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71" r:id="rId3"/>
  </p:sldMasterIdLst>
  <p:notesMasterIdLst>
    <p:notesMasterId r:id="rId5"/>
  </p:notesMasterIdLst>
  <p:handoutMasterIdLst>
    <p:handoutMasterId r:id="rId35"/>
  </p:handoutMasterIdLst>
  <p:sldIdLst>
    <p:sldId id="589" r:id="rId4"/>
    <p:sldId id="720" r:id="rId6"/>
    <p:sldId id="320" r:id="rId7"/>
    <p:sldId id="321" r:id="rId8"/>
    <p:sldId id="322" r:id="rId9"/>
    <p:sldId id="669" r:id="rId10"/>
    <p:sldId id="670" r:id="rId11"/>
    <p:sldId id="671" r:id="rId12"/>
    <p:sldId id="633" r:id="rId13"/>
    <p:sldId id="673" r:id="rId14"/>
    <p:sldId id="674" r:id="rId15"/>
    <p:sldId id="675" r:id="rId16"/>
    <p:sldId id="676" r:id="rId17"/>
    <p:sldId id="677" r:id="rId18"/>
    <p:sldId id="678" r:id="rId19"/>
    <p:sldId id="679" r:id="rId20"/>
    <p:sldId id="680" r:id="rId21"/>
    <p:sldId id="634" r:id="rId22"/>
    <p:sldId id="672" r:id="rId23"/>
    <p:sldId id="635" r:id="rId24"/>
    <p:sldId id="636" r:id="rId25"/>
    <p:sldId id="332" r:id="rId26"/>
    <p:sldId id="334" r:id="rId27"/>
    <p:sldId id="335" r:id="rId28"/>
    <p:sldId id="337" r:id="rId29"/>
    <p:sldId id="338" r:id="rId30"/>
    <p:sldId id="339" r:id="rId31"/>
    <p:sldId id="632" r:id="rId32"/>
    <p:sldId id="431" r:id="rId33"/>
    <p:sldId id="631" r:id="rId34"/>
  </p:sldIdLst>
  <p:sldSz cx="9906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x" initials="a" lastIdx="6" clrIdx="0"/>
  <p:cmAuthor id="2" name="AN DAOXIN" initials="A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6699FF"/>
    <a:srgbClr val="FFFF66"/>
    <a:srgbClr val="0000C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 autoAdjust="0"/>
    <p:restoredTop sz="80481" autoAdjust="0"/>
  </p:normalViewPr>
  <p:slideViewPr>
    <p:cSldViewPr snapToObjects="1">
      <p:cViewPr varScale="1">
        <p:scale>
          <a:sx n="54" d="100"/>
          <a:sy n="54" d="100"/>
        </p:scale>
        <p:origin x="1312" y="72"/>
      </p:cViewPr>
      <p:guideLst>
        <p:guide orient="horz" pos="216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712"/>
    </p:cViewPr>
  </p:notesTextViewPr>
  <p:sorterViewPr>
    <p:cViewPr>
      <p:scale>
        <a:sx n="100" d="100"/>
        <a:sy n="100" d="100"/>
      </p:scale>
      <p:origin x="0" y="-32672"/>
    </p:cViewPr>
  </p:sorterViewPr>
  <p:notesViewPr>
    <p:cSldViewPr snapToObjects="1">
      <p:cViewPr>
        <p:scale>
          <a:sx n="56" d="100"/>
          <a:sy n="56" d="100"/>
        </p:scale>
        <p:origin x="-1830" y="-96"/>
      </p:cViewPr>
      <p:guideLst>
        <p:guide orient="horz" pos="2155"/>
        <p:guide pos="31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/>
          <p:nvPr>
            <p:ph type="sldNum" idx="5"/>
          </p:nvPr>
        </p:nvSpPr>
        <p:spPr>
          <a:xfrm>
            <a:off x="3970655" y="8829675"/>
            <a:ext cx="3039110" cy="46608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  <p:sp>
        <p:nvSpPr>
          <p:cNvPr id="24578" name="Rect 0"/>
          <p:cNvSpPr>
            <a:spLocks noChangeAspect="1"/>
          </p:cNvSpPr>
          <p:nvPr>
            <p:ph type="sldImg"/>
          </p:nvPr>
        </p:nvSpPr>
        <p:spPr>
          <a:xfrm>
            <a:off x="987425" y="697230"/>
            <a:ext cx="5036185" cy="348678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4579" name="Rect 0"/>
          <p:cNvSpPr txBox="1"/>
          <p:nvPr>
            <p:ph type="body" idx="1"/>
          </p:nvPr>
        </p:nvSpPr>
        <p:spPr>
          <a:xfrm>
            <a:off x="701675" y="4416425"/>
            <a:ext cx="5607685" cy="41840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D92098D-4AC7-4E49-8190-DF432EC31144}" type="slidenum">
              <a:rPr lang="en-US" altLang="zh-CN"/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AC42E9C-E7C7-4808-803A-3C6E5144D51A}" type="slidenum">
              <a:rPr lang="en-US" altLang="zh-CN"/>
            </a:fld>
            <a:endParaRPr lang="en-US" altLang="zh-CN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A29E849-7A3B-4EC2-9D2A-2D1FED2CAF17}" type="slidenum">
              <a:rPr lang="en-US" altLang="zh-CN"/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ADSL</a:t>
            </a:r>
            <a:r>
              <a:rPr lang="zh-CN" altLang="en-US" dirty="0"/>
              <a:t>的接入网由以下三大部分组成：数字用户线接入复用器，用户线和用户家中的设施。</a:t>
            </a:r>
            <a:endParaRPr lang="en-US" altLang="zh-CN" dirty="0"/>
          </a:p>
          <a:p>
            <a:r>
              <a:rPr lang="zh-CN" altLang="en-US" dirty="0"/>
              <a:t>电话分离器是无源的，利用低通滤波器将电话信号与数字信号分开。采用无源的方式是为了在停电的时候，不影响传统电话的使用。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D4245E8-2E5E-4656-8381-ACB96D67BCA9}" type="slidenum">
              <a:rPr lang="en-US" altLang="zh-CN"/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ADSL</a:t>
            </a:r>
            <a:r>
              <a:rPr lang="zh-CN" altLang="en-US" dirty="0"/>
              <a:t>并不适合企业用户，因其“非对称”的特性。</a:t>
            </a:r>
            <a:endParaRPr lang="en-US" altLang="zh-CN" dirty="0"/>
          </a:p>
          <a:p>
            <a:r>
              <a:rPr lang="en-US" altLang="zh-CN" dirty="0"/>
              <a:t>SDSL</a:t>
            </a:r>
            <a:r>
              <a:rPr lang="zh-CN" altLang="en-US" dirty="0"/>
              <a:t>把带宽平均分配到上下行两个方向，每个方向的速度分别为</a:t>
            </a:r>
            <a:r>
              <a:rPr lang="en-US" altLang="zh-CN" dirty="0"/>
              <a:t>384kbit/s</a:t>
            </a:r>
            <a:r>
              <a:rPr lang="zh-CN" altLang="en-US" dirty="0"/>
              <a:t>或</a:t>
            </a:r>
            <a:r>
              <a:rPr lang="en-US" altLang="zh-CN" dirty="0"/>
              <a:t>1.5Mbit/s</a:t>
            </a:r>
            <a:r>
              <a:rPr lang="zh-CN" altLang="en-US" dirty="0"/>
              <a:t>，距离分别为</a:t>
            </a:r>
            <a:r>
              <a:rPr lang="en-US" altLang="zh-CN" dirty="0"/>
              <a:t>5.5km</a:t>
            </a:r>
            <a:r>
              <a:rPr lang="zh-CN" altLang="en-US" dirty="0"/>
              <a:t>或</a:t>
            </a:r>
            <a:r>
              <a:rPr lang="en-US" altLang="zh-CN" dirty="0"/>
              <a:t>3km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HDSL</a:t>
            </a:r>
            <a:r>
              <a:rPr lang="zh-CN" altLang="en-US" dirty="0"/>
              <a:t>是用来取代</a:t>
            </a:r>
            <a:r>
              <a:rPr lang="en-US" altLang="zh-CN" dirty="0"/>
              <a:t>T1</a:t>
            </a:r>
            <a:r>
              <a:rPr lang="zh-CN" altLang="en-US" dirty="0"/>
              <a:t>线路的，数据速率可达</a:t>
            </a:r>
            <a:r>
              <a:rPr lang="en-US" altLang="zh-CN" dirty="0"/>
              <a:t>768kbit/s</a:t>
            </a:r>
            <a:r>
              <a:rPr lang="zh-CN" altLang="en-US" dirty="0"/>
              <a:t>或</a:t>
            </a:r>
            <a:r>
              <a:rPr lang="en-US" altLang="zh-CN" dirty="0"/>
              <a:t>1.5Mbit/s</a:t>
            </a:r>
            <a:r>
              <a:rPr lang="zh-CN" altLang="en-US" dirty="0"/>
              <a:t>，距离为</a:t>
            </a:r>
            <a:r>
              <a:rPr lang="en-US" altLang="zh-CN" dirty="0"/>
              <a:t>2.7~3.6km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VDSL</a:t>
            </a:r>
            <a:r>
              <a:rPr lang="zh-CN" altLang="en-US" dirty="0"/>
              <a:t>用于短距离传输（</a:t>
            </a:r>
            <a:r>
              <a:rPr lang="en-US" altLang="zh-CN" dirty="0"/>
              <a:t>300~1800m</a:t>
            </a:r>
            <a:r>
              <a:rPr lang="zh-CN" altLang="en-US" dirty="0"/>
              <a:t>），下行速率可达</a:t>
            </a:r>
            <a:r>
              <a:rPr lang="en-US" altLang="zh-CN" dirty="0"/>
              <a:t>50~55Mbit/s</a:t>
            </a:r>
            <a:r>
              <a:rPr lang="zh-CN" altLang="en-US" dirty="0"/>
              <a:t>，上行速率是</a:t>
            </a:r>
            <a:r>
              <a:rPr lang="en-US" altLang="zh-CN" dirty="0"/>
              <a:t>1.5~2.5Mbit/s</a:t>
            </a:r>
            <a:r>
              <a:rPr lang="zh-CN" altLang="en-US" dirty="0"/>
              <a:t>。</a:t>
            </a:r>
            <a:r>
              <a:rPr lang="en-US" altLang="zh-CN" dirty="0"/>
              <a:t>VDSL2</a:t>
            </a:r>
            <a:r>
              <a:rPr lang="zh-CN" altLang="en-US" dirty="0"/>
              <a:t>的上下行速率都能够达到</a:t>
            </a:r>
            <a:r>
              <a:rPr lang="en-US" altLang="zh-CN" dirty="0"/>
              <a:t>100Mbit/s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这种超高速</a:t>
            </a:r>
            <a:r>
              <a:rPr lang="en-US" altLang="zh-CN" dirty="0"/>
              <a:t>DSL</a:t>
            </a:r>
            <a:r>
              <a:rPr lang="zh-CN" altLang="en-US" dirty="0"/>
              <a:t>技术，受到欧洲的欢迎。出于保护古老建筑的原因，重新铺设光缆困难很大。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歌华有线等通过有线电视上网，使用此技术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实际的网络设备，往往会将多个功能合并在一个盒子里。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01E548D-4882-466F-90D4-B43630CAEC11}" type="slidenum">
              <a:rPr lang="en-US" altLang="zh-CN"/>
            </a:fld>
            <a:endParaRPr lang="en-US" altLang="zh-CN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ECFB798-AF5D-47D2-B392-8E63BC9421EA}" type="slidenum">
              <a:rPr lang="en-US" altLang="zh-CN"/>
            </a:fld>
            <a:endParaRPr lang="en-US" altLang="zh-CN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头端到用户家庭所需的放大器数量减少到</a:t>
            </a:r>
            <a:r>
              <a:rPr lang="en-US" altLang="zh-CN" dirty="0"/>
              <a:t>4~5</a:t>
            </a:r>
            <a:r>
              <a:rPr lang="zh-CN" altLang="en-US" dirty="0"/>
              <a:t>个，每个光纤结点的用户接入数是</a:t>
            </a:r>
            <a:r>
              <a:rPr lang="en-US" altLang="zh-CN" dirty="0"/>
              <a:t>500~2000</a:t>
            </a:r>
            <a:r>
              <a:rPr lang="zh-CN" altLang="en-US" dirty="0"/>
              <a:t>。光纤结点与头端的典型距离为</a:t>
            </a:r>
            <a:r>
              <a:rPr lang="en-US" altLang="zh-CN" dirty="0"/>
              <a:t>25km</a:t>
            </a:r>
            <a:r>
              <a:rPr lang="zh-CN" altLang="en-US" dirty="0"/>
              <a:t>，光纤结点到用户的距离不超过</a:t>
            </a:r>
            <a:r>
              <a:rPr lang="en-US" altLang="zh-CN" dirty="0"/>
              <a:t>2~3km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原先的</a:t>
            </a:r>
            <a:r>
              <a:rPr lang="en-US" altLang="zh-CN" dirty="0"/>
              <a:t>CATV</a:t>
            </a:r>
            <a:r>
              <a:rPr lang="zh-CN" altLang="en-US" dirty="0"/>
              <a:t>仅用于电视信号的下行传输最高传输频率是</a:t>
            </a:r>
            <a:r>
              <a:rPr lang="en-US" altLang="zh-CN" dirty="0"/>
              <a:t>450MHz</a:t>
            </a:r>
            <a:r>
              <a:rPr lang="zh-CN" altLang="en-US" dirty="0"/>
              <a:t>。现在的</a:t>
            </a:r>
            <a:r>
              <a:rPr lang="en-US" altLang="zh-CN" dirty="0"/>
              <a:t>HFC</a:t>
            </a:r>
            <a:r>
              <a:rPr lang="zh-CN" altLang="en-US" dirty="0"/>
              <a:t>网具有双向传输功能，且扩展了传输频带。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28E120D-88C8-42F1-9EE2-65CFD0B70258}" type="slidenum">
              <a:rPr lang="en-US" altLang="zh-CN"/>
            </a:fld>
            <a:endParaRPr lang="en-US" altLang="zh-CN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BDB322E-BB0E-4506-B909-BC46EC978D1D}" type="slidenum">
              <a:rPr lang="en-US" altLang="zh-CN"/>
            </a:fld>
            <a:endParaRPr lang="en-US" altLang="zh-CN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A6E0FC0-8F07-4FF0-AEA6-ABFA6A246775}" type="slidenum">
              <a:rPr lang="en-US" altLang="zh-CN"/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687-ADE0-4549-BB42-AF1A68743558}" type="slidenum">
              <a:rPr lang="en-US" altLang="zh-CN"/>
            </a:fld>
            <a:endParaRPr lang="en-US" altLang="zh-CN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互联网丰富的各类资源使得宽带上网的需求增长很快。加上国家政策推动（感谢李克强总理多次在两会中的政府工作报告中提及），用户上网速率提升、降费成为了广大网民之人心所向。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OLT(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 optical line terminal</a:t>
            </a:r>
            <a:r>
              <a:rPr lang="en-US" altLang="zh-CN" dirty="0"/>
              <a:t>)</a:t>
            </a:r>
            <a:r>
              <a:rPr lang="zh-CN" altLang="en-US" dirty="0"/>
              <a:t>光线路终端，是连接到光纤干线的终端设备。</a:t>
            </a:r>
            <a:endParaRPr lang="en-US" altLang="zh-CN" dirty="0"/>
          </a:p>
          <a:p>
            <a:r>
              <a:rPr lang="en-US" altLang="zh-CN" dirty="0"/>
              <a:t>ONU (Optical Network Unit) </a:t>
            </a:r>
            <a:r>
              <a:rPr lang="zh-CN" altLang="en-US" dirty="0"/>
              <a:t>光网络单元，</a:t>
            </a:r>
            <a:r>
              <a:rPr lang="en-US" altLang="zh-CN" dirty="0"/>
              <a:t>PON</a:t>
            </a:r>
            <a:r>
              <a:rPr lang="zh-CN" altLang="en-US" dirty="0"/>
              <a:t>使用单芯光纤连接到</a:t>
            </a:r>
            <a:r>
              <a:rPr lang="en-US" altLang="zh-CN" dirty="0"/>
              <a:t>OLT</a:t>
            </a:r>
            <a:r>
              <a:rPr lang="zh-CN" altLang="en-US" dirty="0"/>
              <a:t>，然后</a:t>
            </a:r>
            <a:r>
              <a:rPr lang="en-US" altLang="zh-CN" dirty="0"/>
              <a:t>OLT</a:t>
            </a:r>
            <a:r>
              <a:rPr lang="zh-CN" altLang="en-US" dirty="0"/>
              <a:t>连接到</a:t>
            </a:r>
            <a:r>
              <a:rPr lang="en-US" altLang="zh-CN" dirty="0"/>
              <a:t>ONU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ODN(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Optical Distribution Network)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ODN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设备的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FTTH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光缆网络。其作用是为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OLT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ONU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之间提供光传输通道。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en-US" altLang="zh-CN" dirty="0"/>
              <a:t>TDMA</a:t>
            </a:r>
            <a:r>
              <a:rPr lang="zh-CN" altLang="en-US" dirty="0"/>
              <a:t>（</a:t>
            </a:r>
            <a:r>
              <a:rPr lang="en-US" altLang="zh-CN" dirty="0"/>
              <a:t>time division multiple access</a:t>
            </a:r>
            <a:r>
              <a:rPr lang="zh-CN" altLang="en-US" dirty="0"/>
              <a:t>）时分多址，把时间分割成互不重叠的时段（帧），再将帧分割成互不重叠的时隙（信道）与用户具有一一对应关系，依据时隙区分来自不同地址的用户信号，从而完成的多址连接。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TDMA: OLT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统筹管理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ONU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发送上行信号的时刻，发出时隙分配帧。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根据时隙分配帧，在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OLT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分配给它的时隙中发送自己的上行信号。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可以对着图简单介绍无源光纤网络</a:t>
            </a:r>
            <a:r>
              <a:rPr kumimoji="1" lang="en-US" altLang="zh-CN" dirty="0"/>
              <a:t>PON</a:t>
            </a:r>
            <a:r>
              <a:rPr kumimoji="1" lang="zh-CN" altLang="en-US" dirty="0"/>
              <a:t>，介绍家庭中使用的</a:t>
            </a:r>
            <a:r>
              <a:rPr kumimoji="1" lang="en-US" altLang="zh-CN" dirty="0"/>
              <a:t>FTTH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ONT</a:t>
            </a:r>
            <a:r>
              <a:rPr kumimoji="1" lang="zh-CN" altLang="en-US" dirty="0"/>
              <a:t>（</a:t>
            </a:r>
            <a:r>
              <a:rPr kumimoji="1" lang="en-US" altLang="zh-CN" dirty="0"/>
              <a:t>Optical Network Terminal</a:t>
            </a:r>
            <a:r>
              <a:rPr kumimoji="1" lang="zh-CN" altLang="en-US" dirty="0"/>
              <a:t>）即光网络终端，俗称光猫，是接入网络中为家庭用户提供网络的设备，可以提供高速上网、</a:t>
            </a:r>
            <a:r>
              <a:rPr kumimoji="1" lang="en-US" altLang="zh-CN" dirty="0"/>
              <a:t>IPTV</a:t>
            </a:r>
            <a:r>
              <a:rPr kumimoji="1" lang="zh-CN" altLang="en-US" dirty="0"/>
              <a:t>、语音、</a:t>
            </a:r>
            <a:r>
              <a:rPr kumimoji="1" lang="en-US" altLang="zh-CN" dirty="0"/>
              <a:t>Wi-Fi</a:t>
            </a:r>
            <a:r>
              <a:rPr kumimoji="1" lang="zh-CN" altLang="en-US" dirty="0"/>
              <a:t>等业务。光猫也称为光调制解调器。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>
                <a:solidFill>
                  <a:srgbClr val="000099"/>
                </a:solidFill>
                <a:ea typeface="黑体" panose="02010609060101010101" pitchFamily="2" charset="-122"/>
              </a:rPr>
              <a:t>DSLAM (DSL Access Multiplexer) </a:t>
            </a:r>
            <a:r>
              <a:rPr lang="zh-CN" altLang="en-US" sz="1200" b="1" dirty="0">
                <a:solidFill>
                  <a:srgbClr val="000099"/>
                </a:solidFill>
                <a:ea typeface="黑体" panose="02010609060101010101" pitchFamily="2" charset="-122"/>
              </a:rPr>
              <a:t>：数字用户线接入复用器</a:t>
            </a:r>
            <a:endParaRPr lang="en-US" altLang="zh-CN" sz="1200" b="1" dirty="0">
              <a:solidFill>
                <a:srgbClr val="000099"/>
              </a:solidFill>
              <a:ea typeface="黑体" panose="0201060906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MXU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是指多口的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ONU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，也就是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FTTB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ONU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lang="zh-CN" altLang="en-US" dirty="0"/>
              <a:t>光网络单元）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b="1" dirty="0">
              <a:solidFill>
                <a:srgbClr val="000099"/>
              </a:solidFill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A6E0FC0-8F07-4FF0-AEA6-ABFA6A246775}" type="slidenum">
              <a:rPr lang="en-US" altLang="zh-CN"/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A6E0FC0-8F07-4FF0-AEA6-ABFA6A246775}" type="slidenum">
              <a:rPr lang="en-US" altLang="zh-CN"/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很传统较为古老的</a:t>
            </a:r>
            <a:r>
              <a:rPr kumimoji="1" lang="en-US" altLang="zh-CN" dirty="0"/>
              <a:t>DSL</a:t>
            </a:r>
            <a:r>
              <a:rPr kumimoji="1" lang="zh-CN" altLang="en-US" dirty="0"/>
              <a:t>，其中典型的有</a:t>
            </a:r>
            <a:r>
              <a:rPr kumimoji="1" lang="en-US" altLang="zh-CN" dirty="0"/>
              <a:t>ADSL(Asymmetric Digital Subscriber Line)</a:t>
            </a:r>
            <a:r>
              <a:rPr kumimoji="1" lang="zh-CN" altLang="en-US" dirty="0"/>
              <a:t>，非对称数字</a:t>
            </a:r>
            <a:r>
              <a:rPr kumimoji="1" lang="zh-CN" altLang="en-US"/>
              <a:t>用户线路，在</a:t>
            </a:r>
            <a:r>
              <a:rPr kumimoji="1" lang="zh-CN" altLang="en-US" dirty="0"/>
              <a:t>电话线上产生三个信息通道：一个高速下行通道，用于用户下载信息；一个中速双工通道；一个普通的老式电话服务通道；且这三个通道可以同时工作。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8C579CF-0C03-4EA8-8DB5-7CDE822D595A}" type="slidenum">
              <a:rPr lang="en-US" altLang="zh-CN"/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zh-CN" altLang="zh-CN" sz="1200" dirty="0">
                <a:solidFill>
                  <a:srgbClr val="FF0000"/>
                </a:solidFill>
              </a:rPr>
              <a:t>非对称</a:t>
            </a:r>
            <a:r>
              <a:rPr lang="zh-CN" altLang="en-US" dirty="0"/>
              <a:t>”是基于用户的实际上下行带宽的不对称而言的。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29BE398-1C24-442A-92FC-A6A81052AFBA}" type="slidenum">
              <a:rPr lang="en-US" altLang="zh-CN"/>
            </a:fld>
            <a:endParaRPr lang="en-US" altLang="zh-CN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7C0C99B-1815-4FE3-9495-DAE1B69CAE1A}" type="slidenum">
              <a:rPr lang="en-US" altLang="zh-CN"/>
            </a:fld>
            <a:endParaRPr lang="en-US" altLang="zh-CN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EF08C4-C0DF-42C1-87A5-53C59A9B9A1C}" type="slidenum">
              <a:rPr lang="en-US" altLang="zh-CN"/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2"/>
          <p:cNvSpPr/>
          <p:nvPr/>
        </p:nvSpPr>
        <p:spPr bwMode="auto">
          <a:xfrm>
            <a:off x="220345" y="3771900"/>
            <a:ext cx="392430" cy="90805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3"/>
          <p:cNvSpPr/>
          <p:nvPr/>
        </p:nvSpPr>
        <p:spPr bwMode="auto">
          <a:xfrm>
            <a:off x="607060" y="3867150"/>
            <a:ext cx="67310" cy="81280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680" y="961390"/>
            <a:ext cx="7526020" cy="3488055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8015" y="4402455"/>
            <a:ext cx="6242685" cy="13646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936865" y="6116955"/>
            <a:ext cx="92900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6205" y="6116955"/>
            <a:ext cx="39090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5565" y="6116955"/>
            <a:ext cx="44513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7" y="4732865"/>
            <a:ext cx="8142324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9140" y="932112"/>
            <a:ext cx="6685320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7" y="5299603"/>
            <a:ext cx="8142324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685800"/>
            <a:ext cx="8142324" cy="30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>
                <a:ea typeface="宋体" panose="02010600030101010101" pitchFamily="2" charset="-122"/>
              </a:rPr>
              <a:t>“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>
                <a:ea typeface="宋体" panose="02010600030101010101" pitchFamily="2" charset="-122"/>
              </a:rPr>
              <a:t>”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731421" y="3428999"/>
            <a:ext cx="7183722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343400"/>
            <a:ext cx="8142324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20" y="3308581"/>
            <a:ext cx="8142321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7381"/>
            <a:ext cx="8142323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>
                <a:ea typeface="宋体" panose="02010600030101010101" pitchFamily="2" charset="-122"/>
              </a:rPr>
              <a:t>“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>
                <a:ea typeface="宋体" panose="02010600030101010101" pitchFamily="2" charset="-122"/>
              </a:rPr>
              <a:t>”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9" y="3886200"/>
            <a:ext cx="8142323" cy="8890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5200"/>
            <a:ext cx="8142323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9" y="685802"/>
            <a:ext cx="8142324" cy="272732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8" y="3505200"/>
            <a:ext cx="8142325" cy="838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4552" y="2667001"/>
            <a:ext cx="8346148" cy="335756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 smtClean="0"/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9843" y="685800"/>
            <a:ext cx="1438800" cy="5105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06318" y="685800"/>
            <a:ext cx="6517737" cy="51054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95299" y="1207874"/>
            <a:ext cx="90662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anose="0201060906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95" y="44450"/>
            <a:ext cx="7482840" cy="113474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1875" y="1557020"/>
            <a:ext cx="8346440" cy="3333115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55915" y="6108700"/>
            <a:ext cx="92900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7410" y="6108700"/>
            <a:ext cx="5756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18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95300" y="1052830"/>
            <a:ext cx="906589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30" y="0"/>
            <a:ext cx="9993630" cy="6858000"/>
          </a:xfrm>
          <a:prstGeom prst="rect">
            <a:avLst/>
          </a:prstGeom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95300" y="1052830"/>
            <a:ext cx="906589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/>
              <a:t>单击图标添加联机映像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 smtClean="0"/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967" y="161926"/>
            <a:ext cx="8676348" cy="600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3967" y="1276351"/>
            <a:ext cx="8676348" cy="50323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14913" y="1825626"/>
            <a:ext cx="4210050" cy="2098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14913" y="4076701"/>
            <a:ext cx="4210050" cy="2100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ctrTitle"/>
          </p:nvPr>
        </p:nvSpPr>
        <p:spPr>
          <a:xfrm>
            <a:off x="1238250" y="1122680"/>
            <a:ext cx="74301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单击此处编辑母版标题样式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3" name="Rect 0"/>
          <p:cNvSpPr txBox="1"/>
          <p:nvPr>
            <p:ph type="subTitle"/>
          </p:nvPr>
        </p:nvSpPr>
        <p:spPr>
          <a:xfrm>
            <a:off x="1238250" y="3602355"/>
            <a:ext cx="7430135" cy="1655445"/>
          </a:xfrm>
          <a:prstGeom prst="rect">
            <a:avLst/>
          </a:prstGeom>
        </p:spPr>
      </p:sp>
      <p:sp>
        <p:nvSpPr>
          <p:cNvPr id="4" name="Rect 0"/>
          <p:cNvSpPr txBox="1"/>
          <p:nvPr>
            <p:ph type="dt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2021/2/19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7" name="形状 6"/>
          <p:cNvSpPr/>
          <p:nvPr/>
        </p:nvSpPr>
        <p:spPr>
          <a:xfrm>
            <a:off x="-8255" y="-8890"/>
            <a:ext cx="7562215" cy="568325"/>
          </a:xfrm>
          <a:prstGeom prst="rect">
            <a:avLst/>
          </a:prstGeom>
          <a:solidFill>
            <a:srgbClr val="5B307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ctr" defTabSz="9144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0" spc="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计算机网络</a:t>
            </a:r>
            <a:endParaRPr lang="ko-KR" altLang="en-US" sz="2800" b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6210" y="90805"/>
            <a:ext cx="1866265" cy="3689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>
            <a:lvl1pPr/>
          </a:lstStyle>
          <a:p>
            <a:pPr marL="0" indent="0" algn="r" defTabSz="9144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600">
                <a:solidFill>
                  <a:srgbClr val="5B307E"/>
                </a:solidFill>
                <a:latin typeface="微软雅黑" panose="020B0503020204020204" charset="-122"/>
                <a:ea typeface="微软雅黑" panose="020B0503020204020204" charset="-122"/>
              </a:rPr>
              <a:t>众筹</a:t>
            </a:r>
            <a:r>
              <a:rPr sz="1800" b="0" spc="600">
                <a:solidFill>
                  <a:srgbClr val="5B307E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sz="1800" spc="600">
                <a:solidFill>
                  <a:srgbClr val="5B307E"/>
                </a:solidFill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r>
              <a:rPr sz="1800" b="0" spc="600">
                <a:solidFill>
                  <a:srgbClr val="5B307E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sz="1800" spc="600">
                <a:solidFill>
                  <a:srgbClr val="5B307E"/>
                </a:solidFill>
                <a:latin typeface="微软雅黑" panose="020B0503020204020204" charset="-122"/>
                <a:ea typeface="微软雅黑" panose="020B0503020204020204" charset="-122"/>
              </a:rPr>
              <a:t>分享</a:t>
            </a:r>
            <a:endParaRPr lang="ko-KR" altLang="en-US" sz="1800">
              <a:solidFill>
                <a:srgbClr val="5B307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0">
            <a:off x="3877310" y="5979160"/>
            <a:ext cx="2151380" cy="742315"/>
            <a:chOff x="3877310" y="5979160"/>
            <a:chExt cx="2151380" cy="742315"/>
          </a:xfrm>
        </p:grpSpPr>
        <p:grpSp>
          <p:nvGrpSpPr>
            <p:cNvPr id="24" name="组合 23"/>
            <p:cNvGrpSpPr/>
            <p:nvPr/>
          </p:nvGrpSpPr>
          <p:grpSpPr>
            <a:xfrm rot="0">
              <a:off x="3877310" y="5979160"/>
              <a:ext cx="704215" cy="742315"/>
              <a:chOff x="3877310" y="5979160"/>
              <a:chExt cx="704215" cy="742315"/>
            </a:xfrm>
          </p:grpSpPr>
          <p:sp>
            <p:nvSpPr>
              <p:cNvPr id="10" name="形状 9"/>
              <p:cNvSpPr/>
              <p:nvPr/>
            </p:nvSpPr>
            <p:spPr>
              <a:xfrm>
                <a:off x="3877310" y="5979160"/>
                <a:ext cx="704215" cy="742315"/>
              </a:xfrm>
              <a:prstGeom prst="rect">
                <a:avLst/>
              </a:prstGeom>
              <a:solidFill>
                <a:srgbClr val="5C307E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5C307E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 rot="0">
                <a:off x="3947795" y="6075045"/>
                <a:ext cx="558165" cy="556895"/>
                <a:chOff x="3947795" y="6075045"/>
                <a:chExt cx="558165" cy="556895"/>
              </a:xfrm>
              <a:solidFill>
                <a:schemeClr val="bg1"/>
              </a:solidFill>
            </p:grpSpPr>
            <p:sp>
              <p:nvSpPr>
                <p:cNvPr id="12" name="形状 11"/>
                <p:cNvSpPr/>
                <p:nvPr/>
              </p:nvSpPr>
              <p:spPr>
                <a:xfrm>
                  <a:off x="4062730" y="6210300"/>
                  <a:ext cx="442595" cy="421005"/>
                </a:xfrm>
                <a:custGeom>
                  <a:avLst/>
                  <a:gdLst>
                    <a:gd name="TX0" fmla="*/ 25 w 2648"/>
                    <a:gd name="TY0" fmla="*/ 1478 h 2012"/>
                    <a:gd name="TX1" fmla="*/ 525 w 2648"/>
                    <a:gd name="TY1" fmla="*/ 1865 h 2012"/>
                    <a:gd name="TX2" fmla="*/ 736 w 2648"/>
                    <a:gd name="TY2" fmla="*/ 1972 h 2012"/>
                    <a:gd name="TX3" fmla="*/ 940 w 2648"/>
                    <a:gd name="TY3" fmla="*/ 2010 h 2012"/>
                    <a:gd name="TX4" fmla="*/ 1078 w 2648"/>
                    <a:gd name="TY4" fmla="*/ 1991 h 2012"/>
                    <a:gd name="TX5" fmla="*/ 1286 w 2648"/>
                    <a:gd name="TY5" fmla="*/ 1894 h 2012"/>
                    <a:gd name="TX6" fmla="*/ 1506 w 2648"/>
                    <a:gd name="TY6" fmla="*/ 1715 h 2012"/>
                    <a:gd name="TX7" fmla="*/ 1506 w 2648"/>
                    <a:gd name="TY7" fmla="*/ 1715 h 2012"/>
                    <a:gd name="TX8" fmla="*/ 2630 w 2648"/>
                    <a:gd name="TY8" fmla="*/ 624 h 2012"/>
                    <a:gd name="TX9" fmla="*/ 2646 w 2648"/>
                    <a:gd name="TY9" fmla="*/ 586 h 2012"/>
                    <a:gd name="TX10" fmla="*/ 2630 w 2648"/>
                    <a:gd name="TY10" fmla="*/ 548 h 2012"/>
                    <a:gd name="TX11" fmla="*/ 2090 w 2648"/>
                    <a:gd name="TY11" fmla="*/ 21 h 2012"/>
                    <a:gd name="TX12" fmla="*/ 2016 w 2648"/>
                    <a:gd name="TY12" fmla="*/ 22 h 2012"/>
                    <a:gd name="TX13" fmla="*/ 2017 w 2648"/>
                    <a:gd name="TY13" fmla="*/ 96 h 2012"/>
                    <a:gd name="TX14" fmla="*/ 2518 w 2648"/>
                    <a:gd name="TY14" fmla="*/ 586 h 2012"/>
                    <a:gd name="TX15" fmla="*/ 1433 w 2648"/>
                    <a:gd name="TY15" fmla="*/ 1639 h 2012"/>
                    <a:gd name="TX16" fmla="*/ 1433 w 2648"/>
                    <a:gd name="TY16" fmla="*/ 1639 h 2012"/>
                    <a:gd name="TX17" fmla="*/ 1167 w 2648"/>
                    <a:gd name="TY17" fmla="*/ 1843 h 2012"/>
                    <a:gd name="TX18" fmla="*/ 1051 w 2648"/>
                    <a:gd name="TY18" fmla="*/ 1889 h 2012"/>
                    <a:gd name="TX19" fmla="*/ 940 w 2648"/>
                    <a:gd name="TY19" fmla="*/ 1904 h 2012"/>
                    <a:gd name="TX20" fmla="*/ 772 w 2648"/>
                    <a:gd name="TY20" fmla="*/ 1872 h 2012"/>
                    <a:gd name="TX21" fmla="*/ 474 w 2648"/>
                    <a:gd name="TY21" fmla="*/ 1704 h 2012"/>
                    <a:gd name="TX22" fmla="*/ 93 w 2648"/>
                    <a:gd name="TY22" fmla="*/ 1398 h 2012"/>
                    <a:gd name="TX23" fmla="*/ 19 w 2648"/>
                    <a:gd name="TY23" fmla="*/ 1404 h 2012"/>
                    <a:gd name="TX24" fmla="*/ 25 w 2648"/>
                    <a:gd name="TY24" fmla="*/ 1478 h 2012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  <a:cxn ang="0">
                      <a:pos x="TX21" y="TY21"/>
                    </a:cxn>
                    <a:cxn ang="0">
                      <a:pos x="TX22" y="TY22"/>
                    </a:cxn>
                    <a:cxn ang="0">
                      <a:pos x="TX23" y="TY23"/>
                    </a:cxn>
                    <a:cxn ang="0">
                      <a:pos x="TX24" y="TY24"/>
                    </a:cxn>
                  </a:cxnLst>
                  <a:rect l="l" t="t" r="r" b="b"/>
                  <a:pathLst>
                    <a:path w="2648" h="2012">
                      <a:moveTo>
                        <a:pt x="25" y="1478"/>
                      </a:moveTo>
                      <a:cubicBezTo>
                        <a:pt x="219" y="1643"/>
                        <a:pt x="380" y="1773"/>
                        <a:pt x="525" y="1865"/>
                      </a:cubicBezTo>
                      <a:cubicBezTo>
                        <a:pt x="598" y="1911"/>
                        <a:pt x="668" y="1947"/>
                        <a:pt x="736" y="1972"/>
                      </a:cubicBezTo>
                      <a:cubicBezTo>
                        <a:pt x="805" y="1996"/>
                        <a:pt x="872" y="2010"/>
                        <a:pt x="940" y="2010"/>
                      </a:cubicBezTo>
                      <a:cubicBezTo>
                        <a:pt x="986" y="2010"/>
                        <a:pt x="1032" y="2004"/>
                        <a:pt x="1078" y="1991"/>
                      </a:cubicBezTo>
                      <a:cubicBezTo>
                        <a:pt x="1147" y="1973"/>
                        <a:pt x="1216" y="1940"/>
                        <a:pt x="1286" y="1894"/>
                      </a:cubicBezTo>
                      <a:cubicBezTo>
                        <a:pt x="1357" y="1848"/>
                        <a:pt x="1429" y="1789"/>
                        <a:pt x="1506" y="1715"/>
                      </a:cubicBezTo>
                      <a:lnTo>
                        <a:pt x="1506" y="1715"/>
                      </a:lnTo>
                      <a:lnTo>
                        <a:pt x="2630" y="624"/>
                      </a:lnTo>
                      <a:cubicBezTo>
                        <a:pt x="2640" y="614"/>
                        <a:pt x="2646" y="600"/>
                        <a:pt x="2646" y="586"/>
                      </a:cubicBezTo>
                      <a:cubicBezTo>
                        <a:pt x="2646" y="572"/>
                        <a:pt x="2641" y="558"/>
                        <a:pt x="2630" y="548"/>
                      </a:cubicBezTo>
                      <a:lnTo>
                        <a:pt x="2090" y="21"/>
                      </a:lnTo>
                      <a:cubicBezTo>
                        <a:pt x="2069" y="0"/>
                        <a:pt x="2036" y="1"/>
                        <a:pt x="2016" y="22"/>
                      </a:cubicBezTo>
                      <a:cubicBezTo>
                        <a:pt x="1995" y="42"/>
                        <a:pt x="1996" y="76"/>
                        <a:pt x="2017" y="96"/>
                      </a:cubicBezTo>
                      <a:lnTo>
                        <a:pt x="2518" y="586"/>
                      </a:lnTo>
                      <a:lnTo>
                        <a:pt x="1433" y="1639"/>
                      </a:lnTo>
                      <a:lnTo>
                        <a:pt x="1433" y="1639"/>
                      </a:lnTo>
                      <a:cubicBezTo>
                        <a:pt x="1335" y="1733"/>
                        <a:pt x="1247" y="1800"/>
                        <a:pt x="1167" y="1843"/>
                      </a:cubicBezTo>
                      <a:cubicBezTo>
                        <a:pt x="1127" y="1864"/>
                        <a:pt x="1088" y="1879"/>
                        <a:pt x="1051" y="1889"/>
                      </a:cubicBezTo>
                      <a:cubicBezTo>
                        <a:pt x="1013" y="1899"/>
                        <a:pt x="977" y="1904"/>
                        <a:pt x="940" y="1904"/>
                      </a:cubicBezTo>
                      <a:cubicBezTo>
                        <a:pt x="886" y="1904"/>
                        <a:pt x="831" y="1894"/>
                        <a:pt x="772" y="1872"/>
                      </a:cubicBezTo>
                      <a:cubicBezTo>
                        <a:pt x="683" y="1840"/>
                        <a:pt x="586" y="1784"/>
                        <a:pt x="474" y="1704"/>
                      </a:cubicBezTo>
                      <a:cubicBezTo>
                        <a:pt x="363" y="1624"/>
                        <a:pt x="238" y="1521"/>
                        <a:pt x="93" y="1398"/>
                      </a:cubicBezTo>
                      <a:cubicBezTo>
                        <a:pt x="71" y="1379"/>
                        <a:pt x="38" y="1382"/>
                        <a:pt x="19" y="1404"/>
                      </a:cubicBezTo>
                      <a:cubicBezTo>
                        <a:pt x="0" y="1426"/>
                        <a:pt x="3" y="1459"/>
                        <a:pt x="25" y="1478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13" name="形状 12"/>
                <p:cNvSpPr/>
                <p:nvPr/>
              </p:nvSpPr>
              <p:spPr>
                <a:xfrm>
                  <a:off x="4093210" y="6332855"/>
                  <a:ext cx="361315" cy="240665"/>
                </a:xfrm>
                <a:custGeom>
                  <a:avLst/>
                  <a:gdLst>
                    <a:gd name="TX0" fmla="*/ 15 w 2159"/>
                    <a:gd name="TY0" fmla="*/ 713 h 1153"/>
                    <a:gd name="TX1" fmla="*/ 432 w 2159"/>
                    <a:gd name="TY1" fmla="*/ 1033 h 1153"/>
                    <a:gd name="TX2" fmla="*/ 605 w 2159"/>
                    <a:gd name="TY2" fmla="*/ 1120 h 1153"/>
                    <a:gd name="TX3" fmla="*/ 771 w 2159"/>
                    <a:gd name="TY3" fmla="*/ 1151 h 1153"/>
                    <a:gd name="TX4" fmla="*/ 896 w 2159"/>
                    <a:gd name="TY4" fmla="*/ 1132 h 1153"/>
                    <a:gd name="TX5" fmla="*/ 1089 w 2159"/>
                    <a:gd name="TY5" fmla="*/ 1036 h 1153"/>
                    <a:gd name="TX6" fmla="*/ 1305 w 2159"/>
                    <a:gd name="TY6" fmla="*/ 856 h 1153"/>
                    <a:gd name="TX7" fmla="*/ 1305 w 2159"/>
                    <a:gd name="TY7" fmla="*/ 856 h 1153"/>
                    <a:gd name="TX8" fmla="*/ 2144 w 2159"/>
                    <a:gd name="TY8" fmla="*/ 57 h 1153"/>
                    <a:gd name="TX9" fmla="*/ 2145 w 2159"/>
                    <a:gd name="TY9" fmla="*/ 13 h 1153"/>
                    <a:gd name="TX10" fmla="*/ 2100 w 2159"/>
                    <a:gd name="TY10" fmla="*/ 12 h 1153"/>
                    <a:gd name="TX11" fmla="*/ 1262 w 2159"/>
                    <a:gd name="TY11" fmla="*/ 811 h 1153"/>
                    <a:gd name="TX12" fmla="*/ 1262 w 2159"/>
                    <a:gd name="TY12" fmla="*/ 811 h 1153"/>
                    <a:gd name="TX13" fmla="*/ 993 w 2159"/>
                    <a:gd name="TY13" fmla="*/ 1023 h 1153"/>
                    <a:gd name="TX14" fmla="*/ 878 w 2159"/>
                    <a:gd name="TY14" fmla="*/ 1072 h 1153"/>
                    <a:gd name="TX15" fmla="*/ 771 w 2159"/>
                    <a:gd name="TY15" fmla="*/ 1088 h 1153"/>
                    <a:gd name="TX16" fmla="*/ 626 w 2159"/>
                    <a:gd name="TY16" fmla="*/ 1061 h 1153"/>
                    <a:gd name="TX17" fmla="*/ 376 w 2159"/>
                    <a:gd name="TY17" fmla="*/ 920 h 1153"/>
                    <a:gd name="TX18" fmla="*/ 55 w 2159"/>
                    <a:gd name="TY18" fmla="*/ 665 h 1153"/>
                    <a:gd name="TX19" fmla="*/ 11 w 2159"/>
                    <a:gd name="TY19" fmla="*/ 669 h 1153"/>
                    <a:gd name="TX20" fmla="*/ 15 w 2159"/>
                    <a:gd name="TY20" fmla="*/ 713 h 1153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2159" h="1153">
                      <a:moveTo>
                        <a:pt x="15" y="713"/>
                      </a:moveTo>
                      <a:cubicBezTo>
                        <a:pt x="179" y="850"/>
                        <a:pt x="312" y="958"/>
                        <a:pt x="432" y="1033"/>
                      </a:cubicBezTo>
                      <a:cubicBezTo>
                        <a:pt x="492" y="1071"/>
                        <a:pt x="549" y="1100"/>
                        <a:pt x="605" y="1120"/>
                      </a:cubicBezTo>
                      <a:cubicBezTo>
                        <a:pt x="661" y="1140"/>
                        <a:pt x="716" y="1151"/>
                        <a:pt x="771" y="1151"/>
                      </a:cubicBezTo>
                      <a:cubicBezTo>
                        <a:pt x="812" y="1151"/>
                        <a:pt x="854" y="1145"/>
                        <a:pt x="896" y="1132"/>
                      </a:cubicBezTo>
                      <a:cubicBezTo>
                        <a:pt x="959" y="1114"/>
                        <a:pt x="1022" y="1082"/>
                        <a:pt x="1089" y="1036"/>
                      </a:cubicBezTo>
                      <a:cubicBezTo>
                        <a:pt x="1156" y="990"/>
                        <a:pt x="1227" y="931"/>
                        <a:pt x="1305" y="856"/>
                      </a:cubicBezTo>
                      <a:lnTo>
                        <a:pt x="1305" y="856"/>
                      </a:lnTo>
                      <a:lnTo>
                        <a:pt x="2144" y="57"/>
                      </a:lnTo>
                      <a:cubicBezTo>
                        <a:pt x="2156" y="45"/>
                        <a:pt x="2157" y="25"/>
                        <a:pt x="2145" y="13"/>
                      </a:cubicBezTo>
                      <a:cubicBezTo>
                        <a:pt x="2133" y="0"/>
                        <a:pt x="2113" y="0"/>
                        <a:pt x="2100" y="12"/>
                      </a:cubicBezTo>
                      <a:lnTo>
                        <a:pt x="1262" y="811"/>
                      </a:lnTo>
                      <a:lnTo>
                        <a:pt x="1262" y="811"/>
                      </a:lnTo>
                      <a:cubicBezTo>
                        <a:pt x="1160" y="908"/>
                        <a:pt x="1072" y="978"/>
                        <a:pt x="993" y="1023"/>
                      </a:cubicBezTo>
                      <a:cubicBezTo>
                        <a:pt x="953" y="1045"/>
                        <a:pt x="915" y="1062"/>
                        <a:pt x="878" y="1072"/>
                      </a:cubicBezTo>
                      <a:cubicBezTo>
                        <a:pt x="842" y="1083"/>
                        <a:pt x="806" y="1088"/>
                        <a:pt x="771" y="1088"/>
                      </a:cubicBezTo>
                      <a:cubicBezTo>
                        <a:pt x="724" y="1088"/>
                        <a:pt x="677" y="1079"/>
                        <a:pt x="626" y="1061"/>
                      </a:cubicBezTo>
                      <a:cubicBezTo>
                        <a:pt x="551" y="1034"/>
                        <a:pt x="469" y="987"/>
                        <a:pt x="376" y="920"/>
                      </a:cubicBezTo>
                      <a:cubicBezTo>
                        <a:pt x="282" y="853"/>
                        <a:pt x="177" y="767"/>
                        <a:pt x="55" y="665"/>
                      </a:cubicBezTo>
                      <a:cubicBezTo>
                        <a:pt x="42" y="654"/>
                        <a:pt x="22" y="656"/>
                        <a:pt x="11" y="669"/>
                      </a:cubicBezTo>
                      <a:cubicBezTo>
                        <a:pt x="0" y="682"/>
                        <a:pt x="1" y="702"/>
                        <a:pt x="15" y="713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14" name="形状 13"/>
                <p:cNvSpPr/>
                <p:nvPr/>
              </p:nvSpPr>
              <p:spPr>
                <a:xfrm>
                  <a:off x="4122420" y="6306185"/>
                  <a:ext cx="307975" cy="213995"/>
                </a:xfrm>
                <a:custGeom>
                  <a:avLst/>
                  <a:gdLst>
                    <a:gd name="TX0" fmla="*/ 12 w 1846"/>
                    <a:gd name="TY0" fmla="*/ 672 h 1023"/>
                    <a:gd name="TX1" fmla="*/ 350 w 1846"/>
                    <a:gd name="TY1" fmla="*/ 928 h 1023"/>
                    <a:gd name="TX2" fmla="*/ 488 w 1846"/>
                    <a:gd name="TY2" fmla="*/ 997 h 1023"/>
                    <a:gd name="TX3" fmla="*/ 620 w 1846"/>
                    <a:gd name="TY3" fmla="*/ 1021 h 1023"/>
                    <a:gd name="TX4" fmla="*/ 734 w 1846"/>
                    <a:gd name="TY4" fmla="*/ 1003 h 1023"/>
                    <a:gd name="TX5" fmla="*/ 915 w 1846"/>
                    <a:gd name="TY5" fmla="*/ 905 h 1023"/>
                    <a:gd name="TX6" fmla="*/ 1129 w 1846"/>
                    <a:gd name="TY6" fmla="*/ 720 h 1023"/>
                    <a:gd name="TX7" fmla="*/ 1129 w 1846"/>
                    <a:gd name="TY7" fmla="*/ 720 h 1023"/>
                    <a:gd name="TX8" fmla="*/ 1834 w 1846"/>
                    <a:gd name="TY8" fmla="*/ 42 h 1023"/>
                    <a:gd name="TX9" fmla="*/ 1835 w 1846"/>
                    <a:gd name="TY9" fmla="*/ 10 h 1023"/>
                    <a:gd name="TX10" fmla="*/ 1802 w 1846"/>
                    <a:gd name="TY10" fmla="*/ 9 h 1023"/>
                    <a:gd name="TX11" fmla="*/ 1097 w 1846"/>
                    <a:gd name="TY11" fmla="*/ 687 h 1023"/>
                    <a:gd name="TX12" fmla="*/ 1097 w 1846"/>
                    <a:gd name="TY12" fmla="*/ 687 h 1023"/>
                    <a:gd name="TX13" fmla="*/ 828 w 1846"/>
                    <a:gd name="TY13" fmla="*/ 907 h 1023"/>
                    <a:gd name="TX14" fmla="*/ 720 w 1846"/>
                    <a:gd name="TY14" fmla="*/ 959 h 1023"/>
                    <a:gd name="TX15" fmla="*/ 620 w 1846"/>
                    <a:gd name="TY15" fmla="*/ 975 h 1023"/>
                    <a:gd name="TX16" fmla="*/ 504 w 1846"/>
                    <a:gd name="TY16" fmla="*/ 954 h 1023"/>
                    <a:gd name="TX17" fmla="*/ 302 w 1846"/>
                    <a:gd name="TY17" fmla="*/ 841 h 1023"/>
                    <a:gd name="TX18" fmla="*/ 41 w 1846"/>
                    <a:gd name="TY18" fmla="*/ 636 h 1023"/>
                    <a:gd name="TX19" fmla="*/ 9 w 1846"/>
                    <a:gd name="TY19" fmla="*/ 640 h 1023"/>
                    <a:gd name="TX20" fmla="*/ 12 w 1846"/>
                    <a:gd name="TY20" fmla="*/ 672 h 1023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1846" h="1023">
                      <a:moveTo>
                        <a:pt x="12" y="672"/>
                      </a:moveTo>
                      <a:cubicBezTo>
                        <a:pt x="146" y="782"/>
                        <a:pt x="254" y="868"/>
                        <a:pt x="350" y="928"/>
                      </a:cubicBezTo>
                      <a:cubicBezTo>
                        <a:pt x="398" y="958"/>
                        <a:pt x="444" y="981"/>
                        <a:pt x="488" y="997"/>
                      </a:cubicBezTo>
                      <a:cubicBezTo>
                        <a:pt x="533" y="1013"/>
                        <a:pt x="576" y="1021"/>
                        <a:pt x="620" y="1021"/>
                      </a:cubicBezTo>
                      <a:cubicBezTo>
                        <a:pt x="658" y="1021"/>
                        <a:pt x="695" y="1015"/>
                        <a:pt x="734" y="1003"/>
                      </a:cubicBezTo>
                      <a:cubicBezTo>
                        <a:pt x="791" y="984"/>
                        <a:pt x="850" y="952"/>
                        <a:pt x="915" y="905"/>
                      </a:cubicBezTo>
                      <a:cubicBezTo>
                        <a:pt x="980" y="858"/>
                        <a:pt x="1050" y="797"/>
                        <a:pt x="1129" y="720"/>
                      </a:cubicBezTo>
                      <a:lnTo>
                        <a:pt x="1129" y="720"/>
                      </a:lnTo>
                      <a:lnTo>
                        <a:pt x="1834" y="42"/>
                      </a:lnTo>
                      <a:cubicBezTo>
                        <a:pt x="1843" y="34"/>
                        <a:pt x="1844" y="19"/>
                        <a:pt x="1835" y="10"/>
                      </a:cubicBezTo>
                      <a:cubicBezTo>
                        <a:pt x="1826" y="1"/>
                        <a:pt x="1811" y="0"/>
                        <a:pt x="1802" y="9"/>
                      </a:cubicBezTo>
                      <a:lnTo>
                        <a:pt x="1097" y="687"/>
                      </a:lnTo>
                      <a:lnTo>
                        <a:pt x="1097" y="687"/>
                      </a:lnTo>
                      <a:cubicBezTo>
                        <a:pt x="992" y="788"/>
                        <a:pt x="905" y="861"/>
                        <a:pt x="828" y="907"/>
                      </a:cubicBezTo>
                      <a:cubicBezTo>
                        <a:pt x="790" y="931"/>
                        <a:pt x="754" y="948"/>
                        <a:pt x="720" y="959"/>
                      </a:cubicBezTo>
                      <a:cubicBezTo>
                        <a:pt x="685" y="970"/>
                        <a:pt x="653" y="975"/>
                        <a:pt x="620" y="975"/>
                      </a:cubicBezTo>
                      <a:cubicBezTo>
                        <a:pt x="582" y="975"/>
                        <a:pt x="544" y="968"/>
                        <a:pt x="504" y="954"/>
                      </a:cubicBezTo>
                      <a:cubicBezTo>
                        <a:pt x="443" y="932"/>
                        <a:pt x="378" y="894"/>
                        <a:pt x="302" y="841"/>
                      </a:cubicBezTo>
                      <a:cubicBezTo>
                        <a:pt x="227" y="787"/>
                        <a:pt x="141" y="718"/>
                        <a:pt x="41" y="636"/>
                      </a:cubicBezTo>
                      <a:cubicBezTo>
                        <a:pt x="31" y="628"/>
                        <a:pt x="17" y="630"/>
                        <a:pt x="9" y="640"/>
                      </a:cubicBezTo>
                      <a:cubicBezTo>
                        <a:pt x="0" y="649"/>
                        <a:pt x="2" y="664"/>
                        <a:pt x="12" y="672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15" name="形状 14"/>
                <p:cNvSpPr/>
                <p:nvPr/>
              </p:nvSpPr>
              <p:spPr>
                <a:xfrm>
                  <a:off x="4150995" y="6279515"/>
                  <a:ext cx="255905" cy="187325"/>
                </a:xfrm>
                <a:custGeom>
                  <a:avLst/>
                  <a:gdLst>
                    <a:gd name="TX0" fmla="*/ 8 w 1532"/>
                    <a:gd name="TY0" fmla="*/ 630 h 896"/>
                    <a:gd name="TX1" fmla="*/ 269 w 1532"/>
                    <a:gd name="TY1" fmla="*/ 824 h 896"/>
                    <a:gd name="TX2" fmla="*/ 374 w 1532"/>
                    <a:gd name="TY2" fmla="*/ 876 h 896"/>
                    <a:gd name="TX3" fmla="*/ 473 w 1532"/>
                    <a:gd name="TY3" fmla="*/ 894 h 896"/>
                    <a:gd name="TX4" fmla="*/ 573 w 1532"/>
                    <a:gd name="TY4" fmla="*/ 875 h 896"/>
                    <a:gd name="TX5" fmla="*/ 739 w 1532"/>
                    <a:gd name="TY5" fmla="*/ 775 h 896"/>
                    <a:gd name="TX6" fmla="*/ 953 w 1532"/>
                    <a:gd name="TY6" fmla="*/ 584 h 896"/>
                    <a:gd name="TX7" fmla="*/ 953 w 1532"/>
                    <a:gd name="TY7" fmla="*/ 584 h 896"/>
                    <a:gd name="TX8" fmla="*/ 1524 w 1532"/>
                    <a:gd name="TY8" fmla="*/ 27 h 896"/>
                    <a:gd name="TX9" fmla="*/ 1524 w 1532"/>
                    <a:gd name="TY9" fmla="*/ 6 h 896"/>
                    <a:gd name="TX10" fmla="*/ 1503 w 1532"/>
                    <a:gd name="TY10" fmla="*/ 6 h 896"/>
                    <a:gd name="TX11" fmla="*/ 932 w 1532"/>
                    <a:gd name="TY11" fmla="*/ 563 h 896"/>
                    <a:gd name="TX12" fmla="*/ 932 w 1532"/>
                    <a:gd name="TY12" fmla="*/ 563 h 896"/>
                    <a:gd name="TX13" fmla="*/ 663 w 1532"/>
                    <a:gd name="TY13" fmla="*/ 793 h 896"/>
                    <a:gd name="TX14" fmla="*/ 562 w 1532"/>
                    <a:gd name="TY14" fmla="*/ 847 h 896"/>
                    <a:gd name="TX15" fmla="*/ 473 w 1532"/>
                    <a:gd name="TY15" fmla="*/ 865 h 896"/>
                    <a:gd name="TX16" fmla="*/ 384 w 1532"/>
                    <a:gd name="TY16" fmla="*/ 848 h 896"/>
                    <a:gd name="TX17" fmla="*/ 229 w 1532"/>
                    <a:gd name="TY17" fmla="*/ 762 h 896"/>
                    <a:gd name="TX18" fmla="*/ 26 w 1532"/>
                    <a:gd name="TY18" fmla="*/ 607 h 896"/>
                    <a:gd name="TX19" fmla="*/ 5 w 1532"/>
                    <a:gd name="TY19" fmla="*/ 609 h 896"/>
                    <a:gd name="TX20" fmla="*/ 8 w 1532"/>
                    <a:gd name="TY20" fmla="*/ 630 h 896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1532" h="896">
                      <a:moveTo>
                        <a:pt x="8" y="630"/>
                      </a:moveTo>
                      <a:cubicBezTo>
                        <a:pt x="113" y="714"/>
                        <a:pt x="196" y="779"/>
                        <a:pt x="269" y="824"/>
                      </a:cubicBezTo>
                      <a:cubicBezTo>
                        <a:pt x="306" y="847"/>
                        <a:pt x="340" y="864"/>
                        <a:pt x="374" y="876"/>
                      </a:cubicBezTo>
                      <a:cubicBezTo>
                        <a:pt x="407" y="888"/>
                        <a:pt x="440" y="894"/>
                        <a:pt x="473" y="894"/>
                      </a:cubicBezTo>
                      <a:cubicBezTo>
                        <a:pt x="506" y="894"/>
                        <a:pt x="539" y="888"/>
                        <a:pt x="573" y="875"/>
                      </a:cubicBezTo>
                      <a:cubicBezTo>
                        <a:pt x="624" y="856"/>
                        <a:pt x="678" y="823"/>
                        <a:pt x="739" y="775"/>
                      </a:cubicBezTo>
                      <a:cubicBezTo>
                        <a:pt x="801" y="727"/>
                        <a:pt x="870" y="663"/>
                        <a:pt x="953" y="584"/>
                      </a:cubicBezTo>
                      <a:lnTo>
                        <a:pt x="953" y="584"/>
                      </a:lnTo>
                      <a:lnTo>
                        <a:pt x="1524" y="27"/>
                      </a:lnTo>
                      <a:cubicBezTo>
                        <a:pt x="1529" y="21"/>
                        <a:pt x="1530" y="12"/>
                        <a:pt x="1524" y="6"/>
                      </a:cubicBezTo>
                      <a:cubicBezTo>
                        <a:pt x="1518" y="0"/>
                        <a:pt x="1509" y="0"/>
                        <a:pt x="1503" y="6"/>
                      </a:cubicBezTo>
                      <a:lnTo>
                        <a:pt x="932" y="563"/>
                      </a:lnTo>
                      <a:lnTo>
                        <a:pt x="932" y="563"/>
                      </a:lnTo>
                      <a:cubicBezTo>
                        <a:pt x="823" y="668"/>
                        <a:pt x="737" y="744"/>
                        <a:pt x="663" y="793"/>
                      </a:cubicBezTo>
                      <a:cubicBezTo>
                        <a:pt x="627" y="818"/>
                        <a:pt x="594" y="836"/>
                        <a:pt x="562" y="847"/>
                      </a:cubicBezTo>
                      <a:cubicBezTo>
                        <a:pt x="531" y="859"/>
                        <a:pt x="502" y="865"/>
                        <a:pt x="473" y="865"/>
                      </a:cubicBezTo>
                      <a:cubicBezTo>
                        <a:pt x="444" y="865"/>
                        <a:pt x="415" y="859"/>
                        <a:pt x="384" y="848"/>
                      </a:cubicBezTo>
                      <a:cubicBezTo>
                        <a:pt x="338" y="832"/>
                        <a:pt x="288" y="803"/>
                        <a:pt x="229" y="762"/>
                      </a:cubicBezTo>
                      <a:cubicBezTo>
                        <a:pt x="171" y="722"/>
                        <a:pt x="105" y="669"/>
                        <a:pt x="26" y="607"/>
                      </a:cubicBezTo>
                      <a:cubicBezTo>
                        <a:pt x="20" y="602"/>
                        <a:pt x="10" y="603"/>
                        <a:pt x="5" y="609"/>
                      </a:cubicBezTo>
                      <a:cubicBezTo>
                        <a:pt x="0" y="615"/>
                        <a:pt x="1" y="625"/>
                        <a:pt x="8" y="630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16" name="形状 15"/>
                <p:cNvSpPr/>
                <p:nvPr/>
              </p:nvSpPr>
              <p:spPr>
                <a:xfrm>
                  <a:off x="4178935" y="6252845"/>
                  <a:ext cx="203835" cy="161925"/>
                </a:xfrm>
                <a:custGeom>
                  <a:avLst/>
                  <a:gdLst>
                    <a:gd name="TX0" fmla="*/ 4 w 1218"/>
                    <a:gd name="TY0" fmla="*/ 588 h 774"/>
                    <a:gd name="TX1" fmla="*/ 193 w 1218"/>
                    <a:gd name="TY1" fmla="*/ 724 h 774"/>
                    <a:gd name="TX2" fmla="*/ 332 w 1218"/>
                    <a:gd name="TY2" fmla="*/ 772 h 774"/>
                    <a:gd name="TX3" fmla="*/ 415 w 1218"/>
                    <a:gd name="TY3" fmla="*/ 752 h 774"/>
                    <a:gd name="TX4" fmla="*/ 563 w 1218"/>
                    <a:gd name="TY4" fmla="*/ 648 h 774"/>
                    <a:gd name="TX5" fmla="*/ 776 w 1218"/>
                    <a:gd name="TY5" fmla="*/ 448 h 774"/>
                    <a:gd name="TX6" fmla="*/ 776 w 1218"/>
                    <a:gd name="TY6" fmla="*/ 448 h 774"/>
                    <a:gd name="TX7" fmla="*/ 1213 w 1218"/>
                    <a:gd name="TY7" fmla="*/ 12 h 774"/>
                    <a:gd name="TX8" fmla="*/ 1213 w 1218"/>
                    <a:gd name="TY8" fmla="*/ 2 h 774"/>
                    <a:gd name="TX9" fmla="*/ 1204 w 1218"/>
                    <a:gd name="TY9" fmla="*/ 2 h 774"/>
                    <a:gd name="TX10" fmla="*/ 767 w 1218"/>
                    <a:gd name="TY10" fmla="*/ 439 h 774"/>
                    <a:gd name="TX11" fmla="*/ 500 w 1218"/>
                    <a:gd name="TY11" fmla="*/ 682 h 774"/>
                    <a:gd name="TX12" fmla="*/ 410 w 1218"/>
                    <a:gd name="TY12" fmla="*/ 740 h 774"/>
                    <a:gd name="TX13" fmla="*/ 332 w 1218"/>
                    <a:gd name="TY13" fmla="*/ 759 h 774"/>
                    <a:gd name="TX14" fmla="*/ 199 w 1218"/>
                    <a:gd name="TY14" fmla="*/ 712 h 774"/>
                    <a:gd name="TX15" fmla="*/ 12 w 1218"/>
                    <a:gd name="TY15" fmla="*/ 577 h 774"/>
                    <a:gd name="TX16" fmla="*/ 2 w 1218"/>
                    <a:gd name="TY16" fmla="*/ 578 h 774"/>
                    <a:gd name="TX17" fmla="*/ 4 w 1218"/>
                    <a:gd name="TY17" fmla="*/ 588 h 774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</a:cxnLst>
                  <a:rect l="l" t="t" r="r" b="b"/>
                  <a:pathLst>
                    <a:path w="1218" h="774">
                      <a:moveTo>
                        <a:pt x="4" y="588"/>
                      </a:moveTo>
                      <a:cubicBezTo>
                        <a:pt x="81" y="647"/>
                        <a:pt x="141" y="692"/>
                        <a:pt x="193" y="724"/>
                      </a:cubicBezTo>
                      <a:cubicBezTo>
                        <a:pt x="244" y="755"/>
                        <a:pt x="288" y="772"/>
                        <a:pt x="332" y="772"/>
                      </a:cubicBezTo>
                      <a:cubicBezTo>
                        <a:pt x="359" y="772"/>
                        <a:pt x="386" y="765"/>
                        <a:pt x="415" y="752"/>
                      </a:cubicBezTo>
                      <a:cubicBezTo>
                        <a:pt x="458" y="733"/>
                        <a:pt x="505" y="698"/>
                        <a:pt x="563" y="648"/>
                      </a:cubicBezTo>
                      <a:cubicBezTo>
                        <a:pt x="620" y="597"/>
                        <a:pt x="689" y="531"/>
                        <a:pt x="776" y="448"/>
                      </a:cubicBezTo>
                      <a:lnTo>
                        <a:pt x="776" y="448"/>
                      </a:lnTo>
                      <a:lnTo>
                        <a:pt x="1213" y="12"/>
                      </a:lnTo>
                      <a:cubicBezTo>
                        <a:pt x="1216" y="9"/>
                        <a:pt x="1216" y="5"/>
                        <a:pt x="1213" y="2"/>
                      </a:cubicBezTo>
                      <a:cubicBezTo>
                        <a:pt x="1210" y="0"/>
                        <a:pt x="1206" y="0"/>
                        <a:pt x="1204" y="2"/>
                      </a:cubicBezTo>
                      <a:lnTo>
                        <a:pt x="767" y="439"/>
                      </a:lnTo>
                      <a:cubicBezTo>
                        <a:pt x="651" y="549"/>
                        <a:pt x="568" y="630"/>
                        <a:pt x="500" y="682"/>
                      </a:cubicBezTo>
                      <a:cubicBezTo>
                        <a:pt x="466" y="709"/>
                        <a:pt x="437" y="728"/>
                        <a:pt x="410" y="740"/>
                      </a:cubicBezTo>
                      <a:cubicBezTo>
                        <a:pt x="382" y="753"/>
                        <a:pt x="357" y="759"/>
                        <a:pt x="332" y="759"/>
                      </a:cubicBezTo>
                      <a:cubicBezTo>
                        <a:pt x="291" y="759"/>
                        <a:pt x="250" y="743"/>
                        <a:pt x="199" y="712"/>
                      </a:cubicBezTo>
                      <a:cubicBezTo>
                        <a:pt x="149" y="682"/>
                        <a:pt x="89" y="636"/>
                        <a:pt x="12" y="577"/>
                      </a:cubicBezTo>
                      <a:cubicBezTo>
                        <a:pt x="9" y="575"/>
                        <a:pt x="4" y="575"/>
                        <a:pt x="2" y="578"/>
                      </a:cubicBezTo>
                      <a:cubicBezTo>
                        <a:pt x="0" y="581"/>
                        <a:pt x="1" y="585"/>
                        <a:pt x="4" y="588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17" name="形状 16"/>
                <p:cNvSpPr/>
                <p:nvPr/>
              </p:nvSpPr>
              <p:spPr>
                <a:xfrm>
                  <a:off x="3947795" y="6075045"/>
                  <a:ext cx="445135" cy="418465"/>
                </a:xfrm>
                <a:custGeom>
                  <a:avLst/>
                  <a:gdLst>
                    <a:gd name="TX0" fmla="*/ 2631 w 2658"/>
                    <a:gd name="TY0" fmla="*/ 532 h 1999"/>
                    <a:gd name="TX1" fmla="*/ 2130 w 2658"/>
                    <a:gd name="TY1" fmla="*/ 145 h 1999"/>
                    <a:gd name="TX2" fmla="*/ 1920 w 2658"/>
                    <a:gd name="TY2" fmla="*/ 38 h 1999"/>
                    <a:gd name="TX3" fmla="*/ 1715 w 2658"/>
                    <a:gd name="TY3" fmla="*/ 0 h 1999"/>
                    <a:gd name="TX4" fmla="*/ 1578 w 2658"/>
                    <a:gd name="TY4" fmla="*/ 19 h 1999"/>
                    <a:gd name="TX5" fmla="*/ 1370 w 2658"/>
                    <a:gd name="TY5" fmla="*/ 116 h 1999"/>
                    <a:gd name="TX6" fmla="*/ 1150 w 2658"/>
                    <a:gd name="TY6" fmla="*/ 295 h 1999"/>
                    <a:gd name="TX7" fmla="*/ 1150 w 2658"/>
                    <a:gd name="TY7" fmla="*/ 295 h 1999"/>
                    <a:gd name="TX8" fmla="*/ 16 w 2658"/>
                    <a:gd name="TY8" fmla="*/ 1368 h 1999"/>
                    <a:gd name="TX9" fmla="*/ 0 w 2658"/>
                    <a:gd name="TY9" fmla="*/ 1406 h 1999"/>
                    <a:gd name="TX10" fmla="*/ 16 w 2658"/>
                    <a:gd name="TY10" fmla="*/ 1444 h 1999"/>
                    <a:gd name="TX11" fmla="*/ 566 w 2658"/>
                    <a:gd name="TY11" fmla="*/ 1977 h 1999"/>
                    <a:gd name="TX12" fmla="*/ 640 w 2658"/>
                    <a:gd name="TY12" fmla="*/ 1976 h 1999"/>
                    <a:gd name="TX13" fmla="*/ 639 w 2658"/>
                    <a:gd name="TY13" fmla="*/ 1901 h 1999"/>
                    <a:gd name="TX14" fmla="*/ 129 w 2658"/>
                    <a:gd name="TY14" fmla="*/ 1406 h 1999"/>
                    <a:gd name="TX15" fmla="*/ 1223 w 2658"/>
                    <a:gd name="TY15" fmla="*/ 371 h 1999"/>
                    <a:gd name="TX16" fmla="*/ 1223 w 2658"/>
                    <a:gd name="TY16" fmla="*/ 371 h 1999"/>
                    <a:gd name="TX17" fmla="*/ 1489 w 2658"/>
                    <a:gd name="TY17" fmla="*/ 167 h 1999"/>
                    <a:gd name="TX18" fmla="*/ 1605 w 2658"/>
                    <a:gd name="TY18" fmla="*/ 121 h 1999"/>
                    <a:gd name="TX19" fmla="*/ 1715 w 2658"/>
                    <a:gd name="TY19" fmla="*/ 106 h 1999"/>
                    <a:gd name="TX20" fmla="*/ 1884 w 2658"/>
                    <a:gd name="TY20" fmla="*/ 138 h 1999"/>
                    <a:gd name="TX21" fmla="*/ 2181 w 2658"/>
                    <a:gd name="TY21" fmla="*/ 306 h 1999"/>
                    <a:gd name="TX22" fmla="*/ 2562 w 2658"/>
                    <a:gd name="TY22" fmla="*/ 612 h 1999"/>
                    <a:gd name="TX23" fmla="*/ 2637 w 2658"/>
                    <a:gd name="TY23" fmla="*/ 606 h 1999"/>
                    <a:gd name="TX24" fmla="*/ 2631 w 2658"/>
                    <a:gd name="TY24" fmla="*/ 532 h 1999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  <a:cxn ang="0">
                      <a:pos x="TX21" y="TY21"/>
                    </a:cxn>
                    <a:cxn ang="0">
                      <a:pos x="TX22" y="TY22"/>
                    </a:cxn>
                    <a:cxn ang="0">
                      <a:pos x="TX23" y="TY23"/>
                    </a:cxn>
                    <a:cxn ang="0">
                      <a:pos x="TX24" y="TY24"/>
                    </a:cxn>
                  </a:cxnLst>
                  <a:rect l="l" t="t" r="r" b="b"/>
                  <a:pathLst>
                    <a:path w="2658" h="1999">
                      <a:moveTo>
                        <a:pt x="2631" y="532"/>
                      </a:moveTo>
                      <a:cubicBezTo>
                        <a:pt x="2437" y="367"/>
                        <a:pt x="2276" y="237"/>
                        <a:pt x="2130" y="145"/>
                      </a:cubicBezTo>
                      <a:cubicBezTo>
                        <a:pt x="2058" y="99"/>
                        <a:pt x="1988" y="63"/>
                        <a:pt x="1920" y="38"/>
                      </a:cubicBezTo>
                      <a:cubicBezTo>
                        <a:pt x="1851" y="14"/>
                        <a:pt x="1783" y="0"/>
                        <a:pt x="1715" y="0"/>
                      </a:cubicBezTo>
                      <a:cubicBezTo>
                        <a:pt x="1669" y="0"/>
                        <a:pt x="1623" y="6"/>
                        <a:pt x="1578" y="19"/>
                      </a:cubicBezTo>
                      <a:cubicBezTo>
                        <a:pt x="1509" y="37"/>
                        <a:pt x="1440" y="70"/>
                        <a:pt x="1370" y="116"/>
                      </a:cubicBezTo>
                      <a:cubicBezTo>
                        <a:pt x="1299" y="162"/>
                        <a:pt x="1227" y="221"/>
                        <a:pt x="1150" y="295"/>
                      </a:cubicBezTo>
                      <a:lnTo>
                        <a:pt x="1150" y="295"/>
                      </a:lnTo>
                      <a:lnTo>
                        <a:pt x="16" y="1368"/>
                      </a:lnTo>
                      <a:cubicBezTo>
                        <a:pt x="6" y="1378"/>
                        <a:pt x="0" y="1391"/>
                        <a:pt x="0" y="1406"/>
                      </a:cubicBezTo>
                      <a:cubicBezTo>
                        <a:pt x="0" y="1420"/>
                        <a:pt x="6" y="1434"/>
                        <a:pt x="16" y="1444"/>
                      </a:cubicBezTo>
                      <a:lnTo>
                        <a:pt x="566" y="1977"/>
                      </a:lnTo>
                      <a:cubicBezTo>
                        <a:pt x="587" y="1997"/>
                        <a:pt x="619" y="1997"/>
                        <a:pt x="640" y="1976"/>
                      </a:cubicBezTo>
                      <a:cubicBezTo>
                        <a:pt x="660" y="1955"/>
                        <a:pt x="660" y="1921"/>
                        <a:pt x="639" y="1901"/>
                      </a:cubicBezTo>
                      <a:lnTo>
                        <a:pt x="129" y="1406"/>
                      </a:lnTo>
                      <a:lnTo>
                        <a:pt x="1223" y="371"/>
                      </a:lnTo>
                      <a:lnTo>
                        <a:pt x="1223" y="371"/>
                      </a:lnTo>
                      <a:cubicBezTo>
                        <a:pt x="1321" y="277"/>
                        <a:pt x="1409" y="210"/>
                        <a:pt x="1489" y="167"/>
                      </a:cubicBezTo>
                      <a:cubicBezTo>
                        <a:pt x="1529" y="146"/>
                        <a:pt x="1568" y="131"/>
                        <a:pt x="1605" y="121"/>
                      </a:cubicBezTo>
                      <a:cubicBezTo>
                        <a:pt x="1642" y="111"/>
                        <a:pt x="1679" y="106"/>
                        <a:pt x="1715" y="106"/>
                      </a:cubicBezTo>
                      <a:cubicBezTo>
                        <a:pt x="1770" y="106"/>
                        <a:pt x="1825" y="116"/>
                        <a:pt x="1884" y="138"/>
                      </a:cubicBezTo>
                      <a:cubicBezTo>
                        <a:pt x="1972" y="170"/>
                        <a:pt x="2070" y="226"/>
                        <a:pt x="2181" y="306"/>
                      </a:cubicBezTo>
                      <a:cubicBezTo>
                        <a:pt x="2293" y="387"/>
                        <a:pt x="2418" y="490"/>
                        <a:pt x="2562" y="612"/>
                      </a:cubicBezTo>
                      <a:cubicBezTo>
                        <a:pt x="2585" y="631"/>
                        <a:pt x="2618" y="628"/>
                        <a:pt x="2637" y="606"/>
                      </a:cubicBezTo>
                      <a:cubicBezTo>
                        <a:pt x="2656" y="584"/>
                        <a:pt x="2653" y="551"/>
                        <a:pt x="2631" y="532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18" name="形状 17"/>
                <p:cNvSpPr/>
                <p:nvPr/>
              </p:nvSpPr>
              <p:spPr>
                <a:xfrm>
                  <a:off x="4000500" y="6132195"/>
                  <a:ext cx="361315" cy="240665"/>
                </a:xfrm>
                <a:custGeom>
                  <a:avLst/>
                  <a:gdLst>
                    <a:gd name="TX0" fmla="*/ 2142 w 2159"/>
                    <a:gd name="TY0" fmla="*/ 438 h 1153"/>
                    <a:gd name="TX1" fmla="*/ 1725 w 2159"/>
                    <a:gd name="TY1" fmla="*/ 118 h 1153"/>
                    <a:gd name="TX2" fmla="*/ 1552 w 2159"/>
                    <a:gd name="TY2" fmla="*/ 31 h 1153"/>
                    <a:gd name="TX3" fmla="*/ 1386 w 2159"/>
                    <a:gd name="TY3" fmla="*/ 0 h 1153"/>
                    <a:gd name="TX4" fmla="*/ 1261 w 2159"/>
                    <a:gd name="TY4" fmla="*/ 19 h 1153"/>
                    <a:gd name="TX5" fmla="*/ 1068 w 2159"/>
                    <a:gd name="TY5" fmla="*/ 115 h 1153"/>
                    <a:gd name="TX6" fmla="*/ 852 w 2159"/>
                    <a:gd name="TY6" fmla="*/ 295 h 1153"/>
                    <a:gd name="TX7" fmla="*/ 852 w 2159"/>
                    <a:gd name="TY7" fmla="*/ 295 h 1153"/>
                    <a:gd name="TX8" fmla="*/ 13 w 2159"/>
                    <a:gd name="TY8" fmla="*/ 1094 h 1153"/>
                    <a:gd name="TX9" fmla="*/ 12 w 2159"/>
                    <a:gd name="TY9" fmla="*/ 1138 h 1153"/>
                    <a:gd name="TX10" fmla="*/ 56 w 2159"/>
                    <a:gd name="TY10" fmla="*/ 1139 h 1153"/>
                    <a:gd name="TX11" fmla="*/ 895 w 2159"/>
                    <a:gd name="TY11" fmla="*/ 340 h 1153"/>
                    <a:gd name="TX12" fmla="*/ 895 w 2159"/>
                    <a:gd name="TY12" fmla="*/ 340 h 1153"/>
                    <a:gd name="TX13" fmla="*/ 1164 w 2159"/>
                    <a:gd name="TY13" fmla="*/ 128 h 1153"/>
                    <a:gd name="TX14" fmla="*/ 1279 w 2159"/>
                    <a:gd name="TY14" fmla="*/ 79 h 1153"/>
                    <a:gd name="TX15" fmla="*/ 1386 w 2159"/>
                    <a:gd name="TY15" fmla="*/ 63 h 1153"/>
                    <a:gd name="TX16" fmla="*/ 1531 w 2159"/>
                    <a:gd name="TY16" fmla="*/ 90 h 1153"/>
                    <a:gd name="TX17" fmla="*/ 1781 w 2159"/>
                    <a:gd name="TY17" fmla="*/ 231 h 1153"/>
                    <a:gd name="TX18" fmla="*/ 2102 w 2159"/>
                    <a:gd name="TY18" fmla="*/ 486 h 1153"/>
                    <a:gd name="TX19" fmla="*/ 2146 w 2159"/>
                    <a:gd name="TY19" fmla="*/ 482 h 1153"/>
                    <a:gd name="TX20" fmla="*/ 2142 w 2159"/>
                    <a:gd name="TY20" fmla="*/ 438 h 1153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2159" h="1153">
                      <a:moveTo>
                        <a:pt x="2142" y="438"/>
                      </a:moveTo>
                      <a:cubicBezTo>
                        <a:pt x="1978" y="301"/>
                        <a:pt x="1845" y="193"/>
                        <a:pt x="1725" y="118"/>
                      </a:cubicBezTo>
                      <a:cubicBezTo>
                        <a:pt x="1664" y="80"/>
                        <a:pt x="1608" y="51"/>
                        <a:pt x="1552" y="31"/>
                      </a:cubicBezTo>
                      <a:cubicBezTo>
                        <a:pt x="1496" y="11"/>
                        <a:pt x="1441" y="0"/>
                        <a:pt x="1386" y="0"/>
                      </a:cubicBezTo>
                      <a:cubicBezTo>
                        <a:pt x="1344" y="0"/>
                        <a:pt x="1303" y="6"/>
                        <a:pt x="1261" y="19"/>
                      </a:cubicBezTo>
                      <a:cubicBezTo>
                        <a:pt x="1198" y="37"/>
                        <a:pt x="1135" y="69"/>
                        <a:pt x="1068" y="115"/>
                      </a:cubicBezTo>
                      <a:cubicBezTo>
                        <a:pt x="1000" y="161"/>
                        <a:pt x="930" y="220"/>
                        <a:pt x="852" y="295"/>
                      </a:cubicBezTo>
                      <a:lnTo>
                        <a:pt x="852" y="295"/>
                      </a:lnTo>
                      <a:lnTo>
                        <a:pt x="13" y="1094"/>
                      </a:lnTo>
                      <a:cubicBezTo>
                        <a:pt x="1" y="1106"/>
                        <a:pt x="0" y="1126"/>
                        <a:pt x="12" y="1138"/>
                      </a:cubicBezTo>
                      <a:cubicBezTo>
                        <a:pt x="24" y="1151"/>
                        <a:pt x="44" y="1151"/>
                        <a:pt x="56" y="1139"/>
                      </a:cubicBezTo>
                      <a:lnTo>
                        <a:pt x="895" y="340"/>
                      </a:lnTo>
                      <a:lnTo>
                        <a:pt x="895" y="340"/>
                      </a:lnTo>
                      <a:cubicBezTo>
                        <a:pt x="997" y="243"/>
                        <a:pt x="1085" y="173"/>
                        <a:pt x="1164" y="128"/>
                      </a:cubicBezTo>
                      <a:cubicBezTo>
                        <a:pt x="1204" y="106"/>
                        <a:pt x="1242" y="89"/>
                        <a:pt x="1279" y="79"/>
                      </a:cubicBezTo>
                      <a:cubicBezTo>
                        <a:pt x="1315" y="68"/>
                        <a:pt x="1351" y="63"/>
                        <a:pt x="1386" y="63"/>
                      </a:cubicBezTo>
                      <a:cubicBezTo>
                        <a:pt x="1433" y="63"/>
                        <a:pt x="1480" y="72"/>
                        <a:pt x="1531" y="90"/>
                      </a:cubicBezTo>
                      <a:cubicBezTo>
                        <a:pt x="1606" y="117"/>
                        <a:pt x="1688" y="164"/>
                        <a:pt x="1781" y="231"/>
                      </a:cubicBezTo>
                      <a:cubicBezTo>
                        <a:pt x="1874" y="298"/>
                        <a:pt x="1979" y="384"/>
                        <a:pt x="2102" y="486"/>
                      </a:cubicBezTo>
                      <a:cubicBezTo>
                        <a:pt x="2115" y="497"/>
                        <a:pt x="2135" y="495"/>
                        <a:pt x="2146" y="482"/>
                      </a:cubicBezTo>
                      <a:cubicBezTo>
                        <a:pt x="2157" y="469"/>
                        <a:pt x="2155" y="449"/>
                        <a:pt x="2142" y="438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19" name="形状 18"/>
                <p:cNvSpPr/>
                <p:nvPr/>
              </p:nvSpPr>
              <p:spPr>
                <a:xfrm>
                  <a:off x="4025265" y="6186170"/>
                  <a:ext cx="307975" cy="213995"/>
                </a:xfrm>
                <a:custGeom>
                  <a:avLst/>
                  <a:gdLst>
                    <a:gd name="TX0" fmla="*/ 1832 w 1845"/>
                    <a:gd name="TY0" fmla="*/ 349 h 1022"/>
                    <a:gd name="TX1" fmla="*/ 1494 w 1845"/>
                    <a:gd name="TY1" fmla="*/ 93 h 1022"/>
                    <a:gd name="TX2" fmla="*/ 1356 w 1845"/>
                    <a:gd name="TY2" fmla="*/ 24 h 1022"/>
                    <a:gd name="TX3" fmla="*/ 1224 w 1845"/>
                    <a:gd name="TY3" fmla="*/ 0 h 1022"/>
                    <a:gd name="TX4" fmla="*/ 1110 w 1845"/>
                    <a:gd name="TY4" fmla="*/ 18 h 1022"/>
                    <a:gd name="TX5" fmla="*/ 929 w 1845"/>
                    <a:gd name="TY5" fmla="*/ 116 h 1022"/>
                    <a:gd name="TX6" fmla="*/ 715 w 1845"/>
                    <a:gd name="TY6" fmla="*/ 301 h 1022"/>
                    <a:gd name="TX7" fmla="*/ 714 w 1845"/>
                    <a:gd name="TY7" fmla="*/ 301 h 1022"/>
                    <a:gd name="TX8" fmla="*/ 10 w 1845"/>
                    <a:gd name="TY8" fmla="*/ 978 h 1022"/>
                    <a:gd name="TX9" fmla="*/ 9 w 1845"/>
                    <a:gd name="TY9" fmla="*/ 1011 h 1022"/>
                    <a:gd name="TX10" fmla="*/ 42 w 1845"/>
                    <a:gd name="TY10" fmla="*/ 1012 h 1022"/>
                    <a:gd name="TX11" fmla="*/ 746 w 1845"/>
                    <a:gd name="TY11" fmla="*/ 334 h 1022"/>
                    <a:gd name="TX12" fmla="*/ 746 w 1845"/>
                    <a:gd name="TY12" fmla="*/ 334 h 1022"/>
                    <a:gd name="TX13" fmla="*/ 1016 w 1845"/>
                    <a:gd name="TY13" fmla="*/ 114 h 1022"/>
                    <a:gd name="TX14" fmla="*/ 1124 w 1845"/>
                    <a:gd name="TY14" fmla="*/ 62 h 1022"/>
                    <a:gd name="TX15" fmla="*/ 1224 w 1845"/>
                    <a:gd name="TY15" fmla="*/ 46 h 1022"/>
                    <a:gd name="TX16" fmla="*/ 1340 w 1845"/>
                    <a:gd name="TY16" fmla="*/ 67 h 1022"/>
                    <a:gd name="TX17" fmla="*/ 1542 w 1845"/>
                    <a:gd name="TY17" fmla="*/ 180 h 1022"/>
                    <a:gd name="TX18" fmla="*/ 1803 w 1845"/>
                    <a:gd name="TY18" fmla="*/ 385 h 1022"/>
                    <a:gd name="TX19" fmla="*/ 1835 w 1845"/>
                    <a:gd name="TY19" fmla="*/ 381 h 1022"/>
                    <a:gd name="TX20" fmla="*/ 1832 w 1845"/>
                    <a:gd name="TY20" fmla="*/ 349 h 1022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1845" h="1022">
                      <a:moveTo>
                        <a:pt x="1832" y="349"/>
                      </a:moveTo>
                      <a:cubicBezTo>
                        <a:pt x="1698" y="239"/>
                        <a:pt x="1590" y="153"/>
                        <a:pt x="1494" y="93"/>
                      </a:cubicBezTo>
                      <a:cubicBezTo>
                        <a:pt x="1446" y="63"/>
                        <a:pt x="1400" y="40"/>
                        <a:pt x="1356" y="24"/>
                      </a:cubicBezTo>
                      <a:cubicBezTo>
                        <a:pt x="1311" y="8"/>
                        <a:pt x="1268" y="0"/>
                        <a:pt x="1224" y="0"/>
                      </a:cubicBezTo>
                      <a:cubicBezTo>
                        <a:pt x="1186" y="0"/>
                        <a:pt x="1148" y="6"/>
                        <a:pt x="1110" y="18"/>
                      </a:cubicBezTo>
                      <a:cubicBezTo>
                        <a:pt x="1052" y="37"/>
                        <a:pt x="993" y="69"/>
                        <a:pt x="929" y="116"/>
                      </a:cubicBezTo>
                      <a:cubicBezTo>
                        <a:pt x="864" y="163"/>
                        <a:pt x="794" y="224"/>
                        <a:pt x="715" y="301"/>
                      </a:cubicBezTo>
                      <a:lnTo>
                        <a:pt x="714" y="301"/>
                      </a:lnTo>
                      <a:lnTo>
                        <a:pt x="10" y="978"/>
                      </a:lnTo>
                      <a:cubicBezTo>
                        <a:pt x="1" y="987"/>
                        <a:pt x="0" y="1002"/>
                        <a:pt x="9" y="1011"/>
                      </a:cubicBezTo>
                      <a:cubicBezTo>
                        <a:pt x="18" y="1020"/>
                        <a:pt x="33" y="1020"/>
                        <a:pt x="42" y="1012"/>
                      </a:cubicBezTo>
                      <a:lnTo>
                        <a:pt x="746" y="334"/>
                      </a:lnTo>
                      <a:lnTo>
                        <a:pt x="746" y="334"/>
                      </a:lnTo>
                      <a:cubicBezTo>
                        <a:pt x="851" y="233"/>
                        <a:pt x="939" y="160"/>
                        <a:pt x="1016" y="114"/>
                      </a:cubicBezTo>
                      <a:cubicBezTo>
                        <a:pt x="1054" y="90"/>
                        <a:pt x="1090" y="73"/>
                        <a:pt x="1124" y="62"/>
                      </a:cubicBezTo>
                      <a:cubicBezTo>
                        <a:pt x="1159" y="51"/>
                        <a:pt x="1191" y="46"/>
                        <a:pt x="1224" y="46"/>
                      </a:cubicBezTo>
                      <a:cubicBezTo>
                        <a:pt x="1262" y="46"/>
                        <a:pt x="1300" y="53"/>
                        <a:pt x="1340" y="67"/>
                      </a:cubicBezTo>
                      <a:cubicBezTo>
                        <a:pt x="1401" y="89"/>
                        <a:pt x="1466" y="127"/>
                        <a:pt x="1542" y="180"/>
                      </a:cubicBezTo>
                      <a:cubicBezTo>
                        <a:pt x="1617" y="234"/>
                        <a:pt x="1702" y="303"/>
                        <a:pt x="1803" y="385"/>
                      </a:cubicBezTo>
                      <a:cubicBezTo>
                        <a:pt x="1813" y="393"/>
                        <a:pt x="1827" y="391"/>
                        <a:pt x="1835" y="381"/>
                      </a:cubicBezTo>
                      <a:cubicBezTo>
                        <a:pt x="1843" y="372"/>
                        <a:pt x="1842" y="357"/>
                        <a:pt x="1832" y="349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0" name="形状 19"/>
                <p:cNvSpPr/>
                <p:nvPr/>
              </p:nvSpPr>
              <p:spPr>
                <a:xfrm>
                  <a:off x="4048760" y="6239510"/>
                  <a:ext cx="255905" cy="187325"/>
                </a:xfrm>
                <a:custGeom>
                  <a:avLst/>
                  <a:gdLst>
                    <a:gd name="TX0" fmla="*/ 1522 w 1531"/>
                    <a:gd name="TY0" fmla="*/ 264 h 896"/>
                    <a:gd name="TX1" fmla="*/ 1260 w 1531"/>
                    <a:gd name="TY1" fmla="*/ 70 h 896"/>
                    <a:gd name="TX2" fmla="*/ 1156 w 1531"/>
                    <a:gd name="TY2" fmla="*/ 18 h 896"/>
                    <a:gd name="TX3" fmla="*/ 1057 w 1531"/>
                    <a:gd name="TY3" fmla="*/ 0 h 896"/>
                    <a:gd name="TX4" fmla="*/ 957 w 1531"/>
                    <a:gd name="TY4" fmla="*/ 19 h 896"/>
                    <a:gd name="TX5" fmla="*/ 791 w 1531"/>
                    <a:gd name="TY5" fmla="*/ 119 h 896"/>
                    <a:gd name="TX6" fmla="*/ 577 w 1531"/>
                    <a:gd name="TY6" fmla="*/ 310 h 896"/>
                    <a:gd name="TX7" fmla="*/ 577 w 1531"/>
                    <a:gd name="TY7" fmla="*/ 310 h 896"/>
                    <a:gd name="TX8" fmla="*/ 6 w 1531"/>
                    <a:gd name="TY8" fmla="*/ 867 h 896"/>
                    <a:gd name="TX9" fmla="*/ 6 w 1531"/>
                    <a:gd name="TY9" fmla="*/ 888 h 896"/>
                    <a:gd name="TX10" fmla="*/ 27 w 1531"/>
                    <a:gd name="TY10" fmla="*/ 888 h 896"/>
                    <a:gd name="TX11" fmla="*/ 598 w 1531"/>
                    <a:gd name="TY11" fmla="*/ 331 h 896"/>
                    <a:gd name="TX12" fmla="*/ 598 w 1531"/>
                    <a:gd name="TY12" fmla="*/ 331 h 896"/>
                    <a:gd name="TX13" fmla="*/ 866 w 1531"/>
                    <a:gd name="TY13" fmla="*/ 101 h 896"/>
                    <a:gd name="TX14" fmla="*/ 968 w 1531"/>
                    <a:gd name="TY14" fmla="*/ 47 h 896"/>
                    <a:gd name="TX15" fmla="*/ 1057 w 1531"/>
                    <a:gd name="TY15" fmla="*/ 29 h 896"/>
                    <a:gd name="TX16" fmla="*/ 1146 w 1531"/>
                    <a:gd name="TY16" fmla="*/ 46 h 896"/>
                    <a:gd name="TX17" fmla="*/ 1300 w 1531"/>
                    <a:gd name="TY17" fmla="*/ 132 h 896"/>
                    <a:gd name="TX18" fmla="*/ 1504 w 1531"/>
                    <a:gd name="TY18" fmla="*/ 287 h 896"/>
                    <a:gd name="TX19" fmla="*/ 1524 w 1531"/>
                    <a:gd name="TY19" fmla="*/ 285 h 896"/>
                    <a:gd name="TX20" fmla="*/ 1522 w 1531"/>
                    <a:gd name="TY20" fmla="*/ 264 h 896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</a:cxnLst>
                  <a:rect l="l" t="t" r="r" b="b"/>
                  <a:pathLst>
                    <a:path w="1531" h="896">
                      <a:moveTo>
                        <a:pt x="1522" y="264"/>
                      </a:moveTo>
                      <a:cubicBezTo>
                        <a:pt x="1417" y="180"/>
                        <a:pt x="1334" y="115"/>
                        <a:pt x="1260" y="70"/>
                      </a:cubicBezTo>
                      <a:cubicBezTo>
                        <a:pt x="1224" y="47"/>
                        <a:pt x="1189" y="30"/>
                        <a:pt x="1156" y="18"/>
                      </a:cubicBezTo>
                      <a:cubicBezTo>
                        <a:pt x="1123" y="6"/>
                        <a:pt x="1090" y="0"/>
                        <a:pt x="1057" y="0"/>
                      </a:cubicBezTo>
                      <a:cubicBezTo>
                        <a:pt x="1024" y="0"/>
                        <a:pt x="991" y="6"/>
                        <a:pt x="957" y="19"/>
                      </a:cubicBezTo>
                      <a:cubicBezTo>
                        <a:pt x="906" y="38"/>
                        <a:pt x="852" y="71"/>
                        <a:pt x="791" y="119"/>
                      </a:cubicBezTo>
                      <a:cubicBezTo>
                        <a:pt x="729" y="167"/>
                        <a:pt x="660" y="231"/>
                        <a:pt x="577" y="310"/>
                      </a:cubicBezTo>
                      <a:lnTo>
                        <a:pt x="577" y="310"/>
                      </a:lnTo>
                      <a:lnTo>
                        <a:pt x="6" y="867"/>
                      </a:lnTo>
                      <a:cubicBezTo>
                        <a:pt x="0" y="873"/>
                        <a:pt x="0" y="882"/>
                        <a:pt x="6" y="888"/>
                      </a:cubicBezTo>
                      <a:cubicBezTo>
                        <a:pt x="12" y="894"/>
                        <a:pt x="21" y="894"/>
                        <a:pt x="27" y="888"/>
                      </a:cubicBezTo>
                      <a:lnTo>
                        <a:pt x="598" y="331"/>
                      </a:lnTo>
                      <a:lnTo>
                        <a:pt x="598" y="331"/>
                      </a:lnTo>
                      <a:cubicBezTo>
                        <a:pt x="707" y="226"/>
                        <a:pt x="793" y="150"/>
                        <a:pt x="866" y="101"/>
                      </a:cubicBezTo>
                      <a:cubicBezTo>
                        <a:pt x="903" y="76"/>
                        <a:pt x="936" y="58"/>
                        <a:pt x="968" y="47"/>
                      </a:cubicBezTo>
                      <a:cubicBezTo>
                        <a:pt x="999" y="35"/>
                        <a:pt x="1028" y="29"/>
                        <a:pt x="1057" y="29"/>
                      </a:cubicBezTo>
                      <a:cubicBezTo>
                        <a:pt x="1086" y="29"/>
                        <a:pt x="1115" y="35"/>
                        <a:pt x="1146" y="46"/>
                      </a:cubicBezTo>
                      <a:cubicBezTo>
                        <a:pt x="1192" y="62"/>
                        <a:pt x="1242" y="91"/>
                        <a:pt x="1300" y="132"/>
                      </a:cubicBezTo>
                      <a:cubicBezTo>
                        <a:pt x="1359" y="172"/>
                        <a:pt x="1425" y="225"/>
                        <a:pt x="1504" y="287"/>
                      </a:cubicBezTo>
                      <a:cubicBezTo>
                        <a:pt x="1510" y="292"/>
                        <a:pt x="1518" y="291"/>
                        <a:pt x="1524" y="285"/>
                      </a:cubicBezTo>
                      <a:cubicBezTo>
                        <a:pt x="1529" y="279"/>
                        <a:pt x="1528" y="269"/>
                        <a:pt x="1522" y="264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1" name="形状 20"/>
                <p:cNvSpPr/>
                <p:nvPr/>
              </p:nvSpPr>
              <p:spPr>
                <a:xfrm>
                  <a:off x="4072255" y="6291580"/>
                  <a:ext cx="203835" cy="161925"/>
                </a:xfrm>
                <a:custGeom>
                  <a:avLst/>
                  <a:gdLst>
                    <a:gd name="TX0" fmla="*/ 1212 w 1218"/>
                    <a:gd name="TY0" fmla="*/ 184 h 774"/>
                    <a:gd name="TX1" fmla="*/ 1023 w 1218"/>
                    <a:gd name="TY1" fmla="*/ 48 h 774"/>
                    <a:gd name="TX2" fmla="*/ 884 w 1218"/>
                    <a:gd name="TY2" fmla="*/ 0 h 774"/>
                    <a:gd name="TX3" fmla="*/ 801 w 1218"/>
                    <a:gd name="TY3" fmla="*/ 20 h 774"/>
                    <a:gd name="TX4" fmla="*/ 653 w 1218"/>
                    <a:gd name="TY4" fmla="*/ 124 h 774"/>
                    <a:gd name="TX5" fmla="*/ 440 w 1218"/>
                    <a:gd name="TY5" fmla="*/ 324 h 774"/>
                    <a:gd name="TX6" fmla="*/ 440 w 1218"/>
                    <a:gd name="TY6" fmla="*/ 324 h 774"/>
                    <a:gd name="TX7" fmla="*/ 3 w 1218"/>
                    <a:gd name="TY7" fmla="*/ 760 h 774"/>
                    <a:gd name="TX8" fmla="*/ 3 w 1218"/>
                    <a:gd name="TY8" fmla="*/ 770 h 774"/>
                    <a:gd name="TX9" fmla="*/ 12 w 1218"/>
                    <a:gd name="TY9" fmla="*/ 770 h 774"/>
                    <a:gd name="TX10" fmla="*/ 449 w 1218"/>
                    <a:gd name="TY10" fmla="*/ 333 h 774"/>
                    <a:gd name="TX11" fmla="*/ 716 w 1218"/>
                    <a:gd name="TY11" fmla="*/ 90 h 774"/>
                    <a:gd name="TX12" fmla="*/ 806 w 1218"/>
                    <a:gd name="TY12" fmla="*/ 32 h 774"/>
                    <a:gd name="TX13" fmla="*/ 884 w 1218"/>
                    <a:gd name="TY13" fmla="*/ 13 h 774"/>
                    <a:gd name="TX14" fmla="*/ 1016 w 1218"/>
                    <a:gd name="TY14" fmla="*/ 60 h 774"/>
                    <a:gd name="TX15" fmla="*/ 1204 w 1218"/>
                    <a:gd name="TY15" fmla="*/ 195 h 774"/>
                    <a:gd name="TX16" fmla="*/ 1214 w 1218"/>
                    <a:gd name="TY16" fmla="*/ 194 h 774"/>
                    <a:gd name="TX17" fmla="*/ 1212 w 1218"/>
                    <a:gd name="TY17" fmla="*/ 184 h 774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</a:cxnLst>
                  <a:rect l="l" t="t" r="r" b="b"/>
                  <a:pathLst>
                    <a:path w="1218" h="774">
                      <a:moveTo>
                        <a:pt x="1212" y="184"/>
                      </a:moveTo>
                      <a:cubicBezTo>
                        <a:pt x="1135" y="125"/>
                        <a:pt x="1075" y="80"/>
                        <a:pt x="1023" y="48"/>
                      </a:cubicBezTo>
                      <a:cubicBezTo>
                        <a:pt x="971" y="17"/>
                        <a:pt x="928" y="0"/>
                        <a:pt x="884" y="0"/>
                      </a:cubicBezTo>
                      <a:cubicBezTo>
                        <a:pt x="856" y="0"/>
                        <a:pt x="829" y="7"/>
                        <a:pt x="801" y="20"/>
                      </a:cubicBezTo>
                      <a:cubicBezTo>
                        <a:pt x="758" y="39"/>
                        <a:pt x="711" y="74"/>
                        <a:pt x="653" y="124"/>
                      </a:cubicBezTo>
                      <a:cubicBezTo>
                        <a:pt x="595" y="175"/>
                        <a:pt x="527" y="241"/>
                        <a:pt x="440" y="324"/>
                      </a:cubicBezTo>
                      <a:lnTo>
                        <a:pt x="440" y="324"/>
                      </a:lnTo>
                      <a:lnTo>
                        <a:pt x="3" y="760"/>
                      </a:lnTo>
                      <a:cubicBezTo>
                        <a:pt x="0" y="763"/>
                        <a:pt x="0" y="767"/>
                        <a:pt x="3" y="770"/>
                      </a:cubicBezTo>
                      <a:cubicBezTo>
                        <a:pt x="5" y="772"/>
                        <a:pt x="10" y="772"/>
                        <a:pt x="12" y="770"/>
                      </a:cubicBezTo>
                      <a:lnTo>
                        <a:pt x="449" y="333"/>
                      </a:lnTo>
                      <a:cubicBezTo>
                        <a:pt x="565" y="223"/>
                        <a:pt x="648" y="142"/>
                        <a:pt x="716" y="90"/>
                      </a:cubicBezTo>
                      <a:cubicBezTo>
                        <a:pt x="749" y="63"/>
                        <a:pt x="778" y="44"/>
                        <a:pt x="806" y="32"/>
                      </a:cubicBezTo>
                      <a:cubicBezTo>
                        <a:pt x="833" y="19"/>
                        <a:pt x="859" y="13"/>
                        <a:pt x="884" y="13"/>
                      </a:cubicBezTo>
                      <a:cubicBezTo>
                        <a:pt x="924" y="13"/>
                        <a:pt x="966" y="29"/>
                        <a:pt x="1016" y="60"/>
                      </a:cubicBezTo>
                      <a:cubicBezTo>
                        <a:pt x="1067" y="90"/>
                        <a:pt x="1127" y="136"/>
                        <a:pt x="1204" y="195"/>
                      </a:cubicBezTo>
                      <a:cubicBezTo>
                        <a:pt x="1207" y="197"/>
                        <a:pt x="1211" y="197"/>
                        <a:pt x="1214" y="194"/>
                      </a:cubicBezTo>
                      <a:cubicBezTo>
                        <a:pt x="1216" y="191"/>
                        <a:pt x="1215" y="187"/>
                        <a:pt x="1212" y="184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2" name="形状 21"/>
                <p:cNvSpPr/>
                <p:nvPr/>
              </p:nvSpPr>
              <p:spPr>
                <a:xfrm>
                  <a:off x="4190365" y="6320155"/>
                  <a:ext cx="74295" cy="61595"/>
                </a:xfrm>
                <a:custGeom>
                  <a:avLst/>
                  <a:gdLst>
                    <a:gd name="TX0" fmla="*/ 49 w 443"/>
                    <a:gd name="TY0" fmla="*/ 200 h 294"/>
                    <a:gd name="TX1" fmla="*/ 0 w 443"/>
                    <a:gd name="TY1" fmla="*/ 156 h 294"/>
                    <a:gd name="TX2" fmla="*/ 45 w 443"/>
                    <a:gd name="TY2" fmla="*/ 107 h 294"/>
                    <a:gd name="TX3" fmla="*/ 392 w 443"/>
                    <a:gd name="TY3" fmla="*/ 91 h 294"/>
                    <a:gd name="TX4" fmla="*/ 441 w 443"/>
                    <a:gd name="TY4" fmla="*/ 137 h 294"/>
                    <a:gd name="TX5" fmla="*/ 396 w 443"/>
                    <a:gd name="TY5" fmla="*/ 185 h 294"/>
                    <a:gd name="TX6" fmla="*/ 49 w 443"/>
                    <a:gd name="TY6" fmla="*/ 200 h 294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</a:cxnLst>
                  <a:rect l="l" t="t" r="r" b="b"/>
                  <a:pathLst>
                    <a:path w="443" h="294">
                      <a:moveTo>
                        <a:pt x="49" y="200"/>
                      </a:moveTo>
                      <a:lnTo>
                        <a:pt x="0" y="156"/>
                      </a:lnTo>
                      <a:lnTo>
                        <a:pt x="45" y="107"/>
                      </a:lnTo>
                      <a:cubicBezTo>
                        <a:pt x="136" y="7"/>
                        <a:pt x="292" y="0"/>
                        <a:pt x="392" y="91"/>
                      </a:cubicBezTo>
                      <a:lnTo>
                        <a:pt x="441" y="137"/>
                      </a:lnTo>
                      <a:lnTo>
                        <a:pt x="396" y="185"/>
                      </a:lnTo>
                      <a:cubicBezTo>
                        <a:pt x="304" y="285"/>
                        <a:pt x="149" y="292"/>
                        <a:pt x="49" y="200"/>
                      </a:cubicBezTo>
                    </a:path>
                  </a:pathLst>
                </a:custGeom>
                <a:grpFill/>
                <a:ln w="0">
                  <a:noFill/>
                </a:ln>
              </p:spPr>
              <p:txBody>
                <a:bodyPr vert="horz" wrap="none" lIns="91440" tIns="45720" rIns="91440" bIns="45720" anchor="ctr">
                  <a:noAutofit/>
                </a:bodyPr>
                <a:lstStyle/>
                <a:p>
                  <a:pPr marL="0" indent="0" algn="l" defTabSz="914400" eaLnBrk="1" fontAlgn="base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</p:grpSp>
        <p:sp>
          <p:nvSpPr>
            <p:cNvPr id="25" name="文本框 24"/>
            <p:cNvSpPr txBox="1"/>
            <p:nvPr/>
          </p:nvSpPr>
          <p:spPr>
            <a:xfrm>
              <a:off x="4628515" y="5979160"/>
              <a:ext cx="1400175" cy="721995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ctr" defTabSz="91440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FontTx/>
                <a:buNone/>
              </a:pPr>
              <a:r>
                <a:rPr sz="1800" spc="600">
                  <a:solidFill>
                    <a:srgbClr val="5B307E"/>
                  </a:solidFill>
                  <a:latin typeface="微软雅黑" panose="020B0503020204020204" charset="-122"/>
                  <a:ea typeface="微软雅黑" panose="020B0503020204020204" charset="-122"/>
                </a:rPr>
                <a:t>计算机网络</a:t>
              </a:r>
              <a:endParaRPr lang="ko-KR" altLang="en-US" sz="1800">
                <a:solidFill>
                  <a:srgbClr val="5B307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indent="0" algn="ctr" defTabSz="91440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FontTx/>
                <a:buNone/>
              </a:pPr>
              <a:r>
                <a:rPr sz="1800" spc="600">
                  <a:solidFill>
                    <a:srgbClr val="5B307E"/>
                  </a:solidFill>
                  <a:latin typeface="微软雅黑" panose="020B0503020204020204" charset="-122"/>
                  <a:ea typeface="微软雅黑" panose="020B0503020204020204" charset="-122"/>
                </a:rPr>
                <a:t>教案社区</a:t>
              </a:r>
              <a:endParaRPr lang="ko-KR" altLang="en-US" sz="1800">
                <a:solidFill>
                  <a:srgbClr val="5B307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形状 38"/>
          <p:cNvSpPr/>
          <p:nvPr/>
        </p:nvSpPr>
        <p:spPr>
          <a:xfrm>
            <a:off x="542925" y="554990"/>
            <a:ext cx="413385" cy="499745"/>
          </a:xfrm>
          <a:prstGeom prst="rect">
            <a:avLst/>
          </a:prstGeom>
          <a:solidFill>
            <a:srgbClr val="5C307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5C307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Rect 0"/>
          <p:cNvSpPr txBox="1"/>
          <p:nvPr>
            <p:ph type="title"/>
          </p:nvPr>
        </p:nvSpPr>
        <p:spPr>
          <a:xfrm>
            <a:off x="1062355" y="365125"/>
            <a:ext cx="6679565" cy="8794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单击此处编辑母版标题样式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3" name="Rect 0"/>
          <p:cNvSpPr txBox="1"/>
          <p:nvPr>
            <p:ph hasCustomPrompt="1"/>
          </p:nvPr>
        </p:nvSpPr>
        <p:spPr>
          <a:xfrm>
            <a:off x="681355" y="1510665"/>
            <a:ext cx="8543925" cy="45866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543050" indent="-171450" algn="l" defTabSz="457200" eaLnBrk="0" fontAlgn="base" hangingPunc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sz="18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Ø	</a:t>
            </a:r>
            <a:r>
              <a:rPr sz="18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8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lang="zh-CN" altLang="en-US" sz="1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四级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2000250" indent="-171450" algn="l" defTabSz="45720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五级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2021/2/19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‹#›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cxnSp>
        <p:nvCxnSpPr>
          <p:cNvPr id="40" name="形状 39"/>
          <p:cNvCxnSpPr/>
          <p:nvPr/>
        </p:nvCxnSpPr>
        <p:spPr>
          <a:xfrm>
            <a:off x="1068070" y="1243965"/>
            <a:ext cx="5927725" cy="635"/>
          </a:xfrm>
          <a:prstGeom prst="line">
            <a:avLst/>
          </a:prstGeom>
          <a:ln w="19050" cap="flat" cmpd="sng">
            <a:solidFill>
              <a:srgbClr val="5C3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 rot="0">
            <a:off x="8002905" y="843915"/>
            <a:ext cx="1593215" cy="208915"/>
            <a:chOff x="8002905" y="843915"/>
            <a:chExt cx="1593215" cy="208915"/>
          </a:xfrm>
        </p:grpSpPr>
        <p:grpSp>
          <p:nvGrpSpPr>
            <p:cNvPr id="42" name="组合 41"/>
            <p:cNvGrpSpPr/>
            <p:nvPr/>
          </p:nvGrpSpPr>
          <p:grpSpPr>
            <a:xfrm rot="0">
              <a:off x="8002905" y="843915"/>
              <a:ext cx="211455" cy="208915"/>
              <a:chOff x="8002905" y="843915"/>
              <a:chExt cx="211455" cy="208915"/>
            </a:xfrm>
          </p:grpSpPr>
          <p:sp>
            <p:nvSpPr>
              <p:cNvPr id="53" name="形状 52"/>
              <p:cNvSpPr/>
              <p:nvPr/>
            </p:nvSpPr>
            <p:spPr>
              <a:xfrm>
                <a:off x="8046085" y="894715"/>
                <a:ext cx="168275" cy="158115"/>
              </a:xfrm>
              <a:custGeom>
                <a:avLst/>
                <a:gdLst>
                  <a:gd name="TX0" fmla="*/ 25 w 2648"/>
                  <a:gd name="TY0" fmla="*/ 1478 h 2012"/>
                  <a:gd name="TX1" fmla="*/ 525 w 2648"/>
                  <a:gd name="TY1" fmla="*/ 1865 h 2012"/>
                  <a:gd name="TX2" fmla="*/ 736 w 2648"/>
                  <a:gd name="TY2" fmla="*/ 1972 h 2012"/>
                  <a:gd name="TX3" fmla="*/ 940 w 2648"/>
                  <a:gd name="TY3" fmla="*/ 2010 h 2012"/>
                  <a:gd name="TX4" fmla="*/ 1078 w 2648"/>
                  <a:gd name="TY4" fmla="*/ 1991 h 2012"/>
                  <a:gd name="TX5" fmla="*/ 1286 w 2648"/>
                  <a:gd name="TY5" fmla="*/ 1894 h 2012"/>
                  <a:gd name="TX6" fmla="*/ 1506 w 2648"/>
                  <a:gd name="TY6" fmla="*/ 1715 h 2012"/>
                  <a:gd name="TX7" fmla="*/ 1506 w 2648"/>
                  <a:gd name="TY7" fmla="*/ 1715 h 2012"/>
                  <a:gd name="TX8" fmla="*/ 2630 w 2648"/>
                  <a:gd name="TY8" fmla="*/ 624 h 2012"/>
                  <a:gd name="TX9" fmla="*/ 2646 w 2648"/>
                  <a:gd name="TY9" fmla="*/ 586 h 2012"/>
                  <a:gd name="TX10" fmla="*/ 2630 w 2648"/>
                  <a:gd name="TY10" fmla="*/ 548 h 2012"/>
                  <a:gd name="TX11" fmla="*/ 2090 w 2648"/>
                  <a:gd name="TY11" fmla="*/ 21 h 2012"/>
                  <a:gd name="TX12" fmla="*/ 2016 w 2648"/>
                  <a:gd name="TY12" fmla="*/ 22 h 2012"/>
                  <a:gd name="TX13" fmla="*/ 2017 w 2648"/>
                  <a:gd name="TY13" fmla="*/ 96 h 2012"/>
                  <a:gd name="TX14" fmla="*/ 2518 w 2648"/>
                  <a:gd name="TY14" fmla="*/ 586 h 2012"/>
                  <a:gd name="TX15" fmla="*/ 1433 w 2648"/>
                  <a:gd name="TY15" fmla="*/ 1639 h 2012"/>
                  <a:gd name="TX16" fmla="*/ 1433 w 2648"/>
                  <a:gd name="TY16" fmla="*/ 1639 h 2012"/>
                  <a:gd name="TX17" fmla="*/ 1167 w 2648"/>
                  <a:gd name="TY17" fmla="*/ 1843 h 2012"/>
                  <a:gd name="TX18" fmla="*/ 1051 w 2648"/>
                  <a:gd name="TY18" fmla="*/ 1889 h 2012"/>
                  <a:gd name="TX19" fmla="*/ 940 w 2648"/>
                  <a:gd name="TY19" fmla="*/ 1904 h 2012"/>
                  <a:gd name="TX20" fmla="*/ 772 w 2648"/>
                  <a:gd name="TY20" fmla="*/ 1872 h 2012"/>
                  <a:gd name="TX21" fmla="*/ 474 w 2648"/>
                  <a:gd name="TY21" fmla="*/ 1704 h 2012"/>
                  <a:gd name="TX22" fmla="*/ 93 w 2648"/>
                  <a:gd name="TY22" fmla="*/ 1398 h 2012"/>
                  <a:gd name="TX23" fmla="*/ 19 w 2648"/>
                  <a:gd name="TY23" fmla="*/ 1404 h 2012"/>
                  <a:gd name="TX24" fmla="*/ 25 w 2648"/>
                  <a:gd name="TY24" fmla="*/ 1478 h 201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</a:cxnLst>
                <a:rect l="l" t="t" r="r" b="b"/>
                <a:pathLst>
                  <a:path w="2648" h="2012">
                    <a:moveTo>
                      <a:pt x="25" y="1478"/>
                    </a:moveTo>
                    <a:cubicBezTo>
                      <a:pt x="219" y="1643"/>
                      <a:pt x="380" y="1773"/>
                      <a:pt x="525" y="1865"/>
                    </a:cubicBezTo>
                    <a:cubicBezTo>
                      <a:pt x="598" y="1911"/>
                      <a:pt x="668" y="1947"/>
                      <a:pt x="736" y="1972"/>
                    </a:cubicBezTo>
                    <a:cubicBezTo>
                      <a:pt x="805" y="1996"/>
                      <a:pt x="872" y="2010"/>
                      <a:pt x="940" y="2010"/>
                    </a:cubicBezTo>
                    <a:cubicBezTo>
                      <a:pt x="986" y="2010"/>
                      <a:pt x="1032" y="2004"/>
                      <a:pt x="1078" y="1991"/>
                    </a:cubicBezTo>
                    <a:cubicBezTo>
                      <a:pt x="1147" y="1973"/>
                      <a:pt x="1216" y="1940"/>
                      <a:pt x="1286" y="1894"/>
                    </a:cubicBezTo>
                    <a:cubicBezTo>
                      <a:pt x="1357" y="1848"/>
                      <a:pt x="1429" y="1789"/>
                      <a:pt x="1506" y="1715"/>
                    </a:cubicBezTo>
                    <a:lnTo>
                      <a:pt x="1506" y="1715"/>
                    </a:lnTo>
                    <a:lnTo>
                      <a:pt x="2630" y="624"/>
                    </a:lnTo>
                    <a:cubicBezTo>
                      <a:pt x="2640" y="614"/>
                      <a:pt x="2646" y="600"/>
                      <a:pt x="2646" y="586"/>
                    </a:cubicBezTo>
                    <a:cubicBezTo>
                      <a:pt x="2646" y="572"/>
                      <a:pt x="2641" y="558"/>
                      <a:pt x="2630" y="548"/>
                    </a:cubicBezTo>
                    <a:lnTo>
                      <a:pt x="2090" y="21"/>
                    </a:lnTo>
                    <a:cubicBezTo>
                      <a:pt x="2069" y="0"/>
                      <a:pt x="2036" y="1"/>
                      <a:pt x="2016" y="22"/>
                    </a:cubicBezTo>
                    <a:cubicBezTo>
                      <a:pt x="1995" y="42"/>
                      <a:pt x="1996" y="76"/>
                      <a:pt x="2017" y="96"/>
                    </a:cubicBezTo>
                    <a:lnTo>
                      <a:pt x="2518" y="586"/>
                    </a:lnTo>
                    <a:lnTo>
                      <a:pt x="1433" y="1639"/>
                    </a:lnTo>
                    <a:lnTo>
                      <a:pt x="1433" y="1639"/>
                    </a:lnTo>
                    <a:cubicBezTo>
                      <a:pt x="1335" y="1733"/>
                      <a:pt x="1247" y="1800"/>
                      <a:pt x="1167" y="1843"/>
                    </a:cubicBezTo>
                    <a:cubicBezTo>
                      <a:pt x="1127" y="1864"/>
                      <a:pt x="1088" y="1879"/>
                      <a:pt x="1051" y="1889"/>
                    </a:cubicBezTo>
                    <a:cubicBezTo>
                      <a:pt x="1013" y="1899"/>
                      <a:pt x="977" y="1904"/>
                      <a:pt x="940" y="1904"/>
                    </a:cubicBezTo>
                    <a:cubicBezTo>
                      <a:pt x="886" y="1904"/>
                      <a:pt x="831" y="1894"/>
                      <a:pt x="772" y="1872"/>
                    </a:cubicBezTo>
                    <a:cubicBezTo>
                      <a:pt x="683" y="1840"/>
                      <a:pt x="586" y="1784"/>
                      <a:pt x="474" y="1704"/>
                    </a:cubicBezTo>
                    <a:cubicBezTo>
                      <a:pt x="363" y="1624"/>
                      <a:pt x="238" y="1521"/>
                      <a:pt x="93" y="1398"/>
                    </a:cubicBezTo>
                    <a:cubicBezTo>
                      <a:pt x="71" y="1379"/>
                      <a:pt x="38" y="1382"/>
                      <a:pt x="19" y="1404"/>
                    </a:cubicBezTo>
                    <a:cubicBezTo>
                      <a:pt x="0" y="1426"/>
                      <a:pt x="3" y="1459"/>
                      <a:pt x="25" y="1478"/>
                    </a:cubicBezTo>
                  </a:path>
                </a:pathLst>
              </a:custGeom>
              <a:solidFill>
                <a:srgbClr val="D72229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形状 53"/>
              <p:cNvSpPr/>
              <p:nvPr/>
            </p:nvSpPr>
            <p:spPr>
              <a:xfrm>
                <a:off x="8057515" y="941070"/>
                <a:ext cx="137795" cy="90805"/>
              </a:xfrm>
              <a:custGeom>
                <a:avLst/>
                <a:gdLst>
                  <a:gd name="TX0" fmla="*/ 15 w 2159"/>
                  <a:gd name="TY0" fmla="*/ 713 h 1153"/>
                  <a:gd name="TX1" fmla="*/ 432 w 2159"/>
                  <a:gd name="TY1" fmla="*/ 1033 h 1153"/>
                  <a:gd name="TX2" fmla="*/ 605 w 2159"/>
                  <a:gd name="TY2" fmla="*/ 1120 h 1153"/>
                  <a:gd name="TX3" fmla="*/ 771 w 2159"/>
                  <a:gd name="TY3" fmla="*/ 1151 h 1153"/>
                  <a:gd name="TX4" fmla="*/ 896 w 2159"/>
                  <a:gd name="TY4" fmla="*/ 1132 h 1153"/>
                  <a:gd name="TX5" fmla="*/ 1089 w 2159"/>
                  <a:gd name="TY5" fmla="*/ 1036 h 1153"/>
                  <a:gd name="TX6" fmla="*/ 1305 w 2159"/>
                  <a:gd name="TY6" fmla="*/ 856 h 1153"/>
                  <a:gd name="TX7" fmla="*/ 1305 w 2159"/>
                  <a:gd name="TY7" fmla="*/ 856 h 1153"/>
                  <a:gd name="TX8" fmla="*/ 2144 w 2159"/>
                  <a:gd name="TY8" fmla="*/ 57 h 1153"/>
                  <a:gd name="TX9" fmla="*/ 2145 w 2159"/>
                  <a:gd name="TY9" fmla="*/ 13 h 1153"/>
                  <a:gd name="TX10" fmla="*/ 2100 w 2159"/>
                  <a:gd name="TY10" fmla="*/ 12 h 1153"/>
                  <a:gd name="TX11" fmla="*/ 1262 w 2159"/>
                  <a:gd name="TY11" fmla="*/ 811 h 1153"/>
                  <a:gd name="TX12" fmla="*/ 1262 w 2159"/>
                  <a:gd name="TY12" fmla="*/ 811 h 1153"/>
                  <a:gd name="TX13" fmla="*/ 993 w 2159"/>
                  <a:gd name="TY13" fmla="*/ 1023 h 1153"/>
                  <a:gd name="TX14" fmla="*/ 878 w 2159"/>
                  <a:gd name="TY14" fmla="*/ 1072 h 1153"/>
                  <a:gd name="TX15" fmla="*/ 771 w 2159"/>
                  <a:gd name="TY15" fmla="*/ 1088 h 1153"/>
                  <a:gd name="TX16" fmla="*/ 626 w 2159"/>
                  <a:gd name="TY16" fmla="*/ 1061 h 1153"/>
                  <a:gd name="TX17" fmla="*/ 376 w 2159"/>
                  <a:gd name="TY17" fmla="*/ 920 h 1153"/>
                  <a:gd name="TX18" fmla="*/ 55 w 2159"/>
                  <a:gd name="TY18" fmla="*/ 665 h 1153"/>
                  <a:gd name="TX19" fmla="*/ 11 w 2159"/>
                  <a:gd name="TY19" fmla="*/ 669 h 1153"/>
                  <a:gd name="TX20" fmla="*/ 15 w 2159"/>
                  <a:gd name="TY20" fmla="*/ 713 h 115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2159" h="1153">
                    <a:moveTo>
                      <a:pt x="15" y="713"/>
                    </a:moveTo>
                    <a:cubicBezTo>
                      <a:pt x="179" y="850"/>
                      <a:pt x="312" y="958"/>
                      <a:pt x="432" y="1033"/>
                    </a:cubicBezTo>
                    <a:cubicBezTo>
                      <a:pt x="492" y="1071"/>
                      <a:pt x="549" y="1100"/>
                      <a:pt x="605" y="1120"/>
                    </a:cubicBezTo>
                    <a:cubicBezTo>
                      <a:pt x="661" y="1140"/>
                      <a:pt x="716" y="1151"/>
                      <a:pt x="771" y="1151"/>
                    </a:cubicBezTo>
                    <a:cubicBezTo>
                      <a:pt x="812" y="1151"/>
                      <a:pt x="854" y="1145"/>
                      <a:pt x="896" y="1132"/>
                    </a:cubicBezTo>
                    <a:cubicBezTo>
                      <a:pt x="959" y="1114"/>
                      <a:pt x="1022" y="1082"/>
                      <a:pt x="1089" y="1036"/>
                    </a:cubicBezTo>
                    <a:cubicBezTo>
                      <a:pt x="1156" y="990"/>
                      <a:pt x="1227" y="931"/>
                      <a:pt x="1305" y="856"/>
                    </a:cubicBezTo>
                    <a:lnTo>
                      <a:pt x="1305" y="856"/>
                    </a:lnTo>
                    <a:lnTo>
                      <a:pt x="2144" y="57"/>
                    </a:lnTo>
                    <a:cubicBezTo>
                      <a:pt x="2156" y="45"/>
                      <a:pt x="2157" y="25"/>
                      <a:pt x="2145" y="13"/>
                    </a:cubicBezTo>
                    <a:cubicBezTo>
                      <a:pt x="2133" y="0"/>
                      <a:pt x="2113" y="0"/>
                      <a:pt x="2100" y="12"/>
                    </a:cubicBezTo>
                    <a:lnTo>
                      <a:pt x="1262" y="811"/>
                    </a:lnTo>
                    <a:lnTo>
                      <a:pt x="1262" y="811"/>
                    </a:lnTo>
                    <a:cubicBezTo>
                      <a:pt x="1160" y="908"/>
                      <a:pt x="1072" y="978"/>
                      <a:pt x="993" y="1023"/>
                    </a:cubicBezTo>
                    <a:cubicBezTo>
                      <a:pt x="953" y="1045"/>
                      <a:pt x="915" y="1062"/>
                      <a:pt x="878" y="1072"/>
                    </a:cubicBezTo>
                    <a:cubicBezTo>
                      <a:pt x="842" y="1083"/>
                      <a:pt x="806" y="1088"/>
                      <a:pt x="771" y="1088"/>
                    </a:cubicBezTo>
                    <a:cubicBezTo>
                      <a:pt x="724" y="1088"/>
                      <a:pt x="677" y="1079"/>
                      <a:pt x="626" y="1061"/>
                    </a:cubicBezTo>
                    <a:cubicBezTo>
                      <a:pt x="551" y="1034"/>
                      <a:pt x="469" y="987"/>
                      <a:pt x="376" y="920"/>
                    </a:cubicBezTo>
                    <a:cubicBezTo>
                      <a:pt x="282" y="853"/>
                      <a:pt x="177" y="767"/>
                      <a:pt x="55" y="665"/>
                    </a:cubicBezTo>
                    <a:cubicBezTo>
                      <a:pt x="42" y="654"/>
                      <a:pt x="22" y="656"/>
                      <a:pt x="11" y="669"/>
                    </a:cubicBezTo>
                    <a:cubicBezTo>
                      <a:pt x="0" y="682"/>
                      <a:pt x="1" y="702"/>
                      <a:pt x="15" y="713"/>
                    </a:cubicBezTo>
                  </a:path>
                </a:pathLst>
              </a:custGeom>
              <a:solidFill>
                <a:srgbClr val="DD4A16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形状 54"/>
              <p:cNvSpPr/>
              <p:nvPr/>
            </p:nvSpPr>
            <p:spPr>
              <a:xfrm>
                <a:off x="8068310" y="930909"/>
                <a:ext cx="117475" cy="80645"/>
              </a:xfrm>
              <a:custGeom>
                <a:avLst/>
                <a:gdLst>
                  <a:gd name="TX0" fmla="*/ 12 w 1846"/>
                  <a:gd name="TY0" fmla="*/ 672 h 1023"/>
                  <a:gd name="TX1" fmla="*/ 350 w 1846"/>
                  <a:gd name="TY1" fmla="*/ 928 h 1023"/>
                  <a:gd name="TX2" fmla="*/ 488 w 1846"/>
                  <a:gd name="TY2" fmla="*/ 997 h 1023"/>
                  <a:gd name="TX3" fmla="*/ 620 w 1846"/>
                  <a:gd name="TY3" fmla="*/ 1021 h 1023"/>
                  <a:gd name="TX4" fmla="*/ 734 w 1846"/>
                  <a:gd name="TY4" fmla="*/ 1003 h 1023"/>
                  <a:gd name="TX5" fmla="*/ 915 w 1846"/>
                  <a:gd name="TY5" fmla="*/ 905 h 1023"/>
                  <a:gd name="TX6" fmla="*/ 1129 w 1846"/>
                  <a:gd name="TY6" fmla="*/ 720 h 1023"/>
                  <a:gd name="TX7" fmla="*/ 1129 w 1846"/>
                  <a:gd name="TY7" fmla="*/ 720 h 1023"/>
                  <a:gd name="TX8" fmla="*/ 1834 w 1846"/>
                  <a:gd name="TY8" fmla="*/ 42 h 1023"/>
                  <a:gd name="TX9" fmla="*/ 1835 w 1846"/>
                  <a:gd name="TY9" fmla="*/ 10 h 1023"/>
                  <a:gd name="TX10" fmla="*/ 1802 w 1846"/>
                  <a:gd name="TY10" fmla="*/ 9 h 1023"/>
                  <a:gd name="TX11" fmla="*/ 1097 w 1846"/>
                  <a:gd name="TY11" fmla="*/ 687 h 1023"/>
                  <a:gd name="TX12" fmla="*/ 1097 w 1846"/>
                  <a:gd name="TY12" fmla="*/ 687 h 1023"/>
                  <a:gd name="TX13" fmla="*/ 828 w 1846"/>
                  <a:gd name="TY13" fmla="*/ 907 h 1023"/>
                  <a:gd name="TX14" fmla="*/ 720 w 1846"/>
                  <a:gd name="TY14" fmla="*/ 959 h 1023"/>
                  <a:gd name="TX15" fmla="*/ 620 w 1846"/>
                  <a:gd name="TY15" fmla="*/ 975 h 1023"/>
                  <a:gd name="TX16" fmla="*/ 504 w 1846"/>
                  <a:gd name="TY16" fmla="*/ 954 h 1023"/>
                  <a:gd name="TX17" fmla="*/ 302 w 1846"/>
                  <a:gd name="TY17" fmla="*/ 841 h 1023"/>
                  <a:gd name="TX18" fmla="*/ 41 w 1846"/>
                  <a:gd name="TY18" fmla="*/ 636 h 1023"/>
                  <a:gd name="TX19" fmla="*/ 9 w 1846"/>
                  <a:gd name="TY19" fmla="*/ 640 h 1023"/>
                  <a:gd name="TX20" fmla="*/ 12 w 1846"/>
                  <a:gd name="TY20" fmla="*/ 672 h 102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846" h="1023">
                    <a:moveTo>
                      <a:pt x="12" y="672"/>
                    </a:moveTo>
                    <a:cubicBezTo>
                      <a:pt x="146" y="782"/>
                      <a:pt x="254" y="868"/>
                      <a:pt x="350" y="928"/>
                    </a:cubicBezTo>
                    <a:cubicBezTo>
                      <a:pt x="398" y="958"/>
                      <a:pt x="444" y="981"/>
                      <a:pt x="488" y="997"/>
                    </a:cubicBezTo>
                    <a:cubicBezTo>
                      <a:pt x="533" y="1013"/>
                      <a:pt x="576" y="1021"/>
                      <a:pt x="620" y="1021"/>
                    </a:cubicBezTo>
                    <a:cubicBezTo>
                      <a:pt x="658" y="1021"/>
                      <a:pt x="695" y="1015"/>
                      <a:pt x="734" y="1003"/>
                    </a:cubicBezTo>
                    <a:cubicBezTo>
                      <a:pt x="791" y="984"/>
                      <a:pt x="850" y="952"/>
                      <a:pt x="915" y="905"/>
                    </a:cubicBezTo>
                    <a:cubicBezTo>
                      <a:pt x="980" y="858"/>
                      <a:pt x="1050" y="797"/>
                      <a:pt x="1129" y="720"/>
                    </a:cubicBezTo>
                    <a:lnTo>
                      <a:pt x="1129" y="720"/>
                    </a:lnTo>
                    <a:lnTo>
                      <a:pt x="1834" y="42"/>
                    </a:lnTo>
                    <a:cubicBezTo>
                      <a:pt x="1843" y="34"/>
                      <a:pt x="1844" y="19"/>
                      <a:pt x="1835" y="10"/>
                    </a:cubicBezTo>
                    <a:cubicBezTo>
                      <a:pt x="1826" y="1"/>
                      <a:pt x="1811" y="0"/>
                      <a:pt x="1802" y="9"/>
                    </a:cubicBezTo>
                    <a:lnTo>
                      <a:pt x="1097" y="687"/>
                    </a:lnTo>
                    <a:lnTo>
                      <a:pt x="1097" y="687"/>
                    </a:lnTo>
                    <a:cubicBezTo>
                      <a:pt x="992" y="788"/>
                      <a:pt x="905" y="861"/>
                      <a:pt x="828" y="907"/>
                    </a:cubicBezTo>
                    <a:cubicBezTo>
                      <a:pt x="790" y="931"/>
                      <a:pt x="754" y="948"/>
                      <a:pt x="720" y="959"/>
                    </a:cubicBezTo>
                    <a:cubicBezTo>
                      <a:pt x="685" y="970"/>
                      <a:pt x="653" y="975"/>
                      <a:pt x="620" y="975"/>
                    </a:cubicBezTo>
                    <a:cubicBezTo>
                      <a:pt x="582" y="975"/>
                      <a:pt x="544" y="968"/>
                      <a:pt x="504" y="954"/>
                    </a:cubicBezTo>
                    <a:cubicBezTo>
                      <a:pt x="443" y="932"/>
                      <a:pt x="378" y="894"/>
                      <a:pt x="302" y="841"/>
                    </a:cubicBezTo>
                    <a:cubicBezTo>
                      <a:pt x="227" y="787"/>
                      <a:pt x="141" y="718"/>
                      <a:pt x="41" y="636"/>
                    </a:cubicBezTo>
                    <a:cubicBezTo>
                      <a:pt x="31" y="628"/>
                      <a:pt x="17" y="630"/>
                      <a:pt x="9" y="640"/>
                    </a:cubicBezTo>
                    <a:cubicBezTo>
                      <a:pt x="0" y="649"/>
                      <a:pt x="2" y="664"/>
                      <a:pt x="12" y="672"/>
                    </a:cubicBezTo>
                  </a:path>
                </a:pathLst>
              </a:custGeom>
              <a:solidFill>
                <a:srgbClr val="EA7410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形状 55"/>
              <p:cNvSpPr/>
              <p:nvPr/>
            </p:nvSpPr>
            <p:spPr>
              <a:xfrm>
                <a:off x="8079740" y="920750"/>
                <a:ext cx="97155" cy="70485"/>
              </a:xfrm>
              <a:custGeom>
                <a:avLst/>
                <a:gdLst>
                  <a:gd name="TX0" fmla="*/ 8 w 1532"/>
                  <a:gd name="TY0" fmla="*/ 630 h 896"/>
                  <a:gd name="TX1" fmla="*/ 269 w 1532"/>
                  <a:gd name="TY1" fmla="*/ 824 h 896"/>
                  <a:gd name="TX2" fmla="*/ 374 w 1532"/>
                  <a:gd name="TY2" fmla="*/ 876 h 896"/>
                  <a:gd name="TX3" fmla="*/ 473 w 1532"/>
                  <a:gd name="TY3" fmla="*/ 894 h 896"/>
                  <a:gd name="TX4" fmla="*/ 573 w 1532"/>
                  <a:gd name="TY4" fmla="*/ 875 h 896"/>
                  <a:gd name="TX5" fmla="*/ 739 w 1532"/>
                  <a:gd name="TY5" fmla="*/ 775 h 896"/>
                  <a:gd name="TX6" fmla="*/ 953 w 1532"/>
                  <a:gd name="TY6" fmla="*/ 584 h 896"/>
                  <a:gd name="TX7" fmla="*/ 953 w 1532"/>
                  <a:gd name="TY7" fmla="*/ 584 h 896"/>
                  <a:gd name="TX8" fmla="*/ 1524 w 1532"/>
                  <a:gd name="TY8" fmla="*/ 27 h 896"/>
                  <a:gd name="TX9" fmla="*/ 1524 w 1532"/>
                  <a:gd name="TY9" fmla="*/ 6 h 896"/>
                  <a:gd name="TX10" fmla="*/ 1503 w 1532"/>
                  <a:gd name="TY10" fmla="*/ 6 h 896"/>
                  <a:gd name="TX11" fmla="*/ 932 w 1532"/>
                  <a:gd name="TY11" fmla="*/ 563 h 896"/>
                  <a:gd name="TX12" fmla="*/ 932 w 1532"/>
                  <a:gd name="TY12" fmla="*/ 563 h 896"/>
                  <a:gd name="TX13" fmla="*/ 663 w 1532"/>
                  <a:gd name="TY13" fmla="*/ 793 h 896"/>
                  <a:gd name="TX14" fmla="*/ 562 w 1532"/>
                  <a:gd name="TY14" fmla="*/ 847 h 896"/>
                  <a:gd name="TX15" fmla="*/ 473 w 1532"/>
                  <a:gd name="TY15" fmla="*/ 865 h 896"/>
                  <a:gd name="TX16" fmla="*/ 384 w 1532"/>
                  <a:gd name="TY16" fmla="*/ 848 h 896"/>
                  <a:gd name="TX17" fmla="*/ 229 w 1532"/>
                  <a:gd name="TY17" fmla="*/ 762 h 896"/>
                  <a:gd name="TX18" fmla="*/ 26 w 1532"/>
                  <a:gd name="TY18" fmla="*/ 607 h 896"/>
                  <a:gd name="TX19" fmla="*/ 5 w 1532"/>
                  <a:gd name="TY19" fmla="*/ 609 h 896"/>
                  <a:gd name="TX20" fmla="*/ 8 w 1532"/>
                  <a:gd name="TY20" fmla="*/ 630 h 8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532" h="896">
                    <a:moveTo>
                      <a:pt x="8" y="630"/>
                    </a:moveTo>
                    <a:cubicBezTo>
                      <a:pt x="113" y="714"/>
                      <a:pt x="196" y="779"/>
                      <a:pt x="269" y="824"/>
                    </a:cubicBezTo>
                    <a:cubicBezTo>
                      <a:pt x="306" y="847"/>
                      <a:pt x="340" y="864"/>
                      <a:pt x="374" y="876"/>
                    </a:cubicBezTo>
                    <a:cubicBezTo>
                      <a:pt x="407" y="888"/>
                      <a:pt x="440" y="894"/>
                      <a:pt x="473" y="894"/>
                    </a:cubicBezTo>
                    <a:cubicBezTo>
                      <a:pt x="506" y="894"/>
                      <a:pt x="539" y="888"/>
                      <a:pt x="573" y="875"/>
                    </a:cubicBezTo>
                    <a:cubicBezTo>
                      <a:pt x="624" y="856"/>
                      <a:pt x="678" y="823"/>
                      <a:pt x="739" y="775"/>
                    </a:cubicBezTo>
                    <a:cubicBezTo>
                      <a:pt x="801" y="727"/>
                      <a:pt x="870" y="663"/>
                      <a:pt x="953" y="584"/>
                    </a:cubicBezTo>
                    <a:lnTo>
                      <a:pt x="953" y="584"/>
                    </a:lnTo>
                    <a:lnTo>
                      <a:pt x="1524" y="27"/>
                    </a:lnTo>
                    <a:cubicBezTo>
                      <a:pt x="1529" y="21"/>
                      <a:pt x="1530" y="12"/>
                      <a:pt x="1524" y="6"/>
                    </a:cubicBezTo>
                    <a:cubicBezTo>
                      <a:pt x="1518" y="0"/>
                      <a:pt x="1509" y="0"/>
                      <a:pt x="1503" y="6"/>
                    </a:cubicBezTo>
                    <a:lnTo>
                      <a:pt x="932" y="563"/>
                    </a:lnTo>
                    <a:lnTo>
                      <a:pt x="932" y="563"/>
                    </a:lnTo>
                    <a:cubicBezTo>
                      <a:pt x="823" y="668"/>
                      <a:pt x="737" y="744"/>
                      <a:pt x="663" y="793"/>
                    </a:cubicBezTo>
                    <a:cubicBezTo>
                      <a:pt x="627" y="818"/>
                      <a:pt x="594" y="836"/>
                      <a:pt x="562" y="847"/>
                    </a:cubicBezTo>
                    <a:cubicBezTo>
                      <a:pt x="531" y="859"/>
                      <a:pt x="502" y="865"/>
                      <a:pt x="473" y="865"/>
                    </a:cubicBezTo>
                    <a:cubicBezTo>
                      <a:pt x="444" y="865"/>
                      <a:pt x="415" y="859"/>
                      <a:pt x="384" y="848"/>
                    </a:cubicBezTo>
                    <a:cubicBezTo>
                      <a:pt x="338" y="832"/>
                      <a:pt x="288" y="803"/>
                      <a:pt x="229" y="762"/>
                    </a:cubicBezTo>
                    <a:cubicBezTo>
                      <a:pt x="171" y="722"/>
                      <a:pt x="105" y="669"/>
                      <a:pt x="26" y="607"/>
                    </a:cubicBezTo>
                    <a:cubicBezTo>
                      <a:pt x="20" y="602"/>
                      <a:pt x="10" y="603"/>
                      <a:pt x="5" y="609"/>
                    </a:cubicBezTo>
                    <a:cubicBezTo>
                      <a:pt x="0" y="615"/>
                      <a:pt x="1" y="625"/>
                      <a:pt x="8" y="630"/>
                    </a:cubicBezTo>
                  </a:path>
                </a:pathLst>
              </a:custGeom>
              <a:solidFill>
                <a:srgbClr val="F6C401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形状 56"/>
              <p:cNvSpPr/>
              <p:nvPr/>
            </p:nvSpPr>
            <p:spPr>
              <a:xfrm>
                <a:off x="8090535" y="910590"/>
                <a:ext cx="76835" cy="60325"/>
              </a:xfrm>
              <a:custGeom>
                <a:avLst/>
                <a:gdLst>
                  <a:gd name="TX0" fmla="*/ 4 w 1218"/>
                  <a:gd name="TY0" fmla="*/ 588 h 774"/>
                  <a:gd name="TX1" fmla="*/ 193 w 1218"/>
                  <a:gd name="TY1" fmla="*/ 724 h 774"/>
                  <a:gd name="TX2" fmla="*/ 332 w 1218"/>
                  <a:gd name="TY2" fmla="*/ 772 h 774"/>
                  <a:gd name="TX3" fmla="*/ 415 w 1218"/>
                  <a:gd name="TY3" fmla="*/ 752 h 774"/>
                  <a:gd name="TX4" fmla="*/ 563 w 1218"/>
                  <a:gd name="TY4" fmla="*/ 648 h 774"/>
                  <a:gd name="TX5" fmla="*/ 776 w 1218"/>
                  <a:gd name="TY5" fmla="*/ 448 h 774"/>
                  <a:gd name="TX6" fmla="*/ 776 w 1218"/>
                  <a:gd name="TY6" fmla="*/ 448 h 774"/>
                  <a:gd name="TX7" fmla="*/ 1213 w 1218"/>
                  <a:gd name="TY7" fmla="*/ 12 h 774"/>
                  <a:gd name="TX8" fmla="*/ 1213 w 1218"/>
                  <a:gd name="TY8" fmla="*/ 2 h 774"/>
                  <a:gd name="TX9" fmla="*/ 1204 w 1218"/>
                  <a:gd name="TY9" fmla="*/ 2 h 774"/>
                  <a:gd name="TX10" fmla="*/ 767 w 1218"/>
                  <a:gd name="TY10" fmla="*/ 439 h 774"/>
                  <a:gd name="TX11" fmla="*/ 500 w 1218"/>
                  <a:gd name="TY11" fmla="*/ 682 h 774"/>
                  <a:gd name="TX12" fmla="*/ 410 w 1218"/>
                  <a:gd name="TY12" fmla="*/ 740 h 774"/>
                  <a:gd name="TX13" fmla="*/ 332 w 1218"/>
                  <a:gd name="TY13" fmla="*/ 759 h 774"/>
                  <a:gd name="TX14" fmla="*/ 199 w 1218"/>
                  <a:gd name="TY14" fmla="*/ 712 h 774"/>
                  <a:gd name="TX15" fmla="*/ 12 w 1218"/>
                  <a:gd name="TY15" fmla="*/ 577 h 774"/>
                  <a:gd name="TX16" fmla="*/ 2 w 1218"/>
                  <a:gd name="TY16" fmla="*/ 578 h 774"/>
                  <a:gd name="TX17" fmla="*/ 4 w 1218"/>
                  <a:gd name="TY17" fmla="*/ 588 h 77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</a:cxnLst>
                <a:rect l="l" t="t" r="r" b="b"/>
                <a:pathLst>
                  <a:path w="1218" h="774">
                    <a:moveTo>
                      <a:pt x="4" y="588"/>
                    </a:moveTo>
                    <a:cubicBezTo>
                      <a:pt x="81" y="647"/>
                      <a:pt x="141" y="692"/>
                      <a:pt x="193" y="724"/>
                    </a:cubicBezTo>
                    <a:cubicBezTo>
                      <a:pt x="244" y="755"/>
                      <a:pt x="288" y="772"/>
                      <a:pt x="332" y="772"/>
                    </a:cubicBezTo>
                    <a:cubicBezTo>
                      <a:pt x="359" y="772"/>
                      <a:pt x="386" y="765"/>
                      <a:pt x="415" y="752"/>
                    </a:cubicBezTo>
                    <a:cubicBezTo>
                      <a:pt x="458" y="733"/>
                      <a:pt x="505" y="698"/>
                      <a:pt x="563" y="648"/>
                    </a:cubicBezTo>
                    <a:cubicBezTo>
                      <a:pt x="620" y="597"/>
                      <a:pt x="689" y="531"/>
                      <a:pt x="776" y="448"/>
                    </a:cubicBezTo>
                    <a:lnTo>
                      <a:pt x="776" y="448"/>
                    </a:lnTo>
                    <a:lnTo>
                      <a:pt x="1213" y="12"/>
                    </a:lnTo>
                    <a:cubicBezTo>
                      <a:pt x="1216" y="9"/>
                      <a:pt x="1216" y="5"/>
                      <a:pt x="1213" y="2"/>
                    </a:cubicBezTo>
                    <a:cubicBezTo>
                      <a:pt x="1210" y="0"/>
                      <a:pt x="1206" y="0"/>
                      <a:pt x="1204" y="2"/>
                    </a:cubicBezTo>
                    <a:lnTo>
                      <a:pt x="767" y="439"/>
                    </a:lnTo>
                    <a:cubicBezTo>
                      <a:pt x="651" y="549"/>
                      <a:pt x="568" y="630"/>
                      <a:pt x="500" y="682"/>
                    </a:cubicBezTo>
                    <a:cubicBezTo>
                      <a:pt x="466" y="709"/>
                      <a:pt x="437" y="728"/>
                      <a:pt x="410" y="740"/>
                    </a:cubicBezTo>
                    <a:cubicBezTo>
                      <a:pt x="382" y="753"/>
                      <a:pt x="357" y="759"/>
                      <a:pt x="332" y="759"/>
                    </a:cubicBezTo>
                    <a:cubicBezTo>
                      <a:pt x="291" y="759"/>
                      <a:pt x="250" y="743"/>
                      <a:pt x="199" y="712"/>
                    </a:cubicBezTo>
                    <a:cubicBezTo>
                      <a:pt x="149" y="682"/>
                      <a:pt x="89" y="636"/>
                      <a:pt x="12" y="577"/>
                    </a:cubicBezTo>
                    <a:cubicBezTo>
                      <a:pt x="9" y="575"/>
                      <a:pt x="4" y="575"/>
                      <a:pt x="2" y="578"/>
                    </a:cubicBezTo>
                    <a:cubicBezTo>
                      <a:pt x="0" y="581"/>
                      <a:pt x="1" y="585"/>
                      <a:pt x="4" y="588"/>
                    </a:cubicBezTo>
                  </a:path>
                </a:pathLst>
              </a:custGeom>
              <a:solidFill>
                <a:srgbClr val="F1E827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形状 57"/>
              <p:cNvSpPr/>
              <p:nvPr/>
            </p:nvSpPr>
            <p:spPr>
              <a:xfrm>
                <a:off x="8002270" y="843915"/>
                <a:ext cx="169545" cy="156845"/>
              </a:xfrm>
              <a:custGeom>
                <a:avLst/>
                <a:gdLst>
                  <a:gd name="TX0" fmla="*/ 2631 w 2658"/>
                  <a:gd name="TY0" fmla="*/ 532 h 1999"/>
                  <a:gd name="TX1" fmla="*/ 2130 w 2658"/>
                  <a:gd name="TY1" fmla="*/ 145 h 1999"/>
                  <a:gd name="TX2" fmla="*/ 1920 w 2658"/>
                  <a:gd name="TY2" fmla="*/ 38 h 1999"/>
                  <a:gd name="TX3" fmla="*/ 1715 w 2658"/>
                  <a:gd name="TY3" fmla="*/ 0 h 1999"/>
                  <a:gd name="TX4" fmla="*/ 1578 w 2658"/>
                  <a:gd name="TY4" fmla="*/ 19 h 1999"/>
                  <a:gd name="TX5" fmla="*/ 1370 w 2658"/>
                  <a:gd name="TY5" fmla="*/ 116 h 1999"/>
                  <a:gd name="TX6" fmla="*/ 1150 w 2658"/>
                  <a:gd name="TY6" fmla="*/ 295 h 1999"/>
                  <a:gd name="TX7" fmla="*/ 1150 w 2658"/>
                  <a:gd name="TY7" fmla="*/ 295 h 1999"/>
                  <a:gd name="TX8" fmla="*/ 16 w 2658"/>
                  <a:gd name="TY8" fmla="*/ 1368 h 1999"/>
                  <a:gd name="TX9" fmla="*/ 0 w 2658"/>
                  <a:gd name="TY9" fmla="*/ 1406 h 1999"/>
                  <a:gd name="TX10" fmla="*/ 16 w 2658"/>
                  <a:gd name="TY10" fmla="*/ 1444 h 1999"/>
                  <a:gd name="TX11" fmla="*/ 566 w 2658"/>
                  <a:gd name="TY11" fmla="*/ 1977 h 1999"/>
                  <a:gd name="TX12" fmla="*/ 640 w 2658"/>
                  <a:gd name="TY12" fmla="*/ 1976 h 1999"/>
                  <a:gd name="TX13" fmla="*/ 639 w 2658"/>
                  <a:gd name="TY13" fmla="*/ 1901 h 1999"/>
                  <a:gd name="TX14" fmla="*/ 129 w 2658"/>
                  <a:gd name="TY14" fmla="*/ 1406 h 1999"/>
                  <a:gd name="TX15" fmla="*/ 1223 w 2658"/>
                  <a:gd name="TY15" fmla="*/ 371 h 1999"/>
                  <a:gd name="TX16" fmla="*/ 1223 w 2658"/>
                  <a:gd name="TY16" fmla="*/ 371 h 1999"/>
                  <a:gd name="TX17" fmla="*/ 1489 w 2658"/>
                  <a:gd name="TY17" fmla="*/ 167 h 1999"/>
                  <a:gd name="TX18" fmla="*/ 1605 w 2658"/>
                  <a:gd name="TY18" fmla="*/ 121 h 1999"/>
                  <a:gd name="TX19" fmla="*/ 1715 w 2658"/>
                  <a:gd name="TY19" fmla="*/ 106 h 1999"/>
                  <a:gd name="TX20" fmla="*/ 1884 w 2658"/>
                  <a:gd name="TY20" fmla="*/ 138 h 1999"/>
                  <a:gd name="TX21" fmla="*/ 2181 w 2658"/>
                  <a:gd name="TY21" fmla="*/ 306 h 1999"/>
                  <a:gd name="TX22" fmla="*/ 2562 w 2658"/>
                  <a:gd name="TY22" fmla="*/ 612 h 1999"/>
                  <a:gd name="TX23" fmla="*/ 2637 w 2658"/>
                  <a:gd name="TY23" fmla="*/ 606 h 1999"/>
                  <a:gd name="TX24" fmla="*/ 2631 w 2658"/>
                  <a:gd name="TY24" fmla="*/ 532 h 1999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</a:cxnLst>
                <a:rect l="l" t="t" r="r" b="b"/>
                <a:pathLst>
                  <a:path w="2658" h="1999">
                    <a:moveTo>
                      <a:pt x="2631" y="532"/>
                    </a:moveTo>
                    <a:cubicBezTo>
                      <a:pt x="2437" y="367"/>
                      <a:pt x="2276" y="237"/>
                      <a:pt x="2130" y="145"/>
                    </a:cubicBezTo>
                    <a:cubicBezTo>
                      <a:pt x="2058" y="99"/>
                      <a:pt x="1988" y="63"/>
                      <a:pt x="1920" y="38"/>
                    </a:cubicBezTo>
                    <a:cubicBezTo>
                      <a:pt x="1851" y="14"/>
                      <a:pt x="1783" y="0"/>
                      <a:pt x="1715" y="0"/>
                    </a:cubicBezTo>
                    <a:cubicBezTo>
                      <a:pt x="1669" y="0"/>
                      <a:pt x="1623" y="6"/>
                      <a:pt x="1578" y="19"/>
                    </a:cubicBezTo>
                    <a:cubicBezTo>
                      <a:pt x="1509" y="37"/>
                      <a:pt x="1440" y="70"/>
                      <a:pt x="1370" y="116"/>
                    </a:cubicBezTo>
                    <a:cubicBezTo>
                      <a:pt x="1299" y="162"/>
                      <a:pt x="1227" y="221"/>
                      <a:pt x="1150" y="295"/>
                    </a:cubicBezTo>
                    <a:lnTo>
                      <a:pt x="1150" y="295"/>
                    </a:lnTo>
                    <a:lnTo>
                      <a:pt x="16" y="1368"/>
                    </a:lnTo>
                    <a:cubicBezTo>
                      <a:pt x="6" y="1378"/>
                      <a:pt x="0" y="1391"/>
                      <a:pt x="0" y="1406"/>
                    </a:cubicBezTo>
                    <a:cubicBezTo>
                      <a:pt x="0" y="1420"/>
                      <a:pt x="6" y="1434"/>
                      <a:pt x="16" y="1444"/>
                    </a:cubicBezTo>
                    <a:lnTo>
                      <a:pt x="566" y="1977"/>
                    </a:lnTo>
                    <a:cubicBezTo>
                      <a:pt x="587" y="1997"/>
                      <a:pt x="619" y="1997"/>
                      <a:pt x="640" y="1976"/>
                    </a:cubicBezTo>
                    <a:cubicBezTo>
                      <a:pt x="660" y="1955"/>
                      <a:pt x="660" y="1921"/>
                      <a:pt x="639" y="1901"/>
                    </a:cubicBezTo>
                    <a:lnTo>
                      <a:pt x="129" y="1406"/>
                    </a:lnTo>
                    <a:lnTo>
                      <a:pt x="1223" y="371"/>
                    </a:lnTo>
                    <a:lnTo>
                      <a:pt x="1223" y="371"/>
                    </a:lnTo>
                    <a:cubicBezTo>
                      <a:pt x="1321" y="277"/>
                      <a:pt x="1409" y="210"/>
                      <a:pt x="1489" y="167"/>
                    </a:cubicBezTo>
                    <a:cubicBezTo>
                      <a:pt x="1529" y="146"/>
                      <a:pt x="1568" y="131"/>
                      <a:pt x="1605" y="121"/>
                    </a:cubicBezTo>
                    <a:cubicBezTo>
                      <a:pt x="1642" y="111"/>
                      <a:pt x="1679" y="106"/>
                      <a:pt x="1715" y="106"/>
                    </a:cubicBezTo>
                    <a:cubicBezTo>
                      <a:pt x="1770" y="106"/>
                      <a:pt x="1825" y="116"/>
                      <a:pt x="1884" y="138"/>
                    </a:cubicBezTo>
                    <a:cubicBezTo>
                      <a:pt x="1972" y="170"/>
                      <a:pt x="2070" y="226"/>
                      <a:pt x="2181" y="306"/>
                    </a:cubicBezTo>
                    <a:cubicBezTo>
                      <a:pt x="2293" y="387"/>
                      <a:pt x="2418" y="490"/>
                      <a:pt x="2562" y="612"/>
                    </a:cubicBezTo>
                    <a:cubicBezTo>
                      <a:pt x="2585" y="631"/>
                      <a:pt x="2618" y="628"/>
                      <a:pt x="2637" y="606"/>
                    </a:cubicBezTo>
                    <a:cubicBezTo>
                      <a:pt x="2656" y="584"/>
                      <a:pt x="2653" y="551"/>
                      <a:pt x="2631" y="532"/>
                    </a:cubicBezTo>
                  </a:path>
                </a:pathLst>
              </a:custGeom>
              <a:solidFill>
                <a:srgbClr val="157C51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形状 58"/>
              <p:cNvSpPr/>
              <p:nvPr/>
            </p:nvSpPr>
            <p:spPr>
              <a:xfrm>
                <a:off x="8022590" y="865505"/>
                <a:ext cx="137795" cy="90805"/>
              </a:xfrm>
              <a:custGeom>
                <a:avLst/>
                <a:gdLst>
                  <a:gd name="TX0" fmla="*/ 2142 w 2159"/>
                  <a:gd name="TY0" fmla="*/ 438 h 1153"/>
                  <a:gd name="TX1" fmla="*/ 1725 w 2159"/>
                  <a:gd name="TY1" fmla="*/ 118 h 1153"/>
                  <a:gd name="TX2" fmla="*/ 1552 w 2159"/>
                  <a:gd name="TY2" fmla="*/ 31 h 1153"/>
                  <a:gd name="TX3" fmla="*/ 1386 w 2159"/>
                  <a:gd name="TY3" fmla="*/ 0 h 1153"/>
                  <a:gd name="TX4" fmla="*/ 1261 w 2159"/>
                  <a:gd name="TY4" fmla="*/ 19 h 1153"/>
                  <a:gd name="TX5" fmla="*/ 1068 w 2159"/>
                  <a:gd name="TY5" fmla="*/ 115 h 1153"/>
                  <a:gd name="TX6" fmla="*/ 852 w 2159"/>
                  <a:gd name="TY6" fmla="*/ 295 h 1153"/>
                  <a:gd name="TX7" fmla="*/ 852 w 2159"/>
                  <a:gd name="TY7" fmla="*/ 295 h 1153"/>
                  <a:gd name="TX8" fmla="*/ 13 w 2159"/>
                  <a:gd name="TY8" fmla="*/ 1094 h 1153"/>
                  <a:gd name="TX9" fmla="*/ 12 w 2159"/>
                  <a:gd name="TY9" fmla="*/ 1138 h 1153"/>
                  <a:gd name="TX10" fmla="*/ 56 w 2159"/>
                  <a:gd name="TY10" fmla="*/ 1139 h 1153"/>
                  <a:gd name="TX11" fmla="*/ 895 w 2159"/>
                  <a:gd name="TY11" fmla="*/ 340 h 1153"/>
                  <a:gd name="TX12" fmla="*/ 895 w 2159"/>
                  <a:gd name="TY12" fmla="*/ 340 h 1153"/>
                  <a:gd name="TX13" fmla="*/ 1164 w 2159"/>
                  <a:gd name="TY13" fmla="*/ 128 h 1153"/>
                  <a:gd name="TX14" fmla="*/ 1279 w 2159"/>
                  <a:gd name="TY14" fmla="*/ 79 h 1153"/>
                  <a:gd name="TX15" fmla="*/ 1386 w 2159"/>
                  <a:gd name="TY15" fmla="*/ 63 h 1153"/>
                  <a:gd name="TX16" fmla="*/ 1531 w 2159"/>
                  <a:gd name="TY16" fmla="*/ 90 h 1153"/>
                  <a:gd name="TX17" fmla="*/ 1781 w 2159"/>
                  <a:gd name="TY17" fmla="*/ 231 h 1153"/>
                  <a:gd name="TX18" fmla="*/ 2102 w 2159"/>
                  <a:gd name="TY18" fmla="*/ 486 h 1153"/>
                  <a:gd name="TX19" fmla="*/ 2146 w 2159"/>
                  <a:gd name="TY19" fmla="*/ 482 h 1153"/>
                  <a:gd name="TX20" fmla="*/ 2142 w 2159"/>
                  <a:gd name="TY20" fmla="*/ 438 h 115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2159" h="1153">
                    <a:moveTo>
                      <a:pt x="2142" y="438"/>
                    </a:moveTo>
                    <a:cubicBezTo>
                      <a:pt x="1978" y="301"/>
                      <a:pt x="1845" y="193"/>
                      <a:pt x="1725" y="118"/>
                    </a:cubicBezTo>
                    <a:cubicBezTo>
                      <a:pt x="1664" y="80"/>
                      <a:pt x="1608" y="51"/>
                      <a:pt x="1552" y="31"/>
                    </a:cubicBezTo>
                    <a:cubicBezTo>
                      <a:pt x="1496" y="11"/>
                      <a:pt x="1441" y="0"/>
                      <a:pt x="1386" y="0"/>
                    </a:cubicBezTo>
                    <a:cubicBezTo>
                      <a:pt x="1344" y="0"/>
                      <a:pt x="1303" y="6"/>
                      <a:pt x="1261" y="19"/>
                    </a:cubicBezTo>
                    <a:cubicBezTo>
                      <a:pt x="1198" y="37"/>
                      <a:pt x="1135" y="69"/>
                      <a:pt x="1068" y="115"/>
                    </a:cubicBezTo>
                    <a:cubicBezTo>
                      <a:pt x="1000" y="161"/>
                      <a:pt x="930" y="220"/>
                      <a:pt x="852" y="295"/>
                    </a:cubicBezTo>
                    <a:lnTo>
                      <a:pt x="852" y="295"/>
                    </a:lnTo>
                    <a:lnTo>
                      <a:pt x="13" y="1094"/>
                    </a:lnTo>
                    <a:cubicBezTo>
                      <a:pt x="1" y="1106"/>
                      <a:pt x="0" y="1126"/>
                      <a:pt x="12" y="1138"/>
                    </a:cubicBezTo>
                    <a:cubicBezTo>
                      <a:pt x="24" y="1151"/>
                      <a:pt x="44" y="1151"/>
                      <a:pt x="56" y="1139"/>
                    </a:cubicBezTo>
                    <a:lnTo>
                      <a:pt x="895" y="340"/>
                    </a:lnTo>
                    <a:lnTo>
                      <a:pt x="895" y="340"/>
                    </a:lnTo>
                    <a:cubicBezTo>
                      <a:pt x="997" y="243"/>
                      <a:pt x="1085" y="173"/>
                      <a:pt x="1164" y="128"/>
                    </a:cubicBezTo>
                    <a:cubicBezTo>
                      <a:pt x="1204" y="106"/>
                      <a:pt x="1242" y="89"/>
                      <a:pt x="1279" y="79"/>
                    </a:cubicBezTo>
                    <a:cubicBezTo>
                      <a:pt x="1315" y="68"/>
                      <a:pt x="1351" y="63"/>
                      <a:pt x="1386" y="63"/>
                    </a:cubicBezTo>
                    <a:cubicBezTo>
                      <a:pt x="1433" y="63"/>
                      <a:pt x="1480" y="72"/>
                      <a:pt x="1531" y="90"/>
                    </a:cubicBezTo>
                    <a:cubicBezTo>
                      <a:pt x="1606" y="117"/>
                      <a:pt x="1688" y="164"/>
                      <a:pt x="1781" y="231"/>
                    </a:cubicBezTo>
                    <a:cubicBezTo>
                      <a:pt x="1874" y="298"/>
                      <a:pt x="1979" y="384"/>
                      <a:pt x="2102" y="486"/>
                    </a:cubicBezTo>
                    <a:cubicBezTo>
                      <a:pt x="2115" y="497"/>
                      <a:pt x="2135" y="495"/>
                      <a:pt x="2146" y="482"/>
                    </a:cubicBezTo>
                    <a:cubicBezTo>
                      <a:pt x="2157" y="469"/>
                      <a:pt x="2155" y="449"/>
                      <a:pt x="2142" y="438"/>
                    </a:cubicBezTo>
                  </a:path>
                </a:pathLst>
              </a:custGeom>
              <a:solidFill>
                <a:srgbClr val="049445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0" name="形状 59"/>
              <p:cNvSpPr/>
              <p:nvPr/>
            </p:nvSpPr>
            <p:spPr>
              <a:xfrm>
                <a:off x="8031480" y="885825"/>
                <a:ext cx="117475" cy="80645"/>
              </a:xfrm>
              <a:custGeom>
                <a:avLst/>
                <a:gdLst>
                  <a:gd name="TX0" fmla="*/ 1832 w 1845"/>
                  <a:gd name="TY0" fmla="*/ 349 h 1022"/>
                  <a:gd name="TX1" fmla="*/ 1494 w 1845"/>
                  <a:gd name="TY1" fmla="*/ 93 h 1022"/>
                  <a:gd name="TX2" fmla="*/ 1356 w 1845"/>
                  <a:gd name="TY2" fmla="*/ 24 h 1022"/>
                  <a:gd name="TX3" fmla="*/ 1224 w 1845"/>
                  <a:gd name="TY3" fmla="*/ 0 h 1022"/>
                  <a:gd name="TX4" fmla="*/ 1110 w 1845"/>
                  <a:gd name="TY4" fmla="*/ 18 h 1022"/>
                  <a:gd name="TX5" fmla="*/ 929 w 1845"/>
                  <a:gd name="TY5" fmla="*/ 116 h 1022"/>
                  <a:gd name="TX6" fmla="*/ 715 w 1845"/>
                  <a:gd name="TY6" fmla="*/ 301 h 1022"/>
                  <a:gd name="TX7" fmla="*/ 714 w 1845"/>
                  <a:gd name="TY7" fmla="*/ 301 h 1022"/>
                  <a:gd name="TX8" fmla="*/ 10 w 1845"/>
                  <a:gd name="TY8" fmla="*/ 978 h 1022"/>
                  <a:gd name="TX9" fmla="*/ 9 w 1845"/>
                  <a:gd name="TY9" fmla="*/ 1011 h 1022"/>
                  <a:gd name="TX10" fmla="*/ 42 w 1845"/>
                  <a:gd name="TY10" fmla="*/ 1012 h 1022"/>
                  <a:gd name="TX11" fmla="*/ 746 w 1845"/>
                  <a:gd name="TY11" fmla="*/ 334 h 1022"/>
                  <a:gd name="TX12" fmla="*/ 746 w 1845"/>
                  <a:gd name="TY12" fmla="*/ 334 h 1022"/>
                  <a:gd name="TX13" fmla="*/ 1016 w 1845"/>
                  <a:gd name="TY13" fmla="*/ 114 h 1022"/>
                  <a:gd name="TX14" fmla="*/ 1124 w 1845"/>
                  <a:gd name="TY14" fmla="*/ 62 h 1022"/>
                  <a:gd name="TX15" fmla="*/ 1224 w 1845"/>
                  <a:gd name="TY15" fmla="*/ 46 h 1022"/>
                  <a:gd name="TX16" fmla="*/ 1340 w 1845"/>
                  <a:gd name="TY16" fmla="*/ 67 h 1022"/>
                  <a:gd name="TX17" fmla="*/ 1542 w 1845"/>
                  <a:gd name="TY17" fmla="*/ 180 h 1022"/>
                  <a:gd name="TX18" fmla="*/ 1803 w 1845"/>
                  <a:gd name="TY18" fmla="*/ 385 h 1022"/>
                  <a:gd name="TX19" fmla="*/ 1835 w 1845"/>
                  <a:gd name="TY19" fmla="*/ 381 h 1022"/>
                  <a:gd name="TX20" fmla="*/ 1832 w 1845"/>
                  <a:gd name="TY20" fmla="*/ 349 h 102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845" h="1022">
                    <a:moveTo>
                      <a:pt x="1832" y="349"/>
                    </a:moveTo>
                    <a:cubicBezTo>
                      <a:pt x="1698" y="239"/>
                      <a:pt x="1590" y="153"/>
                      <a:pt x="1494" y="93"/>
                    </a:cubicBezTo>
                    <a:cubicBezTo>
                      <a:pt x="1446" y="63"/>
                      <a:pt x="1400" y="40"/>
                      <a:pt x="1356" y="24"/>
                    </a:cubicBezTo>
                    <a:cubicBezTo>
                      <a:pt x="1311" y="8"/>
                      <a:pt x="1268" y="0"/>
                      <a:pt x="1224" y="0"/>
                    </a:cubicBezTo>
                    <a:cubicBezTo>
                      <a:pt x="1186" y="0"/>
                      <a:pt x="1148" y="6"/>
                      <a:pt x="1110" y="18"/>
                    </a:cubicBezTo>
                    <a:cubicBezTo>
                      <a:pt x="1052" y="37"/>
                      <a:pt x="993" y="69"/>
                      <a:pt x="929" y="116"/>
                    </a:cubicBezTo>
                    <a:cubicBezTo>
                      <a:pt x="864" y="163"/>
                      <a:pt x="794" y="224"/>
                      <a:pt x="715" y="301"/>
                    </a:cubicBezTo>
                    <a:lnTo>
                      <a:pt x="714" y="301"/>
                    </a:lnTo>
                    <a:lnTo>
                      <a:pt x="10" y="978"/>
                    </a:lnTo>
                    <a:cubicBezTo>
                      <a:pt x="1" y="987"/>
                      <a:pt x="0" y="1002"/>
                      <a:pt x="9" y="1011"/>
                    </a:cubicBezTo>
                    <a:cubicBezTo>
                      <a:pt x="18" y="1020"/>
                      <a:pt x="33" y="1020"/>
                      <a:pt x="42" y="1012"/>
                    </a:cubicBezTo>
                    <a:lnTo>
                      <a:pt x="746" y="334"/>
                    </a:lnTo>
                    <a:lnTo>
                      <a:pt x="746" y="334"/>
                    </a:lnTo>
                    <a:cubicBezTo>
                      <a:pt x="851" y="233"/>
                      <a:pt x="939" y="160"/>
                      <a:pt x="1016" y="114"/>
                    </a:cubicBezTo>
                    <a:cubicBezTo>
                      <a:pt x="1054" y="90"/>
                      <a:pt x="1090" y="73"/>
                      <a:pt x="1124" y="62"/>
                    </a:cubicBezTo>
                    <a:cubicBezTo>
                      <a:pt x="1159" y="51"/>
                      <a:pt x="1191" y="46"/>
                      <a:pt x="1224" y="46"/>
                    </a:cubicBezTo>
                    <a:cubicBezTo>
                      <a:pt x="1262" y="46"/>
                      <a:pt x="1300" y="53"/>
                      <a:pt x="1340" y="67"/>
                    </a:cubicBezTo>
                    <a:cubicBezTo>
                      <a:pt x="1401" y="89"/>
                      <a:pt x="1466" y="127"/>
                      <a:pt x="1542" y="180"/>
                    </a:cubicBezTo>
                    <a:cubicBezTo>
                      <a:pt x="1617" y="234"/>
                      <a:pt x="1702" y="303"/>
                      <a:pt x="1803" y="385"/>
                    </a:cubicBezTo>
                    <a:cubicBezTo>
                      <a:pt x="1813" y="393"/>
                      <a:pt x="1827" y="391"/>
                      <a:pt x="1835" y="381"/>
                    </a:cubicBezTo>
                    <a:cubicBezTo>
                      <a:pt x="1843" y="372"/>
                      <a:pt x="1842" y="357"/>
                      <a:pt x="1832" y="349"/>
                    </a:cubicBezTo>
                  </a:path>
                </a:pathLst>
              </a:custGeom>
              <a:solidFill>
                <a:srgbClr val="48A838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1" name="形状 60"/>
              <p:cNvSpPr/>
              <p:nvPr/>
            </p:nvSpPr>
            <p:spPr>
              <a:xfrm>
                <a:off x="8041005" y="906145"/>
                <a:ext cx="97155" cy="70485"/>
              </a:xfrm>
              <a:custGeom>
                <a:avLst/>
                <a:gdLst>
                  <a:gd name="TX0" fmla="*/ 1522 w 1531"/>
                  <a:gd name="TY0" fmla="*/ 264 h 896"/>
                  <a:gd name="TX1" fmla="*/ 1260 w 1531"/>
                  <a:gd name="TY1" fmla="*/ 70 h 896"/>
                  <a:gd name="TX2" fmla="*/ 1156 w 1531"/>
                  <a:gd name="TY2" fmla="*/ 18 h 896"/>
                  <a:gd name="TX3" fmla="*/ 1057 w 1531"/>
                  <a:gd name="TY3" fmla="*/ 0 h 896"/>
                  <a:gd name="TX4" fmla="*/ 957 w 1531"/>
                  <a:gd name="TY4" fmla="*/ 19 h 896"/>
                  <a:gd name="TX5" fmla="*/ 791 w 1531"/>
                  <a:gd name="TY5" fmla="*/ 119 h 896"/>
                  <a:gd name="TX6" fmla="*/ 577 w 1531"/>
                  <a:gd name="TY6" fmla="*/ 310 h 896"/>
                  <a:gd name="TX7" fmla="*/ 577 w 1531"/>
                  <a:gd name="TY7" fmla="*/ 310 h 896"/>
                  <a:gd name="TX8" fmla="*/ 6 w 1531"/>
                  <a:gd name="TY8" fmla="*/ 867 h 896"/>
                  <a:gd name="TX9" fmla="*/ 6 w 1531"/>
                  <a:gd name="TY9" fmla="*/ 888 h 896"/>
                  <a:gd name="TX10" fmla="*/ 27 w 1531"/>
                  <a:gd name="TY10" fmla="*/ 888 h 896"/>
                  <a:gd name="TX11" fmla="*/ 598 w 1531"/>
                  <a:gd name="TY11" fmla="*/ 331 h 896"/>
                  <a:gd name="TX12" fmla="*/ 598 w 1531"/>
                  <a:gd name="TY12" fmla="*/ 331 h 896"/>
                  <a:gd name="TX13" fmla="*/ 866 w 1531"/>
                  <a:gd name="TY13" fmla="*/ 101 h 896"/>
                  <a:gd name="TX14" fmla="*/ 968 w 1531"/>
                  <a:gd name="TY14" fmla="*/ 47 h 896"/>
                  <a:gd name="TX15" fmla="*/ 1057 w 1531"/>
                  <a:gd name="TY15" fmla="*/ 29 h 896"/>
                  <a:gd name="TX16" fmla="*/ 1146 w 1531"/>
                  <a:gd name="TY16" fmla="*/ 46 h 896"/>
                  <a:gd name="TX17" fmla="*/ 1300 w 1531"/>
                  <a:gd name="TY17" fmla="*/ 132 h 896"/>
                  <a:gd name="TX18" fmla="*/ 1504 w 1531"/>
                  <a:gd name="TY18" fmla="*/ 287 h 896"/>
                  <a:gd name="TX19" fmla="*/ 1524 w 1531"/>
                  <a:gd name="TY19" fmla="*/ 285 h 896"/>
                  <a:gd name="TX20" fmla="*/ 1522 w 1531"/>
                  <a:gd name="TY20" fmla="*/ 264 h 8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531" h="896">
                    <a:moveTo>
                      <a:pt x="1522" y="264"/>
                    </a:moveTo>
                    <a:cubicBezTo>
                      <a:pt x="1417" y="180"/>
                      <a:pt x="1334" y="115"/>
                      <a:pt x="1260" y="70"/>
                    </a:cubicBezTo>
                    <a:cubicBezTo>
                      <a:pt x="1224" y="47"/>
                      <a:pt x="1189" y="30"/>
                      <a:pt x="1156" y="18"/>
                    </a:cubicBezTo>
                    <a:cubicBezTo>
                      <a:pt x="1123" y="6"/>
                      <a:pt x="1090" y="0"/>
                      <a:pt x="1057" y="0"/>
                    </a:cubicBezTo>
                    <a:cubicBezTo>
                      <a:pt x="1024" y="0"/>
                      <a:pt x="991" y="6"/>
                      <a:pt x="957" y="19"/>
                    </a:cubicBezTo>
                    <a:cubicBezTo>
                      <a:pt x="906" y="38"/>
                      <a:pt x="852" y="71"/>
                      <a:pt x="791" y="119"/>
                    </a:cubicBezTo>
                    <a:cubicBezTo>
                      <a:pt x="729" y="167"/>
                      <a:pt x="660" y="231"/>
                      <a:pt x="577" y="310"/>
                    </a:cubicBezTo>
                    <a:lnTo>
                      <a:pt x="577" y="310"/>
                    </a:lnTo>
                    <a:lnTo>
                      <a:pt x="6" y="867"/>
                    </a:lnTo>
                    <a:cubicBezTo>
                      <a:pt x="0" y="873"/>
                      <a:pt x="0" y="882"/>
                      <a:pt x="6" y="888"/>
                    </a:cubicBezTo>
                    <a:cubicBezTo>
                      <a:pt x="12" y="894"/>
                      <a:pt x="21" y="894"/>
                      <a:pt x="27" y="888"/>
                    </a:cubicBezTo>
                    <a:lnTo>
                      <a:pt x="598" y="331"/>
                    </a:lnTo>
                    <a:lnTo>
                      <a:pt x="598" y="331"/>
                    </a:lnTo>
                    <a:cubicBezTo>
                      <a:pt x="707" y="226"/>
                      <a:pt x="793" y="150"/>
                      <a:pt x="866" y="101"/>
                    </a:cubicBezTo>
                    <a:cubicBezTo>
                      <a:pt x="903" y="76"/>
                      <a:pt x="936" y="58"/>
                      <a:pt x="968" y="47"/>
                    </a:cubicBezTo>
                    <a:cubicBezTo>
                      <a:pt x="999" y="35"/>
                      <a:pt x="1028" y="29"/>
                      <a:pt x="1057" y="29"/>
                    </a:cubicBezTo>
                    <a:cubicBezTo>
                      <a:pt x="1086" y="29"/>
                      <a:pt x="1115" y="35"/>
                      <a:pt x="1146" y="46"/>
                    </a:cubicBezTo>
                    <a:cubicBezTo>
                      <a:pt x="1192" y="62"/>
                      <a:pt x="1242" y="91"/>
                      <a:pt x="1300" y="132"/>
                    </a:cubicBezTo>
                    <a:cubicBezTo>
                      <a:pt x="1359" y="172"/>
                      <a:pt x="1425" y="225"/>
                      <a:pt x="1504" y="287"/>
                    </a:cubicBezTo>
                    <a:cubicBezTo>
                      <a:pt x="1510" y="292"/>
                      <a:pt x="1518" y="291"/>
                      <a:pt x="1524" y="285"/>
                    </a:cubicBezTo>
                    <a:cubicBezTo>
                      <a:pt x="1529" y="279"/>
                      <a:pt x="1528" y="269"/>
                      <a:pt x="1522" y="264"/>
                    </a:cubicBezTo>
                  </a:path>
                </a:pathLst>
              </a:custGeom>
              <a:solidFill>
                <a:srgbClr val="B2CE24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2" name="形状 61"/>
              <p:cNvSpPr/>
              <p:nvPr/>
            </p:nvSpPr>
            <p:spPr>
              <a:xfrm>
                <a:off x="8050530" y="925195"/>
                <a:ext cx="76835" cy="60325"/>
              </a:xfrm>
              <a:custGeom>
                <a:avLst/>
                <a:gdLst>
                  <a:gd name="TX0" fmla="*/ 1212 w 1218"/>
                  <a:gd name="TY0" fmla="*/ 184 h 774"/>
                  <a:gd name="TX1" fmla="*/ 1023 w 1218"/>
                  <a:gd name="TY1" fmla="*/ 48 h 774"/>
                  <a:gd name="TX2" fmla="*/ 884 w 1218"/>
                  <a:gd name="TY2" fmla="*/ 0 h 774"/>
                  <a:gd name="TX3" fmla="*/ 801 w 1218"/>
                  <a:gd name="TY3" fmla="*/ 20 h 774"/>
                  <a:gd name="TX4" fmla="*/ 653 w 1218"/>
                  <a:gd name="TY4" fmla="*/ 124 h 774"/>
                  <a:gd name="TX5" fmla="*/ 440 w 1218"/>
                  <a:gd name="TY5" fmla="*/ 324 h 774"/>
                  <a:gd name="TX6" fmla="*/ 440 w 1218"/>
                  <a:gd name="TY6" fmla="*/ 324 h 774"/>
                  <a:gd name="TX7" fmla="*/ 3 w 1218"/>
                  <a:gd name="TY7" fmla="*/ 760 h 774"/>
                  <a:gd name="TX8" fmla="*/ 3 w 1218"/>
                  <a:gd name="TY8" fmla="*/ 770 h 774"/>
                  <a:gd name="TX9" fmla="*/ 12 w 1218"/>
                  <a:gd name="TY9" fmla="*/ 770 h 774"/>
                  <a:gd name="TX10" fmla="*/ 449 w 1218"/>
                  <a:gd name="TY10" fmla="*/ 333 h 774"/>
                  <a:gd name="TX11" fmla="*/ 716 w 1218"/>
                  <a:gd name="TY11" fmla="*/ 90 h 774"/>
                  <a:gd name="TX12" fmla="*/ 806 w 1218"/>
                  <a:gd name="TY12" fmla="*/ 32 h 774"/>
                  <a:gd name="TX13" fmla="*/ 884 w 1218"/>
                  <a:gd name="TY13" fmla="*/ 13 h 774"/>
                  <a:gd name="TX14" fmla="*/ 1016 w 1218"/>
                  <a:gd name="TY14" fmla="*/ 60 h 774"/>
                  <a:gd name="TX15" fmla="*/ 1204 w 1218"/>
                  <a:gd name="TY15" fmla="*/ 195 h 774"/>
                  <a:gd name="TX16" fmla="*/ 1214 w 1218"/>
                  <a:gd name="TY16" fmla="*/ 194 h 774"/>
                  <a:gd name="TX17" fmla="*/ 1212 w 1218"/>
                  <a:gd name="TY17" fmla="*/ 184 h 77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</a:cxnLst>
                <a:rect l="l" t="t" r="r" b="b"/>
                <a:pathLst>
                  <a:path w="1218" h="774">
                    <a:moveTo>
                      <a:pt x="1212" y="184"/>
                    </a:moveTo>
                    <a:cubicBezTo>
                      <a:pt x="1135" y="125"/>
                      <a:pt x="1075" y="80"/>
                      <a:pt x="1023" y="48"/>
                    </a:cubicBezTo>
                    <a:cubicBezTo>
                      <a:pt x="971" y="17"/>
                      <a:pt x="928" y="0"/>
                      <a:pt x="884" y="0"/>
                    </a:cubicBezTo>
                    <a:cubicBezTo>
                      <a:pt x="856" y="0"/>
                      <a:pt x="829" y="7"/>
                      <a:pt x="801" y="20"/>
                    </a:cubicBezTo>
                    <a:cubicBezTo>
                      <a:pt x="758" y="39"/>
                      <a:pt x="711" y="74"/>
                      <a:pt x="653" y="124"/>
                    </a:cubicBezTo>
                    <a:cubicBezTo>
                      <a:pt x="595" y="175"/>
                      <a:pt x="527" y="241"/>
                      <a:pt x="440" y="324"/>
                    </a:cubicBezTo>
                    <a:lnTo>
                      <a:pt x="440" y="324"/>
                    </a:lnTo>
                    <a:lnTo>
                      <a:pt x="3" y="760"/>
                    </a:lnTo>
                    <a:cubicBezTo>
                      <a:pt x="0" y="763"/>
                      <a:pt x="0" y="767"/>
                      <a:pt x="3" y="770"/>
                    </a:cubicBezTo>
                    <a:cubicBezTo>
                      <a:pt x="5" y="772"/>
                      <a:pt x="10" y="772"/>
                      <a:pt x="12" y="770"/>
                    </a:cubicBezTo>
                    <a:lnTo>
                      <a:pt x="449" y="333"/>
                    </a:lnTo>
                    <a:cubicBezTo>
                      <a:pt x="565" y="223"/>
                      <a:pt x="648" y="142"/>
                      <a:pt x="716" y="90"/>
                    </a:cubicBezTo>
                    <a:cubicBezTo>
                      <a:pt x="749" y="63"/>
                      <a:pt x="778" y="44"/>
                      <a:pt x="806" y="32"/>
                    </a:cubicBezTo>
                    <a:cubicBezTo>
                      <a:pt x="833" y="19"/>
                      <a:pt x="859" y="13"/>
                      <a:pt x="884" y="13"/>
                    </a:cubicBezTo>
                    <a:cubicBezTo>
                      <a:pt x="924" y="13"/>
                      <a:pt x="966" y="29"/>
                      <a:pt x="1016" y="60"/>
                    </a:cubicBezTo>
                    <a:cubicBezTo>
                      <a:pt x="1067" y="90"/>
                      <a:pt x="1127" y="136"/>
                      <a:pt x="1204" y="195"/>
                    </a:cubicBezTo>
                    <a:cubicBezTo>
                      <a:pt x="1207" y="197"/>
                      <a:pt x="1211" y="197"/>
                      <a:pt x="1214" y="194"/>
                    </a:cubicBezTo>
                    <a:cubicBezTo>
                      <a:pt x="1216" y="191"/>
                      <a:pt x="1215" y="187"/>
                      <a:pt x="1212" y="184"/>
                    </a:cubicBezTo>
                  </a:path>
                </a:pathLst>
              </a:custGeom>
              <a:solidFill>
                <a:srgbClr val="F1E827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3" name="形状 62"/>
              <p:cNvSpPr/>
              <p:nvPr/>
            </p:nvSpPr>
            <p:spPr>
              <a:xfrm>
                <a:off x="8095615" y="935990"/>
                <a:ext cx="27305" cy="23495"/>
              </a:xfrm>
              <a:custGeom>
                <a:avLst/>
                <a:gdLst>
                  <a:gd name="TX0" fmla="*/ 49 w 443"/>
                  <a:gd name="TY0" fmla="*/ 200 h 294"/>
                  <a:gd name="TX1" fmla="*/ 0 w 443"/>
                  <a:gd name="TY1" fmla="*/ 156 h 294"/>
                  <a:gd name="TX2" fmla="*/ 45 w 443"/>
                  <a:gd name="TY2" fmla="*/ 107 h 294"/>
                  <a:gd name="TX3" fmla="*/ 392 w 443"/>
                  <a:gd name="TY3" fmla="*/ 91 h 294"/>
                  <a:gd name="TX4" fmla="*/ 441 w 443"/>
                  <a:gd name="TY4" fmla="*/ 137 h 294"/>
                  <a:gd name="TX5" fmla="*/ 396 w 443"/>
                  <a:gd name="TY5" fmla="*/ 185 h 294"/>
                  <a:gd name="TX6" fmla="*/ 49 w 443"/>
                  <a:gd name="TY6" fmla="*/ 200 h 29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443" h="294">
                    <a:moveTo>
                      <a:pt x="49" y="200"/>
                    </a:moveTo>
                    <a:lnTo>
                      <a:pt x="0" y="156"/>
                    </a:lnTo>
                    <a:lnTo>
                      <a:pt x="45" y="107"/>
                    </a:lnTo>
                    <a:cubicBezTo>
                      <a:pt x="136" y="7"/>
                      <a:pt x="292" y="0"/>
                      <a:pt x="392" y="91"/>
                    </a:cubicBezTo>
                    <a:lnTo>
                      <a:pt x="441" y="137"/>
                    </a:lnTo>
                    <a:lnTo>
                      <a:pt x="396" y="185"/>
                    </a:lnTo>
                    <a:cubicBezTo>
                      <a:pt x="304" y="285"/>
                      <a:pt x="149" y="292"/>
                      <a:pt x="49" y="200"/>
                    </a:cubicBezTo>
                  </a:path>
                </a:pathLst>
              </a:custGeom>
              <a:solidFill>
                <a:srgbClr val="F1E827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8256905" y="859155"/>
              <a:ext cx="1339215" cy="173355"/>
              <a:chOff x="8256905" y="859155"/>
              <a:chExt cx="1339215" cy="173355"/>
            </a:xfrm>
            <a:solidFill>
              <a:schemeClr val="bg1">
                <a:lumMod val="50000"/>
              </a:schemeClr>
            </a:solidFill>
          </p:grpSpPr>
          <p:sp>
            <p:nvSpPr>
              <p:cNvPr id="44" name="形状 43"/>
              <p:cNvSpPr/>
              <p:nvPr/>
            </p:nvSpPr>
            <p:spPr>
              <a:xfrm>
                <a:off x="8256905" y="859790"/>
                <a:ext cx="137795" cy="172085"/>
              </a:xfrm>
              <a:custGeom>
                <a:avLst/>
                <a:gdLst>
                  <a:gd name="TX0" fmla="*/ 121 w 2166"/>
                  <a:gd name="TY0" fmla="*/ 758 h 2196"/>
                  <a:gd name="TX1" fmla="*/ 0 w 2166"/>
                  <a:gd name="TY1" fmla="*/ 758 h 2196"/>
                  <a:gd name="TX2" fmla="*/ 0 w 2166"/>
                  <a:gd name="TY2" fmla="*/ 582 h 2196"/>
                  <a:gd name="TX3" fmla="*/ 463 w 2166"/>
                  <a:gd name="TY3" fmla="*/ 582 h 2196"/>
                  <a:gd name="TX4" fmla="*/ 463 w 2166"/>
                  <a:gd name="TY4" fmla="*/ 1982 h 2196"/>
                  <a:gd name="TX5" fmla="*/ 620 w 2166"/>
                  <a:gd name="TY5" fmla="*/ 1982 h 2196"/>
                  <a:gd name="TX6" fmla="*/ 620 w 2166"/>
                  <a:gd name="TY6" fmla="*/ 2157 h 2196"/>
                  <a:gd name="TX7" fmla="*/ 121 w 2166"/>
                  <a:gd name="TY7" fmla="*/ 2157 h 2196"/>
                  <a:gd name="TX8" fmla="*/ 121 w 2166"/>
                  <a:gd name="TY8" fmla="*/ 758 h 2196"/>
                  <a:gd name="TX10" fmla="*/ 467 w 2166"/>
                  <a:gd name="TY10" fmla="*/ 51 h 2196"/>
                  <a:gd name="TX11" fmla="*/ 467 w 2166"/>
                  <a:gd name="TY11" fmla="*/ 462 h 2196"/>
                  <a:gd name="TX12" fmla="*/ 121 w 2166"/>
                  <a:gd name="TY12" fmla="*/ 462 h 2196"/>
                  <a:gd name="TX13" fmla="*/ 121 w 2166"/>
                  <a:gd name="TY13" fmla="*/ 51 h 2196"/>
                  <a:gd name="TX14" fmla="*/ 467 w 2166"/>
                  <a:gd name="TY14" fmla="*/ 51 h 2196"/>
                  <a:gd name="TX16" fmla="*/ 629 w 2166"/>
                  <a:gd name="TY16" fmla="*/ 906 h 2196"/>
                  <a:gd name="TX17" fmla="*/ 629 w 2166"/>
                  <a:gd name="TY17" fmla="*/ 730 h 2196"/>
                  <a:gd name="TX18" fmla="*/ 1221 w 2166"/>
                  <a:gd name="TY18" fmla="*/ 730 h 2196"/>
                  <a:gd name="TX19" fmla="*/ 1221 w 2166"/>
                  <a:gd name="TY19" fmla="*/ 0 h 2196"/>
                  <a:gd name="TX20" fmla="*/ 1563 w 2166"/>
                  <a:gd name="TY20" fmla="*/ 0 h 2196"/>
                  <a:gd name="TX21" fmla="*/ 1563 w 2166"/>
                  <a:gd name="TY21" fmla="*/ 730 h 2196"/>
                  <a:gd name="TX22" fmla="*/ 2164 w 2166"/>
                  <a:gd name="TY22" fmla="*/ 730 h 2196"/>
                  <a:gd name="TX23" fmla="*/ 2164 w 2166"/>
                  <a:gd name="TY23" fmla="*/ 906 h 2196"/>
                  <a:gd name="TX24" fmla="*/ 1563 w 2166"/>
                  <a:gd name="TY24" fmla="*/ 906 h 2196"/>
                  <a:gd name="TX25" fmla="*/ 1563 w 2166"/>
                  <a:gd name="TY25" fmla="*/ 2194 h 2196"/>
                  <a:gd name="TX26" fmla="*/ 1221 w 2166"/>
                  <a:gd name="TY26" fmla="*/ 2194 h 2196"/>
                  <a:gd name="TX27" fmla="*/ 1221 w 2166"/>
                  <a:gd name="TY27" fmla="*/ 906 h 2196"/>
                  <a:gd name="TX28" fmla="*/ 629 w 2166"/>
                  <a:gd name="TY28" fmla="*/ 906 h 21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2166" h="2196">
                    <a:moveTo>
                      <a:pt x="121" y="758"/>
                    </a:moveTo>
                    <a:lnTo>
                      <a:pt x="0" y="758"/>
                    </a:lnTo>
                    <a:lnTo>
                      <a:pt x="0" y="582"/>
                    </a:lnTo>
                    <a:lnTo>
                      <a:pt x="463" y="582"/>
                    </a:lnTo>
                    <a:lnTo>
                      <a:pt x="463" y="1982"/>
                    </a:lnTo>
                    <a:lnTo>
                      <a:pt x="620" y="1982"/>
                    </a:lnTo>
                    <a:lnTo>
                      <a:pt x="620" y="2157"/>
                    </a:lnTo>
                    <a:lnTo>
                      <a:pt x="121" y="2157"/>
                    </a:lnTo>
                    <a:lnTo>
                      <a:pt x="121" y="758"/>
                    </a:lnTo>
                    <a:close/>
                    <a:moveTo>
                      <a:pt x="467" y="51"/>
                    </a:moveTo>
                    <a:lnTo>
                      <a:pt x="467" y="462"/>
                    </a:lnTo>
                    <a:lnTo>
                      <a:pt x="121" y="462"/>
                    </a:lnTo>
                    <a:lnTo>
                      <a:pt x="121" y="51"/>
                    </a:lnTo>
                    <a:lnTo>
                      <a:pt x="467" y="51"/>
                    </a:lnTo>
                    <a:close/>
                    <a:moveTo>
                      <a:pt x="629" y="906"/>
                    </a:moveTo>
                    <a:lnTo>
                      <a:pt x="629" y="730"/>
                    </a:lnTo>
                    <a:lnTo>
                      <a:pt x="1221" y="730"/>
                    </a:lnTo>
                    <a:lnTo>
                      <a:pt x="1221" y="0"/>
                    </a:lnTo>
                    <a:lnTo>
                      <a:pt x="1563" y="0"/>
                    </a:lnTo>
                    <a:lnTo>
                      <a:pt x="1563" y="730"/>
                    </a:lnTo>
                    <a:lnTo>
                      <a:pt x="2164" y="730"/>
                    </a:lnTo>
                    <a:lnTo>
                      <a:pt x="2164" y="906"/>
                    </a:lnTo>
                    <a:lnTo>
                      <a:pt x="1563" y="906"/>
                    </a:lnTo>
                    <a:lnTo>
                      <a:pt x="1563" y="2194"/>
                    </a:lnTo>
                    <a:lnTo>
                      <a:pt x="1221" y="2194"/>
                    </a:lnTo>
                    <a:lnTo>
                      <a:pt x="1221" y="906"/>
                    </a:lnTo>
                    <a:lnTo>
                      <a:pt x="629" y="906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形状 44"/>
              <p:cNvSpPr/>
              <p:nvPr/>
            </p:nvSpPr>
            <p:spPr>
              <a:xfrm>
                <a:off x="8406130" y="859155"/>
                <a:ext cx="137795" cy="173355"/>
              </a:xfrm>
              <a:custGeom>
                <a:avLst/>
                <a:gdLst>
                  <a:gd name="TX0" fmla="*/ 990 w 2162"/>
                  <a:gd name="TY0" fmla="*/ 379 h 2206"/>
                  <a:gd name="TX1" fmla="*/ 583 w 2162"/>
                  <a:gd name="TY1" fmla="*/ 379 h 2206"/>
                  <a:gd name="TX2" fmla="*/ 509 w 2162"/>
                  <a:gd name="TY2" fmla="*/ 287 h 2206"/>
                  <a:gd name="TX3" fmla="*/ 458 w 2162"/>
                  <a:gd name="TY3" fmla="*/ 287 h 2206"/>
                  <a:gd name="TX4" fmla="*/ 389 w 2162"/>
                  <a:gd name="TY4" fmla="*/ 379 h 2206"/>
                  <a:gd name="TX5" fmla="*/ 0 w 2162"/>
                  <a:gd name="TY5" fmla="*/ 379 h 2206"/>
                  <a:gd name="TX6" fmla="*/ 273 w 2162"/>
                  <a:gd name="TY6" fmla="*/ 0 h 2206"/>
                  <a:gd name="TX7" fmla="*/ 662 w 2162"/>
                  <a:gd name="TY7" fmla="*/ 0 h 2206"/>
                  <a:gd name="TX8" fmla="*/ 592 w 2162"/>
                  <a:gd name="TY8" fmla="*/ 111 h 2206"/>
                  <a:gd name="TX9" fmla="*/ 1087 w 2162"/>
                  <a:gd name="TY9" fmla="*/ 111 h 2206"/>
                  <a:gd name="TX10" fmla="*/ 1087 w 2162"/>
                  <a:gd name="TY10" fmla="*/ 287 h 2206"/>
                  <a:gd name="TX11" fmla="*/ 916 w 2162"/>
                  <a:gd name="TY11" fmla="*/ 287 h 2206"/>
                  <a:gd name="TX12" fmla="*/ 990 w 2162"/>
                  <a:gd name="TY12" fmla="*/ 379 h 2206"/>
                  <a:gd name="TX14" fmla="*/ 675 w 2162"/>
                  <a:gd name="TY14" fmla="*/ 1691 h 2206"/>
                  <a:gd name="TX15" fmla="*/ 675 w 2162"/>
                  <a:gd name="TY15" fmla="*/ 1811 h 2206"/>
                  <a:gd name="TX16" fmla="*/ 1545 w 2162"/>
                  <a:gd name="TY16" fmla="*/ 1811 h 2206"/>
                  <a:gd name="TX17" fmla="*/ 1545 w 2162"/>
                  <a:gd name="TY17" fmla="*/ 1691 h 2206"/>
                  <a:gd name="TX18" fmla="*/ 1887 w 2162"/>
                  <a:gd name="TY18" fmla="*/ 1691 h 2206"/>
                  <a:gd name="TX19" fmla="*/ 1887 w 2162"/>
                  <a:gd name="TY19" fmla="*/ 1811 h 2206"/>
                  <a:gd name="TX20" fmla="*/ 2150 w 2162"/>
                  <a:gd name="TY20" fmla="*/ 1811 h 2206"/>
                  <a:gd name="TX21" fmla="*/ 2150 w 2162"/>
                  <a:gd name="TY21" fmla="*/ 1987 h 2206"/>
                  <a:gd name="TX22" fmla="*/ 1887 w 2162"/>
                  <a:gd name="TY22" fmla="*/ 1987 h 2206"/>
                  <a:gd name="TX23" fmla="*/ 1887 w 2162"/>
                  <a:gd name="TY23" fmla="*/ 2204 h 2206"/>
                  <a:gd name="TX24" fmla="*/ 1545 w 2162"/>
                  <a:gd name="TY24" fmla="*/ 2204 h 2206"/>
                  <a:gd name="TX25" fmla="*/ 1545 w 2162"/>
                  <a:gd name="TY25" fmla="*/ 1987 h 2206"/>
                  <a:gd name="TX26" fmla="*/ 652 w 2162"/>
                  <a:gd name="TY26" fmla="*/ 1987 h 2206"/>
                  <a:gd name="TX27" fmla="*/ 527 w 2162"/>
                  <a:gd name="TY27" fmla="*/ 2204 h 2206"/>
                  <a:gd name="TX28" fmla="*/ 144 w 2162"/>
                  <a:gd name="TY28" fmla="*/ 2204 h 2206"/>
                  <a:gd name="TX29" fmla="*/ 282 w 2162"/>
                  <a:gd name="TY29" fmla="*/ 1987 h 2206"/>
                  <a:gd name="TX30" fmla="*/ 47 w 2162"/>
                  <a:gd name="TY30" fmla="*/ 1987 h 2206"/>
                  <a:gd name="TX31" fmla="*/ 47 w 2162"/>
                  <a:gd name="TY31" fmla="*/ 1811 h 2206"/>
                  <a:gd name="TX32" fmla="*/ 333 w 2162"/>
                  <a:gd name="TY32" fmla="*/ 1811 h 2206"/>
                  <a:gd name="TX33" fmla="*/ 333 w 2162"/>
                  <a:gd name="TY33" fmla="*/ 1691 h 2206"/>
                  <a:gd name="TX34" fmla="*/ 675 w 2162"/>
                  <a:gd name="TY34" fmla="*/ 1691 h 2206"/>
                  <a:gd name="TX36" fmla="*/ 102 w 2162"/>
                  <a:gd name="TY36" fmla="*/ 448 h 2206"/>
                  <a:gd name="TX37" fmla="*/ 2100 w 2162"/>
                  <a:gd name="TY37" fmla="*/ 448 h 2206"/>
                  <a:gd name="TX38" fmla="*/ 2100 w 2162"/>
                  <a:gd name="TY38" fmla="*/ 1622 h 2206"/>
                  <a:gd name="TX39" fmla="*/ 102 w 2162"/>
                  <a:gd name="TY39" fmla="*/ 1622 h 2206"/>
                  <a:gd name="TX40" fmla="*/ 102 w 2162"/>
                  <a:gd name="TY40" fmla="*/ 448 h 2206"/>
                  <a:gd name="TX42" fmla="*/ 444 w 2162"/>
                  <a:gd name="TY42" fmla="*/ 781 h 2206"/>
                  <a:gd name="TX43" fmla="*/ 1757 w 2162"/>
                  <a:gd name="TY43" fmla="*/ 781 h 2206"/>
                  <a:gd name="TX44" fmla="*/ 1757 w 2162"/>
                  <a:gd name="TY44" fmla="*/ 624 h 2206"/>
                  <a:gd name="TX45" fmla="*/ 444 w 2162"/>
                  <a:gd name="TY45" fmla="*/ 624 h 2206"/>
                  <a:gd name="TX46" fmla="*/ 444 w 2162"/>
                  <a:gd name="TY46" fmla="*/ 781 h 2206"/>
                  <a:gd name="TX48" fmla="*/ 444 w 2162"/>
                  <a:gd name="TY48" fmla="*/ 1114 h 2206"/>
                  <a:gd name="TX49" fmla="*/ 1757 w 2162"/>
                  <a:gd name="TY49" fmla="*/ 1114 h 2206"/>
                  <a:gd name="TX50" fmla="*/ 1757 w 2162"/>
                  <a:gd name="TY50" fmla="*/ 957 h 2206"/>
                  <a:gd name="TX51" fmla="*/ 444 w 2162"/>
                  <a:gd name="TY51" fmla="*/ 957 h 2206"/>
                  <a:gd name="TX52" fmla="*/ 444 w 2162"/>
                  <a:gd name="TY52" fmla="*/ 1114 h 2206"/>
                  <a:gd name="TX54" fmla="*/ 1757 w 2162"/>
                  <a:gd name="TY54" fmla="*/ 1289 h 2206"/>
                  <a:gd name="TX55" fmla="*/ 444 w 2162"/>
                  <a:gd name="TY55" fmla="*/ 1289 h 2206"/>
                  <a:gd name="TX56" fmla="*/ 444 w 2162"/>
                  <a:gd name="TY56" fmla="*/ 1446 h 2206"/>
                  <a:gd name="TX57" fmla="*/ 1757 w 2162"/>
                  <a:gd name="TY57" fmla="*/ 1446 h 2206"/>
                  <a:gd name="TX58" fmla="*/ 1757 w 2162"/>
                  <a:gd name="TY58" fmla="*/ 1289 h 2206"/>
                  <a:gd name="TX60" fmla="*/ 1434 w 2162"/>
                  <a:gd name="TY60" fmla="*/ 379 h 2206"/>
                  <a:gd name="TX61" fmla="*/ 1041 w 2162"/>
                  <a:gd name="TY61" fmla="*/ 379 h 2206"/>
                  <a:gd name="TX62" fmla="*/ 1313 w 2162"/>
                  <a:gd name="TY62" fmla="*/ 0 h 2206"/>
                  <a:gd name="TX63" fmla="*/ 1688 w 2162"/>
                  <a:gd name="TY63" fmla="*/ 0 h 2206"/>
                  <a:gd name="TX64" fmla="*/ 1609 w 2162"/>
                  <a:gd name="TY64" fmla="*/ 111 h 2206"/>
                  <a:gd name="TX65" fmla="*/ 2160 w 2162"/>
                  <a:gd name="TY65" fmla="*/ 111 h 2206"/>
                  <a:gd name="TX66" fmla="*/ 2160 w 2162"/>
                  <a:gd name="TY66" fmla="*/ 287 h 2206"/>
                  <a:gd name="TX67" fmla="*/ 1998 w 2162"/>
                  <a:gd name="TY67" fmla="*/ 287 h 2206"/>
                  <a:gd name="TX68" fmla="*/ 2072 w 2162"/>
                  <a:gd name="TY68" fmla="*/ 379 h 2206"/>
                  <a:gd name="TX69" fmla="*/ 1646 w 2162"/>
                  <a:gd name="TY69" fmla="*/ 379 h 2206"/>
                  <a:gd name="TX70" fmla="*/ 1572 w 2162"/>
                  <a:gd name="TY70" fmla="*/ 287 h 2206"/>
                  <a:gd name="TX71" fmla="*/ 1508 w 2162"/>
                  <a:gd name="TY71" fmla="*/ 287 h 2206"/>
                  <a:gd name="TX72" fmla="*/ 1434 w 2162"/>
                  <a:gd name="TY72" fmla="*/ 379 h 220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</a:cxnLst>
                <a:rect l="l" t="t" r="r" b="b"/>
                <a:pathLst>
                  <a:path w="2162" h="2206">
                    <a:moveTo>
                      <a:pt x="990" y="379"/>
                    </a:moveTo>
                    <a:lnTo>
                      <a:pt x="583" y="379"/>
                    </a:lnTo>
                    <a:lnTo>
                      <a:pt x="509" y="287"/>
                    </a:lnTo>
                    <a:lnTo>
                      <a:pt x="458" y="287"/>
                    </a:lnTo>
                    <a:lnTo>
                      <a:pt x="389" y="379"/>
                    </a:lnTo>
                    <a:lnTo>
                      <a:pt x="0" y="379"/>
                    </a:lnTo>
                    <a:lnTo>
                      <a:pt x="273" y="0"/>
                    </a:lnTo>
                    <a:lnTo>
                      <a:pt x="662" y="0"/>
                    </a:lnTo>
                    <a:lnTo>
                      <a:pt x="592" y="111"/>
                    </a:lnTo>
                    <a:lnTo>
                      <a:pt x="1087" y="111"/>
                    </a:lnTo>
                    <a:lnTo>
                      <a:pt x="1087" y="287"/>
                    </a:lnTo>
                    <a:lnTo>
                      <a:pt x="916" y="287"/>
                    </a:lnTo>
                    <a:lnTo>
                      <a:pt x="990" y="379"/>
                    </a:lnTo>
                    <a:close/>
                    <a:moveTo>
                      <a:pt x="675" y="1691"/>
                    </a:moveTo>
                    <a:lnTo>
                      <a:pt x="675" y="1811"/>
                    </a:lnTo>
                    <a:lnTo>
                      <a:pt x="1545" y="1811"/>
                    </a:lnTo>
                    <a:lnTo>
                      <a:pt x="1545" y="1691"/>
                    </a:lnTo>
                    <a:lnTo>
                      <a:pt x="1887" y="1691"/>
                    </a:lnTo>
                    <a:lnTo>
                      <a:pt x="1887" y="1811"/>
                    </a:lnTo>
                    <a:lnTo>
                      <a:pt x="2150" y="1811"/>
                    </a:lnTo>
                    <a:lnTo>
                      <a:pt x="2150" y="1987"/>
                    </a:lnTo>
                    <a:lnTo>
                      <a:pt x="1887" y="1987"/>
                    </a:lnTo>
                    <a:lnTo>
                      <a:pt x="1887" y="2204"/>
                    </a:lnTo>
                    <a:lnTo>
                      <a:pt x="1545" y="2204"/>
                    </a:lnTo>
                    <a:lnTo>
                      <a:pt x="1545" y="1987"/>
                    </a:lnTo>
                    <a:lnTo>
                      <a:pt x="652" y="1987"/>
                    </a:lnTo>
                    <a:lnTo>
                      <a:pt x="527" y="2204"/>
                    </a:lnTo>
                    <a:lnTo>
                      <a:pt x="144" y="2204"/>
                    </a:lnTo>
                    <a:lnTo>
                      <a:pt x="282" y="1987"/>
                    </a:lnTo>
                    <a:lnTo>
                      <a:pt x="47" y="1987"/>
                    </a:lnTo>
                    <a:lnTo>
                      <a:pt x="47" y="1811"/>
                    </a:lnTo>
                    <a:lnTo>
                      <a:pt x="333" y="1811"/>
                    </a:lnTo>
                    <a:lnTo>
                      <a:pt x="333" y="1691"/>
                    </a:lnTo>
                    <a:lnTo>
                      <a:pt x="675" y="1691"/>
                    </a:lnTo>
                    <a:close/>
                    <a:moveTo>
                      <a:pt x="102" y="448"/>
                    </a:moveTo>
                    <a:lnTo>
                      <a:pt x="2100" y="448"/>
                    </a:lnTo>
                    <a:lnTo>
                      <a:pt x="2100" y="1622"/>
                    </a:lnTo>
                    <a:lnTo>
                      <a:pt x="102" y="1622"/>
                    </a:lnTo>
                    <a:lnTo>
                      <a:pt x="102" y="448"/>
                    </a:lnTo>
                    <a:close/>
                    <a:moveTo>
                      <a:pt x="444" y="781"/>
                    </a:moveTo>
                    <a:lnTo>
                      <a:pt x="1757" y="781"/>
                    </a:lnTo>
                    <a:lnTo>
                      <a:pt x="1757" y="624"/>
                    </a:lnTo>
                    <a:lnTo>
                      <a:pt x="444" y="624"/>
                    </a:lnTo>
                    <a:lnTo>
                      <a:pt x="444" y="781"/>
                    </a:lnTo>
                    <a:close/>
                    <a:moveTo>
                      <a:pt x="444" y="1114"/>
                    </a:moveTo>
                    <a:lnTo>
                      <a:pt x="1757" y="1114"/>
                    </a:lnTo>
                    <a:lnTo>
                      <a:pt x="1757" y="957"/>
                    </a:lnTo>
                    <a:lnTo>
                      <a:pt x="444" y="957"/>
                    </a:lnTo>
                    <a:lnTo>
                      <a:pt x="444" y="1114"/>
                    </a:lnTo>
                    <a:close/>
                    <a:moveTo>
                      <a:pt x="1757" y="1289"/>
                    </a:moveTo>
                    <a:lnTo>
                      <a:pt x="444" y="1289"/>
                    </a:lnTo>
                    <a:lnTo>
                      <a:pt x="444" y="1446"/>
                    </a:lnTo>
                    <a:lnTo>
                      <a:pt x="1757" y="1446"/>
                    </a:lnTo>
                    <a:lnTo>
                      <a:pt x="1757" y="1289"/>
                    </a:lnTo>
                    <a:close/>
                    <a:moveTo>
                      <a:pt x="1434" y="379"/>
                    </a:moveTo>
                    <a:lnTo>
                      <a:pt x="1041" y="379"/>
                    </a:lnTo>
                    <a:lnTo>
                      <a:pt x="1313" y="0"/>
                    </a:lnTo>
                    <a:lnTo>
                      <a:pt x="1688" y="0"/>
                    </a:lnTo>
                    <a:lnTo>
                      <a:pt x="1609" y="111"/>
                    </a:lnTo>
                    <a:lnTo>
                      <a:pt x="2160" y="111"/>
                    </a:lnTo>
                    <a:lnTo>
                      <a:pt x="2160" y="287"/>
                    </a:lnTo>
                    <a:lnTo>
                      <a:pt x="1998" y="287"/>
                    </a:lnTo>
                    <a:lnTo>
                      <a:pt x="2072" y="379"/>
                    </a:lnTo>
                    <a:lnTo>
                      <a:pt x="1646" y="379"/>
                    </a:lnTo>
                    <a:lnTo>
                      <a:pt x="1572" y="287"/>
                    </a:lnTo>
                    <a:lnTo>
                      <a:pt x="1508" y="287"/>
                    </a:lnTo>
                    <a:lnTo>
                      <a:pt x="1434" y="379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形状 45"/>
              <p:cNvSpPr/>
              <p:nvPr/>
            </p:nvSpPr>
            <p:spPr>
              <a:xfrm>
                <a:off x="8557895" y="859155"/>
                <a:ext cx="140335" cy="173355"/>
              </a:xfrm>
              <a:custGeom>
                <a:avLst/>
                <a:gdLst>
                  <a:gd name="TX0" fmla="*/ 0 w 2203"/>
                  <a:gd name="TY0" fmla="*/ 2019 h 2206"/>
                  <a:gd name="TX1" fmla="*/ 74 w 2203"/>
                  <a:gd name="TY1" fmla="*/ 661 h 2206"/>
                  <a:gd name="TX2" fmla="*/ 310 w 2203"/>
                  <a:gd name="TY2" fmla="*/ 661 h 2206"/>
                  <a:gd name="TX3" fmla="*/ 231 w 2203"/>
                  <a:gd name="TY3" fmla="*/ 2019 h 2206"/>
                  <a:gd name="TX4" fmla="*/ 0 w 2203"/>
                  <a:gd name="TY4" fmla="*/ 2019 h 2206"/>
                  <a:gd name="TX6" fmla="*/ 939 w 2203"/>
                  <a:gd name="TY6" fmla="*/ 439 h 2206"/>
                  <a:gd name="TX7" fmla="*/ 684 w 2203"/>
                  <a:gd name="TY7" fmla="*/ 439 h 2206"/>
                  <a:gd name="TX8" fmla="*/ 684 w 2203"/>
                  <a:gd name="TY8" fmla="*/ 2204 h 2206"/>
                  <a:gd name="TX9" fmla="*/ 361 w 2203"/>
                  <a:gd name="TY9" fmla="*/ 2204 h 2206"/>
                  <a:gd name="TX10" fmla="*/ 361 w 2203"/>
                  <a:gd name="TY10" fmla="*/ 439 h 2206"/>
                  <a:gd name="TX11" fmla="*/ 28 w 2203"/>
                  <a:gd name="TY11" fmla="*/ 439 h 2206"/>
                  <a:gd name="TX12" fmla="*/ 28 w 2203"/>
                  <a:gd name="TY12" fmla="*/ 264 h 2206"/>
                  <a:gd name="TX13" fmla="*/ 361 w 2203"/>
                  <a:gd name="TY13" fmla="*/ 264 h 2206"/>
                  <a:gd name="TX14" fmla="*/ 361 w 2203"/>
                  <a:gd name="TY14" fmla="*/ 0 h 2206"/>
                  <a:gd name="TX15" fmla="*/ 684 w 2203"/>
                  <a:gd name="TY15" fmla="*/ 0 h 2206"/>
                  <a:gd name="TX16" fmla="*/ 684 w 2203"/>
                  <a:gd name="TY16" fmla="*/ 264 h 2206"/>
                  <a:gd name="TX17" fmla="*/ 939 w 2203"/>
                  <a:gd name="TY17" fmla="*/ 264 h 2206"/>
                  <a:gd name="TX18" fmla="*/ 939 w 2203"/>
                  <a:gd name="TY18" fmla="*/ 439 h 2206"/>
                  <a:gd name="TX20" fmla="*/ 939 w 2203"/>
                  <a:gd name="TY20" fmla="*/ 661 h 2206"/>
                  <a:gd name="TX21" fmla="*/ 939 w 2203"/>
                  <a:gd name="TY21" fmla="*/ 1686 h 2206"/>
                  <a:gd name="TX22" fmla="*/ 735 w 2203"/>
                  <a:gd name="TY22" fmla="*/ 1686 h 2206"/>
                  <a:gd name="TX23" fmla="*/ 735 w 2203"/>
                  <a:gd name="TY23" fmla="*/ 661 h 2206"/>
                  <a:gd name="TX24" fmla="*/ 939 w 2203"/>
                  <a:gd name="TY24" fmla="*/ 661 h 2206"/>
                  <a:gd name="TX26" fmla="*/ 1022 w 2203"/>
                  <a:gd name="TY26" fmla="*/ 1594 h 2206"/>
                  <a:gd name="TX27" fmla="*/ 1022 w 2203"/>
                  <a:gd name="TY27" fmla="*/ 42 h 2206"/>
                  <a:gd name="TX28" fmla="*/ 1988 w 2203"/>
                  <a:gd name="TY28" fmla="*/ 42 h 2206"/>
                  <a:gd name="TX29" fmla="*/ 1988 w 2203"/>
                  <a:gd name="TY29" fmla="*/ 2033 h 2206"/>
                  <a:gd name="TX30" fmla="*/ 2201 w 2203"/>
                  <a:gd name="TY30" fmla="*/ 2033 h 2206"/>
                  <a:gd name="TX31" fmla="*/ 2201 w 2203"/>
                  <a:gd name="TY31" fmla="*/ 2204 h 2206"/>
                  <a:gd name="TX32" fmla="*/ 1665 w 2203"/>
                  <a:gd name="TY32" fmla="*/ 2204 h 2206"/>
                  <a:gd name="TX33" fmla="*/ 1665 w 2203"/>
                  <a:gd name="TY33" fmla="*/ 217 h 2206"/>
                  <a:gd name="TX34" fmla="*/ 1355 w 2203"/>
                  <a:gd name="TY34" fmla="*/ 217 h 2206"/>
                  <a:gd name="TX35" fmla="*/ 1355 w 2203"/>
                  <a:gd name="TY35" fmla="*/ 1668 h 2206"/>
                  <a:gd name="TX36" fmla="*/ 1198 w 2203"/>
                  <a:gd name="TY36" fmla="*/ 2204 h 2206"/>
                  <a:gd name="TX37" fmla="*/ 851 w 2203"/>
                  <a:gd name="TY37" fmla="*/ 2204 h 2206"/>
                  <a:gd name="TX38" fmla="*/ 1022 w 2203"/>
                  <a:gd name="TY38" fmla="*/ 1594 h 220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</a:cxnLst>
                <a:rect l="l" t="t" r="r" b="b"/>
                <a:pathLst>
                  <a:path w="2203" h="2206">
                    <a:moveTo>
                      <a:pt x="0" y="2019"/>
                    </a:moveTo>
                    <a:lnTo>
                      <a:pt x="74" y="661"/>
                    </a:lnTo>
                    <a:lnTo>
                      <a:pt x="310" y="661"/>
                    </a:lnTo>
                    <a:lnTo>
                      <a:pt x="231" y="2019"/>
                    </a:lnTo>
                    <a:lnTo>
                      <a:pt x="0" y="2019"/>
                    </a:lnTo>
                    <a:close/>
                    <a:moveTo>
                      <a:pt x="939" y="439"/>
                    </a:moveTo>
                    <a:lnTo>
                      <a:pt x="684" y="439"/>
                    </a:lnTo>
                    <a:lnTo>
                      <a:pt x="684" y="2204"/>
                    </a:lnTo>
                    <a:lnTo>
                      <a:pt x="361" y="2204"/>
                    </a:lnTo>
                    <a:lnTo>
                      <a:pt x="361" y="439"/>
                    </a:lnTo>
                    <a:lnTo>
                      <a:pt x="28" y="439"/>
                    </a:lnTo>
                    <a:lnTo>
                      <a:pt x="28" y="264"/>
                    </a:lnTo>
                    <a:lnTo>
                      <a:pt x="361" y="264"/>
                    </a:lnTo>
                    <a:lnTo>
                      <a:pt x="361" y="0"/>
                    </a:lnTo>
                    <a:lnTo>
                      <a:pt x="684" y="0"/>
                    </a:lnTo>
                    <a:lnTo>
                      <a:pt x="684" y="264"/>
                    </a:lnTo>
                    <a:lnTo>
                      <a:pt x="939" y="264"/>
                    </a:lnTo>
                    <a:lnTo>
                      <a:pt x="939" y="439"/>
                    </a:lnTo>
                    <a:close/>
                    <a:moveTo>
                      <a:pt x="939" y="661"/>
                    </a:moveTo>
                    <a:lnTo>
                      <a:pt x="939" y="1686"/>
                    </a:lnTo>
                    <a:lnTo>
                      <a:pt x="735" y="1686"/>
                    </a:lnTo>
                    <a:lnTo>
                      <a:pt x="735" y="661"/>
                    </a:lnTo>
                    <a:lnTo>
                      <a:pt x="939" y="661"/>
                    </a:lnTo>
                    <a:close/>
                    <a:moveTo>
                      <a:pt x="1022" y="1594"/>
                    </a:moveTo>
                    <a:lnTo>
                      <a:pt x="1022" y="42"/>
                    </a:lnTo>
                    <a:lnTo>
                      <a:pt x="1988" y="42"/>
                    </a:lnTo>
                    <a:lnTo>
                      <a:pt x="1988" y="2033"/>
                    </a:lnTo>
                    <a:lnTo>
                      <a:pt x="2201" y="2033"/>
                    </a:lnTo>
                    <a:lnTo>
                      <a:pt x="2201" y="2204"/>
                    </a:lnTo>
                    <a:lnTo>
                      <a:pt x="1665" y="2204"/>
                    </a:lnTo>
                    <a:lnTo>
                      <a:pt x="1665" y="217"/>
                    </a:lnTo>
                    <a:lnTo>
                      <a:pt x="1355" y="217"/>
                    </a:lnTo>
                    <a:lnTo>
                      <a:pt x="1355" y="1668"/>
                    </a:lnTo>
                    <a:lnTo>
                      <a:pt x="1198" y="2204"/>
                    </a:lnTo>
                    <a:lnTo>
                      <a:pt x="851" y="2204"/>
                    </a:lnTo>
                    <a:lnTo>
                      <a:pt x="1022" y="1594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形状 46"/>
              <p:cNvSpPr/>
              <p:nvPr/>
            </p:nvSpPr>
            <p:spPr>
              <a:xfrm>
                <a:off x="8712200" y="862965"/>
                <a:ext cx="131445" cy="169545"/>
              </a:xfrm>
              <a:custGeom>
                <a:avLst/>
                <a:gdLst>
                  <a:gd name="TX0" fmla="*/ 1747 w 2054"/>
                  <a:gd name="TY0" fmla="*/ 1982 h 2164"/>
                  <a:gd name="TX1" fmla="*/ 1747 w 2054"/>
                  <a:gd name="TY1" fmla="*/ 175 h 2164"/>
                  <a:gd name="TX2" fmla="*/ 305 w 2054"/>
                  <a:gd name="TY2" fmla="*/ 175 h 2164"/>
                  <a:gd name="TX3" fmla="*/ 305 w 2054"/>
                  <a:gd name="TY3" fmla="*/ 2162 h 2164"/>
                  <a:gd name="TX4" fmla="*/ 0 w 2054"/>
                  <a:gd name="TY4" fmla="*/ 2162 h 2164"/>
                  <a:gd name="TX5" fmla="*/ 0 w 2054"/>
                  <a:gd name="TY5" fmla="*/ 0 h 2164"/>
                  <a:gd name="TX6" fmla="*/ 2052 w 2054"/>
                  <a:gd name="TY6" fmla="*/ 0 h 2164"/>
                  <a:gd name="TX7" fmla="*/ 2052 w 2054"/>
                  <a:gd name="TY7" fmla="*/ 2162 h 2164"/>
                  <a:gd name="TX8" fmla="*/ 1590 w 2054"/>
                  <a:gd name="TY8" fmla="*/ 2162 h 2164"/>
                  <a:gd name="TX9" fmla="*/ 1590 w 2054"/>
                  <a:gd name="TY9" fmla="*/ 1982 h 2164"/>
                  <a:gd name="TX10" fmla="*/ 1747 w 2054"/>
                  <a:gd name="TY10" fmla="*/ 1982 h 2164"/>
                  <a:gd name="TX12" fmla="*/ 791 w 2054"/>
                  <a:gd name="TY12" fmla="*/ 1127 h 2164"/>
                  <a:gd name="TX13" fmla="*/ 1017 w 2054"/>
                  <a:gd name="TY13" fmla="*/ 1843 h 2164"/>
                  <a:gd name="TX14" fmla="*/ 786 w 2054"/>
                  <a:gd name="TY14" fmla="*/ 1843 h 2164"/>
                  <a:gd name="TX15" fmla="*/ 680 w 2054"/>
                  <a:gd name="TY15" fmla="*/ 1501 h 2164"/>
                  <a:gd name="TX16" fmla="*/ 573 w 2054"/>
                  <a:gd name="TY16" fmla="*/ 1843 h 2164"/>
                  <a:gd name="TX17" fmla="*/ 347 w 2054"/>
                  <a:gd name="TY17" fmla="*/ 1843 h 2164"/>
                  <a:gd name="TX18" fmla="*/ 564 w 2054"/>
                  <a:gd name="TY18" fmla="*/ 1136 h 2164"/>
                  <a:gd name="TX19" fmla="*/ 338 w 2054"/>
                  <a:gd name="TY19" fmla="*/ 430 h 2164"/>
                  <a:gd name="TX20" fmla="*/ 569 w 2054"/>
                  <a:gd name="TY20" fmla="*/ 430 h 2164"/>
                  <a:gd name="TX21" fmla="*/ 675 w 2054"/>
                  <a:gd name="TY21" fmla="*/ 767 h 2164"/>
                  <a:gd name="TX22" fmla="*/ 777 w 2054"/>
                  <a:gd name="TY22" fmla="*/ 430 h 2164"/>
                  <a:gd name="TX23" fmla="*/ 1003 w 2054"/>
                  <a:gd name="TY23" fmla="*/ 430 h 2164"/>
                  <a:gd name="TX24" fmla="*/ 791 w 2054"/>
                  <a:gd name="TY24" fmla="*/ 1127 h 2164"/>
                  <a:gd name="TX26" fmla="*/ 1503 w 2054"/>
                  <a:gd name="TY26" fmla="*/ 1127 h 2164"/>
                  <a:gd name="TX27" fmla="*/ 1728 w 2054"/>
                  <a:gd name="TY27" fmla="*/ 1843 h 2164"/>
                  <a:gd name="TX28" fmla="*/ 1498 w 2054"/>
                  <a:gd name="TY28" fmla="*/ 1843 h 2164"/>
                  <a:gd name="TX29" fmla="*/ 1392 w 2054"/>
                  <a:gd name="TY29" fmla="*/ 1501 h 2164"/>
                  <a:gd name="TX30" fmla="*/ 1286 w 2054"/>
                  <a:gd name="TY30" fmla="*/ 1843 h 2164"/>
                  <a:gd name="TX31" fmla="*/ 1059 w 2054"/>
                  <a:gd name="TY31" fmla="*/ 1843 h 2164"/>
                  <a:gd name="TX32" fmla="*/ 1276 w 2054"/>
                  <a:gd name="TY32" fmla="*/ 1136 h 2164"/>
                  <a:gd name="TX33" fmla="*/ 1050 w 2054"/>
                  <a:gd name="TY33" fmla="*/ 430 h 2164"/>
                  <a:gd name="TX34" fmla="*/ 1281 w 2054"/>
                  <a:gd name="TY34" fmla="*/ 430 h 2164"/>
                  <a:gd name="TX35" fmla="*/ 1387 w 2054"/>
                  <a:gd name="TY35" fmla="*/ 767 h 2164"/>
                  <a:gd name="TX36" fmla="*/ 1489 w 2054"/>
                  <a:gd name="TY36" fmla="*/ 430 h 2164"/>
                  <a:gd name="TX37" fmla="*/ 1715 w 2054"/>
                  <a:gd name="TY37" fmla="*/ 430 h 2164"/>
                  <a:gd name="TX38" fmla="*/ 1503 w 2054"/>
                  <a:gd name="TY38" fmla="*/ 1127 h 216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</a:cxnLst>
                <a:rect l="l" t="t" r="r" b="b"/>
                <a:pathLst>
                  <a:path w="2054" h="2164">
                    <a:moveTo>
                      <a:pt x="1747" y="1982"/>
                    </a:moveTo>
                    <a:lnTo>
                      <a:pt x="1747" y="175"/>
                    </a:lnTo>
                    <a:lnTo>
                      <a:pt x="305" y="175"/>
                    </a:lnTo>
                    <a:lnTo>
                      <a:pt x="305" y="2162"/>
                    </a:lnTo>
                    <a:lnTo>
                      <a:pt x="0" y="2162"/>
                    </a:lnTo>
                    <a:lnTo>
                      <a:pt x="0" y="0"/>
                    </a:lnTo>
                    <a:lnTo>
                      <a:pt x="2052" y="0"/>
                    </a:lnTo>
                    <a:lnTo>
                      <a:pt x="2052" y="2162"/>
                    </a:lnTo>
                    <a:lnTo>
                      <a:pt x="1590" y="2162"/>
                    </a:lnTo>
                    <a:lnTo>
                      <a:pt x="1590" y="1982"/>
                    </a:lnTo>
                    <a:lnTo>
                      <a:pt x="1747" y="1982"/>
                    </a:lnTo>
                    <a:close/>
                    <a:moveTo>
                      <a:pt x="791" y="1127"/>
                    </a:moveTo>
                    <a:lnTo>
                      <a:pt x="1017" y="1843"/>
                    </a:lnTo>
                    <a:lnTo>
                      <a:pt x="786" y="1843"/>
                    </a:lnTo>
                    <a:lnTo>
                      <a:pt x="680" y="1501"/>
                    </a:lnTo>
                    <a:lnTo>
                      <a:pt x="573" y="1843"/>
                    </a:lnTo>
                    <a:lnTo>
                      <a:pt x="347" y="1843"/>
                    </a:lnTo>
                    <a:lnTo>
                      <a:pt x="564" y="1136"/>
                    </a:lnTo>
                    <a:lnTo>
                      <a:pt x="338" y="430"/>
                    </a:lnTo>
                    <a:lnTo>
                      <a:pt x="569" y="430"/>
                    </a:lnTo>
                    <a:lnTo>
                      <a:pt x="675" y="767"/>
                    </a:lnTo>
                    <a:lnTo>
                      <a:pt x="777" y="430"/>
                    </a:lnTo>
                    <a:lnTo>
                      <a:pt x="1003" y="430"/>
                    </a:lnTo>
                    <a:lnTo>
                      <a:pt x="791" y="1127"/>
                    </a:lnTo>
                    <a:close/>
                    <a:moveTo>
                      <a:pt x="1503" y="1127"/>
                    </a:moveTo>
                    <a:lnTo>
                      <a:pt x="1728" y="1843"/>
                    </a:lnTo>
                    <a:lnTo>
                      <a:pt x="1498" y="1843"/>
                    </a:lnTo>
                    <a:lnTo>
                      <a:pt x="1392" y="1501"/>
                    </a:lnTo>
                    <a:lnTo>
                      <a:pt x="1286" y="1843"/>
                    </a:lnTo>
                    <a:lnTo>
                      <a:pt x="1059" y="1843"/>
                    </a:lnTo>
                    <a:lnTo>
                      <a:pt x="1276" y="1136"/>
                    </a:lnTo>
                    <a:lnTo>
                      <a:pt x="1050" y="430"/>
                    </a:lnTo>
                    <a:lnTo>
                      <a:pt x="1281" y="430"/>
                    </a:lnTo>
                    <a:lnTo>
                      <a:pt x="1387" y="767"/>
                    </a:lnTo>
                    <a:lnTo>
                      <a:pt x="1489" y="430"/>
                    </a:lnTo>
                    <a:lnTo>
                      <a:pt x="1715" y="430"/>
                    </a:lnTo>
                    <a:lnTo>
                      <a:pt x="1503" y="1127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形状 47"/>
              <p:cNvSpPr/>
              <p:nvPr/>
            </p:nvSpPr>
            <p:spPr>
              <a:xfrm>
                <a:off x="8854440" y="859155"/>
                <a:ext cx="144145" cy="172085"/>
              </a:xfrm>
              <a:custGeom>
                <a:avLst/>
                <a:gdLst>
                  <a:gd name="TX0" fmla="*/ 315 w 2273"/>
                  <a:gd name="TY0" fmla="*/ 957 h 2192"/>
                  <a:gd name="TX1" fmla="*/ 0 w 2273"/>
                  <a:gd name="TY1" fmla="*/ 957 h 2192"/>
                  <a:gd name="TX2" fmla="*/ 361 w 2273"/>
                  <a:gd name="TY2" fmla="*/ 5 h 2192"/>
                  <a:gd name="TX3" fmla="*/ 675 w 2273"/>
                  <a:gd name="TY3" fmla="*/ 5 h 2192"/>
                  <a:gd name="TX4" fmla="*/ 380 w 2273"/>
                  <a:gd name="TY4" fmla="*/ 767 h 2192"/>
                  <a:gd name="TX5" fmla="*/ 453 w 2273"/>
                  <a:gd name="TY5" fmla="*/ 767 h 2192"/>
                  <a:gd name="TX6" fmla="*/ 509 w 2273"/>
                  <a:gd name="TY6" fmla="*/ 647 h 2192"/>
                  <a:gd name="TX7" fmla="*/ 823 w 2273"/>
                  <a:gd name="TY7" fmla="*/ 647 h 2192"/>
                  <a:gd name="TX8" fmla="*/ 463 w 2273"/>
                  <a:gd name="TY8" fmla="*/ 1492 h 2192"/>
                  <a:gd name="TX9" fmla="*/ 754 w 2273"/>
                  <a:gd name="TY9" fmla="*/ 1492 h 2192"/>
                  <a:gd name="TX10" fmla="*/ 754 w 2273"/>
                  <a:gd name="TY10" fmla="*/ 1677 h 2192"/>
                  <a:gd name="TX11" fmla="*/ 366 w 2273"/>
                  <a:gd name="TY11" fmla="*/ 1677 h 2192"/>
                  <a:gd name="TX12" fmla="*/ 65 w 2273"/>
                  <a:gd name="TY12" fmla="*/ 1677 h 2192"/>
                  <a:gd name="TX13" fmla="*/ 375 w 2273"/>
                  <a:gd name="TY13" fmla="*/ 957 h 2192"/>
                  <a:gd name="TX14" fmla="*/ 315 w 2273"/>
                  <a:gd name="TY14" fmla="*/ 957 h 2192"/>
                  <a:gd name="TX16" fmla="*/ 763 w 2273"/>
                  <a:gd name="TY16" fmla="*/ 1954 h 2192"/>
                  <a:gd name="TX17" fmla="*/ 763 w 2273"/>
                  <a:gd name="TY17" fmla="*/ 2130 h 2192"/>
                  <a:gd name="TX18" fmla="*/ 84 w 2273"/>
                  <a:gd name="TY18" fmla="*/ 2130 h 2192"/>
                  <a:gd name="TX19" fmla="*/ 84 w 2273"/>
                  <a:gd name="TY19" fmla="*/ 1954 h 2192"/>
                  <a:gd name="TX20" fmla="*/ 763 w 2273"/>
                  <a:gd name="TY20" fmla="*/ 1954 h 2192"/>
                  <a:gd name="TX22" fmla="*/ 1831 w 2273"/>
                  <a:gd name="TY22" fmla="*/ 1205 h 2192"/>
                  <a:gd name="TX23" fmla="*/ 1614 w 2273"/>
                  <a:gd name="TY23" fmla="*/ 994 h 2192"/>
                  <a:gd name="TX24" fmla="*/ 1355 w 2273"/>
                  <a:gd name="TY24" fmla="*/ 1205 h 2192"/>
                  <a:gd name="TX25" fmla="*/ 884 w 2273"/>
                  <a:gd name="TY25" fmla="*/ 1205 h 2192"/>
                  <a:gd name="TX26" fmla="*/ 1392 w 2273"/>
                  <a:gd name="TY26" fmla="*/ 781 h 2192"/>
                  <a:gd name="TX27" fmla="*/ 1212 w 2273"/>
                  <a:gd name="TY27" fmla="*/ 587 h 2192"/>
                  <a:gd name="TX28" fmla="*/ 1179 w 2273"/>
                  <a:gd name="TY28" fmla="*/ 684 h 2192"/>
                  <a:gd name="TX29" fmla="*/ 842 w 2273"/>
                  <a:gd name="TY29" fmla="*/ 684 h 2192"/>
                  <a:gd name="TX30" fmla="*/ 1082 w 2273"/>
                  <a:gd name="TY30" fmla="*/ 0 h 2192"/>
                  <a:gd name="TX31" fmla="*/ 1420 w 2273"/>
                  <a:gd name="TY31" fmla="*/ 0 h 2192"/>
                  <a:gd name="TX32" fmla="*/ 1397 w 2273"/>
                  <a:gd name="TY32" fmla="*/ 79 h 2192"/>
                  <a:gd name="TX33" fmla="*/ 2174 w 2273"/>
                  <a:gd name="TY33" fmla="*/ 79 h 2192"/>
                  <a:gd name="TX34" fmla="*/ 2174 w 2273"/>
                  <a:gd name="TY34" fmla="*/ 527 h 2192"/>
                  <a:gd name="TX35" fmla="*/ 1864 w 2273"/>
                  <a:gd name="TY35" fmla="*/ 795 h 2192"/>
                  <a:gd name="TX36" fmla="*/ 2271 w 2273"/>
                  <a:gd name="TY36" fmla="*/ 1205 h 2192"/>
                  <a:gd name="TX37" fmla="*/ 1831 w 2273"/>
                  <a:gd name="TY37" fmla="*/ 1205 h 2192"/>
                  <a:gd name="TX39" fmla="*/ 934 w 2273"/>
                  <a:gd name="TY39" fmla="*/ 2190 h 2192"/>
                  <a:gd name="TX40" fmla="*/ 934 w 2273"/>
                  <a:gd name="TY40" fmla="*/ 1303 h 2192"/>
                  <a:gd name="TX41" fmla="*/ 2206 w 2273"/>
                  <a:gd name="TY41" fmla="*/ 1303 h 2192"/>
                  <a:gd name="TX42" fmla="*/ 2206 w 2273"/>
                  <a:gd name="TY42" fmla="*/ 2190 h 2192"/>
                  <a:gd name="TX43" fmla="*/ 934 w 2273"/>
                  <a:gd name="TY43" fmla="*/ 2190 h 2192"/>
                  <a:gd name="TX45" fmla="*/ 1522 w 2273"/>
                  <a:gd name="TY45" fmla="*/ 467 h 2192"/>
                  <a:gd name="TX46" fmla="*/ 1646 w 2273"/>
                  <a:gd name="TY46" fmla="*/ 592 h 2192"/>
                  <a:gd name="TX47" fmla="*/ 1892 w 2273"/>
                  <a:gd name="TY47" fmla="*/ 379 h 2192"/>
                  <a:gd name="TX48" fmla="*/ 1892 w 2273"/>
                  <a:gd name="TY48" fmla="*/ 254 h 2192"/>
                  <a:gd name="TX49" fmla="*/ 1332 w 2273"/>
                  <a:gd name="TY49" fmla="*/ 254 h 2192"/>
                  <a:gd name="TX50" fmla="*/ 1253 w 2273"/>
                  <a:gd name="TY50" fmla="*/ 467 h 2192"/>
                  <a:gd name="TX51" fmla="*/ 1522 w 2273"/>
                  <a:gd name="TY51" fmla="*/ 467 h 2192"/>
                  <a:gd name="TX53" fmla="*/ 1277 w 2273"/>
                  <a:gd name="TY53" fmla="*/ 1478 h 2192"/>
                  <a:gd name="TX54" fmla="*/ 1277 w 2273"/>
                  <a:gd name="TY54" fmla="*/ 2014 h 2192"/>
                  <a:gd name="TX55" fmla="*/ 1864 w 2273"/>
                  <a:gd name="TY55" fmla="*/ 2014 h 2192"/>
                  <a:gd name="TX56" fmla="*/ 1864 w 2273"/>
                  <a:gd name="TY56" fmla="*/ 1478 h 2192"/>
                  <a:gd name="TX57" fmla="*/ 1277 w 2273"/>
                  <a:gd name="TY57" fmla="*/ 1478 h 219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</a:cxnLst>
                <a:rect l="l" t="t" r="r" b="b"/>
                <a:pathLst>
                  <a:path w="2273" h="2192">
                    <a:moveTo>
                      <a:pt x="315" y="957"/>
                    </a:moveTo>
                    <a:lnTo>
                      <a:pt x="0" y="957"/>
                    </a:lnTo>
                    <a:lnTo>
                      <a:pt x="361" y="5"/>
                    </a:lnTo>
                    <a:lnTo>
                      <a:pt x="675" y="5"/>
                    </a:lnTo>
                    <a:lnTo>
                      <a:pt x="380" y="767"/>
                    </a:lnTo>
                    <a:lnTo>
                      <a:pt x="453" y="767"/>
                    </a:lnTo>
                    <a:lnTo>
                      <a:pt x="509" y="647"/>
                    </a:lnTo>
                    <a:lnTo>
                      <a:pt x="823" y="647"/>
                    </a:lnTo>
                    <a:lnTo>
                      <a:pt x="463" y="1492"/>
                    </a:lnTo>
                    <a:lnTo>
                      <a:pt x="754" y="1492"/>
                    </a:lnTo>
                    <a:lnTo>
                      <a:pt x="754" y="1677"/>
                    </a:lnTo>
                    <a:lnTo>
                      <a:pt x="366" y="1677"/>
                    </a:lnTo>
                    <a:lnTo>
                      <a:pt x="65" y="1677"/>
                    </a:lnTo>
                    <a:lnTo>
                      <a:pt x="375" y="957"/>
                    </a:lnTo>
                    <a:lnTo>
                      <a:pt x="315" y="957"/>
                    </a:lnTo>
                    <a:close/>
                    <a:moveTo>
                      <a:pt x="763" y="1954"/>
                    </a:moveTo>
                    <a:lnTo>
                      <a:pt x="763" y="2130"/>
                    </a:lnTo>
                    <a:lnTo>
                      <a:pt x="84" y="2130"/>
                    </a:lnTo>
                    <a:lnTo>
                      <a:pt x="84" y="1954"/>
                    </a:lnTo>
                    <a:lnTo>
                      <a:pt x="763" y="1954"/>
                    </a:lnTo>
                    <a:close/>
                    <a:moveTo>
                      <a:pt x="1831" y="1205"/>
                    </a:moveTo>
                    <a:lnTo>
                      <a:pt x="1614" y="994"/>
                    </a:lnTo>
                    <a:lnTo>
                      <a:pt x="1355" y="1205"/>
                    </a:lnTo>
                    <a:lnTo>
                      <a:pt x="884" y="1205"/>
                    </a:lnTo>
                    <a:lnTo>
                      <a:pt x="1392" y="781"/>
                    </a:lnTo>
                    <a:lnTo>
                      <a:pt x="1212" y="587"/>
                    </a:lnTo>
                    <a:lnTo>
                      <a:pt x="1179" y="684"/>
                    </a:lnTo>
                    <a:lnTo>
                      <a:pt x="842" y="684"/>
                    </a:lnTo>
                    <a:lnTo>
                      <a:pt x="1082" y="0"/>
                    </a:lnTo>
                    <a:lnTo>
                      <a:pt x="1420" y="0"/>
                    </a:lnTo>
                    <a:lnTo>
                      <a:pt x="1397" y="79"/>
                    </a:lnTo>
                    <a:lnTo>
                      <a:pt x="2174" y="79"/>
                    </a:lnTo>
                    <a:lnTo>
                      <a:pt x="2174" y="527"/>
                    </a:lnTo>
                    <a:lnTo>
                      <a:pt x="1864" y="795"/>
                    </a:lnTo>
                    <a:lnTo>
                      <a:pt x="2271" y="1205"/>
                    </a:lnTo>
                    <a:lnTo>
                      <a:pt x="1831" y="1205"/>
                    </a:lnTo>
                    <a:close/>
                    <a:moveTo>
                      <a:pt x="934" y="2190"/>
                    </a:moveTo>
                    <a:lnTo>
                      <a:pt x="934" y="1303"/>
                    </a:lnTo>
                    <a:lnTo>
                      <a:pt x="2206" y="1303"/>
                    </a:lnTo>
                    <a:lnTo>
                      <a:pt x="2206" y="2190"/>
                    </a:lnTo>
                    <a:lnTo>
                      <a:pt x="934" y="2190"/>
                    </a:lnTo>
                    <a:close/>
                    <a:moveTo>
                      <a:pt x="1522" y="467"/>
                    </a:moveTo>
                    <a:lnTo>
                      <a:pt x="1646" y="592"/>
                    </a:lnTo>
                    <a:lnTo>
                      <a:pt x="1892" y="379"/>
                    </a:lnTo>
                    <a:lnTo>
                      <a:pt x="1892" y="254"/>
                    </a:lnTo>
                    <a:lnTo>
                      <a:pt x="1332" y="254"/>
                    </a:lnTo>
                    <a:lnTo>
                      <a:pt x="1253" y="467"/>
                    </a:lnTo>
                    <a:lnTo>
                      <a:pt x="1522" y="467"/>
                    </a:lnTo>
                    <a:close/>
                    <a:moveTo>
                      <a:pt x="1277" y="1478"/>
                    </a:moveTo>
                    <a:lnTo>
                      <a:pt x="1277" y="2014"/>
                    </a:lnTo>
                    <a:lnTo>
                      <a:pt x="1864" y="2014"/>
                    </a:lnTo>
                    <a:lnTo>
                      <a:pt x="1864" y="1478"/>
                    </a:lnTo>
                    <a:lnTo>
                      <a:pt x="1277" y="1478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形状 48"/>
              <p:cNvSpPr/>
              <p:nvPr/>
            </p:nvSpPr>
            <p:spPr>
              <a:xfrm>
                <a:off x="9009380" y="859790"/>
                <a:ext cx="139065" cy="172085"/>
              </a:xfrm>
              <a:custGeom>
                <a:avLst/>
                <a:gdLst>
                  <a:gd name="TX0" fmla="*/ 546 w 2194"/>
                  <a:gd name="TY0" fmla="*/ 1012 h 2196"/>
                  <a:gd name="TX1" fmla="*/ 1244 w 2194"/>
                  <a:gd name="TY1" fmla="*/ 1012 h 2196"/>
                  <a:gd name="TX2" fmla="*/ 1244 w 2194"/>
                  <a:gd name="TY2" fmla="*/ 1187 h 2196"/>
                  <a:gd name="TX3" fmla="*/ 934 w 2194"/>
                  <a:gd name="TY3" fmla="*/ 1589 h 2196"/>
                  <a:gd name="TX4" fmla="*/ 1249 w 2194"/>
                  <a:gd name="TY4" fmla="*/ 1589 h 2196"/>
                  <a:gd name="TX5" fmla="*/ 1249 w 2194"/>
                  <a:gd name="TY5" fmla="*/ 1764 h 2196"/>
                  <a:gd name="TX6" fmla="*/ 925 w 2194"/>
                  <a:gd name="TY6" fmla="*/ 1764 h 2196"/>
                  <a:gd name="TX7" fmla="*/ 925 w 2194"/>
                  <a:gd name="TY7" fmla="*/ 2194 h 2196"/>
                  <a:gd name="TX8" fmla="*/ 439 w 2194"/>
                  <a:gd name="TY8" fmla="*/ 2194 h 2196"/>
                  <a:gd name="TX9" fmla="*/ 439 w 2194"/>
                  <a:gd name="TY9" fmla="*/ 2032 h 2196"/>
                  <a:gd name="TX10" fmla="*/ 597 w 2194"/>
                  <a:gd name="TY10" fmla="*/ 2032 h 2196"/>
                  <a:gd name="TX11" fmla="*/ 597 w 2194"/>
                  <a:gd name="TY11" fmla="*/ 1764 h 2196"/>
                  <a:gd name="TX12" fmla="*/ 65 w 2194"/>
                  <a:gd name="TY12" fmla="*/ 1764 h 2196"/>
                  <a:gd name="TX13" fmla="*/ 65 w 2194"/>
                  <a:gd name="TY13" fmla="*/ 1589 h 2196"/>
                  <a:gd name="TX14" fmla="*/ 537 w 2194"/>
                  <a:gd name="TY14" fmla="*/ 1589 h 2196"/>
                  <a:gd name="TX15" fmla="*/ 856 w 2194"/>
                  <a:gd name="TY15" fmla="*/ 1187 h 2196"/>
                  <a:gd name="TX16" fmla="*/ 453 w 2194"/>
                  <a:gd name="TY16" fmla="*/ 1187 h 2196"/>
                  <a:gd name="TX17" fmla="*/ 292 w 2194"/>
                  <a:gd name="TY17" fmla="*/ 1455 h 2196"/>
                  <a:gd name="TX18" fmla="*/ 0 w 2194"/>
                  <a:gd name="TY18" fmla="*/ 1455 h 2196"/>
                  <a:gd name="TX19" fmla="*/ 167 w 2194"/>
                  <a:gd name="TY19" fmla="*/ 1187 h 2196"/>
                  <a:gd name="TX20" fmla="*/ 65 w 2194"/>
                  <a:gd name="TY20" fmla="*/ 1187 h 2196"/>
                  <a:gd name="TX21" fmla="*/ 65 w 2194"/>
                  <a:gd name="TY21" fmla="*/ 1012 h 2196"/>
                  <a:gd name="TX22" fmla="*/ 255 w 2194"/>
                  <a:gd name="TY22" fmla="*/ 1012 h 2196"/>
                  <a:gd name="TX23" fmla="*/ 361 w 2194"/>
                  <a:gd name="TY23" fmla="*/ 809 h 2196"/>
                  <a:gd name="TX24" fmla="*/ 56 w 2194"/>
                  <a:gd name="TY24" fmla="*/ 809 h 2196"/>
                  <a:gd name="TX25" fmla="*/ 56 w 2194"/>
                  <a:gd name="TY25" fmla="*/ 628 h 2196"/>
                  <a:gd name="TX26" fmla="*/ 366 w 2194"/>
                  <a:gd name="TY26" fmla="*/ 628 h 2196"/>
                  <a:gd name="TX27" fmla="*/ 366 w 2194"/>
                  <a:gd name="TY27" fmla="*/ 319 h 2196"/>
                  <a:gd name="TX28" fmla="*/ 125 w 2194"/>
                  <a:gd name="TY28" fmla="*/ 319 h 2196"/>
                  <a:gd name="TX29" fmla="*/ 125 w 2194"/>
                  <a:gd name="TY29" fmla="*/ 148 h 2196"/>
                  <a:gd name="TX30" fmla="*/ 366 w 2194"/>
                  <a:gd name="TY30" fmla="*/ 148 h 2196"/>
                  <a:gd name="TX31" fmla="*/ 366 w 2194"/>
                  <a:gd name="TY31" fmla="*/ 0 h 2196"/>
                  <a:gd name="TX32" fmla="*/ 680 w 2194"/>
                  <a:gd name="TY32" fmla="*/ 0 h 2196"/>
                  <a:gd name="TX33" fmla="*/ 680 w 2194"/>
                  <a:gd name="TY33" fmla="*/ 148 h 2196"/>
                  <a:gd name="TX34" fmla="*/ 934 w 2194"/>
                  <a:gd name="TY34" fmla="*/ 148 h 2196"/>
                  <a:gd name="TX35" fmla="*/ 934 w 2194"/>
                  <a:gd name="TY35" fmla="*/ 319 h 2196"/>
                  <a:gd name="TX36" fmla="*/ 680 w 2194"/>
                  <a:gd name="TY36" fmla="*/ 319 h 2196"/>
                  <a:gd name="TX37" fmla="*/ 680 w 2194"/>
                  <a:gd name="TY37" fmla="*/ 628 h 2196"/>
                  <a:gd name="TX38" fmla="*/ 846 w 2194"/>
                  <a:gd name="TY38" fmla="*/ 628 h 2196"/>
                  <a:gd name="TX39" fmla="*/ 1022 w 2194"/>
                  <a:gd name="TY39" fmla="*/ 64 h 2196"/>
                  <a:gd name="TX40" fmla="*/ 1272 w 2194"/>
                  <a:gd name="TY40" fmla="*/ 64 h 2196"/>
                  <a:gd name="TX41" fmla="*/ 1115 w 2194"/>
                  <a:gd name="TY41" fmla="*/ 628 h 2196"/>
                  <a:gd name="TX42" fmla="*/ 1244 w 2194"/>
                  <a:gd name="TY42" fmla="*/ 628 h 2196"/>
                  <a:gd name="TX43" fmla="*/ 1244 w 2194"/>
                  <a:gd name="TY43" fmla="*/ 809 h 2196"/>
                  <a:gd name="TX44" fmla="*/ 652 w 2194"/>
                  <a:gd name="TY44" fmla="*/ 809 h 2196"/>
                  <a:gd name="TX45" fmla="*/ 546 w 2194"/>
                  <a:gd name="TY45" fmla="*/ 1012 h 2196"/>
                  <a:gd name="TX47" fmla="*/ 1360 w 2194"/>
                  <a:gd name="TY47" fmla="*/ 0 h 2196"/>
                  <a:gd name="TX48" fmla="*/ 1683 w 2194"/>
                  <a:gd name="TY48" fmla="*/ 0 h 2196"/>
                  <a:gd name="TX49" fmla="*/ 1679 w 2194"/>
                  <a:gd name="TY49" fmla="*/ 115 h 2196"/>
                  <a:gd name="TX50" fmla="*/ 2183 w 2194"/>
                  <a:gd name="TY50" fmla="*/ 115 h 2196"/>
                  <a:gd name="TX51" fmla="*/ 2183 w 2194"/>
                  <a:gd name="TY51" fmla="*/ 291 h 2196"/>
                  <a:gd name="TX52" fmla="*/ 2113 w 2194"/>
                  <a:gd name="TY52" fmla="*/ 291 h 2196"/>
                  <a:gd name="TX53" fmla="*/ 2113 w 2194"/>
                  <a:gd name="TY53" fmla="*/ 739 h 2196"/>
                  <a:gd name="TX54" fmla="*/ 1868 w 2194"/>
                  <a:gd name="TY54" fmla="*/ 1427 h 2196"/>
                  <a:gd name="TX55" fmla="*/ 2192 w 2194"/>
                  <a:gd name="TY55" fmla="*/ 2194 h 2196"/>
                  <a:gd name="TX56" fmla="*/ 1836 w 2194"/>
                  <a:gd name="TY56" fmla="*/ 2194 h 2196"/>
                  <a:gd name="TX57" fmla="*/ 1683 w 2194"/>
                  <a:gd name="TY57" fmla="*/ 1834 h 2196"/>
                  <a:gd name="TX58" fmla="*/ 1535 w 2194"/>
                  <a:gd name="TY58" fmla="*/ 2194 h 2196"/>
                  <a:gd name="TX59" fmla="*/ 1175 w 2194"/>
                  <a:gd name="TY59" fmla="*/ 2194 h 2196"/>
                  <a:gd name="TX60" fmla="*/ 1489 w 2194"/>
                  <a:gd name="TY60" fmla="*/ 1445 h 2196"/>
                  <a:gd name="TX61" fmla="*/ 1355 w 2194"/>
                  <a:gd name="TY61" fmla="*/ 1104 h 2196"/>
                  <a:gd name="TX62" fmla="*/ 1632 w 2194"/>
                  <a:gd name="TY62" fmla="*/ 1104 h 2196"/>
                  <a:gd name="TX63" fmla="*/ 1771 w 2194"/>
                  <a:gd name="TY63" fmla="*/ 698 h 2196"/>
                  <a:gd name="TX64" fmla="*/ 1771 w 2194"/>
                  <a:gd name="TY64" fmla="*/ 291 h 2196"/>
                  <a:gd name="TX65" fmla="*/ 1669 w 2194"/>
                  <a:gd name="TY65" fmla="*/ 291 h 2196"/>
                  <a:gd name="TX66" fmla="*/ 1614 w 2194"/>
                  <a:gd name="TY66" fmla="*/ 975 h 2196"/>
                  <a:gd name="TX67" fmla="*/ 1281 w 2194"/>
                  <a:gd name="TY67" fmla="*/ 975 h 2196"/>
                  <a:gd name="TX68" fmla="*/ 1360 w 2194"/>
                  <a:gd name="TY68" fmla="*/ 0 h 21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</a:cxnLst>
                <a:rect l="l" t="t" r="r" b="b"/>
                <a:pathLst>
                  <a:path w="2194" h="2196">
                    <a:moveTo>
                      <a:pt x="546" y="1012"/>
                    </a:moveTo>
                    <a:lnTo>
                      <a:pt x="1244" y="1012"/>
                    </a:lnTo>
                    <a:lnTo>
                      <a:pt x="1244" y="1187"/>
                    </a:lnTo>
                    <a:lnTo>
                      <a:pt x="934" y="1589"/>
                    </a:lnTo>
                    <a:lnTo>
                      <a:pt x="1249" y="1589"/>
                    </a:lnTo>
                    <a:lnTo>
                      <a:pt x="1249" y="1764"/>
                    </a:lnTo>
                    <a:lnTo>
                      <a:pt x="925" y="1764"/>
                    </a:lnTo>
                    <a:lnTo>
                      <a:pt x="925" y="2194"/>
                    </a:lnTo>
                    <a:lnTo>
                      <a:pt x="439" y="2194"/>
                    </a:lnTo>
                    <a:lnTo>
                      <a:pt x="439" y="2032"/>
                    </a:lnTo>
                    <a:lnTo>
                      <a:pt x="597" y="2032"/>
                    </a:lnTo>
                    <a:lnTo>
                      <a:pt x="597" y="1764"/>
                    </a:lnTo>
                    <a:lnTo>
                      <a:pt x="65" y="1764"/>
                    </a:lnTo>
                    <a:lnTo>
                      <a:pt x="65" y="1589"/>
                    </a:lnTo>
                    <a:lnTo>
                      <a:pt x="537" y="1589"/>
                    </a:lnTo>
                    <a:lnTo>
                      <a:pt x="856" y="1187"/>
                    </a:lnTo>
                    <a:lnTo>
                      <a:pt x="453" y="1187"/>
                    </a:lnTo>
                    <a:lnTo>
                      <a:pt x="292" y="1455"/>
                    </a:lnTo>
                    <a:lnTo>
                      <a:pt x="0" y="1455"/>
                    </a:lnTo>
                    <a:lnTo>
                      <a:pt x="167" y="1187"/>
                    </a:lnTo>
                    <a:lnTo>
                      <a:pt x="65" y="1187"/>
                    </a:lnTo>
                    <a:lnTo>
                      <a:pt x="65" y="1012"/>
                    </a:lnTo>
                    <a:lnTo>
                      <a:pt x="255" y="1012"/>
                    </a:lnTo>
                    <a:lnTo>
                      <a:pt x="361" y="809"/>
                    </a:lnTo>
                    <a:lnTo>
                      <a:pt x="56" y="809"/>
                    </a:lnTo>
                    <a:lnTo>
                      <a:pt x="56" y="628"/>
                    </a:lnTo>
                    <a:lnTo>
                      <a:pt x="366" y="628"/>
                    </a:lnTo>
                    <a:lnTo>
                      <a:pt x="366" y="319"/>
                    </a:lnTo>
                    <a:lnTo>
                      <a:pt x="125" y="319"/>
                    </a:lnTo>
                    <a:lnTo>
                      <a:pt x="125" y="148"/>
                    </a:lnTo>
                    <a:lnTo>
                      <a:pt x="366" y="148"/>
                    </a:lnTo>
                    <a:lnTo>
                      <a:pt x="366" y="0"/>
                    </a:lnTo>
                    <a:lnTo>
                      <a:pt x="680" y="0"/>
                    </a:lnTo>
                    <a:lnTo>
                      <a:pt x="680" y="148"/>
                    </a:lnTo>
                    <a:lnTo>
                      <a:pt x="934" y="148"/>
                    </a:lnTo>
                    <a:lnTo>
                      <a:pt x="934" y="319"/>
                    </a:lnTo>
                    <a:lnTo>
                      <a:pt x="680" y="319"/>
                    </a:lnTo>
                    <a:lnTo>
                      <a:pt x="680" y="628"/>
                    </a:lnTo>
                    <a:lnTo>
                      <a:pt x="846" y="628"/>
                    </a:lnTo>
                    <a:lnTo>
                      <a:pt x="1022" y="64"/>
                    </a:lnTo>
                    <a:lnTo>
                      <a:pt x="1272" y="64"/>
                    </a:lnTo>
                    <a:lnTo>
                      <a:pt x="1115" y="628"/>
                    </a:lnTo>
                    <a:lnTo>
                      <a:pt x="1244" y="628"/>
                    </a:lnTo>
                    <a:lnTo>
                      <a:pt x="1244" y="809"/>
                    </a:lnTo>
                    <a:lnTo>
                      <a:pt x="652" y="809"/>
                    </a:lnTo>
                    <a:lnTo>
                      <a:pt x="546" y="1012"/>
                    </a:lnTo>
                    <a:close/>
                    <a:moveTo>
                      <a:pt x="1360" y="0"/>
                    </a:moveTo>
                    <a:lnTo>
                      <a:pt x="1683" y="0"/>
                    </a:lnTo>
                    <a:lnTo>
                      <a:pt x="1679" y="115"/>
                    </a:lnTo>
                    <a:lnTo>
                      <a:pt x="2183" y="115"/>
                    </a:lnTo>
                    <a:lnTo>
                      <a:pt x="2183" y="291"/>
                    </a:lnTo>
                    <a:lnTo>
                      <a:pt x="2113" y="291"/>
                    </a:lnTo>
                    <a:lnTo>
                      <a:pt x="2113" y="739"/>
                    </a:lnTo>
                    <a:lnTo>
                      <a:pt x="1868" y="1427"/>
                    </a:lnTo>
                    <a:lnTo>
                      <a:pt x="2192" y="2194"/>
                    </a:lnTo>
                    <a:lnTo>
                      <a:pt x="1836" y="2194"/>
                    </a:lnTo>
                    <a:lnTo>
                      <a:pt x="1683" y="1834"/>
                    </a:lnTo>
                    <a:lnTo>
                      <a:pt x="1535" y="2194"/>
                    </a:lnTo>
                    <a:lnTo>
                      <a:pt x="1175" y="2194"/>
                    </a:lnTo>
                    <a:lnTo>
                      <a:pt x="1489" y="1445"/>
                    </a:lnTo>
                    <a:lnTo>
                      <a:pt x="1355" y="1104"/>
                    </a:lnTo>
                    <a:lnTo>
                      <a:pt x="1632" y="1104"/>
                    </a:lnTo>
                    <a:lnTo>
                      <a:pt x="1771" y="698"/>
                    </a:lnTo>
                    <a:lnTo>
                      <a:pt x="1771" y="291"/>
                    </a:lnTo>
                    <a:lnTo>
                      <a:pt x="1669" y="291"/>
                    </a:lnTo>
                    <a:lnTo>
                      <a:pt x="1614" y="975"/>
                    </a:lnTo>
                    <a:lnTo>
                      <a:pt x="1281" y="975"/>
                    </a:lnTo>
                    <a:lnTo>
                      <a:pt x="1360" y="0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形状 49"/>
              <p:cNvSpPr/>
              <p:nvPr/>
            </p:nvSpPr>
            <p:spPr>
              <a:xfrm>
                <a:off x="9159875" y="862330"/>
                <a:ext cx="141605" cy="169545"/>
              </a:xfrm>
              <a:custGeom>
                <a:avLst/>
                <a:gdLst>
                  <a:gd name="TX0" fmla="*/ 1447 w 2231"/>
                  <a:gd name="TY0" fmla="*/ 1118 h 2151"/>
                  <a:gd name="TX1" fmla="*/ 2229 w 2231"/>
                  <a:gd name="TY1" fmla="*/ 1405 h 2151"/>
                  <a:gd name="TX2" fmla="*/ 1545 w 2231"/>
                  <a:gd name="TY2" fmla="*/ 1405 h 2151"/>
                  <a:gd name="TX3" fmla="*/ 1078 w 2231"/>
                  <a:gd name="TY3" fmla="*/ 1252 h 2151"/>
                  <a:gd name="TX4" fmla="*/ 652 w 2231"/>
                  <a:gd name="TY4" fmla="*/ 1405 h 2151"/>
                  <a:gd name="TX5" fmla="*/ 0 w 2231"/>
                  <a:gd name="TY5" fmla="*/ 1405 h 2151"/>
                  <a:gd name="TX6" fmla="*/ 726 w 2231"/>
                  <a:gd name="TY6" fmla="*/ 1137 h 2151"/>
                  <a:gd name="TX7" fmla="*/ 222 w 2231"/>
                  <a:gd name="TY7" fmla="*/ 976 h 2151"/>
                  <a:gd name="TX8" fmla="*/ 361 w 2231"/>
                  <a:gd name="TY8" fmla="*/ 745 h 2151"/>
                  <a:gd name="TX9" fmla="*/ 88 w 2231"/>
                  <a:gd name="TY9" fmla="*/ 745 h 2151"/>
                  <a:gd name="TX10" fmla="*/ 88 w 2231"/>
                  <a:gd name="TY10" fmla="*/ 583 h 2151"/>
                  <a:gd name="TX11" fmla="*/ 467 w 2231"/>
                  <a:gd name="TY11" fmla="*/ 583 h 2151"/>
                  <a:gd name="TX12" fmla="*/ 550 w 2231"/>
                  <a:gd name="TY12" fmla="*/ 444 h 2151"/>
                  <a:gd name="TX13" fmla="*/ 902 w 2231"/>
                  <a:gd name="TY13" fmla="*/ 444 h 2151"/>
                  <a:gd name="TX14" fmla="*/ 823 w 2231"/>
                  <a:gd name="TY14" fmla="*/ 583 h 2151"/>
                  <a:gd name="TX15" fmla="*/ 2146 w 2231"/>
                  <a:gd name="TY15" fmla="*/ 583 h 2151"/>
                  <a:gd name="TX16" fmla="*/ 2146 w 2231"/>
                  <a:gd name="TY16" fmla="*/ 745 h 2151"/>
                  <a:gd name="TX17" fmla="*/ 1910 w 2231"/>
                  <a:gd name="TY17" fmla="*/ 745 h 2151"/>
                  <a:gd name="TX18" fmla="*/ 1910 w 2231"/>
                  <a:gd name="TY18" fmla="*/ 957 h 2151"/>
                  <a:gd name="TX19" fmla="*/ 1447 w 2231"/>
                  <a:gd name="TY19" fmla="*/ 1118 h 2151"/>
                  <a:gd name="TX21" fmla="*/ 56 w 2231"/>
                  <a:gd name="TY21" fmla="*/ 2126 h 2151"/>
                  <a:gd name="TX22" fmla="*/ 426 w 2231"/>
                  <a:gd name="TY22" fmla="*/ 1733 h 2151"/>
                  <a:gd name="TX23" fmla="*/ 819 w 2231"/>
                  <a:gd name="TY23" fmla="*/ 1733 h 2151"/>
                  <a:gd name="TX24" fmla="*/ 463 w 2231"/>
                  <a:gd name="TY24" fmla="*/ 2126 h 2151"/>
                  <a:gd name="TX25" fmla="*/ 56 w 2231"/>
                  <a:gd name="TY25" fmla="*/ 2126 h 2151"/>
                  <a:gd name="TX27" fmla="*/ 1817 w 2231"/>
                  <a:gd name="TY27" fmla="*/ 490 h 2151"/>
                  <a:gd name="TX28" fmla="*/ 1817 w 2231"/>
                  <a:gd name="TY28" fmla="*/ 292 h 2151"/>
                  <a:gd name="TX29" fmla="*/ 412 w 2231"/>
                  <a:gd name="TY29" fmla="*/ 292 h 2151"/>
                  <a:gd name="TX30" fmla="*/ 412 w 2231"/>
                  <a:gd name="TY30" fmla="*/ 490 h 2151"/>
                  <a:gd name="TX31" fmla="*/ 88 w 2231"/>
                  <a:gd name="TY31" fmla="*/ 490 h 2151"/>
                  <a:gd name="TX32" fmla="*/ 88 w 2231"/>
                  <a:gd name="TY32" fmla="*/ 121 h 2151"/>
                  <a:gd name="TX33" fmla="*/ 925 w 2231"/>
                  <a:gd name="TY33" fmla="*/ 121 h 2151"/>
                  <a:gd name="TX34" fmla="*/ 925 w 2231"/>
                  <a:gd name="TY34" fmla="*/ 0 h 2151"/>
                  <a:gd name="TX35" fmla="*/ 1290 w 2231"/>
                  <a:gd name="TY35" fmla="*/ 0 h 2151"/>
                  <a:gd name="TX36" fmla="*/ 1290 w 2231"/>
                  <a:gd name="TY36" fmla="*/ 121 h 2151"/>
                  <a:gd name="TX37" fmla="*/ 2146 w 2231"/>
                  <a:gd name="TY37" fmla="*/ 121 h 2151"/>
                  <a:gd name="TX38" fmla="*/ 2146 w 2231"/>
                  <a:gd name="TY38" fmla="*/ 490 h 2151"/>
                  <a:gd name="TX39" fmla="*/ 1817 w 2231"/>
                  <a:gd name="TY39" fmla="*/ 490 h 2151"/>
                  <a:gd name="TX41" fmla="*/ 1281 w 2231"/>
                  <a:gd name="TY41" fmla="*/ 1368 h 2151"/>
                  <a:gd name="TX42" fmla="*/ 1281 w 2231"/>
                  <a:gd name="TY42" fmla="*/ 1497 h 2151"/>
                  <a:gd name="TX43" fmla="*/ 2146 w 2231"/>
                  <a:gd name="TY43" fmla="*/ 1497 h 2151"/>
                  <a:gd name="TX44" fmla="*/ 2146 w 2231"/>
                  <a:gd name="TY44" fmla="*/ 1668 h 2151"/>
                  <a:gd name="TX45" fmla="*/ 1281 w 2231"/>
                  <a:gd name="TY45" fmla="*/ 1668 h 2151"/>
                  <a:gd name="TX46" fmla="*/ 1281 w 2231"/>
                  <a:gd name="TY46" fmla="*/ 2149 h 2151"/>
                  <a:gd name="TX47" fmla="*/ 944 w 2231"/>
                  <a:gd name="TY47" fmla="*/ 2149 h 2151"/>
                  <a:gd name="TX48" fmla="*/ 944 w 2231"/>
                  <a:gd name="TY48" fmla="*/ 1668 h 2151"/>
                  <a:gd name="TX49" fmla="*/ 88 w 2231"/>
                  <a:gd name="TY49" fmla="*/ 1668 h 2151"/>
                  <a:gd name="TX50" fmla="*/ 88 w 2231"/>
                  <a:gd name="TY50" fmla="*/ 1497 h 2151"/>
                  <a:gd name="TX51" fmla="*/ 944 w 2231"/>
                  <a:gd name="TY51" fmla="*/ 1497 h 2151"/>
                  <a:gd name="TX52" fmla="*/ 944 w 2231"/>
                  <a:gd name="TY52" fmla="*/ 1368 h 2151"/>
                  <a:gd name="TX53" fmla="*/ 1281 w 2231"/>
                  <a:gd name="TY53" fmla="*/ 1368 h 2151"/>
                  <a:gd name="TX55" fmla="*/ 1115 w 2231"/>
                  <a:gd name="TY55" fmla="*/ 999 h 2151"/>
                  <a:gd name="TX56" fmla="*/ 1568 w 2231"/>
                  <a:gd name="TY56" fmla="*/ 832 h 2151"/>
                  <a:gd name="TX57" fmla="*/ 1568 w 2231"/>
                  <a:gd name="TY57" fmla="*/ 745 h 2151"/>
                  <a:gd name="TX58" fmla="*/ 726 w 2231"/>
                  <a:gd name="TY58" fmla="*/ 745 h 2151"/>
                  <a:gd name="TX59" fmla="*/ 675 w 2231"/>
                  <a:gd name="TY59" fmla="*/ 837 h 2151"/>
                  <a:gd name="TX60" fmla="*/ 1115 w 2231"/>
                  <a:gd name="TY60" fmla="*/ 999 h 2151"/>
                  <a:gd name="TX62" fmla="*/ 2192 w 2231"/>
                  <a:gd name="TY62" fmla="*/ 2126 h 2151"/>
                  <a:gd name="TX63" fmla="*/ 1776 w 2231"/>
                  <a:gd name="TY63" fmla="*/ 2126 h 2151"/>
                  <a:gd name="TX64" fmla="*/ 1420 w 2231"/>
                  <a:gd name="TY64" fmla="*/ 1733 h 2151"/>
                  <a:gd name="TX65" fmla="*/ 1827 w 2231"/>
                  <a:gd name="TY65" fmla="*/ 1733 h 2151"/>
                  <a:gd name="TX66" fmla="*/ 2192 w 2231"/>
                  <a:gd name="TY66" fmla="*/ 2126 h 215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</a:cxnLst>
                <a:rect l="l" t="t" r="r" b="b"/>
                <a:pathLst>
                  <a:path w="2231" h="2151">
                    <a:moveTo>
                      <a:pt x="1447" y="1118"/>
                    </a:moveTo>
                    <a:lnTo>
                      <a:pt x="2229" y="1405"/>
                    </a:lnTo>
                    <a:lnTo>
                      <a:pt x="1545" y="1405"/>
                    </a:lnTo>
                    <a:lnTo>
                      <a:pt x="1078" y="1252"/>
                    </a:lnTo>
                    <a:lnTo>
                      <a:pt x="652" y="1405"/>
                    </a:lnTo>
                    <a:lnTo>
                      <a:pt x="0" y="1405"/>
                    </a:lnTo>
                    <a:lnTo>
                      <a:pt x="726" y="1137"/>
                    </a:lnTo>
                    <a:lnTo>
                      <a:pt x="222" y="976"/>
                    </a:lnTo>
                    <a:lnTo>
                      <a:pt x="361" y="745"/>
                    </a:lnTo>
                    <a:lnTo>
                      <a:pt x="88" y="745"/>
                    </a:lnTo>
                    <a:lnTo>
                      <a:pt x="88" y="583"/>
                    </a:lnTo>
                    <a:lnTo>
                      <a:pt x="467" y="583"/>
                    </a:lnTo>
                    <a:lnTo>
                      <a:pt x="550" y="444"/>
                    </a:lnTo>
                    <a:lnTo>
                      <a:pt x="902" y="444"/>
                    </a:lnTo>
                    <a:lnTo>
                      <a:pt x="823" y="583"/>
                    </a:lnTo>
                    <a:lnTo>
                      <a:pt x="2146" y="583"/>
                    </a:lnTo>
                    <a:lnTo>
                      <a:pt x="2146" y="745"/>
                    </a:lnTo>
                    <a:lnTo>
                      <a:pt x="1910" y="745"/>
                    </a:lnTo>
                    <a:lnTo>
                      <a:pt x="1910" y="957"/>
                    </a:lnTo>
                    <a:lnTo>
                      <a:pt x="1447" y="1118"/>
                    </a:lnTo>
                    <a:close/>
                    <a:moveTo>
                      <a:pt x="56" y="2126"/>
                    </a:moveTo>
                    <a:lnTo>
                      <a:pt x="426" y="1733"/>
                    </a:lnTo>
                    <a:lnTo>
                      <a:pt x="819" y="1733"/>
                    </a:lnTo>
                    <a:lnTo>
                      <a:pt x="463" y="2126"/>
                    </a:lnTo>
                    <a:lnTo>
                      <a:pt x="56" y="2126"/>
                    </a:lnTo>
                    <a:close/>
                    <a:moveTo>
                      <a:pt x="1817" y="490"/>
                    </a:moveTo>
                    <a:lnTo>
                      <a:pt x="1817" y="292"/>
                    </a:lnTo>
                    <a:lnTo>
                      <a:pt x="412" y="292"/>
                    </a:lnTo>
                    <a:lnTo>
                      <a:pt x="412" y="490"/>
                    </a:lnTo>
                    <a:lnTo>
                      <a:pt x="88" y="490"/>
                    </a:lnTo>
                    <a:lnTo>
                      <a:pt x="88" y="121"/>
                    </a:lnTo>
                    <a:lnTo>
                      <a:pt x="925" y="121"/>
                    </a:lnTo>
                    <a:lnTo>
                      <a:pt x="925" y="0"/>
                    </a:lnTo>
                    <a:lnTo>
                      <a:pt x="1290" y="0"/>
                    </a:lnTo>
                    <a:lnTo>
                      <a:pt x="1290" y="121"/>
                    </a:lnTo>
                    <a:lnTo>
                      <a:pt x="2146" y="121"/>
                    </a:lnTo>
                    <a:lnTo>
                      <a:pt x="2146" y="490"/>
                    </a:lnTo>
                    <a:lnTo>
                      <a:pt x="1817" y="490"/>
                    </a:lnTo>
                    <a:close/>
                    <a:moveTo>
                      <a:pt x="1281" y="1368"/>
                    </a:moveTo>
                    <a:lnTo>
                      <a:pt x="1281" y="1497"/>
                    </a:lnTo>
                    <a:lnTo>
                      <a:pt x="2146" y="1497"/>
                    </a:lnTo>
                    <a:lnTo>
                      <a:pt x="2146" y="1668"/>
                    </a:lnTo>
                    <a:lnTo>
                      <a:pt x="1281" y="1668"/>
                    </a:lnTo>
                    <a:lnTo>
                      <a:pt x="1281" y="2149"/>
                    </a:lnTo>
                    <a:lnTo>
                      <a:pt x="944" y="2149"/>
                    </a:lnTo>
                    <a:lnTo>
                      <a:pt x="944" y="1668"/>
                    </a:lnTo>
                    <a:lnTo>
                      <a:pt x="88" y="1668"/>
                    </a:lnTo>
                    <a:lnTo>
                      <a:pt x="88" y="1497"/>
                    </a:lnTo>
                    <a:lnTo>
                      <a:pt x="944" y="1497"/>
                    </a:lnTo>
                    <a:lnTo>
                      <a:pt x="944" y="1368"/>
                    </a:lnTo>
                    <a:lnTo>
                      <a:pt x="1281" y="1368"/>
                    </a:lnTo>
                    <a:close/>
                    <a:moveTo>
                      <a:pt x="1115" y="999"/>
                    </a:moveTo>
                    <a:lnTo>
                      <a:pt x="1568" y="832"/>
                    </a:lnTo>
                    <a:lnTo>
                      <a:pt x="1568" y="745"/>
                    </a:lnTo>
                    <a:lnTo>
                      <a:pt x="726" y="745"/>
                    </a:lnTo>
                    <a:lnTo>
                      <a:pt x="675" y="837"/>
                    </a:lnTo>
                    <a:lnTo>
                      <a:pt x="1115" y="999"/>
                    </a:lnTo>
                    <a:close/>
                    <a:moveTo>
                      <a:pt x="2192" y="2126"/>
                    </a:moveTo>
                    <a:lnTo>
                      <a:pt x="1776" y="2126"/>
                    </a:lnTo>
                    <a:lnTo>
                      <a:pt x="1420" y="1733"/>
                    </a:lnTo>
                    <a:lnTo>
                      <a:pt x="1827" y="1733"/>
                    </a:lnTo>
                    <a:lnTo>
                      <a:pt x="2192" y="2126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形状 50"/>
              <p:cNvSpPr/>
              <p:nvPr/>
            </p:nvSpPr>
            <p:spPr>
              <a:xfrm>
                <a:off x="9307830" y="859155"/>
                <a:ext cx="145415" cy="173355"/>
              </a:xfrm>
              <a:custGeom>
                <a:avLst/>
                <a:gdLst>
                  <a:gd name="TX0" fmla="*/ 615 w 2277"/>
                  <a:gd name="TY0" fmla="*/ 943 h 2206"/>
                  <a:gd name="TX1" fmla="*/ 897 w 2277"/>
                  <a:gd name="TY1" fmla="*/ 1145 h 2206"/>
                  <a:gd name="TX2" fmla="*/ 897 w 2277"/>
                  <a:gd name="TY2" fmla="*/ 1548 h 2206"/>
                  <a:gd name="TX3" fmla="*/ 583 w 2277"/>
                  <a:gd name="TY3" fmla="*/ 1330 h 2206"/>
                  <a:gd name="TX4" fmla="*/ 583 w 2277"/>
                  <a:gd name="TY4" fmla="*/ 2204 h 2206"/>
                  <a:gd name="TX5" fmla="*/ 241 w 2277"/>
                  <a:gd name="TY5" fmla="*/ 2204 h 2206"/>
                  <a:gd name="TX6" fmla="*/ 241 w 2277"/>
                  <a:gd name="TY6" fmla="*/ 1478 h 2206"/>
                  <a:gd name="TX7" fmla="*/ 0 w 2277"/>
                  <a:gd name="TY7" fmla="*/ 1478 h 2206"/>
                  <a:gd name="TX8" fmla="*/ 435 w 2277"/>
                  <a:gd name="TY8" fmla="*/ 439 h 2206"/>
                  <a:gd name="TX9" fmla="*/ 93 w 2277"/>
                  <a:gd name="TY9" fmla="*/ 439 h 2206"/>
                  <a:gd name="TX10" fmla="*/ 93 w 2277"/>
                  <a:gd name="TY10" fmla="*/ 264 h 2206"/>
                  <a:gd name="TX11" fmla="*/ 306 w 2277"/>
                  <a:gd name="TY11" fmla="*/ 264 h 2206"/>
                  <a:gd name="TX12" fmla="*/ 306 w 2277"/>
                  <a:gd name="TY12" fmla="*/ 0 h 2206"/>
                  <a:gd name="TX13" fmla="*/ 680 w 2277"/>
                  <a:gd name="TY13" fmla="*/ 0 h 2206"/>
                  <a:gd name="TX14" fmla="*/ 680 w 2277"/>
                  <a:gd name="TY14" fmla="*/ 264 h 2206"/>
                  <a:gd name="TX15" fmla="*/ 819 w 2277"/>
                  <a:gd name="TY15" fmla="*/ 264 h 2206"/>
                  <a:gd name="TX16" fmla="*/ 819 w 2277"/>
                  <a:gd name="TY16" fmla="*/ 439 h 2206"/>
                  <a:gd name="TX17" fmla="*/ 615 w 2277"/>
                  <a:gd name="TY17" fmla="*/ 943 h 2206"/>
                  <a:gd name="TX19" fmla="*/ 888 w 2277"/>
                  <a:gd name="TY19" fmla="*/ 726 h 2206"/>
                  <a:gd name="TX20" fmla="*/ 888 w 2277"/>
                  <a:gd name="TY20" fmla="*/ 550 h 2206"/>
                  <a:gd name="TX21" fmla="*/ 1360 w 2277"/>
                  <a:gd name="TY21" fmla="*/ 550 h 2206"/>
                  <a:gd name="TX22" fmla="*/ 1360 w 2277"/>
                  <a:gd name="TY22" fmla="*/ 0 h 2206"/>
                  <a:gd name="TX23" fmla="*/ 1702 w 2277"/>
                  <a:gd name="TY23" fmla="*/ 0 h 2206"/>
                  <a:gd name="TX24" fmla="*/ 1702 w 2277"/>
                  <a:gd name="TY24" fmla="*/ 550 h 2206"/>
                  <a:gd name="TX25" fmla="*/ 2178 w 2277"/>
                  <a:gd name="TY25" fmla="*/ 550 h 2206"/>
                  <a:gd name="TX26" fmla="*/ 2178 w 2277"/>
                  <a:gd name="TY26" fmla="*/ 726 h 2206"/>
                  <a:gd name="TX27" fmla="*/ 1702 w 2277"/>
                  <a:gd name="TY27" fmla="*/ 726 h 2206"/>
                  <a:gd name="TX28" fmla="*/ 1702 w 2277"/>
                  <a:gd name="TY28" fmla="*/ 1996 h 2206"/>
                  <a:gd name="TX29" fmla="*/ 2275 w 2277"/>
                  <a:gd name="TY29" fmla="*/ 1996 h 2206"/>
                  <a:gd name="TX30" fmla="*/ 2275 w 2277"/>
                  <a:gd name="TY30" fmla="*/ 2172 h 2206"/>
                  <a:gd name="TX31" fmla="*/ 763 w 2277"/>
                  <a:gd name="TY31" fmla="*/ 2172 h 2206"/>
                  <a:gd name="TX32" fmla="*/ 763 w 2277"/>
                  <a:gd name="TY32" fmla="*/ 1996 h 2206"/>
                  <a:gd name="TX33" fmla="*/ 1360 w 2277"/>
                  <a:gd name="TY33" fmla="*/ 1996 h 2206"/>
                  <a:gd name="TX34" fmla="*/ 1360 w 2277"/>
                  <a:gd name="TY34" fmla="*/ 726 h 2206"/>
                  <a:gd name="TX35" fmla="*/ 888 w 2277"/>
                  <a:gd name="TY35" fmla="*/ 726 h 220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</a:cxnLst>
                <a:rect l="l" t="t" r="r" b="b"/>
                <a:pathLst>
                  <a:path w="2277" h="2206">
                    <a:moveTo>
                      <a:pt x="615" y="943"/>
                    </a:moveTo>
                    <a:lnTo>
                      <a:pt x="897" y="1145"/>
                    </a:lnTo>
                    <a:lnTo>
                      <a:pt x="897" y="1548"/>
                    </a:lnTo>
                    <a:lnTo>
                      <a:pt x="583" y="1330"/>
                    </a:lnTo>
                    <a:lnTo>
                      <a:pt x="583" y="2204"/>
                    </a:lnTo>
                    <a:lnTo>
                      <a:pt x="241" y="2204"/>
                    </a:lnTo>
                    <a:lnTo>
                      <a:pt x="241" y="1478"/>
                    </a:lnTo>
                    <a:lnTo>
                      <a:pt x="0" y="1478"/>
                    </a:lnTo>
                    <a:lnTo>
                      <a:pt x="435" y="439"/>
                    </a:lnTo>
                    <a:lnTo>
                      <a:pt x="93" y="439"/>
                    </a:lnTo>
                    <a:lnTo>
                      <a:pt x="93" y="264"/>
                    </a:lnTo>
                    <a:lnTo>
                      <a:pt x="306" y="264"/>
                    </a:lnTo>
                    <a:lnTo>
                      <a:pt x="306" y="0"/>
                    </a:lnTo>
                    <a:lnTo>
                      <a:pt x="680" y="0"/>
                    </a:lnTo>
                    <a:lnTo>
                      <a:pt x="680" y="264"/>
                    </a:lnTo>
                    <a:lnTo>
                      <a:pt x="819" y="264"/>
                    </a:lnTo>
                    <a:lnTo>
                      <a:pt x="819" y="439"/>
                    </a:lnTo>
                    <a:lnTo>
                      <a:pt x="615" y="943"/>
                    </a:lnTo>
                    <a:close/>
                    <a:moveTo>
                      <a:pt x="888" y="726"/>
                    </a:moveTo>
                    <a:lnTo>
                      <a:pt x="888" y="550"/>
                    </a:lnTo>
                    <a:lnTo>
                      <a:pt x="1360" y="550"/>
                    </a:lnTo>
                    <a:lnTo>
                      <a:pt x="1360" y="0"/>
                    </a:lnTo>
                    <a:lnTo>
                      <a:pt x="1702" y="0"/>
                    </a:lnTo>
                    <a:lnTo>
                      <a:pt x="1702" y="550"/>
                    </a:lnTo>
                    <a:lnTo>
                      <a:pt x="2178" y="550"/>
                    </a:lnTo>
                    <a:lnTo>
                      <a:pt x="2178" y="726"/>
                    </a:lnTo>
                    <a:lnTo>
                      <a:pt x="1702" y="726"/>
                    </a:lnTo>
                    <a:lnTo>
                      <a:pt x="1702" y="1996"/>
                    </a:lnTo>
                    <a:lnTo>
                      <a:pt x="2275" y="1996"/>
                    </a:lnTo>
                    <a:lnTo>
                      <a:pt x="2275" y="2172"/>
                    </a:lnTo>
                    <a:lnTo>
                      <a:pt x="763" y="2172"/>
                    </a:lnTo>
                    <a:lnTo>
                      <a:pt x="763" y="1996"/>
                    </a:lnTo>
                    <a:lnTo>
                      <a:pt x="1360" y="1996"/>
                    </a:lnTo>
                    <a:lnTo>
                      <a:pt x="1360" y="726"/>
                    </a:lnTo>
                    <a:lnTo>
                      <a:pt x="888" y="726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形状 51"/>
              <p:cNvSpPr/>
              <p:nvPr/>
            </p:nvSpPr>
            <p:spPr>
              <a:xfrm>
                <a:off x="9469120" y="863600"/>
                <a:ext cx="126365" cy="167005"/>
              </a:xfrm>
              <a:custGeom>
                <a:avLst/>
                <a:gdLst>
                  <a:gd name="TX0" fmla="*/ 1979 w 1991"/>
                  <a:gd name="TY0" fmla="*/ 176 h 2132"/>
                  <a:gd name="TX1" fmla="*/ 343 w 1991"/>
                  <a:gd name="TY1" fmla="*/ 176 h 2132"/>
                  <a:gd name="TX2" fmla="*/ 343 w 1991"/>
                  <a:gd name="TY2" fmla="*/ 1954 h 2132"/>
                  <a:gd name="TX3" fmla="*/ 1989 w 1991"/>
                  <a:gd name="TY3" fmla="*/ 1954 h 2132"/>
                  <a:gd name="TX4" fmla="*/ 1989 w 1991"/>
                  <a:gd name="TY4" fmla="*/ 2130 h 2132"/>
                  <a:gd name="TX5" fmla="*/ 0 w 1991"/>
                  <a:gd name="TY5" fmla="*/ 2130 h 2132"/>
                  <a:gd name="TX6" fmla="*/ 0 w 1991"/>
                  <a:gd name="TY6" fmla="*/ 0 h 2132"/>
                  <a:gd name="TX7" fmla="*/ 1979 w 1991"/>
                  <a:gd name="TY7" fmla="*/ 0 h 2132"/>
                  <a:gd name="TX8" fmla="*/ 1979 w 1991"/>
                  <a:gd name="TY8" fmla="*/ 176 h 2132"/>
                  <a:gd name="TX10" fmla="*/ 958 w 1991"/>
                  <a:gd name="TY10" fmla="*/ 1063 h 2132"/>
                  <a:gd name="TX11" fmla="*/ 421 w 1991"/>
                  <a:gd name="TY11" fmla="*/ 310 h 2132"/>
                  <a:gd name="TX12" fmla="*/ 847 w 1991"/>
                  <a:gd name="TY12" fmla="*/ 310 h 2132"/>
                  <a:gd name="TX13" fmla="*/ 1166 w 1991"/>
                  <a:gd name="TY13" fmla="*/ 763 h 2132"/>
                  <a:gd name="TX14" fmla="*/ 1475 w 1991"/>
                  <a:gd name="TY14" fmla="*/ 310 h 2132"/>
                  <a:gd name="TX15" fmla="*/ 1887 w 1991"/>
                  <a:gd name="TY15" fmla="*/ 310 h 2132"/>
                  <a:gd name="TX16" fmla="*/ 1378 w 1991"/>
                  <a:gd name="TY16" fmla="*/ 1058 h 2132"/>
                  <a:gd name="TX17" fmla="*/ 1924 w 1991"/>
                  <a:gd name="TY17" fmla="*/ 1829 h 2132"/>
                  <a:gd name="TX18" fmla="*/ 1508 w 1991"/>
                  <a:gd name="TY18" fmla="*/ 1829 h 2132"/>
                  <a:gd name="TX19" fmla="*/ 1175 w 1991"/>
                  <a:gd name="TY19" fmla="*/ 1358 h 2132"/>
                  <a:gd name="TX20" fmla="*/ 860 w 1991"/>
                  <a:gd name="TY20" fmla="*/ 1829 h 2132"/>
                  <a:gd name="TX21" fmla="*/ 440 w 1991"/>
                  <a:gd name="TY21" fmla="*/ 1829 h 2132"/>
                  <a:gd name="TX22" fmla="*/ 958 w 1991"/>
                  <a:gd name="TY22" fmla="*/ 1063 h 213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</a:cxnLst>
                <a:rect l="l" t="t" r="r" b="b"/>
                <a:pathLst>
                  <a:path w="1991" h="2132">
                    <a:moveTo>
                      <a:pt x="1979" y="176"/>
                    </a:moveTo>
                    <a:lnTo>
                      <a:pt x="343" y="176"/>
                    </a:lnTo>
                    <a:lnTo>
                      <a:pt x="343" y="1954"/>
                    </a:lnTo>
                    <a:lnTo>
                      <a:pt x="1989" y="1954"/>
                    </a:lnTo>
                    <a:lnTo>
                      <a:pt x="1989" y="2130"/>
                    </a:lnTo>
                    <a:lnTo>
                      <a:pt x="0" y="2130"/>
                    </a:lnTo>
                    <a:lnTo>
                      <a:pt x="0" y="0"/>
                    </a:lnTo>
                    <a:lnTo>
                      <a:pt x="1979" y="0"/>
                    </a:lnTo>
                    <a:lnTo>
                      <a:pt x="1979" y="176"/>
                    </a:lnTo>
                    <a:close/>
                    <a:moveTo>
                      <a:pt x="958" y="1063"/>
                    </a:moveTo>
                    <a:lnTo>
                      <a:pt x="421" y="310"/>
                    </a:lnTo>
                    <a:lnTo>
                      <a:pt x="847" y="310"/>
                    </a:lnTo>
                    <a:lnTo>
                      <a:pt x="1166" y="763"/>
                    </a:lnTo>
                    <a:lnTo>
                      <a:pt x="1475" y="310"/>
                    </a:lnTo>
                    <a:lnTo>
                      <a:pt x="1887" y="310"/>
                    </a:lnTo>
                    <a:lnTo>
                      <a:pt x="1378" y="1058"/>
                    </a:lnTo>
                    <a:lnTo>
                      <a:pt x="1924" y="1829"/>
                    </a:lnTo>
                    <a:lnTo>
                      <a:pt x="1508" y="1829"/>
                    </a:lnTo>
                    <a:lnTo>
                      <a:pt x="1175" y="1358"/>
                    </a:lnTo>
                    <a:lnTo>
                      <a:pt x="860" y="1829"/>
                    </a:lnTo>
                    <a:lnTo>
                      <a:pt x="440" y="1829"/>
                    </a:lnTo>
                    <a:lnTo>
                      <a:pt x="958" y="1063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91440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cxnSp>
        <p:nvCxnSpPr>
          <p:cNvPr id="64" name="形状 63"/>
          <p:cNvCxnSpPr/>
          <p:nvPr/>
        </p:nvCxnSpPr>
        <p:spPr>
          <a:xfrm>
            <a:off x="7885430" y="527050"/>
            <a:ext cx="635" cy="503555"/>
          </a:xfrm>
          <a:prstGeom prst="line">
            <a:avLst/>
          </a:prstGeom>
          <a:ln w="12700" cap="rnd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 rot="0">
            <a:off x="8394700" y="426720"/>
            <a:ext cx="753745" cy="370205"/>
            <a:chOff x="8394700" y="426720"/>
            <a:chExt cx="753745" cy="370205"/>
          </a:xfrm>
          <a:solidFill>
            <a:schemeClr val="bg1">
              <a:lumMod val="75000"/>
            </a:schemeClr>
          </a:solidFill>
        </p:grpSpPr>
        <p:sp>
          <p:nvSpPr>
            <p:cNvPr id="66" name="形状 65"/>
            <p:cNvSpPr/>
            <p:nvPr/>
          </p:nvSpPr>
          <p:spPr>
            <a:xfrm>
              <a:off x="8394700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7" name="形状 66"/>
            <p:cNvSpPr/>
            <p:nvPr/>
          </p:nvSpPr>
          <p:spPr>
            <a:xfrm>
              <a:off x="8584565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8" name="形状 67"/>
            <p:cNvSpPr/>
            <p:nvPr/>
          </p:nvSpPr>
          <p:spPr>
            <a:xfrm>
              <a:off x="8773795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9" name="形状 68"/>
            <p:cNvSpPr/>
            <p:nvPr/>
          </p:nvSpPr>
          <p:spPr>
            <a:xfrm>
              <a:off x="8963660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70" name="形状 69"/>
          <p:cNvSpPr/>
          <p:nvPr/>
        </p:nvSpPr>
        <p:spPr>
          <a:xfrm>
            <a:off x="8324850" y="413385"/>
            <a:ext cx="899795" cy="3689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cap="none">
                <a:ln w="22225" cap="flat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学校图标</a:t>
            </a:r>
            <a:endParaRPr lang="ko-KR" altLang="en-US" sz="1800" b="1" cap="none">
              <a:ln w="22225" cap="flat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 rot="0">
            <a:off x="591185" y="643890"/>
            <a:ext cx="327025" cy="321945"/>
            <a:chOff x="591185" y="643890"/>
            <a:chExt cx="327025" cy="321945"/>
          </a:xfrm>
          <a:solidFill>
            <a:schemeClr val="bg1"/>
          </a:solidFill>
        </p:grpSpPr>
        <p:sp>
          <p:nvSpPr>
            <p:cNvPr id="72" name="形状 71"/>
            <p:cNvSpPr/>
            <p:nvPr/>
          </p:nvSpPr>
          <p:spPr>
            <a:xfrm>
              <a:off x="658495" y="722630"/>
              <a:ext cx="259715" cy="243205"/>
            </a:xfrm>
            <a:custGeom>
              <a:avLst/>
              <a:gdLst>
                <a:gd name="TX0" fmla="*/ 25 w 2648"/>
                <a:gd name="TY0" fmla="*/ 1478 h 2012"/>
                <a:gd name="TX1" fmla="*/ 525 w 2648"/>
                <a:gd name="TY1" fmla="*/ 1865 h 2012"/>
                <a:gd name="TX2" fmla="*/ 736 w 2648"/>
                <a:gd name="TY2" fmla="*/ 1972 h 2012"/>
                <a:gd name="TX3" fmla="*/ 940 w 2648"/>
                <a:gd name="TY3" fmla="*/ 2010 h 2012"/>
                <a:gd name="TX4" fmla="*/ 1078 w 2648"/>
                <a:gd name="TY4" fmla="*/ 1991 h 2012"/>
                <a:gd name="TX5" fmla="*/ 1286 w 2648"/>
                <a:gd name="TY5" fmla="*/ 1894 h 2012"/>
                <a:gd name="TX6" fmla="*/ 1506 w 2648"/>
                <a:gd name="TY6" fmla="*/ 1715 h 2012"/>
                <a:gd name="TX7" fmla="*/ 1506 w 2648"/>
                <a:gd name="TY7" fmla="*/ 1715 h 2012"/>
                <a:gd name="TX8" fmla="*/ 2630 w 2648"/>
                <a:gd name="TY8" fmla="*/ 624 h 2012"/>
                <a:gd name="TX9" fmla="*/ 2646 w 2648"/>
                <a:gd name="TY9" fmla="*/ 586 h 2012"/>
                <a:gd name="TX10" fmla="*/ 2630 w 2648"/>
                <a:gd name="TY10" fmla="*/ 548 h 2012"/>
                <a:gd name="TX11" fmla="*/ 2090 w 2648"/>
                <a:gd name="TY11" fmla="*/ 21 h 2012"/>
                <a:gd name="TX12" fmla="*/ 2016 w 2648"/>
                <a:gd name="TY12" fmla="*/ 22 h 2012"/>
                <a:gd name="TX13" fmla="*/ 2017 w 2648"/>
                <a:gd name="TY13" fmla="*/ 96 h 2012"/>
                <a:gd name="TX14" fmla="*/ 2518 w 2648"/>
                <a:gd name="TY14" fmla="*/ 586 h 2012"/>
                <a:gd name="TX15" fmla="*/ 1433 w 2648"/>
                <a:gd name="TY15" fmla="*/ 1639 h 2012"/>
                <a:gd name="TX16" fmla="*/ 1433 w 2648"/>
                <a:gd name="TY16" fmla="*/ 1639 h 2012"/>
                <a:gd name="TX17" fmla="*/ 1167 w 2648"/>
                <a:gd name="TY17" fmla="*/ 1843 h 2012"/>
                <a:gd name="TX18" fmla="*/ 1051 w 2648"/>
                <a:gd name="TY18" fmla="*/ 1889 h 2012"/>
                <a:gd name="TX19" fmla="*/ 940 w 2648"/>
                <a:gd name="TY19" fmla="*/ 1904 h 2012"/>
                <a:gd name="TX20" fmla="*/ 772 w 2648"/>
                <a:gd name="TY20" fmla="*/ 1872 h 2012"/>
                <a:gd name="TX21" fmla="*/ 474 w 2648"/>
                <a:gd name="TY21" fmla="*/ 1704 h 2012"/>
                <a:gd name="TX22" fmla="*/ 93 w 2648"/>
                <a:gd name="TY22" fmla="*/ 1398 h 2012"/>
                <a:gd name="TX23" fmla="*/ 19 w 2648"/>
                <a:gd name="TY23" fmla="*/ 1404 h 2012"/>
                <a:gd name="TX24" fmla="*/ 25 w 2648"/>
                <a:gd name="TY24" fmla="*/ 1478 h 201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2648" h="2012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3" name="形状 72"/>
            <p:cNvSpPr/>
            <p:nvPr/>
          </p:nvSpPr>
          <p:spPr>
            <a:xfrm>
              <a:off x="676910" y="793750"/>
              <a:ext cx="211455" cy="139065"/>
            </a:xfrm>
            <a:custGeom>
              <a:avLst/>
              <a:gdLst>
                <a:gd name="TX0" fmla="*/ 15 w 2159"/>
                <a:gd name="TY0" fmla="*/ 713 h 1153"/>
                <a:gd name="TX1" fmla="*/ 432 w 2159"/>
                <a:gd name="TY1" fmla="*/ 1033 h 1153"/>
                <a:gd name="TX2" fmla="*/ 605 w 2159"/>
                <a:gd name="TY2" fmla="*/ 1120 h 1153"/>
                <a:gd name="TX3" fmla="*/ 771 w 2159"/>
                <a:gd name="TY3" fmla="*/ 1151 h 1153"/>
                <a:gd name="TX4" fmla="*/ 896 w 2159"/>
                <a:gd name="TY4" fmla="*/ 1132 h 1153"/>
                <a:gd name="TX5" fmla="*/ 1089 w 2159"/>
                <a:gd name="TY5" fmla="*/ 1036 h 1153"/>
                <a:gd name="TX6" fmla="*/ 1305 w 2159"/>
                <a:gd name="TY6" fmla="*/ 856 h 1153"/>
                <a:gd name="TX7" fmla="*/ 1305 w 2159"/>
                <a:gd name="TY7" fmla="*/ 856 h 1153"/>
                <a:gd name="TX8" fmla="*/ 2144 w 2159"/>
                <a:gd name="TY8" fmla="*/ 57 h 1153"/>
                <a:gd name="TX9" fmla="*/ 2145 w 2159"/>
                <a:gd name="TY9" fmla="*/ 13 h 1153"/>
                <a:gd name="TX10" fmla="*/ 2100 w 2159"/>
                <a:gd name="TY10" fmla="*/ 12 h 1153"/>
                <a:gd name="TX11" fmla="*/ 1262 w 2159"/>
                <a:gd name="TY11" fmla="*/ 811 h 1153"/>
                <a:gd name="TX12" fmla="*/ 1262 w 2159"/>
                <a:gd name="TY12" fmla="*/ 811 h 1153"/>
                <a:gd name="TX13" fmla="*/ 993 w 2159"/>
                <a:gd name="TY13" fmla="*/ 1023 h 1153"/>
                <a:gd name="TX14" fmla="*/ 878 w 2159"/>
                <a:gd name="TY14" fmla="*/ 1072 h 1153"/>
                <a:gd name="TX15" fmla="*/ 771 w 2159"/>
                <a:gd name="TY15" fmla="*/ 1088 h 1153"/>
                <a:gd name="TX16" fmla="*/ 626 w 2159"/>
                <a:gd name="TY16" fmla="*/ 1061 h 1153"/>
                <a:gd name="TX17" fmla="*/ 376 w 2159"/>
                <a:gd name="TY17" fmla="*/ 920 h 1153"/>
                <a:gd name="TX18" fmla="*/ 55 w 2159"/>
                <a:gd name="TY18" fmla="*/ 665 h 1153"/>
                <a:gd name="TX19" fmla="*/ 11 w 2159"/>
                <a:gd name="TY19" fmla="*/ 669 h 1153"/>
                <a:gd name="TX20" fmla="*/ 15 w 2159"/>
                <a:gd name="TY20" fmla="*/ 713 h 115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59" h="1153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4" name="形状 73"/>
            <p:cNvSpPr/>
            <p:nvPr/>
          </p:nvSpPr>
          <p:spPr>
            <a:xfrm>
              <a:off x="693420" y="777875"/>
              <a:ext cx="180975" cy="123825"/>
            </a:xfrm>
            <a:custGeom>
              <a:avLst/>
              <a:gdLst>
                <a:gd name="TX0" fmla="*/ 12 w 1846"/>
                <a:gd name="TY0" fmla="*/ 672 h 1023"/>
                <a:gd name="TX1" fmla="*/ 350 w 1846"/>
                <a:gd name="TY1" fmla="*/ 928 h 1023"/>
                <a:gd name="TX2" fmla="*/ 488 w 1846"/>
                <a:gd name="TY2" fmla="*/ 997 h 1023"/>
                <a:gd name="TX3" fmla="*/ 620 w 1846"/>
                <a:gd name="TY3" fmla="*/ 1021 h 1023"/>
                <a:gd name="TX4" fmla="*/ 734 w 1846"/>
                <a:gd name="TY4" fmla="*/ 1003 h 1023"/>
                <a:gd name="TX5" fmla="*/ 915 w 1846"/>
                <a:gd name="TY5" fmla="*/ 905 h 1023"/>
                <a:gd name="TX6" fmla="*/ 1129 w 1846"/>
                <a:gd name="TY6" fmla="*/ 720 h 1023"/>
                <a:gd name="TX7" fmla="*/ 1129 w 1846"/>
                <a:gd name="TY7" fmla="*/ 720 h 1023"/>
                <a:gd name="TX8" fmla="*/ 1834 w 1846"/>
                <a:gd name="TY8" fmla="*/ 42 h 1023"/>
                <a:gd name="TX9" fmla="*/ 1835 w 1846"/>
                <a:gd name="TY9" fmla="*/ 10 h 1023"/>
                <a:gd name="TX10" fmla="*/ 1802 w 1846"/>
                <a:gd name="TY10" fmla="*/ 9 h 1023"/>
                <a:gd name="TX11" fmla="*/ 1097 w 1846"/>
                <a:gd name="TY11" fmla="*/ 687 h 1023"/>
                <a:gd name="TX12" fmla="*/ 1097 w 1846"/>
                <a:gd name="TY12" fmla="*/ 687 h 1023"/>
                <a:gd name="TX13" fmla="*/ 828 w 1846"/>
                <a:gd name="TY13" fmla="*/ 907 h 1023"/>
                <a:gd name="TX14" fmla="*/ 720 w 1846"/>
                <a:gd name="TY14" fmla="*/ 959 h 1023"/>
                <a:gd name="TX15" fmla="*/ 620 w 1846"/>
                <a:gd name="TY15" fmla="*/ 975 h 1023"/>
                <a:gd name="TX16" fmla="*/ 504 w 1846"/>
                <a:gd name="TY16" fmla="*/ 954 h 1023"/>
                <a:gd name="TX17" fmla="*/ 302 w 1846"/>
                <a:gd name="TY17" fmla="*/ 841 h 1023"/>
                <a:gd name="TX18" fmla="*/ 41 w 1846"/>
                <a:gd name="TY18" fmla="*/ 636 h 1023"/>
                <a:gd name="TX19" fmla="*/ 9 w 1846"/>
                <a:gd name="TY19" fmla="*/ 640 h 1023"/>
                <a:gd name="TX20" fmla="*/ 12 w 1846"/>
                <a:gd name="TY20" fmla="*/ 672 h 10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846" h="1023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5" name="形状 74"/>
            <p:cNvSpPr/>
            <p:nvPr/>
          </p:nvSpPr>
          <p:spPr>
            <a:xfrm>
              <a:off x="710565" y="762635"/>
              <a:ext cx="150495" cy="108585"/>
            </a:xfrm>
            <a:custGeom>
              <a:avLst/>
              <a:gdLst>
                <a:gd name="TX0" fmla="*/ 8 w 1532"/>
                <a:gd name="TY0" fmla="*/ 630 h 896"/>
                <a:gd name="TX1" fmla="*/ 269 w 1532"/>
                <a:gd name="TY1" fmla="*/ 824 h 896"/>
                <a:gd name="TX2" fmla="*/ 374 w 1532"/>
                <a:gd name="TY2" fmla="*/ 876 h 896"/>
                <a:gd name="TX3" fmla="*/ 473 w 1532"/>
                <a:gd name="TY3" fmla="*/ 894 h 896"/>
                <a:gd name="TX4" fmla="*/ 573 w 1532"/>
                <a:gd name="TY4" fmla="*/ 875 h 896"/>
                <a:gd name="TX5" fmla="*/ 739 w 1532"/>
                <a:gd name="TY5" fmla="*/ 775 h 896"/>
                <a:gd name="TX6" fmla="*/ 953 w 1532"/>
                <a:gd name="TY6" fmla="*/ 584 h 896"/>
                <a:gd name="TX7" fmla="*/ 953 w 1532"/>
                <a:gd name="TY7" fmla="*/ 584 h 896"/>
                <a:gd name="TX8" fmla="*/ 1524 w 1532"/>
                <a:gd name="TY8" fmla="*/ 27 h 896"/>
                <a:gd name="TX9" fmla="*/ 1524 w 1532"/>
                <a:gd name="TY9" fmla="*/ 6 h 896"/>
                <a:gd name="TX10" fmla="*/ 1503 w 1532"/>
                <a:gd name="TY10" fmla="*/ 6 h 896"/>
                <a:gd name="TX11" fmla="*/ 932 w 1532"/>
                <a:gd name="TY11" fmla="*/ 563 h 896"/>
                <a:gd name="TX12" fmla="*/ 932 w 1532"/>
                <a:gd name="TY12" fmla="*/ 563 h 896"/>
                <a:gd name="TX13" fmla="*/ 663 w 1532"/>
                <a:gd name="TY13" fmla="*/ 793 h 896"/>
                <a:gd name="TX14" fmla="*/ 562 w 1532"/>
                <a:gd name="TY14" fmla="*/ 847 h 896"/>
                <a:gd name="TX15" fmla="*/ 473 w 1532"/>
                <a:gd name="TY15" fmla="*/ 865 h 896"/>
                <a:gd name="TX16" fmla="*/ 384 w 1532"/>
                <a:gd name="TY16" fmla="*/ 848 h 896"/>
                <a:gd name="TX17" fmla="*/ 229 w 1532"/>
                <a:gd name="TY17" fmla="*/ 762 h 896"/>
                <a:gd name="TX18" fmla="*/ 26 w 1532"/>
                <a:gd name="TY18" fmla="*/ 607 h 896"/>
                <a:gd name="TX19" fmla="*/ 5 w 1532"/>
                <a:gd name="TY19" fmla="*/ 609 h 896"/>
                <a:gd name="TX20" fmla="*/ 8 w 1532"/>
                <a:gd name="TY20" fmla="*/ 630 h 89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532" h="896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6" name="形状 75"/>
            <p:cNvSpPr/>
            <p:nvPr/>
          </p:nvSpPr>
          <p:spPr>
            <a:xfrm>
              <a:off x="727075" y="747395"/>
              <a:ext cx="120015" cy="93345"/>
            </a:xfrm>
            <a:custGeom>
              <a:avLst/>
              <a:gdLst>
                <a:gd name="TX0" fmla="*/ 4 w 1218"/>
                <a:gd name="TY0" fmla="*/ 588 h 774"/>
                <a:gd name="TX1" fmla="*/ 193 w 1218"/>
                <a:gd name="TY1" fmla="*/ 724 h 774"/>
                <a:gd name="TX2" fmla="*/ 332 w 1218"/>
                <a:gd name="TY2" fmla="*/ 772 h 774"/>
                <a:gd name="TX3" fmla="*/ 415 w 1218"/>
                <a:gd name="TY3" fmla="*/ 752 h 774"/>
                <a:gd name="TX4" fmla="*/ 563 w 1218"/>
                <a:gd name="TY4" fmla="*/ 648 h 774"/>
                <a:gd name="TX5" fmla="*/ 776 w 1218"/>
                <a:gd name="TY5" fmla="*/ 448 h 774"/>
                <a:gd name="TX6" fmla="*/ 776 w 1218"/>
                <a:gd name="TY6" fmla="*/ 448 h 774"/>
                <a:gd name="TX7" fmla="*/ 1213 w 1218"/>
                <a:gd name="TY7" fmla="*/ 12 h 774"/>
                <a:gd name="TX8" fmla="*/ 1213 w 1218"/>
                <a:gd name="TY8" fmla="*/ 2 h 774"/>
                <a:gd name="TX9" fmla="*/ 1204 w 1218"/>
                <a:gd name="TY9" fmla="*/ 2 h 774"/>
                <a:gd name="TX10" fmla="*/ 767 w 1218"/>
                <a:gd name="TY10" fmla="*/ 439 h 774"/>
                <a:gd name="TX11" fmla="*/ 500 w 1218"/>
                <a:gd name="TY11" fmla="*/ 682 h 774"/>
                <a:gd name="TX12" fmla="*/ 410 w 1218"/>
                <a:gd name="TY12" fmla="*/ 740 h 774"/>
                <a:gd name="TX13" fmla="*/ 332 w 1218"/>
                <a:gd name="TY13" fmla="*/ 759 h 774"/>
                <a:gd name="TX14" fmla="*/ 199 w 1218"/>
                <a:gd name="TY14" fmla="*/ 712 h 774"/>
                <a:gd name="TX15" fmla="*/ 12 w 1218"/>
                <a:gd name="TY15" fmla="*/ 577 h 774"/>
                <a:gd name="TX16" fmla="*/ 2 w 1218"/>
                <a:gd name="TY16" fmla="*/ 578 h 774"/>
                <a:gd name="TX17" fmla="*/ 4 w 1218"/>
                <a:gd name="TY17" fmla="*/ 588 h 77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</a:cxnLst>
              <a:rect l="l" t="t" r="r" b="b"/>
              <a:pathLst>
                <a:path w="1218" h="774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7" name="形状 76"/>
            <p:cNvSpPr/>
            <p:nvPr/>
          </p:nvSpPr>
          <p:spPr>
            <a:xfrm>
              <a:off x="591185" y="643890"/>
              <a:ext cx="260985" cy="241935"/>
            </a:xfrm>
            <a:custGeom>
              <a:avLst/>
              <a:gdLst>
                <a:gd name="TX0" fmla="*/ 2631 w 2658"/>
                <a:gd name="TY0" fmla="*/ 532 h 1999"/>
                <a:gd name="TX1" fmla="*/ 2130 w 2658"/>
                <a:gd name="TY1" fmla="*/ 145 h 1999"/>
                <a:gd name="TX2" fmla="*/ 1920 w 2658"/>
                <a:gd name="TY2" fmla="*/ 38 h 1999"/>
                <a:gd name="TX3" fmla="*/ 1715 w 2658"/>
                <a:gd name="TY3" fmla="*/ 0 h 1999"/>
                <a:gd name="TX4" fmla="*/ 1578 w 2658"/>
                <a:gd name="TY4" fmla="*/ 19 h 1999"/>
                <a:gd name="TX5" fmla="*/ 1370 w 2658"/>
                <a:gd name="TY5" fmla="*/ 116 h 1999"/>
                <a:gd name="TX6" fmla="*/ 1150 w 2658"/>
                <a:gd name="TY6" fmla="*/ 295 h 1999"/>
                <a:gd name="TX7" fmla="*/ 1150 w 2658"/>
                <a:gd name="TY7" fmla="*/ 295 h 1999"/>
                <a:gd name="TX8" fmla="*/ 16 w 2658"/>
                <a:gd name="TY8" fmla="*/ 1368 h 1999"/>
                <a:gd name="TX9" fmla="*/ 0 w 2658"/>
                <a:gd name="TY9" fmla="*/ 1406 h 1999"/>
                <a:gd name="TX10" fmla="*/ 16 w 2658"/>
                <a:gd name="TY10" fmla="*/ 1444 h 1999"/>
                <a:gd name="TX11" fmla="*/ 566 w 2658"/>
                <a:gd name="TY11" fmla="*/ 1977 h 1999"/>
                <a:gd name="TX12" fmla="*/ 640 w 2658"/>
                <a:gd name="TY12" fmla="*/ 1976 h 1999"/>
                <a:gd name="TX13" fmla="*/ 639 w 2658"/>
                <a:gd name="TY13" fmla="*/ 1901 h 1999"/>
                <a:gd name="TX14" fmla="*/ 129 w 2658"/>
                <a:gd name="TY14" fmla="*/ 1406 h 1999"/>
                <a:gd name="TX15" fmla="*/ 1223 w 2658"/>
                <a:gd name="TY15" fmla="*/ 371 h 1999"/>
                <a:gd name="TX16" fmla="*/ 1223 w 2658"/>
                <a:gd name="TY16" fmla="*/ 371 h 1999"/>
                <a:gd name="TX17" fmla="*/ 1489 w 2658"/>
                <a:gd name="TY17" fmla="*/ 167 h 1999"/>
                <a:gd name="TX18" fmla="*/ 1605 w 2658"/>
                <a:gd name="TY18" fmla="*/ 121 h 1999"/>
                <a:gd name="TX19" fmla="*/ 1715 w 2658"/>
                <a:gd name="TY19" fmla="*/ 106 h 1999"/>
                <a:gd name="TX20" fmla="*/ 1884 w 2658"/>
                <a:gd name="TY20" fmla="*/ 138 h 1999"/>
                <a:gd name="TX21" fmla="*/ 2181 w 2658"/>
                <a:gd name="TY21" fmla="*/ 306 h 1999"/>
                <a:gd name="TX22" fmla="*/ 2562 w 2658"/>
                <a:gd name="TY22" fmla="*/ 612 h 1999"/>
                <a:gd name="TX23" fmla="*/ 2637 w 2658"/>
                <a:gd name="TY23" fmla="*/ 606 h 1999"/>
                <a:gd name="TX24" fmla="*/ 2631 w 2658"/>
                <a:gd name="TY24" fmla="*/ 532 h 199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2658" h="1999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8" name="形状 77"/>
            <p:cNvSpPr/>
            <p:nvPr/>
          </p:nvSpPr>
          <p:spPr>
            <a:xfrm>
              <a:off x="622300" y="677545"/>
              <a:ext cx="211455" cy="139065"/>
            </a:xfrm>
            <a:custGeom>
              <a:avLst/>
              <a:gdLst>
                <a:gd name="TX0" fmla="*/ 2142 w 2159"/>
                <a:gd name="TY0" fmla="*/ 438 h 1153"/>
                <a:gd name="TX1" fmla="*/ 1725 w 2159"/>
                <a:gd name="TY1" fmla="*/ 118 h 1153"/>
                <a:gd name="TX2" fmla="*/ 1552 w 2159"/>
                <a:gd name="TY2" fmla="*/ 31 h 1153"/>
                <a:gd name="TX3" fmla="*/ 1386 w 2159"/>
                <a:gd name="TY3" fmla="*/ 0 h 1153"/>
                <a:gd name="TX4" fmla="*/ 1261 w 2159"/>
                <a:gd name="TY4" fmla="*/ 19 h 1153"/>
                <a:gd name="TX5" fmla="*/ 1068 w 2159"/>
                <a:gd name="TY5" fmla="*/ 115 h 1153"/>
                <a:gd name="TX6" fmla="*/ 852 w 2159"/>
                <a:gd name="TY6" fmla="*/ 295 h 1153"/>
                <a:gd name="TX7" fmla="*/ 852 w 2159"/>
                <a:gd name="TY7" fmla="*/ 295 h 1153"/>
                <a:gd name="TX8" fmla="*/ 13 w 2159"/>
                <a:gd name="TY8" fmla="*/ 1094 h 1153"/>
                <a:gd name="TX9" fmla="*/ 12 w 2159"/>
                <a:gd name="TY9" fmla="*/ 1138 h 1153"/>
                <a:gd name="TX10" fmla="*/ 56 w 2159"/>
                <a:gd name="TY10" fmla="*/ 1139 h 1153"/>
                <a:gd name="TX11" fmla="*/ 895 w 2159"/>
                <a:gd name="TY11" fmla="*/ 340 h 1153"/>
                <a:gd name="TX12" fmla="*/ 895 w 2159"/>
                <a:gd name="TY12" fmla="*/ 340 h 1153"/>
                <a:gd name="TX13" fmla="*/ 1164 w 2159"/>
                <a:gd name="TY13" fmla="*/ 128 h 1153"/>
                <a:gd name="TX14" fmla="*/ 1279 w 2159"/>
                <a:gd name="TY14" fmla="*/ 79 h 1153"/>
                <a:gd name="TX15" fmla="*/ 1386 w 2159"/>
                <a:gd name="TY15" fmla="*/ 63 h 1153"/>
                <a:gd name="TX16" fmla="*/ 1531 w 2159"/>
                <a:gd name="TY16" fmla="*/ 90 h 1153"/>
                <a:gd name="TX17" fmla="*/ 1781 w 2159"/>
                <a:gd name="TY17" fmla="*/ 231 h 1153"/>
                <a:gd name="TX18" fmla="*/ 2102 w 2159"/>
                <a:gd name="TY18" fmla="*/ 486 h 1153"/>
                <a:gd name="TX19" fmla="*/ 2146 w 2159"/>
                <a:gd name="TY19" fmla="*/ 482 h 1153"/>
                <a:gd name="TX20" fmla="*/ 2142 w 2159"/>
                <a:gd name="TY20" fmla="*/ 438 h 115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59" h="1153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9" name="形状 78"/>
            <p:cNvSpPr/>
            <p:nvPr/>
          </p:nvSpPr>
          <p:spPr>
            <a:xfrm>
              <a:off x="636270" y="708660"/>
              <a:ext cx="180975" cy="123825"/>
            </a:xfrm>
            <a:custGeom>
              <a:avLst/>
              <a:gdLst>
                <a:gd name="TX0" fmla="*/ 1832 w 1845"/>
                <a:gd name="TY0" fmla="*/ 349 h 1022"/>
                <a:gd name="TX1" fmla="*/ 1494 w 1845"/>
                <a:gd name="TY1" fmla="*/ 93 h 1022"/>
                <a:gd name="TX2" fmla="*/ 1356 w 1845"/>
                <a:gd name="TY2" fmla="*/ 24 h 1022"/>
                <a:gd name="TX3" fmla="*/ 1224 w 1845"/>
                <a:gd name="TY3" fmla="*/ 0 h 1022"/>
                <a:gd name="TX4" fmla="*/ 1110 w 1845"/>
                <a:gd name="TY4" fmla="*/ 18 h 1022"/>
                <a:gd name="TX5" fmla="*/ 929 w 1845"/>
                <a:gd name="TY5" fmla="*/ 116 h 1022"/>
                <a:gd name="TX6" fmla="*/ 715 w 1845"/>
                <a:gd name="TY6" fmla="*/ 301 h 1022"/>
                <a:gd name="TX7" fmla="*/ 714 w 1845"/>
                <a:gd name="TY7" fmla="*/ 301 h 1022"/>
                <a:gd name="TX8" fmla="*/ 10 w 1845"/>
                <a:gd name="TY8" fmla="*/ 978 h 1022"/>
                <a:gd name="TX9" fmla="*/ 9 w 1845"/>
                <a:gd name="TY9" fmla="*/ 1011 h 1022"/>
                <a:gd name="TX10" fmla="*/ 42 w 1845"/>
                <a:gd name="TY10" fmla="*/ 1012 h 1022"/>
                <a:gd name="TX11" fmla="*/ 746 w 1845"/>
                <a:gd name="TY11" fmla="*/ 334 h 1022"/>
                <a:gd name="TX12" fmla="*/ 746 w 1845"/>
                <a:gd name="TY12" fmla="*/ 334 h 1022"/>
                <a:gd name="TX13" fmla="*/ 1016 w 1845"/>
                <a:gd name="TY13" fmla="*/ 114 h 1022"/>
                <a:gd name="TX14" fmla="*/ 1124 w 1845"/>
                <a:gd name="TY14" fmla="*/ 62 h 1022"/>
                <a:gd name="TX15" fmla="*/ 1224 w 1845"/>
                <a:gd name="TY15" fmla="*/ 46 h 1022"/>
                <a:gd name="TX16" fmla="*/ 1340 w 1845"/>
                <a:gd name="TY16" fmla="*/ 67 h 1022"/>
                <a:gd name="TX17" fmla="*/ 1542 w 1845"/>
                <a:gd name="TY17" fmla="*/ 180 h 1022"/>
                <a:gd name="TX18" fmla="*/ 1803 w 1845"/>
                <a:gd name="TY18" fmla="*/ 385 h 1022"/>
                <a:gd name="TX19" fmla="*/ 1835 w 1845"/>
                <a:gd name="TY19" fmla="*/ 381 h 1022"/>
                <a:gd name="TX20" fmla="*/ 1832 w 1845"/>
                <a:gd name="TY20" fmla="*/ 349 h 10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845" h="1022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80" name="形状 79"/>
            <p:cNvSpPr/>
            <p:nvPr/>
          </p:nvSpPr>
          <p:spPr>
            <a:xfrm>
              <a:off x="650240" y="739775"/>
              <a:ext cx="150495" cy="108585"/>
            </a:xfrm>
            <a:custGeom>
              <a:avLst/>
              <a:gdLst>
                <a:gd name="TX0" fmla="*/ 1522 w 1531"/>
                <a:gd name="TY0" fmla="*/ 264 h 896"/>
                <a:gd name="TX1" fmla="*/ 1260 w 1531"/>
                <a:gd name="TY1" fmla="*/ 70 h 896"/>
                <a:gd name="TX2" fmla="*/ 1156 w 1531"/>
                <a:gd name="TY2" fmla="*/ 18 h 896"/>
                <a:gd name="TX3" fmla="*/ 1057 w 1531"/>
                <a:gd name="TY3" fmla="*/ 0 h 896"/>
                <a:gd name="TX4" fmla="*/ 957 w 1531"/>
                <a:gd name="TY4" fmla="*/ 19 h 896"/>
                <a:gd name="TX5" fmla="*/ 791 w 1531"/>
                <a:gd name="TY5" fmla="*/ 119 h 896"/>
                <a:gd name="TX6" fmla="*/ 577 w 1531"/>
                <a:gd name="TY6" fmla="*/ 310 h 896"/>
                <a:gd name="TX7" fmla="*/ 577 w 1531"/>
                <a:gd name="TY7" fmla="*/ 310 h 896"/>
                <a:gd name="TX8" fmla="*/ 6 w 1531"/>
                <a:gd name="TY8" fmla="*/ 867 h 896"/>
                <a:gd name="TX9" fmla="*/ 6 w 1531"/>
                <a:gd name="TY9" fmla="*/ 888 h 896"/>
                <a:gd name="TX10" fmla="*/ 27 w 1531"/>
                <a:gd name="TY10" fmla="*/ 888 h 896"/>
                <a:gd name="TX11" fmla="*/ 598 w 1531"/>
                <a:gd name="TY11" fmla="*/ 331 h 896"/>
                <a:gd name="TX12" fmla="*/ 598 w 1531"/>
                <a:gd name="TY12" fmla="*/ 331 h 896"/>
                <a:gd name="TX13" fmla="*/ 866 w 1531"/>
                <a:gd name="TY13" fmla="*/ 101 h 896"/>
                <a:gd name="TX14" fmla="*/ 968 w 1531"/>
                <a:gd name="TY14" fmla="*/ 47 h 896"/>
                <a:gd name="TX15" fmla="*/ 1057 w 1531"/>
                <a:gd name="TY15" fmla="*/ 29 h 896"/>
                <a:gd name="TX16" fmla="*/ 1146 w 1531"/>
                <a:gd name="TY16" fmla="*/ 46 h 896"/>
                <a:gd name="TX17" fmla="*/ 1300 w 1531"/>
                <a:gd name="TY17" fmla="*/ 132 h 896"/>
                <a:gd name="TX18" fmla="*/ 1504 w 1531"/>
                <a:gd name="TY18" fmla="*/ 287 h 896"/>
                <a:gd name="TX19" fmla="*/ 1524 w 1531"/>
                <a:gd name="TY19" fmla="*/ 285 h 896"/>
                <a:gd name="TX20" fmla="*/ 1522 w 1531"/>
                <a:gd name="TY20" fmla="*/ 264 h 89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531" h="896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81" name="形状 80"/>
            <p:cNvSpPr/>
            <p:nvPr/>
          </p:nvSpPr>
          <p:spPr>
            <a:xfrm>
              <a:off x="664210" y="769620"/>
              <a:ext cx="120015" cy="93345"/>
            </a:xfrm>
            <a:custGeom>
              <a:avLst/>
              <a:gdLst>
                <a:gd name="TX0" fmla="*/ 1212 w 1218"/>
                <a:gd name="TY0" fmla="*/ 184 h 774"/>
                <a:gd name="TX1" fmla="*/ 1023 w 1218"/>
                <a:gd name="TY1" fmla="*/ 48 h 774"/>
                <a:gd name="TX2" fmla="*/ 884 w 1218"/>
                <a:gd name="TY2" fmla="*/ 0 h 774"/>
                <a:gd name="TX3" fmla="*/ 801 w 1218"/>
                <a:gd name="TY3" fmla="*/ 20 h 774"/>
                <a:gd name="TX4" fmla="*/ 653 w 1218"/>
                <a:gd name="TY4" fmla="*/ 124 h 774"/>
                <a:gd name="TX5" fmla="*/ 440 w 1218"/>
                <a:gd name="TY5" fmla="*/ 324 h 774"/>
                <a:gd name="TX6" fmla="*/ 440 w 1218"/>
                <a:gd name="TY6" fmla="*/ 324 h 774"/>
                <a:gd name="TX7" fmla="*/ 3 w 1218"/>
                <a:gd name="TY7" fmla="*/ 760 h 774"/>
                <a:gd name="TX8" fmla="*/ 3 w 1218"/>
                <a:gd name="TY8" fmla="*/ 770 h 774"/>
                <a:gd name="TX9" fmla="*/ 12 w 1218"/>
                <a:gd name="TY9" fmla="*/ 770 h 774"/>
                <a:gd name="TX10" fmla="*/ 449 w 1218"/>
                <a:gd name="TY10" fmla="*/ 333 h 774"/>
                <a:gd name="TX11" fmla="*/ 716 w 1218"/>
                <a:gd name="TY11" fmla="*/ 90 h 774"/>
                <a:gd name="TX12" fmla="*/ 806 w 1218"/>
                <a:gd name="TY12" fmla="*/ 32 h 774"/>
                <a:gd name="TX13" fmla="*/ 884 w 1218"/>
                <a:gd name="TY13" fmla="*/ 13 h 774"/>
                <a:gd name="TX14" fmla="*/ 1016 w 1218"/>
                <a:gd name="TY14" fmla="*/ 60 h 774"/>
                <a:gd name="TX15" fmla="*/ 1204 w 1218"/>
                <a:gd name="TY15" fmla="*/ 195 h 774"/>
                <a:gd name="TX16" fmla="*/ 1214 w 1218"/>
                <a:gd name="TY16" fmla="*/ 194 h 774"/>
                <a:gd name="TX17" fmla="*/ 1212 w 1218"/>
                <a:gd name="TY17" fmla="*/ 184 h 77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</a:cxnLst>
              <a:rect l="l" t="t" r="r" b="b"/>
              <a:pathLst>
                <a:path w="1218" h="774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82" name="形状 81"/>
            <p:cNvSpPr/>
            <p:nvPr/>
          </p:nvSpPr>
          <p:spPr>
            <a:xfrm>
              <a:off x="733425" y="786130"/>
              <a:ext cx="43815" cy="34925"/>
            </a:xfrm>
            <a:custGeom>
              <a:avLst/>
              <a:gdLst>
                <a:gd name="TX0" fmla="*/ 49 w 443"/>
                <a:gd name="TY0" fmla="*/ 200 h 294"/>
                <a:gd name="TX1" fmla="*/ 0 w 443"/>
                <a:gd name="TY1" fmla="*/ 156 h 294"/>
                <a:gd name="TX2" fmla="*/ 45 w 443"/>
                <a:gd name="TY2" fmla="*/ 107 h 294"/>
                <a:gd name="TX3" fmla="*/ 392 w 443"/>
                <a:gd name="TY3" fmla="*/ 91 h 294"/>
                <a:gd name="TX4" fmla="*/ 441 w 443"/>
                <a:gd name="TY4" fmla="*/ 137 h 294"/>
                <a:gd name="TX5" fmla="*/ 396 w 443"/>
                <a:gd name="TY5" fmla="*/ 185 h 294"/>
                <a:gd name="TX6" fmla="*/ 49 w 443"/>
                <a:gd name="TY6" fmla="*/ 200 h 29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443" h="294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91440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pic>
        <p:nvPicPr>
          <p:cNvPr id="83" name="图片 82" descr="C:/Users/dell/AppData/Roaming/JisuOffice/ETemp/5560_20340512/fImage2929853264153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5" t="24812" r="6676" b="19815"/>
          <a:stretch>
            <a:fillRect/>
          </a:stretch>
        </p:blipFill>
        <p:spPr>
          <a:xfrm>
            <a:off x="8285480" y="426720"/>
            <a:ext cx="1194435" cy="3905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/>
          </p:nvPr>
        </p:nvSpPr>
        <p:spPr>
          <a:xfrm>
            <a:off x="675640" y="1710055"/>
            <a:ext cx="854392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单击此处编辑母版标题样式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3" name="Rect 0"/>
          <p:cNvSpPr txBox="1"/>
          <p:nvPr>
            <p:ph type="body"/>
          </p:nvPr>
        </p:nvSpPr>
        <p:spPr>
          <a:xfrm>
            <a:off x="675640" y="4589780"/>
            <a:ext cx="8543925" cy="1500505"/>
          </a:xfrm>
          <a:prstGeom prst="rect">
            <a:avLst/>
          </a:prstGeom>
        </p:spPr>
      </p:sp>
      <p:sp>
        <p:nvSpPr>
          <p:cNvPr id="4" name="Rect 0"/>
          <p:cNvSpPr txBox="1"/>
          <p:nvPr>
            <p:ph type="dt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2021/2/19</a:t>
            </a:r>
            <a:r>
              <a:rPr lang="en-US" altLang="zh-CN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ŧ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‹#›</a:t>
            </a:r>
            <a:r>
              <a:rPr lang="en-US" altLang="zh-CN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Ũ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/>
          </p:nvPr>
        </p:nvSpPr>
        <p:spPr>
          <a:xfrm>
            <a:off x="1062355" y="365125"/>
            <a:ext cx="6679565" cy="8794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单击此处编辑母版标题样式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3" name="Rect 0"/>
          <p:cNvSpPr txBox="1"/>
          <p:nvPr>
            <p:ph hasCustomPrompt="1"/>
          </p:nvPr>
        </p:nvSpPr>
        <p:spPr>
          <a:xfrm>
            <a:off x="680720" y="1825625"/>
            <a:ext cx="421068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457200" eaLnBrk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四级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0" indent="0" algn="l" defTabSz="457200" eaLnBrk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五级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4" name="Rect 0"/>
          <p:cNvSpPr txBox="1"/>
          <p:nvPr>
            <p:ph hasCustomPrompt="1"/>
          </p:nvPr>
        </p:nvSpPr>
        <p:spPr>
          <a:xfrm>
            <a:off x="5014595" y="1825625"/>
            <a:ext cx="421068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457200" eaLnBrk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四级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0" indent="0" algn="l" defTabSz="457200" eaLnBrk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五级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5" name="Rect 0"/>
          <p:cNvSpPr txBox="1"/>
          <p:nvPr>
            <p:ph type="dt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2021/2/19</a:t>
            </a:r>
            <a:r>
              <a:rPr lang="en-US" altLang="zh-CN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ũ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Rect 0"/>
          <p:cNvSpPr txBox="1"/>
          <p:nvPr>
            <p:ph type="ftr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7" name="Rect 0"/>
          <p:cNvSpPr txBox="1"/>
          <p:nvPr>
            <p:ph type="sldNum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‹#›</a:t>
            </a:r>
            <a:r>
              <a:rPr lang="en-US" altLang="zh-CN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Ū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8" name="形状 7"/>
          <p:cNvSpPr/>
          <p:nvPr/>
        </p:nvSpPr>
        <p:spPr>
          <a:xfrm>
            <a:off x="542925" y="636270"/>
            <a:ext cx="413385" cy="499745"/>
          </a:xfrm>
          <a:prstGeom prst="rect">
            <a:avLst/>
          </a:prstGeom>
          <a:solidFill>
            <a:srgbClr val="5C307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ctr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5C307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形状 8"/>
          <p:cNvCxnSpPr/>
          <p:nvPr/>
        </p:nvCxnSpPr>
        <p:spPr>
          <a:xfrm>
            <a:off x="1068070" y="1243965"/>
            <a:ext cx="5927725" cy="635"/>
          </a:xfrm>
          <a:prstGeom prst="line">
            <a:avLst/>
          </a:prstGeom>
          <a:ln w="19050" cap="flat" cmpd="sng">
            <a:solidFill>
              <a:srgbClr val="5C3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0">
            <a:off x="8002905" y="843915"/>
            <a:ext cx="1593215" cy="208915"/>
            <a:chOff x="8002905" y="843915"/>
            <a:chExt cx="1593215" cy="208915"/>
          </a:xfrm>
        </p:grpSpPr>
        <p:grpSp>
          <p:nvGrpSpPr>
            <p:cNvPr id="11" name="组合 10"/>
            <p:cNvGrpSpPr/>
            <p:nvPr/>
          </p:nvGrpSpPr>
          <p:grpSpPr>
            <a:xfrm rot="0">
              <a:off x="8002905" y="843915"/>
              <a:ext cx="211455" cy="208915"/>
              <a:chOff x="8002905" y="843915"/>
              <a:chExt cx="211455" cy="208915"/>
            </a:xfrm>
          </p:grpSpPr>
          <p:sp>
            <p:nvSpPr>
              <p:cNvPr id="22" name="形状 21"/>
              <p:cNvSpPr/>
              <p:nvPr/>
            </p:nvSpPr>
            <p:spPr>
              <a:xfrm>
                <a:off x="8046085" y="894715"/>
                <a:ext cx="168275" cy="158115"/>
              </a:xfrm>
              <a:custGeom>
                <a:avLst/>
                <a:gdLst>
                  <a:gd name="TX0" fmla="*/ 25 w 2648"/>
                  <a:gd name="TY0" fmla="*/ 1478 h 2012"/>
                  <a:gd name="TX1" fmla="*/ 525 w 2648"/>
                  <a:gd name="TY1" fmla="*/ 1865 h 2012"/>
                  <a:gd name="TX2" fmla="*/ 736 w 2648"/>
                  <a:gd name="TY2" fmla="*/ 1972 h 2012"/>
                  <a:gd name="TX3" fmla="*/ 940 w 2648"/>
                  <a:gd name="TY3" fmla="*/ 2010 h 2012"/>
                  <a:gd name="TX4" fmla="*/ 1078 w 2648"/>
                  <a:gd name="TY4" fmla="*/ 1991 h 2012"/>
                  <a:gd name="TX5" fmla="*/ 1286 w 2648"/>
                  <a:gd name="TY5" fmla="*/ 1894 h 2012"/>
                  <a:gd name="TX6" fmla="*/ 1506 w 2648"/>
                  <a:gd name="TY6" fmla="*/ 1715 h 2012"/>
                  <a:gd name="TX7" fmla="*/ 1506 w 2648"/>
                  <a:gd name="TY7" fmla="*/ 1715 h 2012"/>
                  <a:gd name="TX8" fmla="*/ 2630 w 2648"/>
                  <a:gd name="TY8" fmla="*/ 624 h 2012"/>
                  <a:gd name="TX9" fmla="*/ 2646 w 2648"/>
                  <a:gd name="TY9" fmla="*/ 586 h 2012"/>
                  <a:gd name="TX10" fmla="*/ 2630 w 2648"/>
                  <a:gd name="TY10" fmla="*/ 548 h 2012"/>
                  <a:gd name="TX11" fmla="*/ 2090 w 2648"/>
                  <a:gd name="TY11" fmla="*/ 21 h 2012"/>
                  <a:gd name="TX12" fmla="*/ 2016 w 2648"/>
                  <a:gd name="TY12" fmla="*/ 22 h 2012"/>
                  <a:gd name="TX13" fmla="*/ 2017 w 2648"/>
                  <a:gd name="TY13" fmla="*/ 96 h 2012"/>
                  <a:gd name="TX14" fmla="*/ 2518 w 2648"/>
                  <a:gd name="TY14" fmla="*/ 586 h 2012"/>
                  <a:gd name="TX15" fmla="*/ 1433 w 2648"/>
                  <a:gd name="TY15" fmla="*/ 1639 h 2012"/>
                  <a:gd name="TX16" fmla="*/ 1433 w 2648"/>
                  <a:gd name="TY16" fmla="*/ 1639 h 2012"/>
                  <a:gd name="TX17" fmla="*/ 1167 w 2648"/>
                  <a:gd name="TY17" fmla="*/ 1843 h 2012"/>
                  <a:gd name="TX18" fmla="*/ 1051 w 2648"/>
                  <a:gd name="TY18" fmla="*/ 1889 h 2012"/>
                  <a:gd name="TX19" fmla="*/ 940 w 2648"/>
                  <a:gd name="TY19" fmla="*/ 1904 h 2012"/>
                  <a:gd name="TX20" fmla="*/ 772 w 2648"/>
                  <a:gd name="TY20" fmla="*/ 1872 h 2012"/>
                  <a:gd name="TX21" fmla="*/ 474 w 2648"/>
                  <a:gd name="TY21" fmla="*/ 1704 h 2012"/>
                  <a:gd name="TX22" fmla="*/ 93 w 2648"/>
                  <a:gd name="TY22" fmla="*/ 1398 h 2012"/>
                  <a:gd name="TX23" fmla="*/ 19 w 2648"/>
                  <a:gd name="TY23" fmla="*/ 1404 h 2012"/>
                  <a:gd name="TX24" fmla="*/ 25 w 2648"/>
                  <a:gd name="TY24" fmla="*/ 1478 h 201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</a:cxnLst>
                <a:rect l="l" t="t" r="r" b="b"/>
                <a:pathLst>
                  <a:path w="2648" h="2012">
                    <a:moveTo>
                      <a:pt x="25" y="1478"/>
                    </a:moveTo>
                    <a:cubicBezTo>
                      <a:pt x="219" y="1643"/>
                      <a:pt x="380" y="1773"/>
                      <a:pt x="525" y="1865"/>
                    </a:cubicBezTo>
                    <a:cubicBezTo>
                      <a:pt x="598" y="1911"/>
                      <a:pt x="668" y="1947"/>
                      <a:pt x="736" y="1972"/>
                    </a:cubicBezTo>
                    <a:cubicBezTo>
                      <a:pt x="805" y="1996"/>
                      <a:pt x="872" y="2010"/>
                      <a:pt x="940" y="2010"/>
                    </a:cubicBezTo>
                    <a:cubicBezTo>
                      <a:pt x="986" y="2010"/>
                      <a:pt x="1032" y="2004"/>
                      <a:pt x="1078" y="1991"/>
                    </a:cubicBezTo>
                    <a:cubicBezTo>
                      <a:pt x="1147" y="1973"/>
                      <a:pt x="1216" y="1940"/>
                      <a:pt x="1286" y="1894"/>
                    </a:cubicBezTo>
                    <a:cubicBezTo>
                      <a:pt x="1357" y="1848"/>
                      <a:pt x="1429" y="1789"/>
                      <a:pt x="1506" y="1715"/>
                    </a:cubicBezTo>
                    <a:lnTo>
                      <a:pt x="1506" y="1715"/>
                    </a:lnTo>
                    <a:lnTo>
                      <a:pt x="2630" y="624"/>
                    </a:lnTo>
                    <a:cubicBezTo>
                      <a:pt x="2640" y="614"/>
                      <a:pt x="2646" y="600"/>
                      <a:pt x="2646" y="586"/>
                    </a:cubicBezTo>
                    <a:cubicBezTo>
                      <a:pt x="2646" y="572"/>
                      <a:pt x="2641" y="558"/>
                      <a:pt x="2630" y="548"/>
                    </a:cubicBezTo>
                    <a:lnTo>
                      <a:pt x="2090" y="21"/>
                    </a:lnTo>
                    <a:cubicBezTo>
                      <a:pt x="2069" y="0"/>
                      <a:pt x="2036" y="1"/>
                      <a:pt x="2016" y="22"/>
                    </a:cubicBezTo>
                    <a:cubicBezTo>
                      <a:pt x="1995" y="42"/>
                      <a:pt x="1996" y="76"/>
                      <a:pt x="2017" y="96"/>
                    </a:cubicBezTo>
                    <a:lnTo>
                      <a:pt x="2518" y="586"/>
                    </a:lnTo>
                    <a:lnTo>
                      <a:pt x="1433" y="1639"/>
                    </a:lnTo>
                    <a:lnTo>
                      <a:pt x="1433" y="1639"/>
                    </a:lnTo>
                    <a:cubicBezTo>
                      <a:pt x="1335" y="1733"/>
                      <a:pt x="1247" y="1800"/>
                      <a:pt x="1167" y="1843"/>
                    </a:cubicBezTo>
                    <a:cubicBezTo>
                      <a:pt x="1127" y="1864"/>
                      <a:pt x="1088" y="1879"/>
                      <a:pt x="1051" y="1889"/>
                    </a:cubicBezTo>
                    <a:cubicBezTo>
                      <a:pt x="1013" y="1899"/>
                      <a:pt x="977" y="1904"/>
                      <a:pt x="940" y="1904"/>
                    </a:cubicBezTo>
                    <a:cubicBezTo>
                      <a:pt x="886" y="1904"/>
                      <a:pt x="831" y="1894"/>
                      <a:pt x="772" y="1872"/>
                    </a:cubicBezTo>
                    <a:cubicBezTo>
                      <a:pt x="683" y="1840"/>
                      <a:pt x="586" y="1784"/>
                      <a:pt x="474" y="1704"/>
                    </a:cubicBezTo>
                    <a:cubicBezTo>
                      <a:pt x="363" y="1624"/>
                      <a:pt x="238" y="1521"/>
                      <a:pt x="93" y="1398"/>
                    </a:cubicBezTo>
                    <a:cubicBezTo>
                      <a:pt x="71" y="1379"/>
                      <a:pt x="38" y="1382"/>
                      <a:pt x="19" y="1404"/>
                    </a:cubicBezTo>
                    <a:cubicBezTo>
                      <a:pt x="0" y="1426"/>
                      <a:pt x="3" y="1459"/>
                      <a:pt x="25" y="1478"/>
                    </a:cubicBezTo>
                  </a:path>
                </a:pathLst>
              </a:custGeom>
              <a:solidFill>
                <a:srgbClr val="D72229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形状 22"/>
              <p:cNvSpPr/>
              <p:nvPr/>
            </p:nvSpPr>
            <p:spPr>
              <a:xfrm>
                <a:off x="8057515" y="941070"/>
                <a:ext cx="137795" cy="90805"/>
              </a:xfrm>
              <a:custGeom>
                <a:avLst/>
                <a:gdLst>
                  <a:gd name="TX0" fmla="*/ 15 w 2159"/>
                  <a:gd name="TY0" fmla="*/ 713 h 1153"/>
                  <a:gd name="TX1" fmla="*/ 432 w 2159"/>
                  <a:gd name="TY1" fmla="*/ 1033 h 1153"/>
                  <a:gd name="TX2" fmla="*/ 605 w 2159"/>
                  <a:gd name="TY2" fmla="*/ 1120 h 1153"/>
                  <a:gd name="TX3" fmla="*/ 771 w 2159"/>
                  <a:gd name="TY3" fmla="*/ 1151 h 1153"/>
                  <a:gd name="TX4" fmla="*/ 896 w 2159"/>
                  <a:gd name="TY4" fmla="*/ 1132 h 1153"/>
                  <a:gd name="TX5" fmla="*/ 1089 w 2159"/>
                  <a:gd name="TY5" fmla="*/ 1036 h 1153"/>
                  <a:gd name="TX6" fmla="*/ 1305 w 2159"/>
                  <a:gd name="TY6" fmla="*/ 856 h 1153"/>
                  <a:gd name="TX7" fmla="*/ 1305 w 2159"/>
                  <a:gd name="TY7" fmla="*/ 856 h 1153"/>
                  <a:gd name="TX8" fmla="*/ 2144 w 2159"/>
                  <a:gd name="TY8" fmla="*/ 57 h 1153"/>
                  <a:gd name="TX9" fmla="*/ 2145 w 2159"/>
                  <a:gd name="TY9" fmla="*/ 13 h 1153"/>
                  <a:gd name="TX10" fmla="*/ 2100 w 2159"/>
                  <a:gd name="TY10" fmla="*/ 12 h 1153"/>
                  <a:gd name="TX11" fmla="*/ 1262 w 2159"/>
                  <a:gd name="TY11" fmla="*/ 811 h 1153"/>
                  <a:gd name="TX12" fmla="*/ 1262 w 2159"/>
                  <a:gd name="TY12" fmla="*/ 811 h 1153"/>
                  <a:gd name="TX13" fmla="*/ 993 w 2159"/>
                  <a:gd name="TY13" fmla="*/ 1023 h 1153"/>
                  <a:gd name="TX14" fmla="*/ 878 w 2159"/>
                  <a:gd name="TY14" fmla="*/ 1072 h 1153"/>
                  <a:gd name="TX15" fmla="*/ 771 w 2159"/>
                  <a:gd name="TY15" fmla="*/ 1088 h 1153"/>
                  <a:gd name="TX16" fmla="*/ 626 w 2159"/>
                  <a:gd name="TY16" fmla="*/ 1061 h 1153"/>
                  <a:gd name="TX17" fmla="*/ 376 w 2159"/>
                  <a:gd name="TY17" fmla="*/ 920 h 1153"/>
                  <a:gd name="TX18" fmla="*/ 55 w 2159"/>
                  <a:gd name="TY18" fmla="*/ 665 h 1153"/>
                  <a:gd name="TX19" fmla="*/ 11 w 2159"/>
                  <a:gd name="TY19" fmla="*/ 669 h 1153"/>
                  <a:gd name="TX20" fmla="*/ 15 w 2159"/>
                  <a:gd name="TY20" fmla="*/ 713 h 115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2159" h="1153">
                    <a:moveTo>
                      <a:pt x="15" y="713"/>
                    </a:moveTo>
                    <a:cubicBezTo>
                      <a:pt x="179" y="850"/>
                      <a:pt x="312" y="958"/>
                      <a:pt x="432" y="1033"/>
                    </a:cubicBezTo>
                    <a:cubicBezTo>
                      <a:pt x="492" y="1071"/>
                      <a:pt x="549" y="1100"/>
                      <a:pt x="605" y="1120"/>
                    </a:cubicBezTo>
                    <a:cubicBezTo>
                      <a:pt x="661" y="1140"/>
                      <a:pt x="716" y="1151"/>
                      <a:pt x="771" y="1151"/>
                    </a:cubicBezTo>
                    <a:cubicBezTo>
                      <a:pt x="812" y="1151"/>
                      <a:pt x="854" y="1145"/>
                      <a:pt x="896" y="1132"/>
                    </a:cubicBezTo>
                    <a:cubicBezTo>
                      <a:pt x="959" y="1114"/>
                      <a:pt x="1022" y="1082"/>
                      <a:pt x="1089" y="1036"/>
                    </a:cubicBezTo>
                    <a:cubicBezTo>
                      <a:pt x="1156" y="990"/>
                      <a:pt x="1227" y="931"/>
                      <a:pt x="1305" y="856"/>
                    </a:cubicBezTo>
                    <a:lnTo>
                      <a:pt x="1305" y="856"/>
                    </a:lnTo>
                    <a:lnTo>
                      <a:pt x="2144" y="57"/>
                    </a:lnTo>
                    <a:cubicBezTo>
                      <a:pt x="2156" y="45"/>
                      <a:pt x="2157" y="25"/>
                      <a:pt x="2145" y="13"/>
                    </a:cubicBezTo>
                    <a:cubicBezTo>
                      <a:pt x="2133" y="0"/>
                      <a:pt x="2113" y="0"/>
                      <a:pt x="2100" y="12"/>
                    </a:cubicBezTo>
                    <a:lnTo>
                      <a:pt x="1262" y="811"/>
                    </a:lnTo>
                    <a:lnTo>
                      <a:pt x="1262" y="811"/>
                    </a:lnTo>
                    <a:cubicBezTo>
                      <a:pt x="1160" y="908"/>
                      <a:pt x="1072" y="978"/>
                      <a:pt x="993" y="1023"/>
                    </a:cubicBezTo>
                    <a:cubicBezTo>
                      <a:pt x="953" y="1045"/>
                      <a:pt x="915" y="1062"/>
                      <a:pt x="878" y="1072"/>
                    </a:cubicBezTo>
                    <a:cubicBezTo>
                      <a:pt x="842" y="1083"/>
                      <a:pt x="806" y="1088"/>
                      <a:pt x="771" y="1088"/>
                    </a:cubicBezTo>
                    <a:cubicBezTo>
                      <a:pt x="724" y="1088"/>
                      <a:pt x="677" y="1079"/>
                      <a:pt x="626" y="1061"/>
                    </a:cubicBezTo>
                    <a:cubicBezTo>
                      <a:pt x="551" y="1034"/>
                      <a:pt x="469" y="987"/>
                      <a:pt x="376" y="920"/>
                    </a:cubicBezTo>
                    <a:cubicBezTo>
                      <a:pt x="282" y="853"/>
                      <a:pt x="177" y="767"/>
                      <a:pt x="55" y="665"/>
                    </a:cubicBezTo>
                    <a:cubicBezTo>
                      <a:pt x="42" y="654"/>
                      <a:pt x="22" y="656"/>
                      <a:pt x="11" y="669"/>
                    </a:cubicBezTo>
                    <a:cubicBezTo>
                      <a:pt x="0" y="682"/>
                      <a:pt x="1" y="702"/>
                      <a:pt x="15" y="713"/>
                    </a:cubicBezTo>
                  </a:path>
                </a:pathLst>
              </a:custGeom>
              <a:solidFill>
                <a:srgbClr val="DD4A16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形状 23"/>
              <p:cNvSpPr/>
              <p:nvPr/>
            </p:nvSpPr>
            <p:spPr>
              <a:xfrm>
                <a:off x="8068310" y="930909"/>
                <a:ext cx="117475" cy="80645"/>
              </a:xfrm>
              <a:custGeom>
                <a:avLst/>
                <a:gdLst>
                  <a:gd name="TX0" fmla="*/ 12 w 1846"/>
                  <a:gd name="TY0" fmla="*/ 672 h 1023"/>
                  <a:gd name="TX1" fmla="*/ 350 w 1846"/>
                  <a:gd name="TY1" fmla="*/ 928 h 1023"/>
                  <a:gd name="TX2" fmla="*/ 488 w 1846"/>
                  <a:gd name="TY2" fmla="*/ 997 h 1023"/>
                  <a:gd name="TX3" fmla="*/ 620 w 1846"/>
                  <a:gd name="TY3" fmla="*/ 1021 h 1023"/>
                  <a:gd name="TX4" fmla="*/ 734 w 1846"/>
                  <a:gd name="TY4" fmla="*/ 1003 h 1023"/>
                  <a:gd name="TX5" fmla="*/ 915 w 1846"/>
                  <a:gd name="TY5" fmla="*/ 905 h 1023"/>
                  <a:gd name="TX6" fmla="*/ 1129 w 1846"/>
                  <a:gd name="TY6" fmla="*/ 720 h 1023"/>
                  <a:gd name="TX7" fmla="*/ 1129 w 1846"/>
                  <a:gd name="TY7" fmla="*/ 720 h 1023"/>
                  <a:gd name="TX8" fmla="*/ 1834 w 1846"/>
                  <a:gd name="TY8" fmla="*/ 42 h 1023"/>
                  <a:gd name="TX9" fmla="*/ 1835 w 1846"/>
                  <a:gd name="TY9" fmla="*/ 10 h 1023"/>
                  <a:gd name="TX10" fmla="*/ 1802 w 1846"/>
                  <a:gd name="TY10" fmla="*/ 9 h 1023"/>
                  <a:gd name="TX11" fmla="*/ 1097 w 1846"/>
                  <a:gd name="TY11" fmla="*/ 687 h 1023"/>
                  <a:gd name="TX12" fmla="*/ 1097 w 1846"/>
                  <a:gd name="TY12" fmla="*/ 687 h 1023"/>
                  <a:gd name="TX13" fmla="*/ 828 w 1846"/>
                  <a:gd name="TY13" fmla="*/ 907 h 1023"/>
                  <a:gd name="TX14" fmla="*/ 720 w 1846"/>
                  <a:gd name="TY14" fmla="*/ 959 h 1023"/>
                  <a:gd name="TX15" fmla="*/ 620 w 1846"/>
                  <a:gd name="TY15" fmla="*/ 975 h 1023"/>
                  <a:gd name="TX16" fmla="*/ 504 w 1846"/>
                  <a:gd name="TY16" fmla="*/ 954 h 1023"/>
                  <a:gd name="TX17" fmla="*/ 302 w 1846"/>
                  <a:gd name="TY17" fmla="*/ 841 h 1023"/>
                  <a:gd name="TX18" fmla="*/ 41 w 1846"/>
                  <a:gd name="TY18" fmla="*/ 636 h 1023"/>
                  <a:gd name="TX19" fmla="*/ 9 w 1846"/>
                  <a:gd name="TY19" fmla="*/ 640 h 1023"/>
                  <a:gd name="TX20" fmla="*/ 12 w 1846"/>
                  <a:gd name="TY20" fmla="*/ 672 h 102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846" h="1023">
                    <a:moveTo>
                      <a:pt x="12" y="672"/>
                    </a:moveTo>
                    <a:cubicBezTo>
                      <a:pt x="146" y="782"/>
                      <a:pt x="254" y="868"/>
                      <a:pt x="350" y="928"/>
                    </a:cubicBezTo>
                    <a:cubicBezTo>
                      <a:pt x="398" y="958"/>
                      <a:pt x="444" y="981"/>
                      <a:pt x="488" y="997"/>
                    </a:cubicBezTo>
                    <a:cubicBezTo>
                      <a:pt x="533" y="1013"/>
                      <a:pt x="576" y="1021"/>
                      <a:pt x="620" y="1021"/>
                    </a:cubicBezTo>
                    <a:cubicBezTo>
                      <a:pt x="658" y="1021"/>
                      <a:pt x="695" y="1015"/>
                      <a:pt x="734" y="1003"/>
                    </a:cubicBezTo>
                    <a:cubicBezTo>
                      <a:pt x="791" y="984"/>
                      <a:pt x="850" y="952"/>
                      <a:pt x="915" y="905"/>
                    </a:cubicBezTo>
                    <a:cubicBezTo>
                      <a:pt x="980" y="858"/>
                      <a:pt x="1050" y="797"/>
                      <a:pt x="1129" y="720"/>
                    </a:cubicBezTo>
                    <a:lnTo>
                      <a:pt x="1129" y="720"/>
                    </a:lnTo>
                    <a:lnTo>
                      <a:pt x="1834" y="42"/>
                    </a:lnTo>
                    <a:cubicBezTo>
                      <a:pt x="1843" y="34"/>
                      <a:pt x="1844" y="19"/>
                      <a:pt x="1835" y="10"/>
                    </a:cubicBezTo>
                    <a:cubicBezTo>
                      <a:pt x="1826" y="1"/>
                      <a:pt x="1811" y="0"/>
                      <a:pt x="1802" y="9"/>
                    </a:cubicBezTo>
                    <a:lnTo>
                      <a:pt x="1097" y="687"/>
                    </a:lnTo>
                    <a:lnTo>
                      <a:pt x="1097" y="687"/>
                    </a:lnTo>
                    <a:cubicBezTo>
                      <a:pt x="992" y="788"/>
                      <a:pt x="905" y="861"/>
                      <a:pt x="828" y="907"/>
                    </a:cubicBezTo>
                    <a:cubicBezTo>
                      <a:pt x="790" y="931"/>
                      <a:pt x="754" y="948"/>
                      <a:pt x="720" y="959"/>
                    </a:cubicBezTo>
                    <a:cubicBezTo>
                      <a:pt x="685" y="970"/>
                      <a:pt x="653" y="975"/>
                      <a:pt x="620" y="975"/>
                    </a:cubicBezTo>
                    <a:cubicBezTo>
                      <a:pt x="582" y="975"/>
                      <a:pt x="544" y="968"/>
                      <a:pt x="504" y="954"/>
                    </a:cubicBezTo>
                    <a:cubicBezTo>
                      <a:pt x="443" y="932"/>
                      <a:pt x="378" y="894"/>
                      <a:pt x="302" y="841"/>
                    </a:cubicBezTo>
                    <a:cubicBezTo>
                      <a:pt x="227" y="787"/>
                      <a:pt x="141" y="718"/>
                      <a:pt x="41" y="636"/>
                    </a:cubicBezTo>
                    <a:cubicBezTo>
                      <a:pt x="31" y="628"/>
                      <a:pt x="17" y="630"/>
                      <a:pt x="9" y="640"/>
                    </a:cubicBezTo>
                    <a:cubicBezTo>
                      <a:pt x="0" y="649"/>
                      <a:pt x="2" y="664"/>
                      <a:pt x="12" y="672"/>
                    </a:cubicBezTo>
                  </a:path>
                </a:pathLst>
              </a:custGeom>
              <a:solidFill>
                <a:srgbClr val="EA7410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形状 24"/>
              <p:cNvSpPr/>
              <p:nvPr/>
            </p:nvSpPr>
            <p:spPr>
              <a:xfrm>
                <a:off x="8079740" y="920750"/>
                <a:ext cx="97155" cy="70485"/>
              </a:xfrm>
              <a:custGeom>
                <a:avLst/>
                <a:gdLst>
                  <a:gd name="TX0" fmla="*/ 8 w 1532"/>
                  <a:gd name="TY0" fmla="*/ 630 h 896"/>
                  <a:gd name="TX1" fmla="*/ 269 w 1532"/>
                  <a:gd name="TY1" fmla="*/ 824 h 896"/>
                  <a:gd name="TX2" fmla="*/ 374 w 1532"/>
                  <a:gd name="TY2" fmla="*/ 876 h 896"/>
                  <a:gd name="TX3" fmla="*/ 473 w 1532"/>
                  <a:gd name="TY3" fmla="*/ 894 h 896"/>
                  <a:gd name="TX4" fmla="*/ 573 w 1532"/>
                  <a:gd name="TY4" fmla="*/ 875 h 896"/>
                  <a:gd name="TX5" fmla="*/ 739 w 1532"/>
                  <a:gd name="TY5" fmla="*/ 775 h 896"/>
                  <a:gd name="TX6" fmla="*/ 953 w 1532"/>
                  <a:gd name="TY6" fmla="*/ 584 h 896"/>
                  <a:gd name="TX7" fmla="*/ 953 w 1532"/>
                  <a:gd name="TY7" fmla="*/ 584 h 896"/>
                  <a:gd name="TX8" fmla="*/ 1524 w 1532"/>
                  <a:gd name="TY8" fmla="*/ 27 h 896"/>
                  <a:gd name="TX9" fmla="*/ 1524 w 1532"/>
                  <a:gd name="TY9" fmla="*/ 6 h 896"/>
                  <a:gd name="TX10" fmla="*/ 1503 w 1532"/>
                  <a:gd name="TY10" fmla="*/ 6 h 896"/>
                  <a:gd name="TX11" fmla="*/ 932 w 1532"/>
                  <a:gd name="TY11" fmla="*/ 563 h 896"/>
                  <a:gd name="TX12" fmla="*/ 932 w 1532"/>
                  <a:gd name="TY12" fmla="*/ 563 h 896"/>
                  <a:gd name="TX13" fmla="*/ 663 w 1532"/>
                  <a:gd name="TY13" fmla="*/ 793 h 896"/>
                  <a:gd name="TX14" fmla="*/ 562 w 1532"/>
                  <a:gd name="TY14" fmla="*/ 847 h 896"/>
                  <a:gd name="TX15" fmla="*/ 473 w 1532"/>
                  <a:gd name="TY15" fmla="*/ 865 h 896"/>
                  <a:gd name="TX16" fmla="*/ 384 w 1532"/>
                  <a:gd name="TY16" fmla="*/ 848 h 896"/>
                  <a:gd name="TX17" fmla="*/ 229 w 1532"/>
                  <a:gd name="TY17" fmla="*/ 762 h 896"/>
                  <a:gd name="TX18" fmla="*/ 26 w 1532"/>
                  <a:gd name="TY18" fmla="*/ 607 h 896"/>
                  <a:gd name="TX19" fmla="*/ 5 w 1532"/>
                  <a:gd name="TY19" fmla="*/ 609 h 896"/>
                  <a:gd name="TX20" fmla="*/ 8 w 1532"/>
                  <a:gd name="TY20" fmla="*/ 630 h 8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532" h="896">
                    <a:moveTo>
                      <a:pt x="8" y="630"/>
                    </a:moveTo>
                    <a:cubicBezTo>
                      <a:pt x="113" y="714"/>
                      <a:pt x="196" y="779"/>
                      <a:pt x="269" y="824"/>
                    </a:cubicBezTo>
                    <a:cubicBezTo>
                      <a:pt x="306" y="847"/>
                      <a:pt x="340" y="864"/>
                      <a:pt x="374" y="876"/>
                    </a:cubicBezTo>
                    <a:cubicBezTo>
                      <a:pt x="407" y="888"/>
                      <a:pt x="440" y="894"/>
                      <a:pt x="473" y="894"/>
                    </a:cubicBezTo>
                    <a:cubicBezTo>
                      <a:pt x="506" y="894"/>
                      <a:pt x="539" y="888"/>
                      <a:pt x="573" y="875"/>
                    </a:cubicBezTo>
                    <a:cubicBezTo>
                      <a:pt x="624" y="856"/>
                      <a:pt x="678" y="823"/>
                      <a:pt x="739" y="775"/>
                    </a:cubicBezTo>
                    <a:cubicBezTo>
                      <a:pt x="801" y="727"/>
                      <a:pt x="870" y="663"/>
                      <a:pt x="953" y="584"/>
                    </a:cubicBezTo>
                    <a:lnTo>
                      <a:pt x="953" y="584"/>
                    </a:lnTo>
                    <a:lnTo>
                      <a:pt x="1524" y="27"/>
                    </a:lnTo>
                    <a:cubicBezTo>
                      <a:pt x="1529" y="21"/>
                      <a:pt x="1530" y="12"/>
                      <a:pt x="1524" y="6"/>
                    </a:cubicBezTo>
                    <a:cubicBezTo>
                      <a:pt x="1518" y="0"/>
                      <a:pt x="1509" y="0"/>
                      <a:pt x="1503" y="6"/>
                    </a:cubicBezTo>
                    <a:lnTo>
                      <a:pt x="932" y="563"/>
                    </a:lnTo>
                    <a:lnTo>
                      <a:pt x="932" y="563"/>
                    </a:lnTo>
                    <a:cubicBezTo>
                      <a:pt x="823" y="668"/>
                      <a:pt x="737" y="744"/>
                      <a:pt x="663" y="793"/>
                    </a:cubicBezTo>
                    <a:cubicBezTo>
                      <a:pt x="627" y="818"/>
                      <a:pt x="594" y="836"/>
                      <a:pt x="562" y="847"/>
                    </a:cubicBezTo>
                    <a:cubicBezTo>
                      <a:pt x="531" y="859"/>
                      <a:pt x="502" y="865"/>
                      <a:pt x="473" y="865"/>
                    </a:cubicBezTo>
                    <a:cubicBezTo>
                      <a:pt x="444" y="865"/>
                      <a:pt x="415" y="859"/>
                      <a:pt x="384" y="848"/>
                    </a:cubicBezTo>
                    <a:cubicBezTo>
                      <a:pt x="338" y="832"/>
                      <a:pt x="288" y="803"/>
                      <a:pt x="229" y="762"/>
                    </a:cubicBezTo>
                    <a:cubicBezTo>
                      <a:pt x="171" y="722"/>
                      <a:pt x="105" y="669"/>
                      <a:pt x="26" y="607"/>
                    </a:cubicBezTo>
                    <a:cubicBezTo>
                      <a:pt x="20" y="602"/>
                      <a:pt x="10" y="603"/>
                      <a:pt x="5" y="609"/>
                    </a:cubicBezTo>
                    <a:cubicBezTo>
                      <a:pt x="0" y="615"/>
                      <a:pt x="1" y="625"/>
                      <a:pt x="8" y="630"/>
                    </a:cubicBezTo>
                  </a:path>
                </a:pathLst>
              </a:custGeom>
              <a:solidFill>
                <a:srgbClr val="F6C401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形状 25"/>
              <p:cNvSpPr/>
              <p:nvPr/>
            </p:nvSpPr>
            <p:spPr>
              <a:xfrm>
                <a:off x="8090535" y="910590"/>
                <a:ext cx="76835" cy="60325"/>
              </a:xfrm>
              <a:custGeom>
                <a:avLst/>
                <a:gdLst>
                  <a:gd name="TX0" fmla="*/ 4 w 1218"/>
                  <a:gd name="TY0" fmla="*/ 588 h 774"/>
                  <a:gd name="TX1" fmla="*/ 193 w 1218"/>
                  <a:gd name="TY1" fmla="*/ 724 h 774"/>
                  <a:gd name="TX2" fmla="*/ 332 w 1218"/>
                  <a:gd name="TY2" fmla="*/ 772 h 774"/>
                  <a:gd name="TX3" fmla="*/ 415 w 1218"/>
                  <a:gd name="TY3" fmla="*/ 752 h 774"/>
                  <a:gd name="TX4" fmla="*/ 563 w 1218"/>
                  <a:gd name="TY4" fmla="*/ 648 h 774"/>
                  <a:gd name="TX5" fmla="*/ 776 w 1218"/>
                  <a:gd name="TY5" fmla="*/ 448 h 774"/>
                  <a:gd name="TX6" fmla="*/ 776 w 1218"/>
                  <a:gd name="TY6" fmla="*/ 448 h 774"/>
                  <a:gd name="TX7" fmla="*/ 1213 w 1218"/>
                  <a:gd name="TY7" fmla="*/ 12 h 774"/>
                  <a:gd name="TX8" fmla="*/ 1213 w 1218"/>
                  <a:gd name="TY8" fmla="*/ 2 h 774"/>
                  <a:gd name="TX9" fmla="*/ 1204 w 1218"/>
                  <a:gd name="TY9" fmla="*/ 2 h 774"/>
                  <a:gd name="TX10" fmla="*/ 767 w 1218"/>
                  <a:gd name="TY10" fmla="*/ 439 h 774"/>
                  <a:gd name="TX11" fmla="*/ 500 w 1218"/>
                  <a:gd name="TY11" fmla="*/ 682 h 774"/>
                  <a:gd name="TX12" fmla="*/ 410 w 1218"/>
                  <a:gd name="TY12" fmla="*/ 740 h 774"/>
                  <a:gd name="TX13" fmla="*/ 332 w 1218"/>
                  <a:gd name="TY13" fmla="*/ 759 h 774"/>
                  <a:gd name="TX14" fmla="*/ 199 w 1218"/>
                  <a:gd name="TY14" fmla="*/ 712 h 774"/>
                  <a:gd name="TX15" fmla="*/ 12 w 1218"/>
                  <a:gd name="TY15" fmla="*/ 577 h 774"/>
                  <a:gd name="TX16" fmla="*/ 2 w 1218"/>
                  <a:gd name="TY16" fmla="*/ 578 h 774"/>
                  <a:gd name="TX17" fmla="*/ 4 w 1218"/>
                  <a:gd name="TY17" fmla="*/ 588 h 77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</a:cxnLst>
                <a:rect l="l" t="t" r="r" b="b"/>
                <a:pathLst>
                  <a:path w="1218" h="774">
                    <a:moveTo>
                      <a:pt x="4" y="588"/>
                    </a:moveTo>
                    <a:cubicBezTo>
                      <a:pt x="81" y="647"/>
                      <a:pt x="141" y="692"/>
                      <a:pt x="193" y="724"/>
                    </a:cubicBezTo>
                    <a:cubicBezTo>
                      <a:pt x="244" y="755"/>
                      <a:pt x="288" y="772"/>
                      <a:pt x="332" y="772"/>
                    </a:cubicBezTo>
                    <a:cubicBezTo>
                      <a:pt x="359" y="772"/>
                      <a:pt x="386" y="765"/>
                      <a:pt x="415" y="752"/>
                    </a:cubicBezTo>
                    <a:cubicBezTo>
                      <a:pt x="458" y="733"/>
                      <a:pt x="505" y="698"/>
                      <a:pt x="563" y="648"/>
                    </a:cubicBezTo>
                    <a:cubicBezTo>
                      <a:pt x="620" y="597"/>
                      <a:pt x="689" y="531"/>
                      <a:pt x="776" y="448"/>
                    </a:cubicBezTo>
                    <a:lnTo>
                      <a:pt x="776" y="448"/>
                    </a:lnTo>
                    <a:lnTo>
                      <a:pt x="1213" y="12"/>
                    </a:lnTo>
                    <a:cubicBezTo>
                      <a:pt x="1216" y="9"/>
                      <a:pt x="1216" y="5"/>
                      <a:pt x="1213" y="2"/>
                    </a:cubicBezTo>
                    <a:cubicBezTo>
                      <a:pt x="1210" y="0"/>
                      <a:pt x="1206" y="0"/>
                      <a:pt x="1204" y="2"/>
                    </a:cubicBezTo>
                    <a:lnTo>
                      <a:pt x="767" y="439"/>
                    </a:lnTo>
                    <a:cubicBezTo>
                      <a:pt x="651" y="549"/>
                      <a:pt x="568" y="630"/>
                      <a:pt x="500" y="682"/>
                    </a:cubicBezTo>
                    <a:cubicBezTo>
                      <a:pt x="466" y="709"/>
                      <a:pt x="437" y="728"/>
                      <a:pt x="410" y="740"/>
                    </a:cubicBezTo>
                    <a:cubicBezTo>
                      <a:pt x="382" y="753"/>
                      <a:pt x="357" y="759"/>
                      <a:pt x="332" y="759"/>
                    </a:cubicBezTo>
                    <a:cubicBezTo>
                      <a:pt x="291" y="759"/>
                      <a:pt x="250" y="743"/>
                      <a:pt x="199" y="712"/>
                    </a:cubicBezTo>
                    <a:cubicBezTo>
                      <a:pt x="149" y="682"/>
                      <a:pt x="89" y="636"/>
                      <a:pt x="12" y="577"/>
                    </a:cubicBezTo>
                    <a:cubicBezTo>
                      <a:pt x="9" y="575"/>
                      <a:pt x="4" y="575"/>
                      <a:pt x="2" y="578"/>
                    </a:cubicBezTo>
                    <a:cubicBezTo>
                      <a:pt x="0" y="581"/>
                      <a:pt x="1" y="585"/>
                      <a:pt x="4" y="588"/>
                    </a:cubicBezTo>
                  </a:path>
                </a:pathLst>
              </a:custGeom>
              <a:solidFill>
                <a:srgbClr val="F1E827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形状 26"/>
              <p:cNvSpPr/>
              <p:nvPr/>
            </p:nvSpPr>
            <p:spPr>
              <a:xfrm>
                <a:off x="8002270" y="843915"/>
                <a:ext cx="169545" cy="156845"/>
              </a:xfrm>
              <a:custGeom>
                <a:avLst/>
                <a:gdLst>
                  <a:gd name="TX0" fmla="*/ 2631 w 2658"/>
                  <a:gd name="TY0" fmla="*/ 532 h 1999"/>
                  <a:gd name="TX1" fmla="*/ 2130 w 2658"/>
                  <a:gd name="TY1" fmla="*/ 145 h 1999"/>
                  <a:gd name="TX2" fmla="*/ 1920 w 2658"/>
                  <a:gd name="TY2" fmla="*/ 38 h 1999"/>
                  <a:gd name="TX3" fmla="*/ 1715 w 2658"/>
                  <a:gd name="TY3" fmla="*/ 0 h 1999"/>
                  <a:gd name="TX4" fmla="*/ 1578 w 2658"/>
                  <a:gd name="TY4" fmla="*/ 19 h 1999"/>
                  <a:gd name="TX5" fmla="*/ 1370 w 2658"/>
                  <a:gd name="TY5" fmla="*/ 116 h 1999"/>
                  <a:gd name="TX6" fmla="*/ 1150 w 2658"/>
                  <a:gd name="TY6" fmla="*/ 295 h 1999"/>
                  <a:gd name="TX7" fmla="*/ 1150 w 2658"/>
                  <a:gd name="TY7" fmla="*/ 295 h 1999"/>
                  <a:gd name="TX8" fmla="*/ 16 w 2658"/>
                  <a:gd name="TY8" fmla="*/ 1368 h 1999"/>
                  <a:gd name="TX9" fmla="*/ 0 w 2658"/>
                  <a:gd name="TY9" fmla="*/ 1406 h 1999"/>
                  <a:gd name="TX10" fmla="*/ 16 w 2658"/>
                  <a:gd name="TY10" fmla="*/ 1444 h 1999"/>
                  <a:gd name="TX11" fmla="*/ 566 w 2658"/>
                  <a:gd name="TY11" fmla="*/ 1977 h 1999"/>
                  <a:gd name="TX12" fmla="*/ 640 w 2658"/>
                  <a:gd name="TY12" fmla="*/ 1976 h 1999"/>
                  <a:gd name="TX13" fmla="*/ 639 w 2658"/>
                  <a:gd name="TY13" fmla="*/ 1901 h 1999"/>
                  <a:gd name="TX14" fmla="*/ 129 w 2658"/>
                  <a:gd name="TY14" fmla="*/ 1406 h 1999"/>
                  <a:gd name="TX15" fmla="*/ 1223 w 2658"/>
                  <a:gd name="TY15" fmla="*/ 371 h 1999"/>
                  <a:gd name="TX16" fmla="*/ 1223 w 2658"/>
                  <a:gd name="TY16" fmla="*/ 371 h 1999"/>
                  <a:gd name="TX17" fmla="*/ 1489 w 2658"/>
                  <a:gd name="TY17" fmla="*/ 167 h 1999"/>
                  <a:gd name="TX18" fmla="*/ 1605 w 2658"/>
                  <a:gd name="TY18" fmla="*/ 121 h 1999"/>
                  <a:gd name="TX19" fmla="*/ 1715 w 2658"/>
                  <a:gd name="TY19" fmla="*/ 106 h 1999"/>
                  <a:gd name="TX20" fmla="*/ 1884 w 2658"/>
                  <a:gd name="TY20" fmla="*/ 138 h 1999"/>
                  <a:gd name="TX21" fmla="*/ 2181 w 2658"/>
                  <a:gd name="TY21" fmla="*/ 306 h 1999"/>
                  <a:gd name="TX22" fmla="*/ 2562 w 2658"/>
                  <a:gd name="TY22" fmla="*/ 612 h 1999"/>
                  <a:gd name="TX23" fmla="*/ 2637 w 2658"/>
                  <a:gd name="TY23" fmla="*/ 606 h 1999"/>
                  <a:gd name="TX24" fmla="*/ 2631 w 2658"/>
                  <a:gd name="TY24" fmla="*/ 532 h 1999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</a:cxnLst>
                <a:rect l="l" t="t" r="r" b="b"/>
                <a:pathLst>
                  <a:path w="2658" h="1999">
                    <a:moveTo>
                      <a:pt x="2631" y="532"/>
                    </a:moveTo>
                    <a:cubicBezTo>
                      <a:pt x="2437" y="367"/>
                      <a:pt x="2276" y="237"/>
                      <a:pt x="2130" y="145"/>
                    </a:cubicBezTo>
                    <a:cubicBezTo>
                      <a:pt x="2058" y="99"/>
                      <a:pt x="1988" y="63"/>
                      <a:pt x="1920" y="38"/>
                    </a:cubicBezTo>
                    <a:cubicBezTo>
                      <a:pt x="1851" y="14"/>
                      <a:pt x="1783" y="0"/>
                      <a:pt x="1715" y="0"/>
                    </a:cubicBezTo>
                    <a:cubicBezTo>
                      <a:pt x="1669" y="0"/>
                      <a:pt x="1623" y="6"/>
                      <a:pt x="1578" y="19"/>
                    </a:cubicBezTo>
                    <a:cubicBezTo>
                      <a:pt x="1509" y="37"/>
                      <a:pt x="1440" y="70"/>
                      <a:pt x="1370" y="116"/>
                    </a:cubicBezTo>
                    <a:cubicBezTo>
                      <a:pt x="1299" y="162"/>
                      <a:pt x="1227" y="221"/>
                      <a:pt x="1150" y="295"/>
                    </a:cubicBezTo>
                    <a:lnTo>
                      <a:pt x="1150" y="295"/>
                    </a:lnTo>
                    <a:lnTo>
                      <a:pt x="16" y="1368"/>
                    </a:lnTo>
                    <a:cubicBezTo>
                      <a:pt x="6" y="1378"/>
                      <a:pt x="0" y="1391"/>
                      <a:pt x="0" y="1406"/>
                    </a:cubicBezTo>
                    <a:cubicBezTo>
                      <a:pt x="0" y="1420"/>
                      <a:pt x="6" y="1434"/>
                      <a:pt x="16" y="1444"/>
                    </a:cubicBezTo>
                    <a:lnTo>
                      <a:pt x="566" y="1977"/>
                    </a:lnTo>
                    <a:cubicBezTo>
                      <a:pt x="587" y="1997"/>
                      <a:pt x="619" y="1997"/>
                      <a:pt x="640" y="1976"/>
                    </a:cubicBezTo>
                    <a:cubicBezTo>
                      <a:pt x="660" y="1955"/>
                      <a:pt x="660" y="1921"/>
                      <a:pt x="639" y="1901"/>
                    </a:cubicBezTo>
                    <a:lnTo>
                      <a:pt x="129" y="1406"/>
                    </a:lnTo>
                    <a:lnTo>
                      <a:pt x="1223" y="371"/>
                    </a:lnTo>
                    <a:lnTo>
                      <a:pt x="1223" y="371"/>
                    </a:lnTo>
                    <a:cubicBezTo>
                      <a:pt x="1321" y="277"/>
                      <a:pt x="1409" y="210"/>
                      <a:pt x="1489" y="167"/>
                    </a:cubicBezTo>
                    <a:cubicBezTo>
                      <a:pt x="1529" y="146"/>
                      <a:pt x="1568" y="131"/>
                      <a:pt x="1605" y="121"/>
                    </a:cubicBezTo>
                    <a:cubicBezTo>
                      <a:pt x="1642" y="111"/>
                      <a:pt x="1679" y="106"/>
                      <a:pt x="1715" y="106"/>
                    </a:cubicBezTo>
                    <a:cubicBezTo>
                      <a:pt x="1770" y="106"/>
                      <a:pt x="1825" y="116"/>
                      <a:pt x="1884" y="138"/>
                    </a:cubicBezTo>
                    <a:cubicBezTo>
                      <a:pt x="1972" y="170"/>
                      <a:pt x="2070" y="226"/>
                      <a:pt x="2181" y="306"/>
                    </a:cubicBezTo>
                    <a:cubicBezTo>
                      <a:pt x="2293" y="387"/>
                      <a:pt x="2418" y="490"/>
                      <a:pt x="2562" y="612"/>
                    </a:cubicBezTo>
                    <a:cubicBezTo>
                      <a:pt x="2585" y="631"/>
                      <a:pt x="2618" y="628"/>
                      <a:pt x="2637" y="606"/>
                    </a:cubicBezTo>
                    <a:cubicBezTo>
                      <a:pt x="2656" y="584"/>
                      <a:pt x="2653" y="551"/>
                      <a:pt x="2631" y="532"/>
                    </a:cubicBezTo>
                  </a:path>
                </a:pathLst>
              </a:custGeom>
              <a:solidFill>
                <a:srgbClr val="157C51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形状 27"/>
              <p:cNvSpPr/>
              <p:nvPr/>
            </p:nvSpPr>
            <p:spPr>
              <a:xfrm>
                <a:off x="8022590" y="865505"/>
                <a:ext cx="137795" cy="90805"/>
              </a:xfrm>
              <a:custGeom>
                <a:avLst/>
                <a:gdLst>
                  <a:gd name="TX0" fmla="*/ 2142 w 2159"/>
                  <a:gd name="TY0" fmla="*/ 438 h 1153"/>
                  <a:gd name="TX1" fmla="*/ 1725 w 2159"/>
                  <a:gd name="TY1" fmla="*/ 118 h 1153"/>
                  <a:gd name="TX2" fmla="*/ 1552 w 2159"/>
                  <a:gd name="TY2" fmla="*/ 31 h 1153"/>
                  <a:gd name="TX3" fmla="*/ 1386 w 2159"/>
                  <a:gd name="TY3" fmla="*/ 0 h 1153"/>
                  <a:gd name="TX4" fmla="*/ 1261 w 2159"/>
                  <a:gd name="TY4" fmla="*/ 19 h 1153"/>
                  <a:gd name="TX5" fmla="*/ 1068 w 2159"/>
                  <a:gd name="TY5" fmla="*/ 115 h 1153"/>
                  <a:gd name="TX6" fmla="*/ 852 w 2159"/>
                  <a:gd name="TY6" fmla="*/ 295 h 1153"/>
                  <a:gd name="TX7" fmla="*/ 852 w 2159"/>
                  <a:gd name="TY7" fmla="*/ 295 h 1153"/>
                  <a:gd name="TX8" fmla="*/ 13 w 2159"/>
                  <a:gd name="TY8" fmla="*/ 1094 h 1153"/>
                  <a:gd name="TX9" fmla="*/ 12 w 2159"/>
                  <a:gd name="TY9" fmla="*/ 1138 h 1153"/>
                  <a:gd name="TX10" fmla="*/ 56 w 2159"/>
                  <a:gd name="TY10" fmla="*/ 1139 h 1153"/>
                  <a:gd name="TX11" fmla="*/ 895 w 2159"/>
                  <a:gd name="TY11" fmla="*/ 340 h 1153"/>
                  <a:gd name="TX12" fmla="*/ 895 w 2159"/>
                  <a:gd name="TY12" fmla="*/ 340 h 1153"/>
                  <a:gd name="TX13" fmla="*/ 1164 w 2159"/>
                  <a:gd name="TY13" fmla="*/ 128 h 1153"/>
                  <a:gd name="TX14" fmla="*/ 1279 w 2159"/>
                  <a:gd name="TY14" fmla="*/ 79 h 1153"/>
                  <a:gd name="TX15" fmla="*/ 1386 w 2159"/>
                  <a:gd name="TY15" fmla="*/ 63 h 1153"/>
                  <a:gd name="TX16" fmla="*/ 1531 w 2159"/>
                  <a:gd name="TY16" fmla="*/ 90 h 1153"/>
                  <a:gd name="TX17" fmla="*/ 1781 w 2159"/>
                  <a:gd name="TY17" fmla="*/ 231 h 1153"/>
                  <a:gd name="TX18" fmla="*/ 2102 w 2159"/>
                  <a:gd name="TY18" fmla="*/ 486 h 1153"/>
                  <a:gd name="TX19" fmla="*/ 2146 w 2159"/>
                  <a:gd name="TY19" fmla="*/ 482 h 1153"/>
                  <a:gd name="TX20" fmla="*/ 2142 w 2159"/>
                  <a:gd name="TY20" fmla="*/ 438 h 115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2159" h="1153">
                    <a:moveTo>
                      <a:pt x="2142" y="438"/>
                    </a:moveTo>
                    <a:cubicBezTo>
                      <a:pt x="1978" y="301"/>
                      <a:pt x="1845" y="193"/>
                      <a:pt x="1725" y="118"/>
                    </a:cubicBezTo>
                    <a:cubicBezTo>
                      <a:pt x="1664" y="80"/>
                      <a:pt x="1608" y="51"/>
                      <a:pt x="1552" y="31"/>
                    </a:cubicBezTo>
                    <a:cubicBezTo>
                      <a:pt x="1496" y="11"/>
                      <a:pt x="1441" y="0"/>
                      <a:pt x="1386" y="0"/>
                    </a:cubicBezTo>
                    <a:cubicBezTo>
                      <a:pt x="1344" y="0"/>
                      <a:pt x="1303" y="6"/>
                      <a:pt x="1261" y="19"/>
                    </a:cubicBezTo>
                    <a:cubicBezTo>
                      <a:pt x="1198" y="37"/>
                      <a:pt x="1135" y="69"/>
                      <a:pt x="1068" y="115"/>
                    </a:cubicBezTo>
                    <a:cubicBezTo>
                      <a:pt x="1000" y="161"/>
                      <a:pt x="930" y="220"/>
                      <a:pt x="852" y="295"/>
                    </a:cubicBezTo>
                    <a:lnTo>
                      <a:pt x="852" y="295"/>
                    </a:lnTo>
                    <a:lnTo>
                      <a:pt x="13" y="1094"/>
                    </a:lnTo>
                    <a:cubicBezTo>
                      <a:pt x="1" y="1106"/>
                      <a:pt x="0" y="1126"/>
                      <a:pt x="12" y="1138"/>
                    </a:cubicBezTo>
                    <a:cubicBezTo>
                      <a:pt x="24" y="1151"/>
                      <a:pt x="44" y="1151"/>
                      <a:pt x="56" y="1139"/>
                    </a:cubicBezTo>
                    <a:lnTo>
                      <a:pt x="895" y="340"/>
                    </a:lnTo>
                    <a:lnTo>
                      <a:pt x="895" y="340"/>
                    </a:lnTo>
                    <a:cubicBezTo>
                      <a:pt x="997" y="243"/>
                      <a:pt x="1085" y="173"/>
                      <a:pt x="1164" y="128"/>
                    </a:cubicBezTo>
                    <a:cubicBezTo>
                      <a:pt x="1204" y="106"/>
                      <a:pt x="1242" y="89"/>
                      <a:pt x="1279" y="79"/>
                    </a:cubicBezTo>
                    <a:cubicBezTo>
                      <a:pt x="1315" y="68"/>
                      <a:pt x="1351" y="63"/>
                      <a:pt x="1386" y="63"/>
                    </a:cubicBezTo>
                    <a:cubicBezTo>
                      <a:pt x="1433" y="63"/>
                      <a:pt x="1480" y="72"/>
                      <a:pt x="1531" y="90"/>
                    </a:cubicBezTo>
                    <a:cubicBezTo>
                      <a:pt x="1606" y="117"/>
                      <a:pt x="1688" y="164"/>
                      <a:pt x="1781" y="231"/>
                    </a:cubicBezTo>
                    <a:cubicBezTo>
                      <a:pt x="1874" y="298"/>
                      <a:pt x="1979" y="384"/>
                      <a:pt x="2102" y="486"/>
                    </a:cubicBezTo>
                    <a:cubicBezTo>
                      <a:pt x="2115" y="497"/>
                      <a:pt x="2135" y="495"/>
                      <a:pt x="2146" y="482"/>
                    </a:cubicBezTo>
                    <a:cubicBezTo>
                      <a:pt x="2157" y="469"/>
                      <a:pt x="2155" y="449"/>
                      <a:pt x="2142" y="438"/>
                    </a:cubicBezTo>
                  </a:path>
                </a:pathLst>
              </a:custGeom>
              <a:solidFill>
                <a:srgbClr val="049445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形状 28"/>
              <p:cNvSpPr/>
              <p:nvPr/>
            </p:nvSpPr>
            <p:spPr>
              <a:xfrm>
                <a:off x="8031480" y="885825"/>
                <a:ext cx="117475" cy="80645"/>
              </a:xfrm>
              <a:custGeom>
                <a:avLst/>
                <a:gdLst>
                  <a:gd name="TX0" fmla="*/ 1832 w 1845"/>
                  <a:gd name="TY0" fmla="*/ 349 h 1022"/>
                  <a:gd name="TX1" fmla="*/ 1494 w 1845"/>
                  <a:gd name="TY1" fmla="*/ 93 h 1022"/>
                  <a:gd name="TX2" fmla="*/ 1356 w 1845"/>
                  <a:gd name="TY2" fmla="*/ 24 h 1022"/>
                  <a:gd name="TX3" fmla="*/ 1224 w 1845"/>
                  <a:gd name="TY3" fmla="*/ 0 h 1022"/>
                  <a:gd name="TX4" fmla="*/ 1110 w 1845"/>
                  <a:gd name="TY4" fmla="*/ 18 h 1022"/>
                  <a:gd name="TX5" fmla="*/ 929 w 1845"/>
                  <a:gd name="TY5" fmla="*/ 116 h 1022"/>
                  <a:gd name="TX6" fmla="*/ 715 w 1845"/>
                  <a:gd name="TY6" fmla="*/ 301 h 1022"/>
                  <a:gd name="TX7" fmla="*/ 714 w 1845"/>
                  <a:gd name="TY7" fmla="*/ 301 h 1022"/>
                  <a:gd name="TX8" fmla="*/ 10 w 1845"/>
                  <a:gd name="TY8" fmla="*/ 978 h 1022"/>
                  <a:gd name="TX9" fmla="*/ 9 w 1845"/>
                  <a:gd name="TY9" fmla="*/ 1011 h 1022"/>
                  <a:gd name="TX10" fmla="*/ 42 w 1845"/>
                  <a:gd name="TY10" fmla="*/ 1012 h 1022"/>
                  <a:gd name="TX11" fmla="*/ 746 w 1845"/>
                  <a:gd name="TY11" fmla="*/ 334 h 1022"/>
                  <a:gd name="TX12" fmla="*/ 746 w 1845"/>
                  <a:gd name="TY12" fmla="*/ 334 h 1022"/>
                  <a:gd name="TX13" fmla="*/ 1016 w 1845"/>
                  <a:gd name="TY13" fmla="*/ 114 h 1022"/>
                  <a:gd name="TX14" fmla="*/ 1124 w 1845"/>
                  <a:gd name="TY14" fmla="*/ 62 h 1022"/>
                  <a:gd name="TX15" fmla="*/ 1224 w 1845"/>
                  <a:gd name="TY15" fmla="*/ 46 h 1022"/>
                  <a:gd name="TX16" fmla="*/ 1340 w 1845"/>
                  <a:gd name="TY16" fmla="*/ 67 h 1022"/>
                  <a:gd name="TX17" fmla="*/ 1542 w 1845"/>
                  <a:gd name="TY17" fmla="*/ 180 h 1022"/>
                  <a:gd name="TX18" fmla="*/ 1803 w 1845"/>
                  <a:gd name="TY18" fmla="*/ 385 h 1022"/>
                  <a:gd name="TX19" fmla="*/ 1835 w 1845"/>
                  <a:gd name="TY19" fmla="*/ 381 h 1022"/>
                  <a:gd name="TX20" fmla="*/ 1832 w 1845"/>
                  <a:gd name="TY20" fmla="*/ 349 h 102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845" h="1022">
                    <a:moveTo>
                      <a:pt x="1832" y="349"/>
                    </a:moveTo>
                    <a:cubicBezTo>
                      <a:pt x="1698" y="239"/>
                      <a:pt x="1590" y="153"/>
                      <a:pt x="1494" y="93"/>
                    </a:cubicBezTo>
                    <a:cubicBezTo>
                      <a:pt x="1446" y="63"/>
                      <a:pt x="1400" y="40"/>
                      <a:pt x="1356" y="24"/>
                    </a:cubicBezTo>
                    <a:cubicBezTo>
                      <a:pt x="1311" y="8"/>
                      <a:pt x="1268" y="0"/>
                      <a:pt x="1224" y="0"/>
                    </a:cubicBezTo>
                    <a:cubicBezTo>
                      <a:pt x="1186" y="0"/>
                      <a:pt x="1148" y="6"/>
                      <a:pt x="1110" y="18"/>
                    </a:cubicBezTo>
                    <a:cubicBezTo>
                      <a:pt x="1052" y="37"/>
                      <a:pt x="993" y="69"/>
                      <a:pt x="929" y="116"/>
                    </a:cubicBezTo>
                    <a:cubicBezTo>
                      <a:pt x="864" y="163"/>
                      <a:pt x="794" y="224"/>
                      <a:pt x="715" y="301"/>
                    </a:cubicBezTo>
                    <a:lnTo>
                      <a:pt x="714" y="301"/>
                    </a:lnTo>
                    <a:lnTo>
                      <a:pt x="10" y="978"/>
                    </a:lnTo>
                    <a:cubicBezTo>
                      <a:pt x="1" y="987"/>
                      <a:pt x="0" y="1002"/>
                      <a:pt x="9" y="1011"/>
                    </a:cubicBezTo>
                    <a:cubicBezTo>
                      <a:pt x="18" y="1020"/>
                      <a:pt x="33" y="1020"/>
                      <a:pt x="42" y="1012"/>
                    </a:cubicBezTo>
                    <a:lnTo>
                      <a:pt x="746" y="334"/>
                    </a:lnTo>
                    <a:lnTo>
                      <a:pt x="746" y="334"/>
                    </a:lnTo>
                    <a:cubicBezTo>
                      <a:pt x="851" y="233"/>
                      <a:pt x="939" y="160"/>
                      <a:pt x="1016" y="114"/>
                    </a:cubicBezTo>
                    <a:cubicBezTo>
                      <a:pt x="1054" y="90"/>
                      <a:pt x="1090" y="73"/>
                      <a:pt x="1124" y="62"/>
                    </a:cubicBezTo>
                    <a:cubicBezTo>
                      <a:pt x="1159" y="51"/>
                      <a:pt x="1191" y="46"/>
                      <a:pt x="1224" y="46"/>
                    </a:cubicBezTo>
                    <a:cubicBezTo>
                      <a:pt x="1262" y="46"/>
                      <a:pt x="1300" y="53"/>
                      <a:pt x="1340" y="67"/>
                    </a:cubicBezTo>
                    <a:cubicBezTo>
                      <a:pt x="1401" y="89"/>
                      <a:pt x="1466" y="127"/>
                      <a:pt x="1542" y="180"/>
                    </a:cubicBezTo>
                    <a:cubicBezTo>
                      <a:pt x="1617" y="234"/>
                      <a:pt x="1702" y="303"/>
                      <a:pt x="1803" y="385"/>
                    </a:cubicBezTo>
                    <a:cubicBezTo>
                      <a:pt x="1813" y="393"/>
                      <a:pt x="1827" y="391"/>
                      <a:pt x="1835" y="381"/>
                    </a:cubicBezTo>
                    <a:cubicBezTo>
                      <a:pt x="1843" y="372"/>
                      <a:pt x="1842" y="357"/>
                      <a:pt x="1832" y="349"/>
                    </a:cubicBezTo>
                  </a:path>
                </a:pathLst>
              </a:custGeom>
              <a:solidFill>
                <a:srgbClr val="48A838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形状 29"/>
              <p:cNvSpPr/>
              <p:nvPr/>
            </p:nvSpPr>
            <p:spPr>
              <a:xfrm>
                <a:off x="8041005" y="906145"/>
                <a:ext cx="97155" cy="70485"/>
              </a:xfrm>
              <a:custGeom>
                <a:avLst/>
                <a:gdLst>
                  <a:gd name="TX0" fmla="*/ 1522 w 1531"/>
                  <a:gd name="TY0" fmla="*/ 264 h 896"/>
                  <a:gd name="TX1" fmla="*/ 1260 w 1531"/>
                  <a:gd name="TY1" fmla="*/ 70 h 896"/>
                  <a:gd name="TX2" fmla="*/ 1156 w 1531"/>
                  <a:gd name="TY2" fmla="*/ 18 h 896"/>
                  <a:gd name="TX3" fmla="*/ 1057 w 1531"/>
                  <a:gd name="TY3" fmla="*/ 0 h 896"/>
                  <a:gd name="TX4" fmla="*/ 957 w 1531"/>
                  <a:gd name="TY4" fmla="*/ 19 h 896"/>
                  <a:gd name="TX5" fmla="*/ 791 w 1531"/>
                  <a:gd name="TY5" fmla="*/ 119 h 896"/>
                  <a:gd name="TX6" fmla="*/ 577 w 1531"/>
                  <a:gd name="TY6" fmla="*/ 310 h 896"/>
                  <a:gd name="TX7" fmla="*/ 577 w 1531"/>
                  <a:gd name="TY7" fmla="*/ 310 h 896"/>
                  <a:gd name="TX8" fmla="*/ 6 w 1531"/>
                  <a:gd name="TY8" fmla="*/ 867 h 896"/>
                  <a:gd name="TX9" fmla="*/ 6 w 1531"/>
                  <a:gd name="TY9" fmla="*/ 888 h 896"/>
                  <a:gd name="TX10" fmla="*/ 27 w 1531"/>
                  <a:gd name="TY10" fmla="*/ 888 h 896"/>
                  <a:gd name="TX11" fmla="*/ 598 w 1531"/>
                  <a:gd name="TY11" fmla="*/ 331 h 896"/>
                  <a:gd name="TX12" fmla="*/ 598 w 1531"/>
                  <a:gd name="TY12" fmla="*/ 331 h 896"/>
                  <a:gd name="TX13" fmla="*/ 866 w 1531"/>
                  <a:gd name="TY13" fmla="*/ 101 h 896"/>
                  <a:gd name="TX14" fmla="*/ 968 w 1531"/>
                  <a:gd name="TY14" fmla="*/ 47 h 896"/>
                  <a:gd name="TX15" fmla="*/ 1057 w 1531"/>
                  <a:gd name="TY15" fmla="*/ 29 h 896"/>
                  <a:gd name="TX16" fmla="*/ 1146 w 1531"/>
                  <a:gd name="TY16" fmla="*/ 46 h 896"/>
                  <a:gd name="TX17" fmla="*/ 1300 w 1531"/>
                  <a:gd name="TY17" fmla="*/ 132 h 896"/>
                  <a:gd name="TX18" fmla="*/ 1504 w 1531"/>
                  <a:gd name="TY18" fmla="*/ 287 h 896"/>
                  <a:gd name="TX19" fmla="*/ 1524 w 1531"/>
                  <a:gd name="TY19" fmla="*/ 285 h 896"/>
                  <a:gd name="TX20" fmla="*/ 1522 w 1531"/>
                  <a:gd name="TY20" fmla="*/ 264 h 8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531" h="896">
                    <a:moveTo>
                      <a:pt x="1522" y="264"/>
                    </a:moveTo>
                    <a:cubicBezTo>
                      <a:pt x="1417" y="180"/>
                      <a:pt x="1334" y="115"/>
                      <a:pt x="1260" y="70"/>
                    </a:cubicBezTo>
                    <a:cubicBezTo>
                      <a:pt x="1224" y="47"/>
                      <a:pt x="1189" y="30"/>
                      <a:pt x="1156" y="18"/>
                    </a:cubicBezTo>
                    <a:cubicBezTo>
                      <a:pt x="1123" y="6"/>
                      <a:pt x="1090" y="0"/>
                      <a:pt x="1057" y="0"/>
                    </a:cubicBezTo>
                    <a:cubicBezTo>
                      <a:pt x="1024" y="0"/>
                      <a:pt x="991" y="6"/>
                      <a:pt x="957" y="19"/>
                    </a:cubicBezTo>
                    <a:cubicBezTo>
                      <a:pt x="906" y="38"/>
                      <a:pt x="852" y="71"/>
                      <a:pt x="791" y="119"/>
                    </a:cubicBezTo>
                    <a:cubicBezTo>
                      <a:pt x="729" y="167"/>
                      <a:pt x="660" y="231"/>
                      <a:pt x="577" y="310"/>
                    </a:cubicBezTo>
                    <a:lnTo>
                      <a:pt x="577" y="310"/>
                    </a:lnTo>
                    <a:lnTo>
                      <a:pt x="6" y="867"/>
                    </a:lnTo>
                    <a:cubicBezTo>
                      <a:pt x="0" y="873"/>
                      <a:pt x="0" y="882"/>
                      <a:pt x="6" y="888"/>
                    </a:cubicBezTo>
                    <a:cubicBezTo>
                      <a:pt x="12" y="894"/>
                      <a:pt x="21" y="894"/>
                      <a:pt x="27" y="888"/>
                    </a:cubicBezTo>
                    <a:lnTo>
                      <a:pt x="598" y="331"/>
                    </a:lnTo>
                    <a:lnTo>
                      <a:pt x="598" y="331"/>
                    </a:lnTo>
                    <a:cubicBezTo>
                      <a:pt x="707" y="226"/>
                      <a:pt x="793" y="150"/>
                      <a:pt x="866" y="101"/>
                    </a:cubicBezTo>
                    <a:cubicBezTo>
                      <a:pt x="903" y="76"/>
                      <a:pt x="936" y="58"/>
                      <a:pt x="968" y="47"/>
                    </a:cubicBezTo>
                    <a:cubicBezTo>
                      <a:pt x="999" y="35"/>
                      <a:pt x="1028" y="29"/>
                      <a:pt x="1057" y="29"/>
                    </a:cubicBezTo>
                    <a:cubicBezTo>
                      <a:pt x="1086" y="29"/>
                      <a:pt x="1115" y="35"/>
                      <a:pt x="1146" y="46"/>
                    </a:cubicBezTo>
                    <a:cubicBezTo>
                      <a:pt x="1192" y="62"/>
                      <a:pt x="1242" y="91"/>
                      <a:pt x="1300" y="132"/>
                    </a:cubicBezTo>
                    <a:cubicBezTo>
                      <a:pt x="1359" y="172"/>
                      <a:pt x="1425" y="225"/>
                      <a:pt x="1504" y="287"/>
                    </a:cubicBezTo>
                    <a:cubicBezTo>
                      <a:pt x="1510" y="292"/>
                      <a:pt x="1518" y="291"/>
                      <a:pt x="1524" y="285"/>
                    </a:cubicBezTo>
                    <a:cubicBezTo>
                      <a:pt x="1529" y="279"/>
                      <a:pt x="1528" y="269"/>
                      <a:pt x="1522" y="264"/>
                    </a:cubicBezTo>
                  </a:path>
                </a:pathLst>
              </a:custGeom>
              <a:solidFill>
                <a:srgbClr val="B2CE24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形状 30"/>
              <p:cNvSpPr/>
              <p:nvPr/>
            </p:nvSpPr>
            <p:spPr>
              <a:xfrm>
                <a:off x="8050530" y="925195"/>
                <a:ext cx="76835" cy="60325"/>
              </a:xfrm>
              <a:custGeom>
                <a:avLst/>
                <a:gdLst>
                  <a:gd name="TX0" fmla="*/ 1212 w 1218"/>
                  <a:gd name="TY0" fmla="*/ 184 h 774"/>
                  <a:gd name="TX1" fmla="*/ 1023 w 1218"/>
                  <a:gd name="TY1" fmla="*/ 48 h 774"/>
                  <a:gd name="TX2" fmla="*/ 884 w 1218"/>
                  <a:gd name="TY2" fmla="*/ 0 h 774"/>
                  <a:gd name="TX3" fmla="*/ 801 w 1218"/>
                  <a:gd name="TY3" fmla="*/ 20 h 774"/>
                  <a:gd name="TX4" fmla="*/ 653 w 1218"/>
                  <a:gd name="TY4" fmla="*/ 124 h 774"/>
                  <a:gd name="TX5" fmla="*/ 440 w 1218"/>
                  <a:gd name="TY5" fmla="*/ 324 h 774"/>
                  <a:gd name="TX6" fmla="*/ 440 w 1218"/>
                  <a:gd name="TY6" fmla="*/ 324 h 774"/>
                  <a:gd name="TX7" fmla="*/ 3 w 1218"/>
                  <a:gd name="TY7" fmla="*/ 760 h 774"/>
                  <a:gd name="TX8" fmla="*/ 3 w 1218"/>
                  <a:gd name="TY8" fmla="*/ 770 h 774"/>
                  <a:gd name="TX9" fmla="*/ 12 w 1218"/>
                  <a:gd name="TY9" fmla="*/ 770 h 774"/>
                  <a:gd name="TX10" fmla="*/ 449 w 1218"/>
                  <a:gd name="TY10" fmla="*/ 333 h 774"/>
                  <a:gd name="TX11" fmla="*/ 716 w 1218"/>
                  <a:gd name="TY11" fmla="*/ 90 h 774"/>
                  <a:gd name="TX12" fmla="*/ 806 w 1218"/>
                  <a:gd name="TY12" fmla="*/ 32 h 774"/>
                  <a:gd name="TX13" fmla="*/ 884 w 1218"/>
                  <a:gd name="TY13" fmla="*/ 13 h 774"/>
                  <a:gd name="TX14" fmla="*/ 1016 w 1218"/>
                  <a:gd name="TY14" fmla="*/ 60 h 774"/>
                  <a:gd name="TX15" fmla="*/ 1204 w 1218"/>
                  <a:gd name="TY15" fmla="*/ 195 h 774"/>
                  <a:gd name="TX16" fmla="*/ 1214 w 1218"/>
                  <a:gd name="TY16" fmla="*/ 194 h 774"/>
                  <a:gd name="TX17" fmla="*/ 1212 w 1218"/>
                  <a:gd name="TY17" fmla="*/ 184 h 77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</a:cxnLst>
                <a:rect l="l" t="t" r="r" b="b"/>
                <a:pathLst>
                  <a:path w="1218" h="774">
                    <a:moveTo>
                      <a:pt x="1212" y="184"/>
                    </a:moveTo>
                    <a:cubicBezTo>
                      <a:pt x="1135" y="125"/>
                      <a:pt x="1075" y="80"/>
                      <a:pt x="1023" y="48"/>
                    </a:cubicBezTo>
                    <a:cubicBezTo>
                      <a:pt x="971" y="17"/>
                      <a:pt x="928" y="0"/>
                      <a:pt x="884" y="0"/>
                    </a:cubicBezTo>
                    <a:cubicBezTo>
                      <a:pt x="856" y="0"/>
                      <a:pt x="829" y="7"/>
                      <a:pt x="801" y="20"/>
                    </a:cubicBezTo>
                    <a:cubicBezTo>
                      <a:pt x="758" y="39"/>
                      <a:pt x="711" y="74"/>
                      <a:pt x="653" y="124"/>
                    </a:cubicBezTo>
                    <a:cubicBezTo>
                      <a:pt x="595" y="175"/>
                      <a:pt x="527" y="241"/>
                      <a:pt x="440" y="324"/>
                    </a:cubicBezTo>
                    <a:lnTo>
                      <a:pt x="440" y="324"/>
                    </a:lnTo>
                    <a:lnTo>
                      <a:pt x="3" y="760"/>
                    </a:lnTo>
                    <a:cubicBezTo>
                      <a:pt x="0" y="763"/>
                      <a:pt x="0" y="767"/>
                      <a:pt x="3" y="770"/>
                    </a:cubicBezTo>
                    <a:cubicBezTo>
                      <a:pt x="5" y="772"/>
                      <a:pt x="10" y="772"/>
                      <a:pt x="12" y="770"/>
                    </a:cubicBezTo>
                    <a:lnTo>
                      <a:pt x="449" y="333"/>
                    </a:lnTo>
                    <a:cubicBezTo>
                      <a:pt x="565" y="223"/>
                      <a:pt x="648" y="142"/>
                      <a:pt x="716" y="90"/>
                    </a:cubicBezTo>
                    <a:cubicBezTo>
                      <a:pt x="749" y="63"/>
                      <a:pt x="778" y="44"/>
                      <a:pt x="806" y="32"/>
                    </a:cubicBezTo>
                    <a:cubicBezTo>
                      <a:pt x="833" y="19"/>
                      <a:pt x="859" y="13"/>
                      <a:pt x="884" y="13"/>
                    </a:cubicBezTo>
                    <a:cubicBezTo>
                      <a:pt x="924" y="13"/>
                      <a:pt x="966" y="29"/>
                      <a:pt x="1016" y="60"/>
                    </a:cubicBezTo>
                    <a:cubicBezTo>
                      <a:pt x="1067" y="90"/>
                      <a:pt x="1127" y="136"/>
                      <a:pt x="1204" y="195"/>
                    </a:cubicBezTo>
                    <a:cubicBezTo>
                      <a:pt x="1207" y="197"/>
                      <a:pt x="1211" y="197"/>
                      <a:pt x="1214" y="194"/>
                    </a:cubicBezTo>
                    <a:cubicBezTo>
                      <a:pt x="1216" y="191"/>
                      <a:pt x="1215" y="187"/>
                      <a:pt x="1212" y="184"/>
                    </a:cubicBezTo>
                  </a:path>
                </a:pathLst>
              </a:custGeom>
              <a:solidFill>
                <a:srgbClr val="F1E827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形状 31"/>
              <p:cNvSpPr/>
              <p:nvPr/>
            </p:nvSpPr>
            <p:spPr>
              <a:xfrm>
                <a:off x="8095615" y="935990"/>
                <a:ext cx="27305" cy="23495"/>
              </a:xfrm>
              <a:custGeom>
                <a:avLst/>
                <a:gdLst>
                  <a:gd name="TX0" fmla="*/ 49 w 443"/>
                  <a:gd name="TY0" fmla="*/ 200 h 294"/>
                  <a:gd name="TX1" fmla="*/ 0 w 443"/>
                  <a:gd name="TY1" fmla="*/ 156 h 294"/>
                  <a:gd name="TX2" fmla="*/ 45 w 443"/>
                  <a:gd name="TY2" fmla="*/ 107 h 294"/>
                  <a:gd name="TX3" fmla="*/ 392 w 443"/>
                  <a:gd name="TY3" fmla="*/ 91 h 294"/>
                  <a:gd name="TX4" fmla="*/ 441 w 443"/>
                  <a:gd name="TY4" fmla="*/ 137 h 294"/>
                  <a:gd name="TX5" fmla="*/ 396 w 443"/>
                  <a:gd name="TY5" fmla="*/ 185 h 294"/>
                  <a:gd name="TX6" fmla="*/ 49 w 443"/>
                  <a:gd name="TY6" fmla="*/ 200 h 29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443" h="294">
                    <a:moveTo>
                      <a:pt x="49" y="200"/>
                    </a:moveTo>
                    <a:lnTo>
                      <a:pt x="0" y="156"/>
                    </a:lnTo>
                    <a:lnTo>
                      <a:pt x="45" y="107"/>
                    </a:lnTo>
                    <a:cubicBezTo>
                      <a:pt x="136" y="7"/>
                      <a:pt x="292" y="0"/>
                      <a:pt x="392" y="91"/>
                    </a:cubicBezTo>
                    <a:lnTo>
                      <a:pt x="441" y="137"/>
                    </a:lnTo>
                    <a:lnTo>
                      <a:pt x="396" y="185"/>
                    </a:lnTo>
                    <a:cubicBezTo>
                      <a:pt x="304" y="285"/>
                      <a:pt x="149" y="292"/>
                      <a:pt x="49" y="200"/>
                    </a:cubicBezTo>
                  </a:path>
                </a:pathLst>
              </a:custGeom>
              <a:solidFill>
                <a:srgbClr val="F1E827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8256905" y="859155"/>
              <a:ext cx="1339215" cy="173355"/>
              <a:chOff x="8256905" y="859155"/>
              <a:chExt cx="1339215" cy="173355"/>
            </a:xfrm>
            <a:solidFill>
              <a:schemeClr val="bg1">
                <a:lumMod val="50000"/>
              </a:schemeClr>
            </a:solidFill>
          </p:grpSpPr>
          <p:sp>
            <p:nvSpPr>
              <p:cNvPr id="13" name="形状 12"/>
              <p:cNvSpPr/>
              <p:nvPr/>
            </p:nvSpPr>
            <p:spPr>
              <a:xfrm>
                <a:off x="8256905" y="859790"/>
                <a:ext cx="137795" cy="172085"/>
              </a:xfrm>
              <a:custGeom>
                <a:avLst/>
                <a:gdLst>
                  <a:gd name="TX0" fmla="*/ 121 w 2166"/>
                  <a:gd name="TY0" fmla="*/ 758 h 2196"/>
                  <a:gd name="TX1" fmla="*/ 0 w 2166"/>
                  <a:gd name="TY1" fmla="*/ 758 h 2196"/>
                  <a:gd name="TX2" fmla="*/ 0 w 2166"/>
                  <a:gd name="TY2" fmla="*/ 582 h 2196"/>
                  <a:gd name="TX3" fmla="*/ 463 w 2166"/>
                  <a:gd name="TY3" fmla="*/ 582 h 2196"/>
                  <a:gd name="TX4" fmla="*/ 463 w 2166"/>
                  <a:gd name="TY4" fmla="*/ 1982 h 2196"/>
                  <a:gd name="TX5" fmla="*/ 620 w 2166"/>
                  <a:gd name="TY5" fmla="*/ 1982 h 2196"/>
                  <a:gd name="TX6" fmla="*/ 620 w 2166"/>
                  <a:gd name="TY6" fmla="*/ 2157 h 2196"/>
                  <a:gd name="TX7" fmla="*/ 121 w 2166"/>
                  <a:gd name="TY7" fmla="*/ 2157 h 2196"/>
                  <a:gd name="TX8" fmla="*/ 121 w 2166"/>
                  <a:gd name="TY8" fmla="*/ 758 h 2196"/>
                  <a:gd name="TX10" fmla="*/ 467 w 2166"/>
                  <a:gd name="TY10" fmla="*/ 51 h 2196"/>
                  <a:gd name="TX11" fmla="*/ 467 w 2166"/>
                  <a:gd name="TY11" fmla="*/ 462 h 2196"/>
                  <a:gd name="TX12" fmla="*/ 121 w 2166"/>
                  <a:gd name="TY12" fmla="*/ 462 h 2196"/>
                  <a:gd name="TX13" fmla="*/ 121 w 2166"/>
                  <a:gd name="TY13" fmla="*/ 51 h 2196"/>
                  <a:gd name="TX14" fmla="*/ 467 w 2166"/>
                  <a:gd name="TY14" fmla="*/ 51 h 2196"/>
                  <a:gd name="TX16" fmla="*/ 629 w 2166"/>
                  <a:gd name="TY16" fmla="*/ 906 h 2196"/>
                  <a:gd name="TX17" fmla="*/ 629 w 2166"/>
                  <a:gd name="TY17" fmla="*/ 730 h 2196"/>
                  <a:gd name="TX18" fmla="*/ 1221 w 2166"/>
                  <a:gd name="TY18" fmla="*/ 730 h 2196"/>
                  <a:gd name="TX19" fmla="*/ 1221 w 2166"/>
                  <a:gd name="TY19" fmla="*/ 0 h 2196"/>
                  <a:gd name="TX20" fmla="*/ 1563 w 2166"/>
                  <a:gd name="TY20" fmla="*/ 0 h 2196"/>
                  <a:gd name="TX21" fmla="*/ 1563 w 2166"/>
                  <a:gd name="TY21" fmla="*/ 730 h 2196"/>
                  <a:gd name="TX22" fmla="*/ 2164 w 2166"/>
                  <a:gd name="TY22" fmla="*/ 730 h 2196"/>
                  <a:gd name="TX23" fmla="*/ 2164 w 2166"/>
                  <a:gd name="TY23" fmla="*/ 906 h 2196"/>
                  <a:gd name="TX24" fmla="*/ 1563 w 2166"/>
                  <a:gd name="TY24" fmla="*/ 906 h 2196"/>
                  <a:gd name="TX25" fmla="*/ 1563 w 2166"/>
                  <a:gd name="TY25" fmla="*/ 2194 h 2196"/>
                  <a:gd name="TX26" fmla="*/ 1221 w 2166"/>
                  <a:gd name="TY26" fmla="*/ 2194 h 2196"/>
                  <a:gd name="TX27" fmla="*/ 1221 w 2166"/>
                  <a:gd name="TY27" fmla="*/ 906 h 2196"/>
                  <a:gd name="TX28" fmla="*/ 629 w 2166"/>
                  <a:gd name="TY28" fmla="*/ 906 h 21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2166" h="2196">
                    <a:moveTo>
                      <a:pt x="121" y="758"/>
                    </a:moveTo>
                    <a:lnTo>
                      <a:pt x="0" y="758"/>
                    </a:lnTo>
                    <a:lnTo>
                      <a:pt x="0" y="582"/>
                    </a:lnTo>
                    <a:lnTo>
                      <a:pt x="463" y="582"/>
                    </a:lnTo>
                    <a:lnTo>
                      <a:pt x="463" y="1982"/>
                    </a:lnTo>
                    <a:lnTo>
                      <a:pt x="620" y="1982"/>
                    </a:lnTo>
                    <a:lnTo>
                      <a:pt x="620" y="2157"/>
                    </a:lnTo>
                    <a:lnTo>
                      <a:pt x="121" y="2157"/>
                    </a:lnTo>
                    <a:lnTo>
                      <a:pt x="121" y="758"/>
                    </a:lnTo>
                    <a:close/>
                    <a:moveTo>
                      <a:pt x="467" y="51"/>
                    </a:moveTo>
                    <a:lnTo>
                      <a:pt x="467" y="462"/>
                    </a:lnTo>
                    <a:lnTo>
                      <a:pt x="121" y="462"/>
                    </a:lnTo>
                    <a:lnTo>
                      <a:pt x="121" y="51"/>
                    </a:lnTo>
                    <a:lnTo>
                      <a:pt x="467" y="51"/>
                    </a:lnTo>
                    <a:close/>
                    <a:moveTo>
                      <a:pt x="629" y="906"/>
                    </a:moveTo>
                    <a:lnTo>
                      <a:pt x="629" y="730"/>
                    </a:lnTo>
                    <a:lnTo>
                      <a:pt x="1221" y="730"/>
                    </a:lnTo>
                    <a:lnTo>
                      <a:pt x="1221" y="0"/>
                    </a:lnTo>
                    <a:lnTo>
                      <a:pt x="1563" y="0"/>
                    </a:lnTo>
                    <a:lnTo>
                      <a:pt x="1563" y="730"/>
                    </a:lnTo>
                    <a:lnTo>
                      <a:pt x="2164" y="730"/>
                    </a:lnTo>
                    <a:lnTo>
                      <a:pt x="2164" y="906"/>
                    </a:lnTo>
                    <a:lnTo>
                      <a:pt x="1563" y="906"/>
                    </a:lnTo>
                    <a:lnTo>
                      <a:pt x="1563" y="2194"/>
                    </a:lnTo>
                    <a:lnTo>
                      <a:pt x="1221" y="2194"/>
                    </a:lnTo>
                    <a:lnTo>
                      <a:pt x="1221" y="906"/>
                    </a:lnTo>
                    <a:lnTo>
                      <a:pt x="629" y="906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形状 13"/>
              <p:cNvSpPr/>
              <p:nvPr/>
            </p:nvSpPr>
            <p:spPr>
              <a:xfrm>
                <a:off x="8406130" y="859155"/>
                <a:ext cx="137795" cy="173355"/>
              </a:xfrm>
              <a:custGeom>
                <a:avLst/>
                <a:gdLst>
                  <a:gd name="TX0" fmla="*/ 990 w 2162"/>
                  <a:gd name="TY0" fmla="*/ 379 h 2206"/>
                  <a:gd name="TX1" fmla="*/ 583 w 2162"/>
                  <a:gd name="TY1" fmla="*/ 379 h 2206"/>
                  <a:gd name="TX2" fmla="*/ 509 w 2162"/>
                  <a:gd name="TY2" fmla="*/ 287 h 2206"/>
                  <a:gd name="TX3" fmla="*/ 458 w 2162"/>
                  <a:gd name="TY3" fmla="*/ 287 h 2206"/>
                  <a:gd name="TX4" fmla="*/ 389 w 2162"/>
                  <a:gd name="TY4" fmla="*/ 379 h 2206"/>
                  <a:gd name="TX5" fmla="*/ 0 w 2162"/>
                  <a:gd name="TY5" fmla="*/ 379 h 2206"/>
                  <a:gd name="TX6" fmla="*/ 273 w 2162"/>
                  <a:gd name="TY6" fmla="*/ 0 h 2206"/>
                  <a:gd name="TX7" fmla="*/ 662 w 2162"/>
                  <a:gd name="TY7" fmla="*/ 0 h 2206"/>
                  <a:gd name="TX8" fmla="*/ 592 w 2162"/>
                  <a:gd name="TY8" fmla="*/ 111 h 2206"/>
                  <a:gd name="TX9" fmla="*/ 1087 w 2162"/>
                  <a:gd name="TY9" fmla="*/ 111 h 2206"/>
                  <a:gd name="TX10" fmla="*/ 1087 w 2162"/>
                  <a:gd name="TY10" fmla="*/ 287 h 2206"/>
                  <a:gd name="TX11" fmla="*/ 916 w 2162"/>
                  <a:gd name="TY11" fmla="*/ 287 h 2206"/>
                  <a:gd name="TX12" fmla="*/ 990 w 2162"/>
                  <a:gd name="TY12" fmla="*/ 379 h 2206"/>
                  <a:gd name="TX14" fmla="*/ 675 w 2162"/>
                  <a:gd name="TY14" fmla="*/ 1691 h 2206"/>
                  <a:gd name="TX15" fmla="*/ 675 w 2162"/>
                  <a:gd name="TY15" fmla="*/ 1811 h 2206"/>
                  <a:gd name="TX16" fmla="*/ 1545 w 2162"/>
                  <a:gd name="TY16" fmla="*/ 1811 h 2206"/>
                  <a:gd name="TX17" fmla="*/ 1545 w 2162"/>
                  <a:gd name="TY17" fmla="*/ 1691 h 2206"/>
                  <a:gd name="TX18" fmla="*/ 1887 w 2162"/>
                  <a:gd name="TY18" fmla="*/ 1691 h 2206"/>
                  <a:gd name="TX19" fmla="*/ 1887 w 2162"/>
                  <a:gd name="TY19" fmla="*/ 1811 h 2206"/>
                  <a:gd name="TX20" fmla="*/ 2150 w 2162"/>
                  <a:gd name="TY20" fmla="*/ 1811 h 2206"/>
                  <a:gd name="TX21" fmla="*/ 2150 w 2162"/>
                  <a:gd name="TY21" fmla="*/ 1987 h 2206"/>
                  <a:gd name="TX22" fmla="*/ 1887 w 2162"/>
                  <a:gd name="TY22" fmla="*/ 1987 h 2206"/>
                  <a:gd name="TX23" fmla="*/ 1887 w 2162"/>
                  <a:gd name="TY23" fmla="*/ 2204 h 2206"/>
                  <a:gd name="TX24" fmla="*/ 1545 w 2162"/>
                  <a:gd name="TY24" fmla="*/ 2204 h 2206"/>
                  <a:gd name="TX25" fmla="*/ 1545 w 2162"/>
                  <a:gd name="TY25" fmla="*/ 1987 h 2206"/>
                  <a:gd name="TX26" fmla="*/ 652 w 2162"/>
                  <a:gd name="TY26" fmla="*/ 1987 h 2206"/>
                  <a:gd name="TX27" fmla="*/ 527 w 2162"/>
                  <a:gd name="TY27" fmla="*/ 2204 h 2206"/>
                  <a:gd name="TX28" fmla="*/ 144 w 2162"/>
                  <a:gd name="TY28" fmla="*/ 2204 h 2206"/>
                  <a:gd name="TX29" fmla="*/ 282 w 2162"/>
                  <a:gd name="TY29" fmla="*/ 1987 h 2206"/>
                  <a:gd name="TX30" fmla="*/ 47 w 2162"/>
                  <a:gd name="TY30" fmla="*/ 1987 h 2206"/>
                  <a:gd name="TX31" fmla="*/ 47 w 2162"/>
                  <a:gd name="TY31" fmla="*/ 1811 h 2206"/>
                  <a:gd name="TX32" fmla="*/ 333 w 2162"/>
                  <a:gd name="TY32" fmla="*/ 1811 h 2206"/>
                  <a:gd name="TX33" fmla="*/ 333 w 2162"/>
                  <a:gd name="TY33" fmla="*/ 1691 h 2206"/>
                  <a:gd name="TX34" fmla="*/ 675 w 2162"/>
                  <a:gd name="TY34" fmla="*/ 1691 h 2206"/>
                  <a:gd name="TX36" fmla="*/ 102 w 2162"/>
                  <a:gd name="TY36" fmla="*/ 448 h 2206"/>
                  <a:gd name="TX37" fmla="*/ 2100 w 2162"/>
                  <a:gd name="TY37" fmla="*/ 448 h 2206"/>
                  <a:gd name="TX38" fmla="*/ 2100 w 2162"/>
                  <a:gd name="TY38" fmla="*/ 1622 h 2206"/>
                  <a:gd name="TX39" fmla="*/ 102 w 2162"/>
                  <a:gd name="TY39" fmla="*/ 1622 h 2206"/>
                  <a:gd name="TX40" fmla="*/ 102 w 2162"/>
                  <a:gd name="TY40" fmla="*/ 448 h 2206"/>
                  <a:gd name="TX42" fmla="*/ 444 w 2162"/>
                  <a:gd name="TY42" fmla="*/ 781 h 2206"/>
                  <a:gd name="TX43" fmla="*/ 1757 w 2162"/>
                  <a:gd name="TY43" fmla="*/ 781 h 2206"/>
                  <a:gd name="TX44" fmla="*/ 1757 w 2162"/>
                  <a:gd name="TY44" fmla="*/ 624 h 2206"/>
                  <a:gd name="TX45" fmla="*/ 444 w 2162"/>
                  <a:gd name="TY45" fmla="*/ 624 h 2206"/>
                  <a:gd name="TX46" fmla="*/ 444 w 2162"/>
                  <a:gd name="TY46" fmla="*/ 781 h 2206"/>
                  <a:gd name="TX48" fmla="*/ 444 w 2162"/>
                  <a:gd name="TY48" fmla="*/ 1114 h 2206"/>
                  <a:gd name="TX49" fmla="*/ 1757 w 2162"/>
                  <a:gd name="TY49" fmla="*/ 1114 h 2206"/>
                  <a:gd name="TX50" fmla="*/ 1757 w 2162"/>
                  <a:gd name="TY50" fmla="*/ 957 h 2206"/>
                  <a:gd name="TX51" fmla="*/ 444 w 2162"/>
                  <a:gd name="TY51" fmla="*/ 957 h 2206"/>
                  <a:gd name="TX52" fmla="*/ 444 w 2162"/>
                  <a:gd name="TY52" fmla="*/ 1114 h 2206"/>
                  <a:gd name="TX54" fmla="*/ 1757 w 2162"/>
                  <a:gd name="TY54" fmla="*/ 1289 h 2206"/>
                  <a:gd name="TX55" fmla="*/ 444 w 2162"/>
                  <a:gd name="TY55" fmla="*/ 1289 h 2206"/>
                  <a:gd name="TX56" fmla="*/ 444 w 2162"/>
                  <a:gd name="TY56" fmla="*/ 1446 h 2206"/>
                  <a:gd name="TX57" fmla="*/ 1757 w 2162"/>
                  <a:gd name="TY57" fmla="*/ 1446 h 2206"/>
                  <a:gd name="TX58" fmla="*/ 1757 w 2162"/>
                  <a:gd name="TY58" fmla="*/ 1289 h 2206"/>
                  <a:gd name="TX60" fmla="*/ 1434 w 2162"/>
                  <a:gd name="TY60" fmla="*/ 379 h 2206"/>
                  <a:gd name="TX61" fmla="*/ 1041 w 2162"/>
                  <a:gd name="TY61" fmla="*/ 379 h 2206"/>
                  <a:gd name="TX62" fmla="*/ 1313 w 2162"/>
                  <a:gd name="TY62" fmla="*/ 0 h 2206"/>
                  <a:gd name="TX63" fmla="*/ 1688 w 2162"/>
                  <a:gd name="TY63" fmla="*/ 0 h 2206"/>
                  <a:gd name="TX64" fmla="*/ 1609 w 2162"/>
                  <a:gd name="TY64" fmla="*/ 111 h 2206"/>
                  <a:gd name="TX65" fmla="*/ 2160 w 2162"/>
                  <a:gd name="TY65" fmla="*/ 111 h 2206"/>
                  <a:gd name="TX66" fmla="*/ 2160 w 2162"/>
                  <a:gd name="TY66" fmla="*/ 287 h 2206"/>
                  <a:gd name="TX67" fmla="*/ 1998 w 2162"/>
                  <a:gd name="TY67" fmla="*/ 287 h 2206"/>
                  <a:gd name="TX68" fmla="*/ 2072 w 2162"/>
                  <a:gd name="TY68" fmla="*/ 379 h 2206"/>
                  <a:gd name="TX69" fmla="*/ 1646 w 2162"/>
                  <a:gd name="TY69" fmla="*/ 379 h 2206"/>
                  <a:gd name="TX70" fmla="*/ 1572 w 2162"/>
                  <a:gd name="TY70" fmla="*/ 287 h 2206"/>
                  <a:gd name="TX71" fmla="*/ 1508 w 2162"/>
                  <a:gd name="TY71" fmla="*/ 287 h 2206"/>
                  <a:gd name="TX72" fmla="*/ 1434 w 2162"/>
                  <a:gd name="TY72" fmla="*/ 379 h 220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</a:cxnLst>
                <a:rect l="l" t="t" r="r" b="b"/>
                <a:pathLst>
                  <a:path w="2162" h="2206">
                    <a:moveTo>
                      <a:pt x="990" y="379"/>
                    </a:moveTo>
                    <a:lnTo>
                      <a:pt x="583" y="379"/>
                    </a:lnTo>
                    <a:lnTo>
                      <a:pt x="509" y="287"/>
                    </a:lnTo>
                    <a:lnTo>
                      <a:pt x="458" y="287"/>
                    </a:lnTo>
                    <a:lnTo>
                      <a:pt x="389" y="379"/>
                    </a:lnTo>
                    <a:lnTo>
                      <a:pt x="0" y="379"/>
                    </a:lnTo>
                    <a:lnTo>
                      <a:pt x="273" y="0"/>
                    </a:lnTo>
                    <a:lnTo>
                      <a:pt x="662" y="0"/>
                    </a:lnTo>
                    <a:lnTo>
                      <a:pt x="592" y="111"/>
                    </a:lnTo>
                    <a:lnTo>
                      <a:pt x="1087" y="111"/>
                    </a:lnTo>
                    <a:lnTo>
                      <a:pt x="1087" y="287"/>
                    </a:lnTo>
                    <a:lnTo>
                      <a:pt x="916" y="287"/>
                    </a:lnTo>
                    <a:lnTo>
                      <a:pt x="990" y="379"/>
                    </a:lnTo>
                    <a:close/>
                    <a:moveTo>
                      <a:pt x="675" y="1691"/>
                    </a:moveTo>
                    <a:lnTo>
                      <a:pt x="675" y="1811"/>
                    </a:lnTo>
                    <a:lnTo>
                      <a:pt x="1545" y="1811"/>
                    </a:lnTo>
                    <a:lnTo>
                      <a:pt x="1545" y="1691"/>
                    </a:lnTo>
                    <a:lnTo>
                      <a:pt x="1887" y="1691"/>
                    </a:lnTo>
                    <a:lnTo>
                      <a:pt x="1887" y="1811"/>
                    </a:lnTo>
                    <a:lnTo>
                      <a:pt x="2150" y="1811"/>
                    </a:lnTo>
                    <a:lnTo>
                      <a:pt x="2150" y="1987"/>
                    </a:lnTo>
                    <a:lnTo>
                      <a:pt x="1887" y="1987"/>
                    </a:lnTo>
                    <a:lnTo>
                      <a:pt x="1887" y="2204"/>
                    </a:lnTo>
                    <a:lnTo>
                      <a:pt x="1545" y="2204"/>
                    </a:lnTo>
                    <a:lnTo>
                      <a:pt x="1545" y="1987"/>
                    </a:lnTo>
                    <a:lnTo>
                      <a:pt x="652" y="1987"/>
                    </a:lnTo>
                    <a:lnTo>
                      <a:pt x="527" y="2204"/>
                    </a:lnTo>
                    <a:lnTo>
                      <a:pt x="144" y="2204"/>
                    </a:lnTo>
                    <a:lnTo>
                      <a:pt x="282" y="1987"/>
                    </a:lnTo>
                    <a:lnTo>
                      <a:pt x="47" y="1987"/>
                    </a:lnTo>
                    <a:lnTo>
                      <a:pt x="47" y="1811"/>
                    </a:lnTo>
                    <a:lnTo>
                      <a:pt x="333" y="1811"/>
                    </a:lnTo>
                    <a:lnTo>
                      <a:pt x="333" y="1691"/>
                    </a:lnTo>
                    <a:lnTo>
                      <a:pt x="675" y="1691"/>
                    </a:lnTo>
                    <a:close/>
                    <a:moveTo>
                      <a:pt x="102" y="448"/>
                    </a:moveTo>
                    <a:lnTo>
                      <a:pt x="2100" y="448"/>
                    </a:lnTo>
                    <a:lnTo>
                      <a:pt x="2100" y="1622"/>
                    </a:lnTo>
                    <a:lnTo>
                      <a:pt x="102" y="1622"/>
                    </a:lnTo>
                    <a:lnTo>
                      <a:pt x="102" y="448"/>
                    </a:lnTo>
                    <a:close/>
                    <a:moveTo>
                      <a:pt x="444" y="781"/>
                    </a:moveTo>
                    <a:lnTo>
                      <a:pt x="1757" y="781"/>
                    </a:lnTo>
                    <a:lnTo>
                      <a:pt x="1757" y="624"/>
                    </a:lnTo>
                    <a:lnTo>
                      <a:pt x="444" y="624"/>
                    </a:lnTo>
                    <a:lnTo>
                      <a:pt x="444" y="781"/>
                    </a:lnTo>
                    <a:close/>
                    <a:moveTo>
                      <a:pt x="444" y="1114"/>
                    </a:moveTo>
                    <a:lnTo>
                      <a:pt x="1757" y="1114"/>
                    </a:lnTo>
                    <a:lnTo>
                      <a:pt x="1757" y="957"/>
                    </a:lnTo>
                    <a:lnTo>
                      <a:pt x="444" y="957"/>
                    </a:lnTo>
                    <a:lnTo>
                      <a:pt x="444" y="1114"/>
                    </a:lnTo>
                    <a:close/>
                    <a:moveTo>
                      <a:pt x="1757" y="1289"/>
                    </a:moveTo>
                    <a:lnTo>
                      <a:pt x="444" y="1289"/>
                    </a:lnTo>
                    <a:lnTo>
                      <a:pt x="444" y="1446"/>
                    </a:lnTo>
                    <a:lnTo>
                      <a:pt x="1757" y="1446"/>
                    </a:lnTo>
                    <a:lnTo>
                      <a:pt x="1757" y="1289"/>
                    </a:lnTo>
                    <a:close/>
                    <a:moveTo>
                      <a:pt x="1434" y="379"/>
                    </a:moveTo>
                    <a:lnTo>
                      <a:pt x="1041" y="379"/>
                    </a:lnTo>
                    <a:lnTo>
                      <a:pt x="1313" y="0"/>
                    </a:lnTo>
                    <a:lnTo>
                      <a:pt x="1688" y="0"/>
                    </a:lnTo>
                    <a:lnTo>
                      <a:pt x="1609" y="111"/>
                    </a:lnTo>
                    <a:lnTo>
                      <a:pt x="2160" y="111"/>
                    </a:lnTo>
                    <a:lnTo>
                      <a:pt x="2160" y="287"/>
                    </a:lnTo>
                    <a:lnTo>
                      <a:pt x="1998" y="287"/>
                    </a:lnTo>
                    <a:lnTo>
                      <a:pt x="2072" y="379"/>
                    </a:lnTo>
                    <a:lnTo>
                      <a:pt x="1646" y="379"/>
                    </a:lnTo>
                    <a:lnTo>
                      <a:pt x="1572" y="287"/>
                    </a:lnTo>
                    <a:lnTo>
                      <a:pt x="1508" y="287"/>
                    </a:lnTo>
                    <a:lnTo>
                      <a:pt x="1434" y="379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形状 14"/>
              <p:cNvSpPr/>
              <p:nvPr/>
            </p:nvSpPr>
            <p:spPr>
              <a:xfrm>
                <a:off x="8557895" y="859155"/>
                <a:ext cx="140335" cy="173355"/>
              </a:xfrm>
              <a:custGeom>
                <a:avLst/>
                <a:gdLst>
                  <a:gd name="TX0" fmla="*/ 0 w 2203"/>
                  <a:gd name="TY0" fmla="*/ 2019 h 2206"/>
                  <a:gd name="TX1" fmla="*/ 74 w 2203"/>
                  <a:gd name="TY1" fmla="*/ 661 h 2206"/>
                  <a:gd name="TX2" fmla="*/ 310 w 2203"/>
                  <a:gd name="TY2" fmla="*/ 661 h 2206"/>
                  <a:gd name="TX3" fmla="*/ 231 w 2203"/>
                  <a:gd name="TY3" fmla="*/ 2019 h 2206"/>
                  <a:gd name="TX4" fmla="*/ 0 w 2203"/>
                  <a:gd name="TY4" fmla="*/ 2019 h 2206"/>
                  <a:gd name="TX6" fmla="*/ 939 w 2203"/>
                  <a:gd name="TY6" fmla="*/ 439 h 2206"/>
                  <a:gd name="TX7" fmla="*/ 684 w 2203"/>
                  <a:gd name="TY7" fmla="*/ 439 h 2206"/>
                  <a:gd name="TX8" fmla="*/ 684 w 2203"/>
                  <a:gd name="TY8" fmla="*/ 2204 h 2206"/>
                  <a:gd name="TX9" fmla="*/ 361 w 2203"/>
                  <a:gd name="TY9" fmla="*/ 2204 h 2206"/>
                  <a:gd name="TX10" fmla="*/ 361 w 2203"/>
                  <a:gd name="TY10" fmla="*/ 439 h 2206"/>
                  <a:gd name="TX11" fmla="*/ 28 w 2203"/>
                  <a:gd name="TY11" fmla="*/ 439 h 2206"/>
                  <a:gd name="TX12" fmla="*/ 28 w 2203"/>
                  <a:gd name="TY12" fmla="*/ 264 h 2206"/>
                  <a:gd name="TX13" fmla="*/ 361 w 2203"/>
                  <a:gd name="TY13" fmla="*/ 264 h 2206"/>
                  <a:gd name="TX14" fmla="*/ 361 w 2203"/>
                  <a:gd name="TY14" fmla="*/ 0 h 2206"/>
                  <a:gd name="TX15" fmla="*/ 684 w 2203"/>
                  <a:gd name="TY15" fmla="*/ 0 h 2206"/>
                  <a:gd name="TX16" fmla="*/ 684 w 2203"/>
                  <a:gd name="TY16" fmla="*/ 264 h 2206"/>
                  <a:gd name="TX17" fmla="*/ 939 w 2203"/>
                  <a:gd name="TY17" fmla="*/ 264 h 2206"/>
                  <a:gd name="TX18" fmla="*/ 939 w 2203"/>
                  <a:gd name="TY18" fmla="*/ 439 h 2206"/>
                  <a:gd name="TX20" fmla="*/ 939 w 2203"/>
                  <a:gd name="TY20" fmla="*/ 661 h 2206"/>
                  <a:gd name="TX21" fmla="*/ 939 w 2203"/>
                  <a:gd name="TY21" fmla="*/ 1686 h 2206"/>
                  <a:gd name="TX22" fmla="*/ 735 w 2203"/>
                  <a:gd name="TY22" fmla="*/ 1686 h 2206"/>
                  <a:gd name="TX23" fmla="*/ 735 w 2203"/>
                  <a:gd name="TY23" fmla="*/ 661 h 2206"/>
                  <a:gd name="TX24" fmla="*/ 939 w 2203"/>
                  <a:gd name="TY24" fmla="*/ 661 h 2206"/>
                  <a:gd name="TX26" fmla="*/ 1022 w 2203"/>
                  <a:gd name="TY26" fmla="*/ 1594 h 2206"/>
                  <a:gd name="TX27" fmla="*/ 1022 w 2203"/>
                  <a:gd name="TY27" fmla="*/ 42 h 2206"/>
                  <a:gd name="TX28" fmla="*/ 1988 w 2203"/>
                  <a:gd name="TY28" fmla="*/ 42 h 2206"/>
                  <a:gd name="TX29" fmla="*/ 1988 w 2203"/>
                  <a:gd name="TY29" fmla="*/ 2033 h 2206"/>
                  <a:gd name="TX30" fmla="*/ 2201 w 2203"/>
                  <a:gd name="TY30" fmla="*/ 2033 h 2206"/>
                  <a:gd name="TX31" fmla="*/ 2201 w 2203"/>
                  <a:gd name="TY31" fmla="*/ 2204 h 2206"/>
                  <a:gd name="TX32" fmla="*/ 1665 w 2203"/>
                  <a:gd name="TY32" fmla="*/ 2204 h 2206"/>
                  <a:gd name="TX33" fmla="*/ 1665 w 2203"/>
                  <a:gd name="TY33" fmla="*/ 217 h 2206"/>
                  <a:gd name="TX34" fmla="*/ 1355 w 2203"/>
                  <a:gd name="TY34" fmla="*/ 217 h 2206"/>
                  <a:gd name="TX35" fmla="*/ 1355 w 2203"/>
                  <a:gd name="TY35" fmla="*/ 1668 h 2206"/>
                  <a:gd name="TX36" fmla="*/ 1198 w 2203"/>
                  <a:gd name="TY36" fmla="*/ 2204 h 2206"/>
                  <a:gd name="TX37" fmla="*/ 851 w 2203"/>
                  <a:gd name="TY37" fmla="*/ 2204 h 2206"/>
                  <a:gd name="TX38" fmla="*/ 1022 w 2203"/>
                  <a:gd name="TY38" fmla="*/ 1594 h 220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</a:cxnLst>
                <a:rect l="l" t="t" r="r" b="b"/>
                <a:pathLst>
                  <a:path w="2203" h="2206">
                    <a:moveTo>
                      <a:pt x="0" y="2019"/>
                    </a:moveTo>
                    <a:lnTo>
                      <a:pt x="74" y="661"/>
                    </a:lnTo>
                    <a:lnTo>
                      <a:pt x="310" y="661"/>
                    </a:lnTo>
                    <a:lnTo>
                      <a:pt x="231" y="2019"/>
                    </a:lnTo>
                    <a:lnTo>
                      <a:pt x="0" y="2019"/>
                    </a:lnTo>
                    <a:close/>
                    <a:moveTo>
                      <a:pt x="939" y="439"/>
                    </a:moveTo>
                    <a:lnTo>
                      <a:pt x="684" y="439"/>
                    </a:lnTo>
                    <a:lnTo>
                      <a:pt x="684" y="2204"/>
                    </a:lnTo>
                    <a:lnTo>
                      <a:pt x="361" y="2204"/>
                    </a:lnTo>
                    <a:lnTo>
                      <a:pt x="361" y="439"/>
                    </a:lnTo>
                    <a:lnTo>
                      <a:pt x="28" y="439"/>
                    </a:lnTo>
                    <a:lnTo>
                      <a:pt x="28" y="264"/>
                    </a:lnTo>
                    <a:lnTo>
                      <a:pt x="361" y="264"/>
                    </a:lnTo>
                    <a:lnTo>
                      <a:pt x="361" y="0"/>
                    </a:lnTo>
                    <a:lnTo>
                      <a:pt x="684" y="0"/>
                    </a:lnTo>
                    <a:lnTo>
                      <a:pt x="684" y="264"/>
                    </a:lnTo>
                    <a:lnTo>
                      <a:pt x="939" y="264"/>
                    </a:lnTo>
                    <a:lnTo>
                      <a:pt x="939" y="439"/>
                    </a:lnTo>
                    <a:close/>
                    <a:moveTo>
                      <a:pt x="939" y="661"/>
                    </a:moveTo>
                    <a:lnTo>
                      <a:pt x="939" y="1686"/>
                    </a:lnTo>
                    <a:lnTo>
                      <a:pt x="735" y="1686"/>
                    </a:lnTo>
                    <a:lnTo>
                      <a:pt x="735" y="661"/>
                    </a:lnTo>
                    <a:lnTo>
                      <a:pt x="939" y="661"/>
                    </a:lnTo>
                    <a:close/>
                    <a:moveTo>
                      <a:pt x="1022" y="1594"/>
                    </a:moveTo>
                    <a:lnTo>
                      <a:pt x="1022" y="42"/>
                    </a:lnTo>
                    <a:lnTo>
                      <a:pt x="1988" y="42"/>
                    </a:lnTo>
                    <a:lnTo>
                      <a:pt x="1988" y="2033"/>
                    </a:lnTo>
                    <a:lnTo>
                      <a:pt x="2201" y="2033"/>
                    </a:lnTo>
                    <a:lnTo>
                      <a:pt x="2201" y="2204"/>
                    </a:lnTo>
                    <a:lnTo>
                      <a:pt x="1665" y="2204"/>
                    </a:lnTo>
                    <a:lnTo>
                      <a:pt x="1665" y="217"/>
                    </a:lnTo>
                    <a:lnTo>
                      <a:pt x="1355" y="217"/>
                    </a:lnTo>
                    <a:lnTo>
                      <a:pt x="1355" y="1668"/>
                    </a:lnTo>
                    <a:lnTo>
                      <a:pt x="1198" y="2204"/>
                    </a:lnTo>
                    <a:lnTo>
                      <a:pt x="851" y="2204"/>
                    </a:lnTo>
                    <a:lnTo>
                      <a:pt x="1022" y="1594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形状 15"/>
              <p:cNvSpPr/>
              <p:nvPr/>
            </p:nvSpPr>
            <p:spPr>
              <a:xfrm>
                <a:off x="8712200" y="862965"/>
                <a:ext cx="131445" cy="169545"/>
              </a:xfrm>
              <a:custGeom>
                <a:avLst/>
                <a:gdLst>
                  <a:gd name="TX0" fmla="*/ 1747 w 2054"/>
                  <a:gd name="TY0" fmla="*/ 1982 h 2164"/>
                  <a:gd name="TX1" fmla="*/ 1747 w 2054"/>
                  <a:gd name="TY1" fmla="*/ 175 h 2164"/>
                  <a:gd name="TX2" fmla="*/ 305 w 2054"/>
                  <a:gd name="TY2" fmla="*/ 175 h 2164"/>
                  <a:gd name="TX3" fmla="*/ 305 w 2054"/>
                  <a:gd name="TY3" fmla="*/ 2162 h 2164"/>
                  <a:gd name="TX4" fmla="*/ 0 w 2054"/>
                  <a:gd name="TY4" fmla="*/ 2162 h 2164"/>
                  <a:gd name="TX5" fmla="*/ 0 w 2054"/>
                  <a:gd name="TY5" fmla="*/ 0 h 2164"/>
                  <a:gd name="TX6" fmla="*/ 2052 w 2054"/>
                  <a:gd name="TY6" fmla="*/ 0 h 2164"/>
                  <a:gd name="TX7" fmla="*/ 2052 w 2054"/>
                  <a:gd name="TY7" fmla="*/ 2162 h 2164"/>
                  <a:gd name="TX8" fmla="*/ 1590 w 2054"/>
                  <a:gd name="TY8" fmla="*/ 2162 h 2164"/>
                  <a:gd name="TX9" fmla="*/ 1590 w 2054"/>
                  <a:gd name="TY9" fmla="*/ 1982 h 2164"/>
                  <a:gd name="TX10" fmla="*/ 1747 w 2054"/>
                  <a:gd name="TY10" fmla="*/ 1982 h 2164"/>
                  <a:gd name="TX12" fmla="*/ 791 w 2054"/>
                  <a:gd name="TY12" fmla="*/ 1127 h 2164"/>
                  <a:gd name="TX13" fmla="*/ 1017 w 2054"/>
                  <a:gd name="TY13" fmla="*/ 1843 h 2164"/>
                  <a:gd name="TX14" fmla="*/ 786 w 2054"/>
                  <a:gd name="TY14" fmla="*/ 1843 h 2164"/>
                  <a:gd name="TX15" fmla="*/ 680 w 2054"/>
                  <a:gd name="TY15" fmla="*/ 1501 h 2164"/>
                  <a:gd name="TX16" fmla="*/ 573 w 2054"/>
                  <a:gd name="TY16" fmla="*/ 1843 h 2164"/>
                  <a:gd name="TX17" fmla="*/ 347 w 2054"/>
                  <a:gd name="TY17" fmla="*/ 1843 h 2164"/>
                  <a:gd name="TX18" fmla="*/ 564 w 2054"/>
                  <a:gd name="TY18" fmla="*/ 1136 h 2164"/>
                  <a:gd name="TX19" fmla="*/ 338 w 2054"/>
                  <a:gd name="TY19" fmla="*/ 430 h 2164"/>
                  <a:gd name="TX20" fmla="*/ 569 w 2054"/>
                  <a:gd name="TY20" fmla="*/ 430 h 2164"/>
                  <a:gd name="TX21" fmla="*/ 675 w 2054"/>
                  <a:gd name="TY21" fmla="*/ 767 h 2164"/>
                  <a:gd name="TX22" fmla="*/ 777 w 2054"/>
                  <a:gd name="TY22" fmla="*/ 430 h 2164"/>
                  <a:gd name="TX23" fmla="*/ 1003 w 2054"/>
                  <a:gd name="TY23" fmla="*/ 430 h 2164"/>
                  <a:gd name="TX24" fmla="*/ 791 w 2054"/>
                  <a:gd name="TY24" fmla="*/ 1127 h 2164"/>
                  <a:gd name="TX26" fmla="*/ 1503 w 2054"/>
                  <a:gd name="TY26" fmla="*/ 1127 h 2164"/>
                  <a:gd name="TX27" fmla="*/ 1728 w 2054"/>
                  <a:gd name="TY27" fmla="*/ 1843 h 2164"/>
                  <a:gd name="TX28" fmla="*/ 1498 w 2054"/>
                  <a:gd name="TY28" fmla="*/ 1843 h 2164"/>
                  <a:gd name="TX29" fmla="*/ 1392 w 2054"/>
                  <a:gd name="TY29" fmla="*/ 1501 h 2164"/>
                  <a:gd name="TX30" fmla="*/ 1286 w 2054"/>
                  <a:gd name="TY30" fmla="*/ 1843 h 2164"/>
                  <a:gd name="TX31" fmla="*/ 1059 w 2054"/>
                  <a:gd name="TY31" fmla="*/ 1843 h 2164"/>
                  <a:gd name="TX32" fmla="*/ 1276 w 2054"/>
                  <a:gd name="TY32" fmla="*/ 1136 h 2164"/>
                  <a:gd name="TX33" fmla="*/ 1050 w 2054"/>
                  <a:gd name="TY33" fmla="*/ 430 h 2164"/>
                  <a:gd name="TX34" fmla="*/ 1281 w 2054"/>
                  <a:gd name="TY34" fmla="*/ 430 h 2164"/>
                  <a:gd name="TX35" fmla="*/ 1387 w 2054"/>
                  <a:gd name="TY35" fmla="*/ 767 h 2164"/>
                  <a:gd name="TX36" fmla="*/ 1489 w 2054"/>
                  <a:gd name="TY36" fmla="*/ 430 h 2164"/>
                  <a:gd name="TX37" fmla="*/ 1715 w 2054"/>
                  <a:gd name="TY37" fmla="*/ 430 h 2164"/>
                  <a:gd name="TX38" fmla="*/ 1503 w 2054"/>
                  <a:gd name="TY38" fmla="*/ 1127 h 216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</a:cxnLst>
                <a:rect l="l" t="t" r="r" b="b"/>
                <a:pathLst>
                  <a:path w="2054" h="2164">
                    <a:moveTo>
                      <a:pt x="1747" y="1982"/>
                    </a:moveTo>
                    <a:lnTo>
                      <a:pt x="1747" y="175"/>
                    </a:lnTo>
                    <a:lnTo>
                      <a:pt x="305" y="175"/>
                    </a:lnTo>
                    <a:lnTo>
                      <a:pt x="305" y="2162"/>
                    </a:lnTo>
                    <a:lnTo>
                      <a:pt x="0" y="2162"/>
                    </a:lnTo>
                    <a:lnTo>
                      <a:pt x="0" y="0"/>
                    </a:lnTo>
                    <a:lnTo>
                      <a:pt x="2052" y="0"/>
                    </a:lnTo>
                    <a:lnTo>
                      <a:pt x="2052" y="2162"/>
                    </a:lnTo>
                    <a:lnTo>
                      <a:pt x="1590" y="2162"/>
                    </a:lnTo>
                    <a:lnTo>
                      <a:pt x="1590" y="1982"/>
                    </a:lnTo>
                    <a:lnTo>
                      <a:pt x="1747" y="1982"/>
                    </a:lnTo>
                    <a:close/>
                    <a:moveTo>
                      <a:pt x="791" y="1127"/>
                    </a:moveTo>
                    <a:lnTo>
                      <a:pt x="1017" y="1843"/>
                    </a:lnTo>
                    <a:lnTo>
                      <a:pt x="786" y="1843"/>
                    </a:lnTo>
                    <a:lnTo>
                      <a:pt x="680" y="1501"/>
                    </a:lnTo>
                    <a:lnTo>
                      <a:pt x="573" y="1843"/>
                    </a:lnTo>
                    <a:lnTo>
                      <a:pt x="347" y="1843"/>
                    </a:lnTo>
                    <a:lnTo>
                      <a:pt x="564" y="1136"/>
                    </a:lnTo>
                    <a:lnTo>
                      <a:pt x="338" y="430"/>
                    </a:lnTo>
                    <a:lnTo>
                      <a:pt x="569" y="430"/>
                    </a:lnTo>
                    <a:lnTo>
                      <a:pt x="675" y="767"/>
                    </a:lnTo>
                    <a:lnTo>
                      <a:pt x="777" y="430"/>
                    </a:lnTo>
                    <a:lnTo>
                      <a:pt x="1003" y="430"/>
                    </a:lnTo>
                    <a:lnTo>
                      <a:pt x="791" y="1127"/>
                    </a:lnTo>
                    <a:close/>
                    <a:moveTo>
                      <a:pt x="1503" y="1127"/>
                    </a:moveTo>
                    <a:lnTo>
                      <a:pt x="1728" y="1843"/>
                    </a:lnTo>
                    <a:lnTo>
                      <a:pt x="1498" y="1843"/>
                    </a:lnTo>
                    <a:lnTo>
                      <a:pt x="1392" y="1501"/>
                    </a:lnTo>
                    <a:lnTo>
                      <a:pt x="1286" y="1843"/>
                    </a:lnTo>
                    <a:lnTo>
                      <a:pt x="1059" y="1843"/>
                    </a:lnTo>
                    <a:lnTo>
                      <a:pt x="1276" y="1136"/>
                    </a:lnTo>
                    <a:lnTo>
                      <a:pt x="1050" y="430"/>
                    </a:lnTo>
                    <a:lnTo>
                      <a:pt x="1281" y="430"/>
                    </a:lnTo>
                    <a:lnTo>
                      <a:pt x="1387" y="767"/>
                    </a:lnTo>
                    <a:lnTo>
                      <a:pt x="1489" y="430"/>
                    </a:lnTo>
                    <a:lnTo>
                      <a:pt x="1715" y="430"/>
                    </a:lnTo>
                    <a:lnTo>
                      <a:pt x="1503" y="1127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形状 16"/>
              <p:cNvSpPr/>
              <p:nvPr/>
            </p:nvSpPr>
            <p:spPr>
              <a:xfrm>
                <a:off x="8854440" y="859155"/>
                <a:ext cx="144145" cy="172085"/>
              </a:xfrm>
              <a:custGeom>
                <a:avLst/>
                <a:gdLst>
                  <a:gd name="TX0" fmla="*/ 315 w 2273"/>
                  <a:gd name="TY0" fmla="*/ 957 h 2192"/>
                  <a:gd name="TX1" fmla="*/ 0 w 2273"/>
                  <a:gd name="TY1" fmla="*/ 957 h 2192"/>
                  <a:gd name="TX2" fmla="*/ 361 w 2273"/>
                  <a:gd name="TY2" fmla="*/ 5 h 2192"/>
                  <a:gd name="TX3" fmla="*/ 675 w 2273"/>
                  <a:gd name="TY3" fmla="*/ 5 h 2192"/>
                  <a:gd name="TX4" fmla="*/ 380 w 2273"/>
                  <a:gd name="TY4" fmla="*/ 767 h 2192"/>
                  <a:gd name="TX5" fmla="*/ 453 w 2273"/>
                  <a:gd name="TY5" fmla="*/ 767 h 2192"/>
                  <a:gd name="TX6" fmla="*/ 509 w 2273"/>
                  <a:gd name="TY6" fmla="*/ 647 h 2192"/>
                  <a:gd name="TX7" fmla="*/ 823 w 2273"/>
                  <a:gd name="TY7" fmla="*/ 647 h 2192"/>
                  <a:gd name="TX8" fmla="*/ 463 w 2273"/>
                  <a:gd name="TY8" fmla="*/ 1492 h 2192"/>
                  <a:gd name="TX9" fmla="*/ 754 w 2273"/>
                  <a:gd name="TY9" fmla="*/ 1492 h 2192"/>
                  <a:gd name="TX10" fmla="*/ 754 w 2273"/>
                  <a:gd name="TY10" fmla="*/ 1677 h 2192"/>
                  <a:gd name="TX11" fmla="*/ 366 w 2273"/>
                  <a:gd name="TY11" fmla="*/ 1677 h 2192"/>
                  <a:gd name="TX12" fmla="*/ 65 w 2273"/>
                  <a:gd name="TY12" fmla="*/ 1677 h 2192"/>
                  <a:gd name="TX13" fmla="*/ 375 w 2273"/>
                  <a:gd name="TY13" fmla="*/ 957 h 2192"/>
                  <a:gd name="TX14" fmla="*/ 315 w 2273"/>
                  <a:gd name="TY14" fmla="*/ 957 h 2192"/>
                  <a:gd name="TX16" fmla="*/ 763 w 2273"/>
                  <a:gd name="TY16" fmla="*/ 1954 h 2192"/>
                  <a:gd name="TX17" fmla="*/ 763 w 2273"/>
                  <a:gd name="TY17" fmla="*/ 2130 h 2192"/>
                  <a:gd name="TX18" fmla="*/ 84 w 2273"/>
                  <a:gd name="TY18" fmla="*/ 2130 h 2192"/>
                  <a:gd name="TX19" fmla="*/ 84 w 2273"/>
                  <a:gd name="TY19" fmla="*/ 1954 h 2192"/>
                  <a:gd name="TX20" fmla="*/ 763 w 2273"/>
                  <a:gd name="TY20" fmla="*/ 1954 h 2192"/>
                  <a:gd name="TX22" fmla="*/ 1831 w 2273"/>
                  <a:gd name="TY22" fmla="*/ 1205 h 2192"/>
                  <a:gd name="TX23" fmla="*/ 1614 w 2273"/>
                  <a:gd name="TY23" fmla="*/ 994 h 2192"/>
                  <a:gd name="TX24" fmla="*/ 1355 w 2273"/>
                  <a:gd name="TY24" fmla="*/ 1205 h 2192"/>
                  <a:gd name="TX25" fmla="*/ 884 w 2273"/>
                  <a:gd name="TY25" fmla="*/ 1205 h 2192"/>
                  <a:gd name="TX26" fmla="*/ 1392 w 2273"/>
                  <a:gd name="TY26" fmla="*/ 781 h 2192"/>
                  <a:gd name="TX27" fmla="*/ 1212 w 2273"/>
                  <a:gd name="TY27" fmla="*/ 587 h 2192"/>
                  <a:gd name="TX28" fmla="*/ 1179 w 2273"/>
                  <a:gd name="TY28" fmla="*/ 684 h 2192"/>
                  <a:gd name="TX29" fmla="*/ 842 w 2273"/>
                  <a:gd name="TY29" fmla="*/ 684 h 2192"/>
                  <a:gd name="TX30" fmla="*/ 1082 w 2273"/>
                  <a:gd name="TY30" fmla="*/ 0 h 2192"/>
                  <a:gd name="TX31" fmla="*/ 1420 w 2273"/>
                  <a:gd name="TY31" fmla="*/ 0 h 2192"/>
                  <a:gd name="TX32" fmla="*/ 1397 w 2273"/>
                  <a:gd name="TY32" fmla="*/ 79 h 2192"/>
                  <a:gd name="TX33" fmla="*/ 2174 w 2273"/>
                  <a:gd name="TY33" fmla="*/ 79 h 2192"/>
                  <a:gd name="TX34" fmla="*/ 2174 w 2273"/>
                  <a:gd name="TY34" fmla="*/ 527 h 2192"/>
                  <a:gd name="TX35" fmla="*/ 1864 w 2273"/>
                  <a:gd name="TY35" fmla="*/ 795 h 2192"/>
                  <a:gd name="TX36" fmla="*/ 2271 w 2273"/>
                  <a:gd name="TY36" fmla="*/ 1205 h 2192"/>
                  <a:gd name="TX37" fmla="*/ 1831 w 2273"/>
                  <a:gd name="TY37" fmla="*/ 1205 h 2192"/>
                  <a:gd name="TX39" fmla="*/ 934 w 2273"/>
                  <a:gd name="TY39" fmla="*/ 2190 h 2192"/>
                  <a:gd name="TX40" fmla="*/ 934 w 2273"/>
                  <a:gd name="TY40" fmla="*/ 1303 h 2192"/>
                  <a:gd name="TX41" fmla="*/ 2206 w 2273"/>
                  <a:gd name="TY41" fmla="*/ 1303 h 2192"/>
                  <a:gd name="TX42" fmla="*/ 2206 w 2273"/>
                  <a:gd name="TY42" fmla="*/ 2190 h 2192"/>
                  <a:gd name="TX43" fmla="*/ 934 w 2273"/>
                  <a:gd name="TY43" fmla="*/ 2190 h 2192"/>
                  <a:gd name="TX45" fmla="*/ 1522 w 2273"/>
                  <a:gd name="TY45" fmla="*/ 467 h 2192"/>
                  <a:gd name="TX46" fmla="*/ 1646 w 2273"/>
                  <a:gd name="TY46" fmla="*/ 592 h 2192"/>
                  <a:gd name="TX47" fmla="*/ 1892 w 2273"/>
                  <a:gd name="TY47" fmla="*/ 379 h 2192"/>
                  <a:gd name="TX48" fmla="*/ 1892 w 2273"/>
                  <a:gd name="TY48" fmla="*/ 254 h 2192"/>
                  <a:gd name="TX49" fmla="*/ 1332 w 2273"/>
                  <a:gd name="TY49" fmla="*/ 254 h 2192"/>
                  <a:gd name="TX50" fmla="*/ 1253 w 2273"/>
                  <a:gd name="TY50" fmla="*/ 467 h 2192"/>
                  <a:gd name="TX51" fmla="*/ 1522 w 2273"/>
                  <a:gd name="TY51" fmla="*/ 467 h 2192"/>
                  <a:gd name="TX53" fmla="*/ 1277 w 2273"/>
                  <a:gd name="TY53" fmla="*/ 1478 h 2192"/>
                  <a:gd name="TX54" fmla="*/ 1277 w 2273"/>
                  <a:gd name="TY54" fmla="*/ 2014 h 2192"/>
                  <a:gd name="TX55" fmla="*/ 1864 w 2273"/>
                  <a:gd name="TY55" fmla="*/ 2014 h 2192"/>
                  <a:gd name="TX56" fmla="*/ 1864 w 2273"/>
                  <a:gd name="TY56" fmla="*/ 1478 h 2192"/>
                  <a:gd name="TX57" fmla="*/ 1277 w 2273"/>
                  <a:gd name="TY57" fmla="*/ 1478 h 219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</a:cxnLst>
                <a:rect l="l" t="t" r="r" b="b"/>
                <a:pathLst>
                  <a:path w="2273" h="2192">
                    <a:moveTo>
                      <a:pt x="315" y="957"/>
                    </a:moveTo>
                    <a:lnTo>
                      <a:pt x="0" y="957"/>
                    </a:lnTo>
                    <a:lnTo>
                      <a:pt x="361" y="5"/>
                    </a:lnTo>
                    <a:lnTo>
                      <a:pt x="675" y="5"/>
                    </a:lnTo>
                    <a:lnTo>
                      <a:pt x="380" y="767"/>
                    </a:lnTo>
                    <a:lnTo>
                      <a:pt x="453" y="767"/>
                    </a:lnTo>
                    <a:lnTo>
                      <a:pt x="509" y="647"/>
                    </a:lnTo>
                    <a:lnTo>
                      <a:pt x="823" y="647"/>
                    </a:lnTo>
                    <a:lnTo>
                      <a:pt x="463" y="1492"/>
                    </a:lnTo>
                    <a:lnTo>
                      <a:pt x="754" y="1492"/>
                    </a:lnTo>
                    <a:lnTo>
                      <a:pt x="754" y="1677"/>
                    </a:lnTo>
                    <a:lnTo>
                      <a:pt x="366" y="1677"/>
                    </a:lnTo>
                    <a:lnTo>
                      <a:pt x="65" y="1677"/>
                    </a:lnTo>
                    <a:lnTo>
                      <a:pt x="375" y="957"/>
                    </a:lnTo>
                    <a:lnTo>
                      <a:pt x="315" y="957"/>
                    </a:lnTo>
                    <a:close/>
                    <a:moveTo>
                      <a:pt x="763" y="1954"/>
                    </a:moveTo>
                    <a:lnTo>
                      <a:pt x="763" y="2130"/>
                    </a:lnTo>
                    <a:lnTo>
                      <a:pt x="84" y="2130"/>
                    </a:lnTo>
                    <a:lnTo>
                      <a:pt x="84" y="1954"/>
                    </a:lnTo>
                    <a:lnTo>
                      <a:pt x="763" y="1954"/>
                    </a:lnTo>
                    <a:close/>
                    <a:moveTo>
                      <a:pt x="1831" y="1205"/>
                    </a:moveTo>
                    <a:lnTo>
                      <a:pt x="1614" y="994"/>
                    </a:lnTo>
                    <a:lnTo>
                      <a:pt x="1355" y="1205"/>
                    </a:lnTo>
                    <a:lnTo>
                      <a:pt x="884" y="1205"/>
                    </a:lnTo>
                    <a:lnTo>
                      <a:pt x="1392" y="781"/>
                    </a:lnTo>
                    <a:lnTo>
                      <a:pt x="1212" y="587"/>
                    </a:lnTo>
                    <a:lnTo>
                      <a:pt x="1179" y="684"/>
                    </a:lnTo>
                    <a:lnTo>
                      <a:pt x="842" y="684"/>
                    </a:lnTo>
                    <a:lnTo>
                      <a:pt x="1082" y="0"/>
                    </a:lnTo>
                    <a:lnTo>
                      <a:pt x="1420" y="0"/>
                    </a:lnTo>
                    <a:lnTo>
                      <a:pt x="1397" y="79"/>
                    </a:lnTo>
                    <a:lnTo>
                      <a:pt x="2174" y="79"/>
                    </a:lnTo>
                    <a:lnTo>
                      <a:pt x="2174" y="527"/>
                    </a:lnTo>
                    <a:lnTo>
                      <a:pt x="1864" y="795"/>
                    </a:lnTo>
                    <a:lnTo>
                      <a:pt x="2271" y="1205"/>
                    </a:lnTo>
                    <a:lnTo>
                      <a:pt x="1831" y="1205"/>
                    </a:lnTo>
                    <a:close/>
                    <a:moveTo>
                      <a:pt x="934" y="2190"/>
                    </a:moveTo>
                    <a:lnTo>
                      <a:pt x="934" y="1303"/>
                    </a:lnTo>
                    <a:lnTo>
                      <a:pt x="2206" y="1303"/>
                    </a:lnTo>
                    <a:lnTo>
                      <a:pt x="2206" y="2190"/>
                    </a:lnTo>
                    <a:lnTo>
                      <a:pt x="934" y="2190"/>
                    </a:lnTo>
                    <a:close/>
                    <a:moveTo>
                      <a:pt x="1522" y="467"/>
                    </a:moveTo>
                    <a:lnTo>
                      <a:pt x="1646" y="592"/>
                    </a:lnTo>
                    <a:lnTo>
                      <a:pt x="1892" y="379"/>
                    </a:lnTo>
                    <a:lnTo>
                      <a:pt x="1892" y="254"/>
                    </a:lnTo>
                    <a:lnTo>
                      <a:pt x="1332" y="254"/>
                    </a:lnTo>
                    <a:lnTo>
                      <a:pt x="1253" y="467"/>
                    </a:lnTo>
                    <a:lnTo>
                      <a:pt x="1522" y="467"/>
                    </a:lnTo>
                    <a:close/>
                    <a:moveTo>
                      <a:pt x="1277" y="1478"/>
                    </a:moveTo>
                    <a:lnTo>
                      <a:pt x="1277" y="2014"/>
                    </a:lnTo>
                    <a:lnTo>
                      <a:pt x="1864" y="2014"/>
                    </a:lnTo>
                    <a:lnTo>
                      <a:pt x="1864" y="1478"/>
                    </a:lnTo>
                    <a:lnTo>
                      <a:pt x="1277" y="1478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形状 17"/>
              <p:cNvSpPr/>
              <p:nvPr/>
            </p:nvSpPr>
            <p:spPr>
              <a:xfrm>
                <a:off x="9009380" y="859790"/>
                <a:ext cx="139065" cy="172085"/>
              </a:xfrm>
              <a:custGeom>
                <a:avLst/>
                <a:gdLst>
                  <a:gd name="TX0" fmla="*/ 546 w 2194"/>
                  <a:gd name="TY0" fmla="*/ 1012 h 2196"/>
                  <a:gd name="TX1" fmla="*/ 1244 w 2194"/>
                  <a:gd name="TY1" fmla="*/ 1012 h 2196"/>
                  <a:gd name="TX2" fmla="*/ 1244 w 2194"/>
                  <a:gd name="TY2" fmla="*/ 1187 h 2196"/>
                  <a:gd name="TX3" fmla="*/ 934 w 2194"/>
                  <a:gd name="TY3" fmla="*/ 1589 h 2196"/>
                  <a:gd name="TX4" fmla="*/ 1249 w 2194"/>
                  <a:gd name="TY4" fmla="*/ 1589 h 2196"/>
                  <a:gd name="TX5" fmla="*/ 1249 w 2194"/>
                  <a:gd name="TY5" fmla="*/ 1764 h 2196"/>
                  <a:gd name="TX6" fmla="*/ 925 w 2194"/>
                  <a:gd name="TY6" fmla="*/ 1764 h 2196"/>
                  <a:gd name="TX7" fmla="*/ 925 w 2194"/>
                  <a:gd name="TY7" fmla="*/ 2194 h 2196"/>
                  <a:gd name="TX8" fmla="*/ 439 w 2194"/>
                  <a:gd name="TY8" fmla="*/ 2194 h 2196"/>
                  <a:gd name="TX9" fmla="*/ 439 w 2194"/>
                  <a:gd name="TY9" fmla="*/ 2032 h 2196"/>
                  <a:gd name="TX10" fmla="*/ 597 w 2194"/>
                  <a:gd name="TY10" fmla="*/ 2032 h 2196"/>
                  <a:gd name="TX11" fmla="*/ 597 w 2194"/>
                  <a:gd name="TY11" fmla="*/ 1764 h 2196"/>
                  <a:gd name="TX12" fmla="*/ 65 w 2194"/>
                  <a:gd name="TY12" fmla="*/ 1764 h 2196"/>
                  <a:gd name="TX13" fmla="*/ 65 w 2194"/>
                  <a:gd name="TY13" fmla="*/ 1589 h 2196"/>
                  <a:gd name="TX14" fmla="*/ 537 w 2194"/>
                  <a:gd name="TY14" fmla="*/ 1589 h 2196"/>
                  <a:gd name="TX15" fmla="*/ 856 w 2194"/>
                  <a:gd name="TY15" fmla="*/ 1187 h 2196"/>
                  <a:gd name="TX16" fmla="*/ 453 w 2194"/>
                  <a:gd name="TY16" fmla="*/ 1187 h 2196"/>
                  <a:gd name="TX17" fmla="*/ 292 w 2194"/>
                  <a:gd name="TY17" fmla="*/ 1455 h 2196"/>
                  <a:gd name="TX18" fmla="*/ 0 w 2194"/>
                  <a:gd name="TY18" fmla="*/ 1455 h 2196"/>
                  <a:gd name="TX19" fmla="*/ 167 w 2194"/>
                  <a:gd name="TY19" fmla="*/ 1187 h 2196"/>
                  <a:gd name="TX20" fmla="*/ 65 w 2194"/>
                  <a:gd name="TY20" fmla="*/ 1187 h 2196"/>
                  <a:gd name="TX21" fmla="*/ 65 w 2194"/>
                  <a:gd name="TY21" fmla="*/ 1012 h 2196"/>
                  <a:gd name="TX22" fmla="*/ 255 w 2194"/>
                  <a:gd name="TY22" fmla="*/ 1012 h 2196"/>
                  <a:gd name="TX23" fmla="*/ 361 w 2194"/>
                  <a:gd name="TY23" fmla="*/ 809 h 2196"/>
                  <a:gd name="TX24" fmla="*/ 56 w 2194"/>
                  <a:gd name="TY24" fmla="*/ 809 h 2196"/>
                  <a:gd name="TX25" fmla="*/ 56 w 2194"/>
                  <a:gd name="TY25" fmla="*/ 628 h 2196"/>
                  <a:gd name="TX26" fmla="*/ 366 w 2194"/>
                  <a:gd name="TY26" fmla="*/ 628 h 2196"/>
                  <a:gd name="TX27" fmla="*/ 366 w 2194"/>
                  <a:gd name="TY27" fmla="*/ 319 h 2196"/>
                  <a:gd name="TX28" fmla="*/ 125 w 2194"/>
                  <a:gd name="TY28" fmla="*/ 319 h 2196"/>
                  <a:gd name="TX29" fmla="*/ 125 w 2194"/>
                  <a:gd name="TY29" fmla="*/ 148 h 2196"/>
                  <a:gd name="TX30" fmla="*/ 366 w 2194"/>
                  <a:gd name="TY30" fmla="*/ 148 h 2196"/>
                  <a:gd name="TX31" fmla="*/ 366 w 2194"/>
                  <a:gd name="TY31" fmla="*/ 0 h 2196"/>
                  <a:gd name="TX32" fmla="*/ 680 w 2194"/>
                  <a:gd name="TY32" fmla="*/ 0 h 2196"/>
                  <a:gd name="TX33" fmla="*/ 680 w 2194"/>
                  <a:gd name="TY33" fmla="*/ 148 h 2196"/>
                  <a:gd name="TX34" fmla="*/ 934 w 2194"/>
                  <a:gd name="TY34" fmla="*/ 148 h 2196"/>
                  <a:gd name="TX35" fmla="*/ 934 w 2194"/>
                  <a:gd name="TY35" fmla="*/ 319 h 2196"/>
                  <a:gd name="TX36" fmla="*/ 680 w 2194"/>
                  <a:gd name="TY36" fmla="*/ 319 h 2196"/>
                  <a:gd name="TX37" fmla="*/ 680 w 2194"/>
                  <a:gd name="TY37" fmla="*/ 628 h 2196"/>
                  <a:gd name="TX38" fmla="*/ 846 w 2194"/>
                  <a:gd name="TY38" fmla="*/ 628 h 2196"/>
                  <a:gd name="TX39" fmla="*/ 1022 w 2194"/>
                  <a:gd name="TY39" fmla="*/ 64 h 2196"/>
                  <a:gd name="TX40" fmla="*/ 1272 w 2194"/>
                  <a:gd name="TY40" fmla="*/ 64 h 2196"/>
                  <a:gd name="TX41" fmla="*/ 1115 w 2194"/>
                  <a:gd name="TY41" fmla="*/ 628 h 2196"/>
                  <a:gd name="TX42" fmla="*/ 1244 w 2194"/>
                  <a:gd name="TY42" fmla="*/ 628 h 2196"/>
                  <a:gd name="TX43" fmla="*/ 1244 w 2194"/>
                  <a:gd name="TY43" fmla="*/ 809 h 2196"/>
                  <a:gd name="TX44" fmla="*/ 652 w 2194"/>
                  <a:gd name="TY44" fmla="*/ 809 h 2196"/>
                  <a:gd name="TX45" fmla="*/ 546 w 2194"/>
                  <a:gd name="TY45" fmla="*/ 1012 h 2196"/>
                  <a:gd name="TX47" fmla="*/ 1360 w 2194"/>
                  <a:gd name="TY47" fmla="*/ 0 h 2196"/>
                  <a:gd name="TX48" fmla="*/ 1683 w 2194"/>
                  <a:gd name="TY48" fmla="*/ 0 h 2196"/>
                  <a:gd name="TX49" fmla="*/ 1679 w 2194"/>
                  <a:gd name="TY49" fmla="*/ 115 h 2196"/>
                  <a:gd name="TX50" fmla="*/ 2183 w 2194"/>
                  <a:gd name="TY50" fmla="*/ 115 h 2196"/>
                  <a:gd name="TX51" fmla="*/ 2183 w 2194"/>
                  <a:gd name="TY51" fmla="*/ 291 h 2196"/>
                  <a:gd name="TX52" fmla="*/ 2113 w 2194"/>
                  <a:gd name="TY52" fmla="*/ 291 h 2196"/>
                  <a:gd name="TX53" fmla="*/ 2113 w 2194"/>
                  <a:gd name="TY53" fmla="*/ 739 h 2196"/>
                  <a:gd name="TX54" fmla="*/ 1868 w 2194"/>
                  <a:gd name="TY54" fmla="*/ 1427 h 2196"/>
                  <a:gd name="TX55" fmla="*/ 2192 w 2194"/>
                  <a:gd name="TY55" fmla="*/ 2194 h 2196"/>
                  <a:gd name="TX56" fmla="*/ 1836 w 2194"/>
                  <a:gd name="TY56" fmla="*/ 2194 h 2196"/>
                  <a:gd name="TX57" fmla="*/ 1683 w 2194"/>
                  <a:gd name="TY57" fmla="*/ 1834 h 2196"/>
                  <a:gd name="TX58" fmla="*/ 1535 w 2194"/>
                  <a:gd name="TY58" fmla="*/ 2194 h 2196"/>
                  <a:gd name="TX59" fmla="*/ 1175 w 2194"/>
                  <a:gd name="TY59" fmla="*/ 2194 h 2196"/>
                  <a:gd name="TX60" fmla="*/ 1489 w 2194"/>
                  <a:gd name="TY60" fmla="*/ 1445 h 2196"/>
                  <a:gd name="TX61" fmla="*/ 1355 w 2194"/>
                  <a:gd name="TY61" fmla="*/ 1104 h 2196"/>
                  <a:gd name="TX62" fmla="*/ 1632 w 2194"/>
                  <a:gd name="TY62" fmla="*/ 1104 h 2196"/>
                  <a:gd name="TX63" fmla="*/ 1771 w 2194"/>
                  <a:gd name="TY63" fmla="*/ 698 h 2196"/>
                  <a:gd name="TX64" fmla="*/ 1771 w 2194"/>
                  <a:gd name="TY64" fmla="*/ 291 h 2196"/>
                  <a:gd name="TX65" fmla="*/ 1669 w 2194"/>
                  <a:gd name="TY65" fmla="*/ 291 h 2196"/>
                  <a:gd name="TX66" fmla="*/ 1614 w 2194"/>
                  <a:gd name="TY66" fmla="*/ 975 h 2196"/>
                  <a:gd name="TX67" fmla="*/ 1281 w 2194"/>
                  <a:gd name="TY67" fmla="*/ 975 h 2196"/>
                  <a:gd name="TX68" fmla="*/ 1360 w 2194"/>
                  <a:gd name="TY68" fmla="*/ 0 h 21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</a:cxnLst>
                <a:rect l="l" t="t" r="r" b="b"/>
                <a:pathLst>
                  <a:path w="2194" h="2196">
                    <a:moveTo>
                      <a:pt x="546" y="1012"/>
                    </a:moveTo>
                    <a:lnTo>
                      <a:pt x="1244" y="1012"/>
                    </a:lnTo>
                    <a:lnTo>
                      <a:pt x="1244" y="1187"/>
                    </a:lnTo>
                    <a:lnTo>
                      <a:pt x="934" y="1589"/>
                    </a:lnTo>
                    <a:lnTo>
                      <a:pt x="1249" y="1589"/>
                    </a:lnTo>
                    <a:lnTo>
                      <a:pt x="1249" y="1764"/>
                    </a:lnTo>
                    <a:lnTo>
                      <a:pt x="925" y="1764"/>
                    </a:lnTo>
                    <a:lnTo>
                      <a:pt x="925" y="2194"/>
                    </a:lnTo>
                    <a:lnTo>
                      <a:pt x="439" y="2194"/>
                    </a:lnTo>
                    <a:lnTo>
                      <a:pt x="439" y="2032"/>
                    </a:lnTo>
                    <a:lnTo>
                      <a:pt x="597" y="2032"/>
                    </a:lnTo>
                    <a:lnTo>
                      <a:pt x="597" y="1764"/>
                    </a:lnTo>
                    <a:lnTo>
                      <a:pt x="65" y="1764"/>
                    </a:lnTo>
                    <a:lnTo>
                      <a:pt x="65" y="1589"/>
                    </a:lnTo>
                    <a:lnTo>
                      <a:pt x="537" y="1589"/>
                    </a:lnTo>
                    <a:lnTo>
                      <a:pt x="856" y="1187"/>
                    </a:lnTo>
                    <a:lnTo>
                      <a:pt x="453" y="1187"/>
                    </a:lnTo>
                    <a:lnTo>
                      <a:pt x="292" y="1455"/>
                    </a:lnTo>
                    <a:lnTo>
                      <a:pt x="0" y="1455"/>
                    </a:lnTo>
                    <a:lnTo>
                      <a:pt x="167" y="1187"/>
                    </a:lnTo>
                    <a:lnTo>
                      <a:pt x="65" y="1187"/>
                    </a:lnTo>
                    <a:lnTo>
                      <a:pt x="65" y="1012"/>
                    </a:lnTo>
                    <a:lnTo>
                      <a:pt x="255" y="1012"/>
                    </a:lnTo>
                    <a:lnTo>
                      <a:pt x="361" y="809"/>
                    </a:lnTo>
                    <a:lnTo>
                      <a:pt x="56" y="809"/>
                    </a:lnTo>
                    <a:lnTo>
                      <a:pt x="56" y="628"/>
                    </a:lnTo>
                    <a:lnTo>
                      <a:pt x="366" y="628"/>
                    </a:lnTo>
                    <a:lnTo>
                      <a:pt x="366" y="319"/>
                    </a:lnTo>
                    <a:lnTo>
                      <a:pt x="125" y="319"/>
                    </a:lnTo>
                    <a:lnTo>
                      <a:pt x="125" y="148"/>
                    </a:lnTo>
                    <a:lnTo>
                      <a:pt x="366" y="148"/>
                    </a:lnTo>
                    <a:lnTo>
                      <a:pt x="366" y="0"/>
                    </a:lnTo>
                    <a:lnTo>
                      <a:pt x="680" y="0"/>
                    </a:lnTo>
                    <a:lnTo>
                      <a:pt x="680" y="148"/>
                    </a:lnTo>
                    <a:lnTo>
                      <a:pt x="934" y="148"/>
                    </a:lnTo>
                    <a:lnTo>
                      <a:pt x="934" y="319"/>
                    </a:lnTo>
                    <a:lnTo>
                      <a:pt x="680" y="319"/>
                    </a:lnTo>
                    <a:lnTo>
                      <a:pt x="680" y="628"/>
                    </a:lnTo>
                    <a:lnTo>
                      <a:pt x="846" y="628"/>
                    </a:lnTo>
                    <a:lnTo>
                      <a:pt x="1022" y="64"/>
                    </a:lnTo>
                    <a:lnTo>
                      <a:pt x="1272" y="64"/>
                    </a:lnTo>
                    <a:lnTo>
                      <a:pt x="1115" y="628"/>
                    </a:lnTo>
                    <a:lnTo>
                      <a:pt x="1244" y="628"/>
                    </a:lnTo>
                    <a:lnTo>
                      <a:pt x="1244" y="809"/>
                    </a:lnTo>
                    <a:lnTo>
                      <a:pt x="652" y="809"/>
                    </a:lnTo>
                    <a:lnTo>
                      <a:pt x="546" y="1012"/>
                    </a:lnTo>
                    <a:close/>
                    <a:moveTo>
                      <a:pt x="1360" y="0"/>
                    </a:moveTo>
                    <a:lnTo>
                      <a:pt x="1683" y="0"/>
                    </a:lnTo>
                    <a:lnTo>
                      <a:pt x="1679" y="115"/>
                    </a:lnTo>
                    <a:lnTo>
                      <a:pt x="2183" y="115"/>
                    </a:lnTo>
                    <a:lnTo>
                      <a:pt x="2183" y="291"/>
                    </a:lnTo>
                    <a:lnTo>
                      <a:pt x="2113" y="291"/>
                    </a:lnTo>
                    <a:lnTo>
                      <a:pt x="2113" y="739"/>
                    </a:lnTo>
                    <a:lnTo>
                      <a:pt x="1868" y="1427"/>
                    </a:lnTo>
                    <a:lnTo>
                      <a:pt x="2192" y="2194"/>
                    </a:lnTo>
                    <a:lnTo>
                      <a:pt x="1836" y="2194"/>
                    </a:lnTo>
                    <a:lnTo>
                      <a:pt x="1683" y="1834"/>
                    </a:lnTo>
                    <a:lnTo>
                      <a:pt x="1535" y="2194"/>
                    </a:lnTo>
                    <a:lnTo>
                      <a:pt x="1175" y="2194"/>
                    </a:lnTo>
                    <a:lnTo>
                      <a:pt x="1489" y="1445"/>
                    </a:lnTo>
                    <a:lnTo>
                      <a:pt x="1355" y="1104"/>
                    </a:lnTo>
                    <a:lnTo>
                      <a:pt x="1632" y="1104"/>
                    </a:lnTo>
                    <a:lnTo>
                      <a:pt x="1771" y="698"/>
                    </a:lnTo>
                    <a:lnTo>
                      <a:pt x="1771" y="291"/>
                    </a:lnTo>
                    <a:lnTo>
                      <a:pt x="1669" y="291"/>
                    </a:lnTo>
                    <a:lnTo>
                      <a:pt x="1614" y="975"/>
                    </a:lnTo>
                    <a:lnTo>
                      <a:pt x="1281" y="975"/>
                    </a:lnTo>
                    <a:lnTo>
                      <a:pt x="1360" y="0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形状 18"/>
              <p:cNvSpPr/>
              <p:nvPr/>
            </p:nvSpPr>
            <p:spPr>
              <a:xfrm>
                <a:off x="9159875" y="862330"/>
                <a:ext cx="141605" cy="169545"/>
              </a:xfrm>
              <a:custGeom>
                <a:avLst/>
                <a:gdLst>
                  <a:gd name="TX0" fmla="*/ 1447 w 2231"/>
                  <a:gd name="TY0" fmla="*/ 1118 h 2151"/>
                  <a:gd name="TX1" fmla="*/ 2229 w 2231"/>
                  <a:gd name="TY1" fmla="*/ 1405 h 2151"/>
                  <a:gd name="TX2" fmla="*/ 1545 w 2231"/>
                  <a:gd name="TY2" fmla="*/ 1405 h 2151"/>
                  <a:gd name="TX3" fmla="*/ 1078 w 2231"/>
                  <a:gd name="TY3" fmla="*/ 1252 h 2151"/>
                  <a:gd name="TX4" fmla="*/ 652 w 2231"/>
                  <a:gd name="TY4" fmla="*/ 1405 h 2151"/>
                  <a:gd name="TX5" fmla="*/ 0 w 2231"/>
                  <a:gd name="TY5" fmla="*/ 1405 h 2151"/>
                  <a:gd name="TX6" fmla="*/ 726 w 2231"/>
                  <a:gd name="TY6" fmla="*/ 1137 h 2151"/>
                  <a:gd name="TX7" fmla="*/ 222 w 2231"/>
                  <a:gd name="TY7" fmla="*/ 976 h 2151"/>
                  <a:gd name="TX8" fmla="*/ 361 w 2231"/>
                  <a:gd name="TY8" fmla="*/ 745 h 2151"/>
                  <a:gd name="TX9" fmla="*/ 88 w 2231"/>
                  <a:gd name="TY9" fmla="*/ 745 h 2151"/>
                  <a:gd name="TX10" fmla="*/ 88 w 2231"/>
                  <a:gd name="TY10" fmla="*/ 583 h 2151"/>
                  <a:gd name="TX11" fmla="*/ 467 w 2231"/>
                  <a:gd name="TY11" fmla="*/ 583 h 2151"/>
                  <a:gd name="TX12" fmla="*/ 550 w 2231"/>
                  <a:gd name="TY12" fmla="*/ 444 h 2151"/>
                  <a:gd name="TX13" fmla="*/ 902 w 2231"/>
                  <a:gd name="TY13" fmla="*/ 444 h 2151"/>
                  <a:gd name="TX14" fmla="*/ 823 w 2231"/>
                  <a:gd name="TY14" fmla="*/ 583 h 2151"/>
                  <a:gd name="TX15" fmla="*/ 2146 w 2231"/>
                  <a:gd name="TY15" fmla="*/ 583 h 2151"/>
                  <a:gd name="TX16" fmla="*/ 2146 w 2231"/>
                  <a:gd name="TY16" fmla="*/ 745 h 2151"/>
                  <a:gd name="TX17" fmla="*/ 1910 w 2231"/>
                  <a:gd name="TY17" fmla="*/ 745 h 2151"/>
                  <a:gd name="TX18" fmla="*/ 1910 w 2231"/>
                  <a:gd name="TY18" fmla="*/ 957 h 2151"/>
                  <a:gd name="TX19" fmla="*/ 1447 w 2231"/>
                  <a:gd name="TY19" fmla="*/ 1118 h 2151"/>
                  <a:gd name="TX21" fmla="*/ 56 w 2231"/>
                  <a:gd name="TY21" fmla="*/ 2126 h 2151"/>
                  <a:gd name="TX22" fmla="*/ 426 w 2231"/>
                  <a:gd name="TY22" fmla="*/ 1733 h 2151"/>
                  <a:gd name="TX23" fmla="*/ 819 w 2231"/>
                  <a:gd name="TY23" fmla="*/ 1733 h 2151"/>
                  <a:gd name="TX24" fmla="*/ 463 w 2231"/>
                  <a:gd name="TY24" fmla="*/ 2126 h 2151"/>
                  <a:gd name="TX25" fmla="*/ 56 w 2231"/>
                  <a:gd name="TY25" fmla="*/ 2126 h 2151"/>
                  <a:gd name="TX27" fmla="*/ 1817 w 2231"/>
                  <a:gd name="TY27" fmla="*/ 490 h 2151"/>
                  <a:gd name="TX28" fmla="*/ 1817 w 2231"/>
                  <a:gd name="TY28" fmla="*/ 292 h 2151"/>
                  <a:gd name="TX29" fmla="*/ 412 w 2231"/>
                  <a:gd name="TY29" fmla="*/ 292 h 2151"/>
                  <a:gd name="TX30" fmla="*/ 412 w 2231"/>
                  <a:gd name="TY30" fmla="*/ 490 h 2151"/>
                  <a:gd name="TX31" fmla="*/ 88 w 2231"/>
                  <a:gd name="TY31" fmla="*/ 490 h 2151"/>
                  <a:gd name="TX32" fmla="*/ 88 w 2231"/>
                  <a:gd name="TY32" fmla="*/ 121 h 2151"/>
                  <a:gd name="TX33" fmla="*/ 925 w 2231"/>
                  <a:gd name="TY33" fmla="*/ 121 h 2151"/>
                  <a:gd name="TX34" fmla="*/ 925 w 2231"/>
                  <a:gd name="TY34" fmla="*/ 0 h 2151"/>
                  <a:gd name="TX35" fmla="*/ 1290 w 2231"/>
                  <a:gd name="TY35" fmla="*/ 0 h 2151"/>
                  <a:gd name="TX36" fmla="*/ 1290 w 2231"/>
                  <a:gd name="TY36" fmla="*/ 121 h 2151"/>
                  <a:gd name="TX37" fmla="*/ 2146 w 2231"/>
                  <a:gd name="TY37" fmla="*/ 121 h 2151"/>
                  <a:gd name="TX38" fmla="*/ 2146 w 2231"/>
                  <a:gd name="TY38" fmla="*/ 490 h 2151"/>
                  <a:gd name="TX39" fmla="*/ 1817 w 2231"/>
                  <a:gd name="TY39" fmla="*/ 490 h 2151"/>
                  <a:gd name="TX41" fmla="*/ 1281 w 2231"/>
                  <a:gd name="TY41" fmla="*/ 1368 h 2151"/>
                  <a:gd name="TX42" fmla="*/ 1281 w 2231"/>
                  <a:gd name="TY42" fmla="*/ 1497 h 2151"/>
                  <a:gd name="TX43" fmla="*/ 2146 w 2231"/>
                  <a:gd name="TY43" fmla="*/ 1497 h 2151"/>
                  <a:gd name="TX44" fmla="*/ 2146 w 2231"/>
                  <a:gd name="TY44" fmla="*/ 1668 h 2151"/>
                  <a:gd name="TX45" fmla="*/ 1281 w 2231"/>
                  <a:gd name="TY45" fmla="*/ 1668 h 2151"/>
                  <a:gd name="TX46" fmla="*/ 1281 w 2231"/>
                  <a:gd name="TY46" fmla="*/ 2149 h 2151"/>
                  <a:gd name="TX47" fmla="*/ 944 w 2231"/>
                  <a:gd name="TY47" fmla="*/ 2149 h 2151"/>
                  <a:gd name="TX48" fmla="*/ 944 w 2231"/>
                  <a:gd name="TY48" fmla="*/ 1668 h 2151"/>
                  <a:gd name="TX49" fmla="*/ 88 w 2231"/>
                  <a:gd name="TY49" fmla="*/ 1668 h 2151"/>
                  <a:gd name="TX50" fmla="*/ 88 w 2231"/>
                  <a:gd name="TY50" fmla="*/ 1497 h 2151"/>
                  <a:gd name="TX51" fmla="*/ 944 w 2231"/>
                  <a:gd name="TY51" fmla="*/ 1497 h 2151"/>
                  <a:gd name="TX52" fmla="*/ 944 w 2231"/>
                  <a:gd name="TY52" fmla="*/ 1368 h 2151"/>
                  <a:gd name="TX53" fmla="*/ 1281 w 2231"/>
                  <a:gd name="TY53" fmla="*/ 1368 h 2151"/>
                  <a:gd name="TX55" fmla="*/ 1115 w 2231"/>
                  <a:gd name="TY55" fmla="*/ 999 h 2151"/>
                  <a:gd name="TX56" fmla="*/ 1568 w 2231"/>
                  <a:gd name="TY56" fmla="*/ 832 h 2151"/>
                  <a:gd name="TX57" fmla="*/ 1568 w 2231"/>
                  <a:gd name="TY57" fmla="*/ 745 h 2151"/>
                  <a:gd name="TX58" fmla="*/ 726 w 2231"/>
                  <a:gd name="TY58" fmla="*/ 745 h 2151"/>
                  <a:gd name="TX59" fmla="*/ 675 w 2231"/>
                  <a:gd name="TY59" fmla="*/ 837 h 2151"/>
                  <a:gd name="TX60" fmla="*/ 1115 w 2231"/>
                  <a:gd name="TY60" fmla="*/ 999 h 2151"/>
                  <a:gd name="TX62" fmla="*/ 2192 w 2231"/>
                  <a:gd name="TY62" fmla="*/ 2126 h 2151"/>
                  <a:gd name="TX63" fmla="*/ 1776 w 2231"/>
                  <a:gd name="TY63" fmla="*/ 2126 h 2151"/>
                  <a:gd name="TX64" fmla="*/ 1420 w 2231"/>
                  <a:gd name="TY64" fmla="*/ 1733 h 2151"/>
                  <a:gd name="TX65" fmla="*/ 1827 w 2231"/>
                  <a:gd name="TY65" fmla="*/ 1733 h 2151"/>
                  <a:gd name="TX66" fmla="*/ 2192 w 2231"/>
                  <a:gd name="TY66" fmla="*/ 2126 h 215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</a:cxnLst>
                <a:rect l="l" t="t" r="r" b="b"/>
                <a:pathLst>
                  <a:path w="2231" h="2151">
                    <a:moveTo>
                      <a:pt x="1447" y="1118"/>
                    </a:moveTo>
                    <a:lnTo>
                      <a:pt x="2229" y="1405"/>
                    </a:lnTo>
                    <a:lnTo>
                      <a:pt x="1545" y="1405"/>
                    </a:lnTo>
                    <a:lnTo>
                      <a:pt x="1078" y="1252"/>
                    </a:lnTo>
                    <a:lnTo>
                      <a:pt x="652" y="1405"/>
                    </a:lnTo>
                    <a:lnTo>
                      <a:pt x="0" y="1405"/>
                    </a:lnTo>
                    <a:lnTo>
                      <a:pt x="726" y="1137"/>
                    </a:lnTo>
                    <a:lnTo>
                      <a:pt x="222" y="976"/>
                    </a:lnTo>
                    <a:lnTo>
                      <a:pt x="361" y="745"/>
                    </a:lnTo>
                    <a:lnTo>
                      <a:pt x="88" y="745"/>
                    </a:lnTo>
                    <a:lnTo>
                      <a:pt x="88" y="583"/>
                    </a:lnTo>
                    <a:lnTo>
                      <a:pt x="467" y="583"/>
                    </a:lnTo>
                    <a:lnTo>
                      <a:pt x="550" y="444"/>
                    </a:lnTo>
                    <a:lnTo>
                      <a:pt x="902" y="444"/>
                    </a:lnTo>
                    <a:lnTo>
                      <a:pt x="823" y="583"/>
                    </a:lnTo>
                    <a:lnTo>
                      <a:pt x="2146" y="583"/>
                    </a:lnTo>
                    <a:lnTo>
                      <a:pt x="2146" y="745"/>
                    </a:lnTo>
                    <a:lnTo>
                      <a:pt x="1910" y="745"/>
                    </a:lnTo>
                    <a:lnTo>
                      <a:pt x="1910" y="957"/>
                    </a:lnTo>
                    <a:lnTo>
                      <a:pt x="1447" y="1118"/>
                    </a:lnTo>
                    <a:close/>
                    <a:moveTo>
                      <a:pt x="56" y="2126"/>
                    </a:moveTo>
                    <a:lnTo>
                      <a:pt x="426" y="1733"/>
                    </a:lnTo>
                    <a:lnTo>
                      <a:pt x="819" y="1733"/>
                    </a:lnTo>
                    <a:lnTo>
                      <a:pt x="463" y="2126"/>
                    </a:lnTo>
                    <a:lnTo>
                      <a:pt x="56" y="2126"/>
                    </a:lnTo>
                    <a:close/>
                    <a:moveTo>
                      <a:pt x="1817" y="490"/>
                    </a:moveTo>
                    <a:lnTo>
                      <a:pt x="1817" y="292"/>
                    </a:lnTo>
                    <a:lnTo>
                      <a:pt x="412" y="292"/>
                    </a:lnTo>
                    <a:lnTo>
                      <a:pt x="412" y="490"/>
                    </a:lnTo>
                    <a:lnTo>
                      <a:pt x="88" y="490"/>
                    </a:lnTo>
                    <a:lnTo>
                      <a:pt x="88" y="121"/>
                    </a:lnTo>
                    <a:lnTo>
                      <a:pt x="925" y="121"/>
                    </a:lnTo>
                    <a:lnTo>
                      <a:pt x="925" y="0"/>
                    </a:lnTo>
                    <a:lnTo>
                      <a:pt x="1290" y="0"/>
                    </a:lnTo>
                    <a:lnTo>
                      <a:pt x="1290" y="121"/>
                    </a:lnTo>
                    <a:lnTo>
                      <a:pt x="2146" y="121"/>
                    </a:lnTo>
                    <a:lnTo>
                      <a:pt x="2146" y="490"/>
                    </a:lnTo>
                    <a:lnTo>
                      <a:pt x="1817" y="490"/>
                    </a:lnTo>
                    <a:close/>
                    <a:moveTo>
                      <a:pt x="1281" y="1368"/>
                    </a:moveTo>
                    <a:lnTo>
                      <a:pt x="1281" y="1497"/>
                    </a:lnTo>
                    <a:lnTo>
                      <a:pt x="2146" y="1497"/>
                    </a:lnTo>
                    <a:lnTo>
                      <a:pt x="2146" y="1668"/>
                    </a:lnTo>
                    <a:lnTo>
                      <a:pt x="1281" y="1668"/>
                    </a:lnTo>
                    <a:lnTo>
                      <a:pt x="1281" y="2149"/>
                    </a:lnTo>
                    <a:lnTo>
                      <a:pt x="944" y="2149"/>
                    </a:lnTo>
                    <a:lnTo>
                      <a:pt x="944" y="1668"/>
                    </a:lnTo>
                    <a:lnTo>
                      <a:pt x="88" y="1668"/>
                    </a:lnTo>
                    <a:lnTo>
                      <a:pt x="88" y="1497"/>
                    </a:lnTo>
                    <a:lnTo>
                      <a:pt x="944" y="1497"/>
                    </a:lnTo>
                    <a:lnTo>
                      <a:pt x="944" y="1368"/>
                    </a:lnTo>
                    <a:lnTo>
                      <a:pt x="1281" y="1368"/>
                    </a:lnTo>
                    <a:close/>
                    <a:moveTo>
                      <a:pt x="1115" y="999"/>
                    </a:moveTo>
                    <a:lnTo>
                      <a:pt x="1568" y="832"/>
                    </a:lnTo>
                    <a:lnTo>
                      <a:pt x="1568" y="745"/>
                    </a:lnTo>
                    <a:lnTo>
                      <a:pt x="726" y="745"/>
                    </a:lnTo>
                    <a:lnTo>
                      <a:pt x="675" y="837"/>
                    </a:lnTo>
                    <a:lnTo>
                      <a:pt x="1115" y="999"/>
                    </a:lnTo>
                    <a:close/>
                    <a:moveTo>
                      <a:pt x="2192" y="2126"/>
                    </a:moveTo>
                    <a:lnTo>
                      <a:pt x="1776" y="2126"/>
                    </a:lnTo>
                    <a:lnTo>
                      <a:pt x="1420" y="1733"/>
                    </a:lnTo>
                    <a:lnTo>
                      <a:pt x="1827" y="1733"/>
                    </a:lnTo>
                    <a:lnTo>
                      <a:pt x="2192" y="2126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形状 19"/>
              <p:cNvSpPr/>
              <p:nvPr/>
            </p:nvSpPr>
            <p:spPr>
              <a:xfrm>
                <a:off x="9307830" y="859155"/>
                <a:ext cx="145415" cy="173355"/>
              </a:xfrm>
              <a:custGeom>
                <a:avLst/>
                <a:gdLst>
                  <a:gd name="TX0" fmla="*/ 615 w 2277"/>
                  <a:gd name="TY0" fmla="*/ 943 h 2206"/>
                  <a:gd name="TX1" fmla="*/ 897 w 2277"/>
                  <a:gd name="TY1" fmla="*/ 1145 h 2206"/>
                  <a:gd name="TX2" fmla="*/ 897 w 2277"/>
                  <a:gd name="TY2" fmla="*/ 1548 h 2206"/>
                  <a:gd name="TX3" fmla="*/ 583 w 2277"/>
                  <a:gd name="TY3" fmla="*/ 1330 h 2206"/>
                  <a:gd name="TX4" fmla="*/ 583 w 2277"/>
                  <a:gd name="TY4" fmla="*/ 2204 h 2206"/>
                  <a:gd name="TX5" fmla="*/ 241 w 2277"/>
                  <a:gd name="TY5" fmla="*/ 2204 h 2206"/>
                  <a:gd name="TX6" fmla="*/ 241 w 2277"/>
                  <a:gd name="TY6" fmla="*/ 1478 h 2206"/>
                  <a:gd name="TX7" fmla="*/ 0 w 2277"/>
                  <a:gd name="TY7" fmla="*/ 1478 h 2206"/>
                  <a:gd name="TX8" fmla="*/ 435 w 2277"/>
                  <a:gd name="TY8" fmla="*/ 439 h 2206"/>
                  <a:gd name="TX9" fmla="*/ 93 w 2277"/>
                  <a:gd name="TY9" fmla="*/ 439 h 2206"/>
                  <a:gd name="TX10" fmla="*/ 93 w 2277"/>
                  <a:gd name="TY10" fmla="*/ 264 h 2206"/>
                  <a:gd name="TX11" fmla="*/ 306 w 2277"/>
                  <a:gd name="TY11" fmla="*/ 264 h 2206"/>
                  <a:gd name="TX12" fmla="*/ 306 w 2277"/>
                  <a:gd name="TY12" fmla="*/ 0 h 2206"/>
                  <a:gd name="TX13" fmla="*/ 680 w 2277"/>
                  <a:gd name="TY13" fmla="*/ 0 h 2206"/>
                  <a:gd name="TX14" fmla="*/ 680 w 2277"/>
                  <a:gd name="TY14" fmla="*/ 264 h 2206"/>
                  <a:gd name="TX15" fmla="*/ 819 w 2277"/>
                  <a:gd name="TY15" fmla="*/ 264 h 2206"/>
                  <a:gd name="TX16" fmla="*/ 819 w 2277"/>
                  <a:gd name="TY16" fmla="*/ 439 h 2206"/>
                  <a:gd name="TX17" fmla="*/ 615 w 2277"/>
                  <a:gd name="TY17" fmla="*/ 943 h 2206"/>
                  <a:gd name="TX19" fmla="*/ 888 w 2277"/>
                  <a:gd name="TY19" fmla="*/ 726 h 2206"/>
                  <a:gd name="TX20" fmla="*/ 888 w 2277"/>
                  <a:gd name="TY20" fmla="*/ 550 h 2206"/>
                  <a:gd name="TX21" fmla="*/ 1360 w 2277"/>
                  <a:gd name="TY21" fmla="*/ 550 h 2206"/>
                  <a:gd name="TX22" fmla="*/ 1360 w 2277"/>
                  <a:gd name="TY22" fmla="*/ 0 h 2206"/>
                  <a:gd name="TX23" fmla="*/ 1702 w 2277"/>
                  <a:gd name="TY23" fmla="*/ 0 h 2206"/>
                  <a:gd name="TX24" fmla="*/ 1702 w 2277"/>
                  <a:gd name="TY24" fmla="*/ 550 h 2206"/>
                  <a:gd name="TX25" fmla="*/ 2178 w 2277"/>
                  <a:gd name="TY25" fmla="*/ 550 h 2206"/>
                  <a:gd name="TX26" fmla="*/ 2178 w 2277"/>
                  <a:gd name="TY26" fmla="*/ 726 h 2206"/>
                  <a:gd name="TX27" fmla="*/ 1702 w 2277"/>
                  <a:gd name="TY27" fmla="*/ 726 h 2206"/>
                  <a:gd name="TX28" fmla="*/ 1702 w 2277"/>
                  <a:gd name="TY28" fmla="*/ 1996 h 2206"/>
                  <a:gd name="TX29" fmla="*/ 2275 w 2277"/>
                  <a:gd name="TY29" fmla="*/ 1996 h 2206"/>
                  <a:gd name="TX30" fmla="*/ 2275 w 2277"/>
                  <a:gd name="TY30" fmla="*/ 2172 h 2206"/>
                  <a:gd name="TX31" fmla="*/ 763 w 2277"/>
                  <a:gd name="TY31" fmla="*/ 2172 h 2206"/>
                  <a:gd name="TX32" fmla="*/ 763 w 2277"/>
                  <a:gd name="TY32" fmla="*/ 1996 h 2206"/>
                  <a:gd name="TX33" fmla="*/ 1360 w 2277"/>
                  <a:gd name="TY33" fmla="*/ 1996 h 2206"/>
                  <a:gd name="TX34" fmla="*/ 1360 w 2277"/>
                  <a:gd name="TY34" fmla="*/ 726 h 2206"/>
                  <a:gd name="TX35" fmla="*/ 888 w 2277"/>
                  <a:gd name="TY35" fmla="*/ 726 h 220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</a:cxnLst>
                <a:rect l="l" t="t" r="r" b="b"/>
                <a:pathLst>
                  <a:path w="2277" h="2206">
                    <a:moveTo>
                      <a:pt x="615" y="943"/>
                    </a:moveTo>
                    <a:lnTo>
                      <a:pt x="897" y="1145"/>
                    </a:lnTo>
                    <a:lnTo>
                      <a:pt x="897" y="1548"/>
                    </a:lnTo>
                    <a:lnTo>
                      <a:pt x="583" y="1330"/>
                    </a:lnTo>
                    <a:lnTo>
                      <a:pt x="583" y="2204"/>
                    </a:lnTo>
                    <a:lnTo>
                      <a:pt x="241" y="2204"/>
                    </a:lnTo>
                    <a:lnTo>
                      <a:pt x="241" y="1478"/>
                    </a:lnTo>
                    <a:lnTo>
                      <a:pt x="0" y="1478"/>
                    </a:lnTo>
                    <a:lnTo>
                      <a:pt x="435" y="439"/>
                    </a:lnTo>
                    <a:lnTo>
                      <a:pt x="93" y="439"/>
                    </a:lnTo>
                    <a:lnTo>
                      <a:pt x="93" y="264"/>
                    </a:lnTo>
                    <a:lnTo>
                      <a:pt x="306" y="264"/>
                    </a:lnTo>
                    <a:lnTo>
                      <a:pt x="306" y="0"/>
                    </a:lnTo>
                    <a:lnTo>
                      <a:pt x="680" y="0"/>
                    </a:lnTo>
                    <a:lnTo>
                      <a:pt x="680" y="264"/>
                    </a:lnTo>
                    <a:lnTo>
                      <a:pt x="819" y="264"/>
                    </a:lnTo>
                    <a:lnTo>
                      <a:pt x="819" y="439"/>
                    </a:lnTo>
                    <a:lnTo>
                      <a:pt x="615" y="943"/>
                    </a:lnTo>
                    <a:close/>
                    <a:moveTo>
                      <a:pt x="888" y="726"/>
                    </a:moveTo>
                    <a:lnTo>
                      <a:pt x="888" y="550"/>
                    </a:lnTo>
                    <a:lnTo>
                      <a:pt x="1360" y="550"/>
                    </a:lnTo>
                    <a:lnTo>
                      <a:pt x="1360" y="0"/>
                    </a:lnTo>
                    <a:lnTo>
                      <a:pt x="1702" y="0"/>
                    </a:lnTo>
                    <a:lnTo>
                      <a:pt x="1702" y="550"/>
                    </a:lnTo>
                    <a:lnTo>
                      <a:pt x="2178" y="550"/>
                    </a:lnTo>
                    <a:lnTo>
                      <a:pt x="2178" y="726"/>
                    </a:lnTo>
                    <a:lnTo>
                      <a:pt x="1702" y="726"/>
                    </a:lnTo>
                    <a:lnTo>
                      <a:pt x="1702" y="1996"/>
                    </a:lnTo>
                    <a:lnTo>
                      <a:pt x="2275" y="1996"/>
                    </a:lnTo>
                    <a:lnTo>
                      <a:pt x="2275" y="2172"/>
                    </a:lnTo>
                    <a:lnTo>
                      <a:pt x="763" y="2172"/>
                    </a:lnTo>
                    <a:lnTo>
                      <a:pt x="763" y="1996"/>
                    </a:lnTo>
                    <a:lnTo>
                      <a:pt x="1360" y="1996"/>
                    </a:lnTo>
                    <a:lnTo>
                      <a:pt x="1360" y="726"/>
                    </a:lnTo>
                    <a:lnTo>
                      <a:pt x="888" y="726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形状 20"/>
              <p:cNvSpPr/>
              <p:nvPr/>
            </p:nvSpPr>
            <p:spPr>
              <a:xfrm>
                <a:off x="9469120" y="863600"/>
                <a:ext cx="126365" cy="167005"/>
              </a:xfrm>
              <a:custGeom>
                <a:avLst/>
                <a:gdLst>
                  <a:gd name="TX0" fmla="*/ 1979 w 1991"/>
                  <a:gd name="TY0" fmla="*/ 176 h 2132"/>
                  <a:gd name="TX1" fmla="*/ 343 w 1991"/>
                  <a:gd name="TY1" fmla="*/ 176 h 2132"/>
                  <a:gd name="TX2" fmla="*/ 343 w 1991"/>
                  <a:gd name="TY2" fmla="*/ 1954 h 2132"/>
                  <a:gd name="TX3" fmla="*/ 1989 w 1991"/>
                  <a:gd name="TY3" fmla="*/ 1954 h 2132"/>
                  <a:gd name="TX4" fmla="*/ 1989 w 1991"/>
                  <a:gd name="TY4" fmla="*/ 2130 h 2132"/>
                  <a:gd name="TX5" fmla="*/ 0 w 1991"/>
                  <a:gd name="TY5" fmla="*/ 2130 h 2132"/>
                  <a:gd name="TX6" fmla="*/ 0 w 1991"/>
                  <a:gd name="TY6" fmla="*/ 0 h 2132"/>
                  <a:gd name="TX7" fmla="*/ 1979 w 1991"/>
                  <a:gd name="TY7" fmla="*/ 0 h 2132"/>
                  <a:gd name="TX8" fmla="*/ 1979 w 1991"/>
                  <a:gd name="TY8" fmla="*/ 176 h 2132"/>
                  <a:gd name="TX10" fmla="*/ 958 w 1991"/>
                  <a:gd name="TY10" fmla="*/ 1063 h 2132"/>
                  <a:gd name="TX11" fmla="*/ 421 w 1991"/>
                  <a:gd name="TY11" fmla="*/ 310 h 2132"/>
                  <a:gd name="TX12" fmla="*/ 847 w 1991"/>
                  <a:gd name="TY12" fmla="*/ 310 h 2132"/>
                  <a:gd name="TX13" fmla="*/ 1166 w 1991"/>
                  <a:gd name="TY13" fmla="*/ 763 h 2132"/>
                  <a:gd name="TX14" fmla="*/ 1475 w 1991"/>
                  <a:gd name="TY14" fmla="*/ 310 h 2132"/>
                  <a:gd name="TX15" fmla="*/ 1887 w 1991"/>
                  <a:gd name="TY15" fmla="*/ 310 h 2132"/>
                  <a:gd name="TX16" fmla="*/ 1378 w 1991"/>
                  <a:gd name="TY16" fmla="*/ 1058 h 2132"/>
                  <a:gd name="TX17" fmla="*/ 1924 w 1991"/>
                  <a:gd name="TY17" fmla="*/ 1829 h 2132"/>
                  <a:gd name="TX18" fmla="*/ 1508 w 1991"/>
                  <a:gd name="TY18" fmla="*/ 1829 h 2132"/>
                  <a:gd name="TX19" fmla="*/ 1175 w 1991"/>
                  <a:gd name="TY19" fmla="*/ 1358 h 2132"/>
                  <a:gd name="TX20" fmla="*/ 860 w 1991"/>
                  <a:gd name="TY20" fmla="*/ 1829 h 2132"/>
                  <a:gd name="TX21" fmla="*/ 440 w 1991"/>
                  <a:gd name="TY21" fmla="*/ 1829 h 2132"/>
                  <a:gd name="TX22" fmla="*/ 958 w 1991"/>
                  <a:gd name="TY22" fmla="*/ 1063 h 213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</a:cxnLst>
                <a:rect l="l" t="t" r="r" b="b"/>
                <a:pathLst>
                  <a:path w="1991" h="2132">
                    <a:moveTo>
                      <a:pt x="1979" y="176"/>
                    </a:moveTo>
                    <a:lnTo>
                      <a:pt x="343" y="176"/>
                    </a:lnTo>
                    <a:lnTo>
                      <a:pt x="343" y="1954"/>
                    </a:lnTo>
                    <a:lnTo>
                      <a:pt x="1989" y="1954"/>
                    </a:lnTo>
                    <a:lnTo>
                      <a:pt x="1989" y="2130"/>
                    </a:lnTo>
                    <a:lnTo>
                      <a:pt x="0" y="2130"/>
                    </a:lnTo>
                    <a:lnTo>
                      <a:pt x="0" y="0"/>
                    </a:lnTo>
                    <a:lnTo>
                      <a:pt x="1979" y="0"/>
                    </a:lnTo>
                    <a:lnTo>
                      <a:pt x="1979" y="176"/>
                    </a:lnTo>
                    <a:close/>
                    <a:moveTo>
                      <a:pt x="958" y="1063"/>
                    </a:moveTo>
                    <a:lnTo>
                      <a:pt x="421" y="310"/>
                    </a:lnTo>
                    <a:lnTo>
                      <a:pt x="847" y="310"/>
                    </a:lnTo>
                    <a:lnTo>
                      <a:pt x="1166" y="763"/>
                    </a:lnTo>
                    <a:lnTo>
                      <a:pt x="1475" y="310"/>
                    </a:lnTo>
                    <a:lnTo>
                      <a:pt x="1887" y="310"/>
                    </a:lnTo>
                    <a:lnTo>
                      <a:pt x="1378" y="1058"/>
                    </a:lnTo>
                    <a:lnTo>
                      <a:pt x="1924" y="1829"/>
                    </a:lnTo>
                    <a:lnTo>
                      <a:pt x="1508" y="1829"/>
                    </a:lnTo>
                    <a:lnTo>
                      <a:pt x="1175" y="1358"/>
                    </a:lnTo>
                    <a:lnTo>
                      <a:pt x="860" y="1829"/>
                    </a:lnTo>
                    <a:lnTo>
                      <a:pt x="440" y="1829"/>
                    </a:lnTo>
                    <a:lnTo>
                      <a:pt x="958" y="1063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33" name="形状 32"/>
          <p:cNvCxnSpPr/>
          <p:nvPr/>
        </p:nvCxnSpPr>
        <p:spPr>
          <a:xfrm>
            <a:off x="7885430" y="527050"/>
            <a:ext cx="635" cy="503555"/>
          </a:xfrm>
          <a:prstGeom prst="line">
            <a:avLst/>
          </a:prstGeom>
          <a:ln w="12700" cap="rnd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 rot="0">
            <a:off x="8394700" y="426720"/>
            <a:ext cx="753745" cy="370205"/>
            <a:chOff x="8394700" y="426720"/>
            <a:chExt cx="753745" cy="370205"/>
          </a:xfrm>
          <a:solidFill>
            <a:schemeClr val="bg1">
              <a:lumMod val="75000"/>
            </a:schemeClr>
          </a:solidFill>
        </p:grpSpPr>
        <p:sp>
          <p:nvSpPr>
            <p:cNvPr id="35" name="形状 34"/>
            <p:cNvSpPr/>
            <p:nvPr/>
          </p:nvSpPr>
          <p:spPr>
            <a:xfrm>
              <a:off x="8394700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形状 35"/>
            <p:cNvSpPr/>
            <p:nvPr/>
          </p:nvSpPr>
          <p:spPr>
            <a:xfrm>
              <a:off x="8584565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形状 36"/>
            <p:cNvSpPr/>
            <p:nvPr/>
          </p:nvSpPr>
          <p:spPr>
            <a:xfrm>
              <a:off x="8773795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形状 37"/>
            <p:cNvSpPr/>
            <p:nvPr/>
          </p:nvSpPr>
          <p:spPr>
            <a:xfrm>
              <a:off x="8963660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9" name="形状 38"/>
          <p:cNvSpPr/>
          <p:nvPr/>
        </p:nvSpPr>
        <p:spPr>
          <a:xfrm>
            <a:off x="8324850" y="413385"/>
            <a:ext cx="899795" cy="3689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>
            <a:lvl1pPr/>
          </a:lstStyle>
          <a:p>
            <a:pPr marL="0" indent="0" algn="ctr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cap="none">
                <a:ln w="22225" cap="flat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我的学校</a:t>
            </a:r>
            <a:endParaRPr lang="ko-KR" altLang="en-US" sz="1800" b="1" cap="none">
              <a:ln w="22225" cap="flat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rot="0">
            <a:off x="581660" y="729615"/>
            <a:ext cx="327025" cy="321945"/>
            <a:chOff x="581660" y="729615"/>
            <a:chExt cx="327025" cy="321945"/>
          </a:xfrm>
          <a:solidFill>
            <a:schemeClr val="bg1"/>
          </a:solidFill>
        </p:grpSpPr>
        <p:sp>
          <p:nvSpPr>
            <p:cNvPr id="41" name="形状 40"/>
            <p:cNvSpPr/>
            <p:nvPr/>
          </p:nvSpPr>
          <p:spPr>
            <a:xfrm>
              <a:off x="648970" y="807720"/>
              <a:ext cx="259715" cy="243205"/>
            </a:xfrm>
            <a:custGeom>
              <a:avLst/>
              <a:gdLst>
                <a:gd name="TX0" fmla="*/ 25 w 2648"/>
                <a:gd name="TY0" fmla="*/ 1478 h 2012"/>
                <a:gd name="TX1" fmla="*/ 525 w 2648"/>
                <a:gd name="TY1" fmla="*/ 1865 h 2012"/>
                <a:gd name="TX2" fmla="*/ 736 w 2648"/>
                <a:gd name="TY2" fmla="*/ 1972 h 2012"/>
                <a:gd name="TX3" fmla="*/ 940 w 2648"/>
                <a:gd name="TY3" fmla="*/ 2010 h 2012"/>
                <a:gd name="TX4" fmla="*/ 1078 w 2648"/>
                <a:gd name="TY4" fmla="*/ 1991 h 2012"/>
                <a:gd name="TX5" fmla="*/ 1286 w 2648"/>
                <a:gd name="TY5" fmla="*/ 1894 h 2012"/>
                <a:gd name="TX6" fmla="*/ 1506 w 2648"/>
                <a:gd name="TY6" fmla="*/ 1715 h 2012"/>
                <a:gd name="TX7" fmla="*/ 1506 w 2648"/>
                <a:gd name="TY7" fmla="*/ 1715 h 2012"/>
                <a:gd name="TX8" fmla="*/ 2630 w 2648"/>
                <a:gd name="TY8" fmla="*/ 624 h 2012"/>
                <a:gd name="TX9" fmla="*/ 2646 w 2648"/>
                <a:gd name="TY9" fmla="*/ 586 h 2012"/>
                <a:gd name="TX10" fmla="*/ 2630 w 2648"/>
                <a:gd name="TY10" fmla="*/ 548 h 2012"/>
                <a:gd name="TX11" fmla="*/ 2090 w 2648"/>
                <a:gd name="TY11" fmla="*/ 21 h 2012"/>
                <a:gd name="TX12" fmla="*/ 2016 w 2648"/>
                <a:gd name="TY12" fmla="*/ 22 h 2012"/>
                <a:gd name="TX13" fmla="*/ 2017 w 2648"/>
                <a:gd name="TY13" fmla="*/ 96 h 2012"/>
                <a:gd name="TX14" fmla="*/ 2518 w 2648"/>
                <a:gd name="TY14" fmla="*/ 586 h 2012"/>
                <a:gd name="TX15" fmla="*/ 1433 w 2648"/>
                <a:gd name="TY15" fmla="*/ 1639 h 2012"/>
                <a:gd name="TX16" fmla="*/ 1433 w 2648"/>
                <a:gd name="TY16" fmla="*/ 1639 h 2012"/>
                <a:gd name="TX17" fmla="*/ 1167 w 2648"/>
                <a:gd name="TY17" fmla="*/ 1843 h 2012"/>
                <a:gd name="TX18" fmla="*/ 1051 w 2648"/>
                <a:gd name="TY18" fmla="*/ 1889 h 2012"/>
                <a:gd name="TX19" fmla="*/ 940 w 2648"/>
                <a:gd name="TY19" fmla="*/ 1904 h 2012"/>
                <a:gd name="TX20" fmla="*/ 772 w 2648"/>
                <a:gd name="TY20" fmla="*/ 1872 h 2012"/>
                <a:gd name="TX21" fmla="*/ 474 w 2648"/>
                <a:gd name="TY21" fmla="*/ 1704 h 2012"/>
                <a:gd name="TX22" fmla="*/ 93 w 2648"/>
                <a:gd name="TY22" fmla="*/ 1398 h 2012"/>
                <a:gd name="TX23" fmla="*/ 19 w 2648"/>
                <a:gd name="TY23" fmla="*/ 1404 h 2012"/>
                <a:gd name="TX24" fmla="*/ 25 w 2648"/>
                <a:gd name="TY24" fmla="*/ 1478 h 201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2648" h="2012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形状 41"/>
            <p:cNvSpPr/>
            <p:nvPr/>
          </p:nvSpPr>
          <p:spPr>
            <a:xfrm>
              <a:off x="666750" y="878840"/>
              <a:ext cx="211455" cy="139065"/>
            </a:xfrm>
            <a:custGeom>
              <a:avLst/>
              <a:gdLst>
                <a:gd name="TX0" fmla="*/ 15 w 2159"/>
                <a:gd name="TY0" fmla="*/ 713 h 1153"/>
                <a:gd name="TX1" fmla="*/ 432 w 2159"/>
                <a:gd name="TY1" fmla="*/ 1033 h 1153"/>
                <a:gd name="TX2" fmla="*/ 605 w 2159"/>
                <a:gd name="TY2" fmla="*/ 1120 h 1153"/>
                <a:gd name="TX3" fmla="*/ 771 w 2159"/>
                <a:gd name="TY3" fmla="*/ 1151 h 1153"/>
                <a:gd name="TX4" fmla="*/ 896 w 2159"/>
                <a:gd name="TY4" fmla="*/ 1132 h 1153"/>
                <a:gd name="TX5" fmla="*/ 1089 w 2159"/>
                <a:gd name="TY5" fmla="*/ 1036 h 1153"/>
                <a:gd name="TX6" fmla="*/ 1305 w 2159"/>
                <a:gd name="TY6" fmla="*/ 856 h 1153"/>
                <a:gd name="TX7" fmla="*/ 1305 w 2159"/>
                <a:gd name="TY7" fmla="*/ 856 h 1153"/>
                <a:gd name="TX8" fmla="*/ 2144 w 2159"/>
                <a:gd name="TY8" fmla="*/ 57 h 1153"/>
                <a:gd name="TX9" fmla="*/ 2145 w 2159"/>
                <a:gd name="TY9" fmla="*/ 13 h 1153"/>
                <a:gd name="TX10" fmla="*/ 2100 w 2159"/>
                <a:gd name="TY10" fmla="*/ 12 h 1153"/>
                <a:gd name="TX11" fmla="*/ 1262 w 2159"/>
                <a:gd name="TY11" fmla="*/ 811 h 1153"/>
                <a:gd name="TX12" fmla="*/ 1262 w 2159"/>
                <a:gd name="TY12" fmla="*/ 811 h 1153"/>
                <a:gd name="TX13" fmla="*/ 993 w 2159"/>
                <a:gd name="TY13" fmla="*/ 1023 h 1153"/>
                <a:gd name="TX14" fmla="*/ 878 w 2159"/>
                <a:gd name="TY14" fmla="*/ 1072 h 1153"/>
                <a:gd name="TX15" fmla="*/ 771 w 2159"/>
                <a:gd name="TY15" fmla="*/ 1088 h 1153"/>
                <a:gd name="TX16" fmla="*/ 626 w 2159"/>
                <a:gd name="TY16" fmla="*/ 1061 h 1153"/>
                <a:gd name="TX17" fmla="*/ 376 w 2159"/>
                <a:gd name="TY17" fmla="*/ 920 h 1153"/>
                <a:gd name="TX18" fmla="*/ 55 w 2159"/>
                <a:gd name="TY18" fmla="*/ 665 h 1153"/>
                <a:gd name="TX19" fmla="*/ 11 w 2159"/>
                <a:gd name="TY19" fmla="*/ 669 h 1153"/>
                <a:gd name="TX20" fmla="*/ 15 w 2159"/>
                <a:gd name="TY20" fmla="*/ 713 h 115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59" h="1153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形状 42"/>
            <p:cNvSpPr/>
            <p:nvPr/>
          </p:nvSpPr>
          <p:spPr>
            <a:xfrm>
              <a:off x="683260" y="863600"/>
              <a:ext cx="180975" cy="123825"/>
            </a:xfrm>
            <a:custGeom>
              <a:avLst/>
              <a:gdLst>
                <a:gd name="TX0" fmla="*/ 12 w 1846"/>
                <a:gd name="TY0" fmla="*/ 672 h 1023"/>
                <a:gd name="TX1" fmla="*/ 350 w 1846"/>
                <a:gd name="TY1" fmla="*/ 928 h 1023"/>
                <a:gd name="TX2" fmla="*/ 488 w 1846"/>
                <a:gd name="TY2" fmla="*/ 997 h 1023"/>
                <a:gd name="TX3" fmla="*/ 620 w 1846"/>
                <a:gd name="TY3" fmla="*/ 1021 h 1023"/>
                <a:gd name="TX4" fmla="*/ 734 w 1846"/>
                <a:gd name="TY4" fmla="*/ 1003 h 1023"/>
                <a:gd name="TX5" fmla="*/ 915 w 1846"/>
                <a:gd name="TY5" fmla="*/ 905 h 1023"/>
                <a:gd name="TX6" fmla="*/ 1129 w 1846"/>
                <a:gd name="TY6" fmla="*/ 720 h 1023"/>
                <a:gd name="TX7" fmla="*/ 1129 w 1846"/>
                <a:gd name="TY7" fmla="*/ 720 h 1023"/>
                <a:gd name="TX8" fmla="*/ 1834 w 1846"/>
                <a:gd name="TY8" fmla="*/ 42 h 1023"/>
                <a:gd name="TX9" fmla="*/ 1835 w 1846"/>
                <a:gd name="TY9" fmla="*/ 10 h 1023"/>
                <a:gd name="TX10" fmla="*/ 1802 w 1846"/>
                <a:gd name="TY10" fmla="*/ 9 h 1023"/>
                <a:gd name="TX11" fmla="*/ 1097 w 1846"/>
                <a:gd name="TY11" fmla="*/ 687 h 1023"/>
                <a:gd name="TX12" fmla="*/ 1097 w 1846"/>
                <a:gd name="TY12" fmla="*/ 687 h 1023"/>
                <a:gd name="TX13" fmla="*/ 828 w 1846"/>
                <a:gd name="TY13" fmla="*/ 907 h 1023"/>
                <a:gd name="TX14" fmla="*/ 720 w 1846"/>
                <a:gd name="TY14" fmla="*/ 959 h 1023"/>
                <a:gd name="TX15" fmla="*/ 620 w 1846"/>
                <a:gd name="TY15" fmla="*/ 975 h 1023"/>
                <a:gd name="TX16" fmla="*/ 504 w 1846"/>
                <a:gd name="TY16" fmla="*/ 954 h 1023"/>
                <a:gd name="TX17" fmla="*/ 302 w 1846"/>
                <a:gd name="TY17" fmla="*/ 841 h 1023"/>
                <a:gd name="TX18" fmla="*/ 41 w 1846"/>
                <a:gd name="TY18" fmla="*/ 636 h 1023"/>
                <a:gd name="TX19" fmla="*/ 9 w 1846"/>
                <a:gd name="TY19" fmla="*/ 640 h 1023"/>
                <a:gd name="TX20" fmla="*/ 12 w 1846"/>
                <a:gd name="TY20" fmla="*/ 672 h 10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846" h="1023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形状 43"/>
            <p:cNvSpPr/>
            <p:nvPr/>
          </p:nvSpPr>
          <p:spPr>
            <a:xfrm>
              <a:off x="701040" y="847725"/>
              <a:ext cx="150495" cy="108585"/>
            </a:xfrm>
            <a:custGeom>
              <a:avLst/>
              <a:gdLst>
                <a:gd name="TX0" fmla="*/ 8 w 1532"/>
                <a:gd name="TY0" fmla="*/ 630 h 896"/>
                <a:gd name="TX1" fmla="*/ 269 w 1532"/>
                <a:gd name="TY1" fmla="*/ 824 h 896"/>
                <a:gd name="TX2" fmla="*/ 374 w 1532"/>
                <a:gd name="TY2" fmla="*/ 876 h 896"/>
                <a:gd name="TX3" fmla="*/ 473 w 1532"/>
                <a:gd name="TY3" fmla="*/ 894 h 896"/>
                <a:gd name="TX4" fmla="*/ 573 w 1532"/>
                <a:gd name="TY4" fmla="*/ 875 h 896"/>
                <a:gd name="TX5" fmla="*/ 739 w 1532"/>
                <a:gd name="TY5" fmla="*/ 775 h 896"/>
                <a:gd name="TX6" fmla="*/ 953 w 1532"/>
                <a:gd name="TY6" fmla="*/ 584 h 896"/>
                <a:gd name="TX7" fmla="*/ 953 w 1532"/>
                <a:gd name="TY7" fmla="*/ 584 h 896"/>
                <a:gd name="TX8" fmla="*/ 1524 w 1532"/>
                <a:gd name="TY8" fmla="*/ 27 h 896"/>
                <a:gd name="TX9" fmla="*/ 1524 w 1532"/>
                <a:gd name="TY9" fmla="*/ 6 h 896"/>
                <a:gd name="TX10" fmla="*/ 1503 w 1532"/>
                <a:gd name="TY10" fmla="*/ 6 h 896"/>
                <a:gd name="TX11" fmla="*/ 932 w 1532"/>
                <a:gd name="TY11" fmla="*/ 563 h 896"/>
                <a:gd name="TX12" fmla="*/ 932 w 1532"/>
                <a:gd name="TY12" fmla="*/ 563 h 896"/>
                <a:gd name="TX13" fmla="*/ 663 w 1532"/>
                <a:gd name="TY13" fmla="*/ 793 h 896"/>
                <a:gd name="TX14" fmla="*/ 562 w 1532"/>
                <a:gd name="TY14" fmla="*/ 847 h 896"/>
                <a:gd name="TX15" fmla="*/ 473 w 1532"/>
                <a:gd name="TY15" fmla="*/ 865 h 896"/>
                <a:gd name="TX16" fmla="*/ 384 w 1532"/>
                <a:gd name="TY16" fmla="*/ 848 h 896"/>
                <a:gd name="TX17" fmla="*/ 229 w 1532"/>
                <a:gd name="TY17" fmla="*/ 762 h 896"/>
                <a:gd name="TX18" fmla="*/ 26 w 1532"/>
                <a:gd name="TY18" fmla="*/ 607 h 896"/>
                <a:gd name="TX19" fmla="*/ 5 w 1532"/>
                <a:gd name="TY19" fmla="*/ 609 h 896"/>
                <a:gd name="TX20" fmla="*/ 8 w 1532"/>
                <a:gd name="TY20" fmla="*/ 630 h 89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532" h="896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形状 44"/>
            <p:cNvSpPr/>
            <p:nvPr/>
          </p:nvSpPr>
          <p:spPr>
            <a:xfrm>
              <a:off x="716915" y="832485"/>
              <a:ext cx="120015" cy="93345"/>
            </a:xfrm>
            <a:custGeom>
              <a:avLst/>
              <a:gdLst>
                <a:gd name="TX0" fmla="*/ 4 w 1218"/>
                <a:gd name="TY0" fmla="*/ 588 h 774"/>
                <a:gd name="TX1" fmla="*/ 193 w 1218"/>
                <a:gd name="TY1" fmla="*/ 724 h 774"/>
                <a:gd name="TX2" fmla="*/ 332 w 1218"/>
                <a:gd name="TY2" fmla="*/ 772 h 774"/>
                <a:gd name="TX3" fmla="*/ 415 w 1218"/>
                <a:gd name="TY3" fmla="*/ 752 h 774"/>
                <a:gd name="TX4" fmla="*/ 563 w 1218"/>
                <a:gd name="TY4" fmla="*/ 648 h 774"/>
                <a:gd name="TX5" fmla="*/ 776 w 1218"/>
                <a:gd name="TY5" fmla="*/ 448 h 774"/>
                <a:gd name="TX6" fmla="*/ 776 w 1218"/>
                <a:gd name="TY6" fmla="*/ 448 h 774"/>
                <a:gd name="TX7" fmla="*/ 1213 w 1218"/>
                <a:gd name="TY7" fmla="*/ 12 h 774"/>
                <a:gd name="TX8" fmla="*/ 1213 w 1218"/>
                <a:gd name="TY8" fmla="*/ 2 h 774"/>
                <a:gd name="TX9" fmla="*/ 1204 w 1218"/>
                <a:gd name="TY9" fmla="*/ 2 h 774"/>
                <a:gd name="TX10" fmla="*/ 767 w 1218"/>
                <a:gd name="TY10" fmla="*/ 439 h 774"/>
                <a:gd name="TX11" fmla="*/ 500 w 1218"/>
                <a:gd name="TY11" fmla="*/ 682 h 774"/>
                <a:gd name="TX12" fmla="*/ 410 w 1218"/>
                <a:gd name="TY12" fmla="*/ 740 h 774"/>
                <a:gd name="TX13" fmla="*/ 332 w 1218"/>
                <a:gd name="TY13" fmla="*/ 759 h 774"/>
                <a:gd name="TX14" fmla="*/ 199 w 1218"/>
                <a:gd name="TY14" fmla="*/ 712 h 774"/>
                <a:gd name="TX15" fmla="*/ 12 w 1218"/>
                <a:gd name="TY15" fmla="*/ 577 h 774"/>
                <a:gd name="TX16" fmla="*/ 2 w 1218"/>
                <a:gd name="TY16" fmla="*/ 578 h 774"/>
                <a:gd name="TX17" fmla="*/ 4 w 1218"/>
                <a:gd name="TY17" fmla="*/ 588 h 77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</a:cxnLst>
              <a:rect l="l" t="t" r="r" b="b"/>
              <a:pathLst>
                <a:path w="1218" h="774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形状 45"/>
            <p:cNvSpPr/>
            <p:nvPr/>
          </p:nvSpPr>
          <p:spPr>
            <a:xfrm>
              <a:off x="581660" y="729615"/>
              <a:ext cx="260985" cy="241935"/>
            </a:xfrm>
            <a:custGeom>
              <a:avLst/>
              <a:gdLst>
                <a:gd name="TX0" fmla="*/ 2631 w 2658"/>
                <a:gd name="TY0" fmla="*/ 532 h 1999"/>
                <a:gd name="TX1" fmla="*/ 2130 w 2658"/>
                <a:gd name="TY1" fmla="*/ 145 h 1999"/>
                <a:gd name="TX2" fmla="*/ 1920 w 2658"/>
                <a:gd name="TY2" fmla="*/ 38 h 1999"/>
                <a:gd name="TX3" fmla="*/ 1715 w 2658"/>
                <a:gd name="TY3" fmla="*/ 0 h 1999"/>
                <a:gd name="TX4" fmla="*/ 1578 w 2658"/>
                <a:gd name="TY4" fmla="*/ 19 h 1999"/>
                <a:gd name="TX5" fmla="*/ 1370 w 2658"/>
                <a:gd name="TY5" fmla="*/ 116 h 1999"/>
                <a:gd name="TX6" fmla="*/ 1150 w 2658"/>
                <a:gd name="TY6" fmla="*/ 295 h 1999"/>
                <a:gd name="TX7" fmla="*/ 1150 w 2658"/>
                <a:gd name="TY7" fmla="*/ 295 h 1999"/>
                <a:gd name="TX8" fmla="*/ 16 w 2658"/>
                <a:gd name="TY8" fmla="*/ 1368 h 1999"/>
                <a:gd name="TX9" fmla="*/ 0 w 2658"/>
                <a:gd name="TY9" fmla="*/ 1406 h 1999"/>
                <a:gd name="TX10" fmla="*/ 16 w 2658"/>
                <a:gd name="TY10" fmla="*/ 1444 h 1999"/>
                <a:gd name="TX11" fmla="*/ 566 w 2658"/>
                <a:gd name="TY11" fmla="*/ 1977 h 1999"/>
                <a:gd name="TX12" fmla="*/ 640 w 2658"/>
                <a:gd name="TY12" fmla="*/ 1976 h 1999"/>
                <a:gd name="TX13" fmla="*/ 639 w 2658"/>
                <a:gd name="TY13" fmla="*/ 1901 h 1999"/>
                <a:gd name="TX14" fmla="*/ 129 w 2658"/>
                <a:gd name="TY14" fmla="*/ 1406 h 1999"/>
                <a:gd name="TX15" fmla="*/ 1223 w 2658"/>
                <a:gd name="TY15" fmla="*/ 371 h 1999"/>
                <a:gd name="TX16" fmla="*/ 1223 w 2658"/>
                <a:gd name="TY16" fmla="*/ 371 h 1999"/>
                <a:gd name="TX17" fmla="*/ 1489 w 2658"/>
                <a:gd name="TY17" fmla="*/ 167 h 1999"/>
                <a:gd name="TX18" fmla="*/ 1605 w 2658"/>
                <a:gd name="TY18" fmla="*/ 121 h 1999"/>
                <a:gd name="TX19" fmla="*/ 1715 w 2658"/>
                <a:gd name="TY19" fmla="*/ 106 h 1999"/>
                <a:gd name="TX20" fmla="*/ 1884 w 2658"/>
                <a:gd name="TY20" fmla="*/ 138 h 1999"/>
                <a:gd name="TX21" fmla="*/ 2181 w 2658"/>
                <a:gd name="TY21" fmla="*/ 306 h 1999"/>
                <a:gd name="TX22" fmla="*/ 2562 w 2658"/>
                <a:gd name="TY22" fmla="*/ 612 h 1999"/>
                <a:gd name="TX23" fmla="*/ 2637 w 2658"/>
                <a:gd name="TY23" fmla="*/ 606 h 1999"/>
                <a:gd name="TX24" fmla="*/ 2631 w 2658"/>
                <a:gd name="TY24" fmla="*/ 532 h 199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2658" h="1999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形状 46"/>
            <p:cNvSpPr/>
            <p:nvPr/>
          </p:nvSpPr>
          <p:spPr>
            <a:xfrm>
              <a:off x="612140" y="762635"/>
              <a:ext cx="211455" cy="139065"/>
            </a:xfrm>
            <a:custGeom>
              <a:avLst/>
              <a:gdLst>
                <a:gd name="TX0" fmla="*/ 2142 w 2159"/>
                <a:gd name="TY0" fmla="*/ 438 h 1153"/>
                <a:gd name="TX1" fmla="*/ 1725 w 2159"/>
                <a:gd name="TY1" fmla="*/ 118 h 1153"/>
                <a:gd name="TX2" fmla="*/ 1552 w 2159"/>
                <a:gd name="TY2" fmla="*/ 31 h 1153"/>
                <a:gd name="TX3" fmla="*/ 1386 w 2159"/>
                <a:gd name="TY3" fmla="*/ 0 h 1153"/>
                <a:gd name="TX4" fmla="*/ 1261 w 2159"/>
                <a:gd name="TY4" fmla="*/ 19 h 1153"/>
                <a:gd name="TX5" fmla="*/ 1068 w 2159"/>
                <a:gd name="TY5" fmla="*/ 115 h 1153"/>
                <a:gd name="TX6" fmla="*/ 852 w 2159"/>
                <a:gd name="TY6" fmla="*/ 295 h 1153"/>
                <a:gd name="TX7" fmla="*/ 852 w 2159"/>
                <a:gd name="TY7" fmla="*/ 295 h 1153"/>
                <a:gd name="TX8" fmla="*/ 13 w 2159"/>
                <a:gd name="TY8" fmla="*/ 1094 h 1153"/>
                <a:gd name="TX9" fmla="*/ 12 w 2159"/>
                <a:gd name="TY9" fmla="*/ 1138 h 1153"/>
                <a:gd name="TX10" fmla="*/ 56 w 2159"/>
                <a:gd name="TY10" fmla="*/ 1139 h 1153"/>
                <a:gd name="TX11" fmla="*/ 895 w 2159"/>
                <a:gd name="TY11" fmla="*/ 340 h 1153"/>
                <a:gd name="TX12" fmla="*/ 895 w 2159"/>
                <a:gd name="TY12" fmla="*/ 340 h 1153"/>
                <a:gd name="TX13" fmla="*/ 1164 w 2159"/>
                <a:gd name="TY13" fmla="*/ 128 h 1153"/>
                <a:gd name="TX14" fmla="*/ 1279 w 2159"/>
                <a:gd name="TY14" fmla="*/ 79 h 1153"/>
                <a:gd name="TX15" fmla="*/ 1386 w 2159"/>
                <a:gd name="TY15" fmla="*/ 63 h 1153"/>
                <a:gd name="TX16" fmla="*/ 1531 w 2159"/>
                <a:gd name="TY16" fmla="*/ 90 h 1153"/>
                <a:gd name="TX17" fmla="*/ 1781 w 2159"/>
                <a:gd name="TY17" fmla="*/ 231 h 1153"/>
                <a:gd name="TX18" fmla="*/ 2102 w 2159"/>
                <a:gd name="TY18" fmla="*/ 486 h 1153"/>
                <a:gd name="TX19" fmla="*/ 2146 w 2159"/>
                <a:gd name="TY19" fmla="*/ 482 h 1153"/>
                <a:gd name="TX20" fmla="*/ 2142 w 2159"/>
                <a:gd name="TY20" fmla="*/ 438 h 115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59" h="1153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形状 47"/>
            <p:cNvSpPr/>
            <p:nvPr/>
          </p:nvSpPr>
          <p:spPr>
            <a:xfrm>
              <a:off x="626110" y="794385"/>
              <a:ext cx="180975" cy="123825"/>
            </a:xfrm>
            <a:custGeom>
              <a:avLst/>
              <a:gdLst>
                <a:gd name="TX0" fmla="*/ 1832 w 1845"/>
                <a:gd name="TY0" fmla="*/ 349 h 1022"/>
                <a:gd name="TX1" fmla="*/ 1494 w 1845"/>
                <a:gd name="TY1" fmla="*/ 93 h 1022"/>
                <a:gd name="TX2" fmla="*/ 1356 w 1845"/>
                <a:gd name="TY2" fmla="*/ 24 h 1022"/>
                <a:gd name="TX3" fmla="*/ 1224 w 1845"/>
                <a:gd name="TY3" fmla="*/ 0 h 1022"/>
                <a:gd name="TX4" fmla="*/ 1110 w 1845"/>
                <a:gd name="TY4" fmla="*/ 18 h 1022"/>
                <a:gd name="TX5" fmla="*/ 929 w 1845"/>
                <a:gd name="TY5" fmla="*/ 116 h 1022"/>
                <a:gd name="TX6" fmla="*/ 715 w 1845"/>
                <a:gd name="TY6" fmla="*/ 301 h 1022"/>
                <a:gd name="TX7" fmla="*/ 714 w 1845"/>
                <a:gd name="TY7" fmla="*/ 301 h 1022"/>
                <a:gd name="TX8" fmla="*/ 10 w 1845"/>
                <a:gd name="TY8" fmla="*/ 978 h 1022"/>
                <a:gd name="TX9" fmla="*/ 9 w 1845"/>
                <a:gd name="TY9" fmla="*/ 1011 h 1022"/>
                <a:gd name="TX10" fmla="*/ 42 w 1845"/>
                <a:gd name="TY10" fmla="*/ 1012 h 1022"/>
                <a:gd name="TX11" fmla="*/ 746 w 1845"/>
                <a:gd name="TY11" fmla="*/ 334 h 1022"/>
                <a:gd name="TX12" fmla="*/ 746 w 1845"/>
                <a:gd name="TY12" fmla="*/ 334 h 1022"/>
                <a:gd name="TX13" fmla="*/ 1016 w 1845"/>
                <a:gd name="TY13" fmla="*/ 114 h 1022"/>
                <a:gd name="TX14" fmla="*/ 1124 w 1845"/>
                <a:gd name="TY14" fmla="*/ 62 h 1022"/>
                <a:gd name="TX15" fmla="*/ 1224 w 1845"/>
                <a:gd name="TY15" fmla="*/ 46 h 1022"/>
                <a:gd name="TX16" fmla="*/ 1340 w 1845"/>
                <a:gd name="TY16" fmla="*/ 67 h 1022"/>
                <a:gd name="TX17" fmla="*/ 1542 w 1845"/>
                <a:gd name="TY17" fmla="*/ 180 h 1022"/>
                <a:gd name="TX18" fmla="*/ 1803 w 1845"/>
                <a:gd name="TY18" fmla="*/ 385 h 1022"/>
                <a:gd name="TX19" fmla="*/ 1835 w 1845"/>
                <a:gd name="TY19" fmla="*/ 381 h 1022"/>
                <a:gd name="TX20" fmla="*/ 1832 w 1845"/>
                <a:gd name="TY20" fmla="*/ 349 h 10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845" h="1022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形状 48"/>
            <p:cNvSpPr/>
            <p:nvPr/>
          </p:nvSpPr>
          <p:spPr>
            <a:xfrm>
              <a:off x="640080" y="824865"/>
              <a:ext cx="150495" cy="108585"/>
            </a:xfrm>
            <a:custGeom>
              <a:avLst/>
              <a:gdLst>
                <a:gd name="TX0" fmla="*/ 1522 w 1531"/>
                <a:gd name="TY0" fmla="*/ 264 h 896"/>
                <a:gd name="TX1" fmla="*/ 1260 w 1531"/>
                <a:gd name="TY1" fmla="*/ 70 h 896"/>
                <a:gd name="TX2" fmla="*/ 1156 w 1531"/>
                <a:gd name="TY2" fmla="*/ 18 h 896"/>
                <a:gd name="TX3" fmla="*/ 1057 w 1531"/>
                <a:gd name="TY3" fmla="*/ 0 h 896"/>
                <a:gd name="TX4" fmla="*/ 957 w 1531"/>
                <a:gd name="TY4" fmla="*/ 19 h 896"/>
                <a:gd name="TX5" fmla="*/ 791 w 1531"/>
                <a:gd name="TY5" fmla="*/ 119 h 896"/>
                <a:gd name="TX6" fmla="*/ 577 w 1531"/>
                <a:gd name="TY6" fmla="*/ 310 h 896"/>
                <a:gd name="TX7" fmla="*/ 577 w 1531"/>
                <a:gd name="TY7" fmla="*/ 310 h 896"/>
                <a:gd name="TX8" fmla="*/ 6 w 1531"/>
                <a:gd name="TY8" fmla="*/ 867 h 896"/>
                <a:gd name="TX9" fmla="*/ 6 w 1531"/>
                <a:gd name="TY9" fmla="*/ 888 h 896"/>
                <a:gd name="TX10" fmla="*/ 27 w 1531"/>
                <a:gd name="TY10" fmla="*/ 888 h 896"/>
                <a:gd name="TX11" fmla="*/ 598 w 1531"/>
                <a:gd name="TY11" fmla="*/ 331 h 896"/>
                <a:gd name="TX12" fmla="*/ 598 w 1531"/>
                <a:gd name="TY12" fmla="*/ 331 h 896"/>
                <a:gd name="TX13" fmla="*/ 866 w 1531"/>
                <a:gd name="TY13" fmla="*/ 101 h 896"/>
                <a:gd name="TX14" fmla="*/ 968 w 1531"/>
                <a:gd name="TY14" fmla="*/ 47 h 896"/>
                <a:gd name="TX15" fmla="*/ 1057 w 1531"/>
                <a:gd name="TY15" fmla="*/ 29 h 896"/>
                <a:gd name="TX16" fmla="*/ 1146 w 1531"/>
                <a:gd name="TY16" fmla="*/ 46 h 896"/>
                <a:gd name="TX17" fmla="*/ 1300 w 1531"/>
                <a:gd name="TY17" fmla="*/ 132 h 896"/>
                <a:gd name="TX18" fmla="*/ 1504 w 1531"/>
                <a:gd name="TY18" fmla="*/ 287 h 896"/>
                <a:gd name="TX19" fmla="*/ 1524 w 1531"/>
                <a:gd name="TY19" fmla="*/ 285 h 896"/>
                <a:gd name="TX20" fmla="*/ 1522 w 1531"/>
                <a:gd name="TY20" fmla="*/ 264 h 89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531" h="896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形状 49"/>
            <p:cNvSpPr/>
            <p:nvPr/>
          </p:nvSpPr>
          <p:spPr>
            <a:xfrm>
              <a:off x="654685" y="854710"/>
              <a:ext cx="120015" cy="93345"/>
            </a:xfrm>
            <a:custGeom>
              <a:avLst/>
              <a:gdLst>
                <a:gd name="TX0" fmla="*/ 1212 w 1218"/>
                <a:gd name="TY0" fmla="*/ 184 h 774"/>
                <a:gd name="TX1" fmla="*/ 1023 w 1218"/>
                <a:gd name="TY1" fmla="*/ 48 h 774"/>
                <a:gd name="TX2" fmla="*/ 884 w 1218"/>
                <a:gd name="TY2" fmla="*/ 0 h 774"/>
                <a:gd name="TX3" fmla="*/ 801 w 1218"/>
                <a:gd name="TY3" fmla="*/ 20 h 774"/>
                <a:gd name="TX4" fmla="*/ 653 w 1218"/>
                <a:gd name="TY4" fmla="*/ 124 h 774"/>
                <a:gd name="TX5" fmla="*/ 440 w 1218"/>
                <a:gd name="TY5" fmla="*/ 324 h 774"/>
                <a:gd name="TX6" fmla="*/ 440 w 1218"/>
                <a:gd name="TY6" fmla="*/ 324 h 774"/>
                <a:gd name="TX7" fmla="*/ 3 w 1218"/>
                <a:gd name="TY7" fmla="*/ 760 h 774"/>
                <a:gd name="TX8" fmla="*/ 3 w 1218"/>
                <a:gd name="TY8" fmla="*/ 770 h 774"/>
                <a:gd name="TX9" fmla="*/ 12 w 1218"/>
                <a:gd name="TY9" fmla="*/ 770 h 774"/>
                <a:gd name="TX10" fmla="*/ 449 w 1218"/>
                <a:gd name="TY10" fmla="*/ 333 h 774"/>
                <a:gd name="TX11" fmla="*/ 716 w 1218"/>
                <a:gd name="TY11" fmla="*/ 90 h 774"/>
                <a:gd name="TX12" fmla="*/ 806 w 1218"/>
                <a:gd name="TY12" fmla="*/ 32 h 774"/>
                <a:gd name="TX13" fmla="*/ 884 w 1218"/>
                <a:gd name="TY13" fmla="*/ 13 h 774"/>
                <a:gd name="TX14" fmla="*/ 1016 w 1218"/>
                <a:gd name="TY14" fmla="*/ 60 h 774"/>
                <a:gd name="TX15" fmla="*/ 1204 w 1218"/>
                <a:gd name="TY15" fmla="*/ 195 h 774"/>
                <a:gd name="TX16" fmla="*/ 1214 w 1218"/>
                <a:gd name="TY16" fmla="*/ 194 h 774"/>
                <a:gd name="TX17" fmla="*/ 1212 w 1218"/>
                <a:gd name="TY17" fmla="*/ 184 h 77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</a:cxnLst>
              <a:rect l="l" t="t" r="r" b="b"/>
              <a:pathLst>
                <a:path w="1218" h="774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形状 50"/>
            <p:cNvSpPr/>
            <p:nvPr/>
          </p:nvSpPr>
          <p:spPr>
            <a:xfrm>
              <a:off x="723900" y="871220"/>
              <a:ext cx="43815" cy="34925"/>
            </a:xfrm>
            <a:custGeom>
              <a:avLst/>
              <a:gdLst>
                <a:gd name="TX0" fmla="*/ 49 w 443"/>
                <a:gd name="TY0" fmla="*/ 200 h 294"/>
                <a:gd name="TX1" fmla="*/ 0 w 443"/>
                <a:gd name="TY1" fmla="*/ 156 h 294"/>
                <a:gd name="TX2" fmla="*/ 45 w 443"/>
                <a:gd name="TY2" fmla="*/ 107 h 294"/>
                <a:gd name="TX3" fmla="*/ 392 w 443"/>
                <a:gd name="TY3" fmla="*/ 91 h 294"/>
                <a:gd name="TX4" fmla="*/ 441 w 443"/>
                <a:gd name="TY4" fmla="*/ 137 h 294"/>
                <a:gd name="TX5" fmla="*/ 396 w 443"/>
                <a:gd name="TY5" fmla="*/ 185 h 294"/>
                <a:gd name="TX6" fmla="*/ 49 w 443"/>
                <a:gd name="TY6" fmla="*/ 200 h 29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443" h="294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/>
          </p:nvPr>
        </p:nvSpPr>
        <p:spPr>
          <a:xfrm>
            <a:off x="1075690" y="365125"/>
            <a:ext cx="8150225" cy="8794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单击此处编辑母版标题样式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3" name="Rect 0"/>
          <p:cNvSpPr txBox="1"/>
          <p:nvPr>
            <p:ph type="body"/>
          </p:nvPr>
        </p:nvSpPr>
        <p:spPr>
          <a:xfrm>
            <a:off x="682625" y="1681480"/>
            <a:ext cx="4190365" cy="823595"/>
          </a:xfrm>
          <a:prstGeom prst="rect">
            <a:avLst/>
          </a:prstGeom>
        </p:spPr>
      </p:sp>
      <p:sp>
        <p:nvSpPr>
          <p:cNvPr id="4" name="Rect 0"/>
          <p:cNvSpPr txBox="1"/>
          <p:nvPr>
            <p:ph hasCustomPrompt="1"/>
          </p:nvPr>
        </p:nvSpPr>
        <p:spPr>
          <a:xfrm>
            <a:off x="682625" y="2505075"/>
            <a:ext cx="419036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457200" eaLnBrk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四级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0" indent="0" algn="l" defTabSz="457200" eaLnBrk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五级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5" name="Rect 0"/>
          <p:cNvSpPr txBox="1"/>
          <p:nvPr>
            <p:ph type="body"/>
          </p:nvPr>
        </p:nvSpPr>
        <p:spPr>
          <a:xfrm>
            <a:off x="5014595" y="1681480"/>
            <a:ext cx="4211955" cy="823595"/>
          </a:xfrm>
          <a:prstGeom prst="rect">
            <a:avLst/>
          </a:prstGeom>
        </p:spPr>
      </p:sp>
      <p:sp>
        <p:nvSpPr>
          <p:cNvPr id="6" name="Rect 0"/>
          <p:cNvSpPr txBox="1"/>
          <p:nvPr>
            <p:ph hasCustomPrompt="1"/>
          </p:nvPr>
        </p:nvSpPr>
        <p:spPr>
          <a:xfrm>
            <a:off x="5014595" y="2505075"/>
            <a:ext cx="421195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/>
          </a:lstStyle>
          <a:p>
            <a:pPr marL="0" indent="0" algn="l" defTabSz="457200" eaLnBrk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0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四级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0" indent="0" algn="l" defTabSz="457200" eaLnBrk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五级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7" name="Rect 0"/>
          <p:cNvSpPr txBox="1"/>
          <p:nvPr>
            <p:ph type="dt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2021/2/19</a:t>
            </a:r>
            <a:r>
              <a:rPr lang="en-US" altLang="zh-CN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ū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8" name="Rect 0"/>
          <p:cNvSpPr txBox="1"/>
          <p:nvPr>
            <p:ph type="ftr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9" name="Rect 0"/>
          <p:cNvSpPr txBox="1"/>
          <p:nvPr>
            <p:ph type="sldNum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‹#›</a:t>
            </a:r>
            <a:r>
              <a:rPr lang="en-US" altLang="zh-CN" sz="1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Ŭ</a:t>
            </a:r>
            <a:endParaRPr lang="ko-KR" altLang="en-US" sz="10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10" name="形状 9"/>
          <p:cNvSpPr/>
          <p:nvPr/>
        </p:nvSpPr>
        <p:spPr>
          <a:xfrm>
            <a:off x="542925" y="636270"/>
            <a:ext cx="413385" cy="499745"/>
          </a:xfrm>
          <a:prstGeom prst="rect">
            <a:avLst/>
          </a:prstGeom>
          <a:solidFill>
            <a:srgbClr val="5C307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lvl1pPr/>
          </a:lstStyle>
          <a:p>
            <a:pPr marL="0" indent="0" algn="ctr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5C307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形状 10"/>
          <p:cNvCxnSpPr/>
          <p:nvPr/>
        </p:nvCxnSpPr>
        <p:spPr>
          <a:xfrm>
            <a:off x="1068070" y="1243965"/>
            <a:ext cx="5927725" cy="635"/>
          </a:xfrm>
          <a:prstGeom prst="line">
            <a:avLst/>
          </a:prstGeom>
          <a:ln w="19050" cap="flat" cmpd="sng">
            <a:solidFill>
              <a:srgbClr val="5C307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 rot="0">
            <a:off x="8002905" y="843915"/>
            <a:ext cx="1593215" cy="208915"/>
            <a:chOff x="8002905" y="843915"/>
            <a:chExt cx="1593215" cy="208915"/>
          </a:xfrm>
        </p:grpSpPr>
        <p:grpSp>
          <p:nvGrpSpPr>
            <p:cNvPr id="13" name="组合 12"/>
            <p:cNvGrpSpPr/>
            <p:nvPr/>
          </p:nvGrpSpPr>
          <p:grpSpPr>
            <a:xfrm rot="0">
              <a:off x="8002905" y="843915"/>
              <a:ext cx="211455" cy="208915"/>
              <a:chOff x="8002905" y="843915"/>
              <a:chExt cx="211455" cy="208915"/>
            </a:xfrm>
          </p:grpSpPr>
          <p:sp>
            <p:nvSpPr>
              <p:cNvPr id="24" name="形状 23"/>
              <p:cNvSpPr/>
              <p:nvPr/>
            </p:nvSpPr>
            <p:spPr>
              <a:xfrm>
                <a:off x="8046085" y="894715"/>
                <a:ext cx="168275" cy="158115"/>
              </a:xfrm>
              <a:custGeom>
                <a:avLst/>
                <a:gdLst>
                  <a:gd name="TX0" fmla="*/ 25 w 2648"/>
                  <a:gd name="TY0" fmla="*/ 1478 h 2012"/>
                  <a:gd name="TX1" fmla="*/ 525 w 2648"/>
                  <a:gd name="TY1" fmla="*/ 1865 h 2012"/>
                  <a:gd name="TX2" fmla="*/ 736 w 2648"/>
                  <a:gd name="TY2" fmla="*/ 1972 h 2012"/>
                  <a:gd name="TX3" fmla="*/ 940 w 2648"/>
                  <a:gd name="TY3" fmla="*/ 2010 h 2012"/>
                  <a:gd name="TX4" fmla="*/ 1078 w 2648"/>
                  <a:gd name="TY4" fmla="*/ 1991 h 2012"/>
                  <a:gd name="TX5" fmla="*/ 1286 w 2648"/>
                  <a:gd name="TY5" fmla="*/ 1894 h 2012"/>
                  <a:gd name="TX6" fmla="*/ 1506 w 2648"/>
                  <a:gd name="TY6" fmla="*/ 1715 h 2012"/>
                  <a:gd name="TX7" fmla="*/ 1506 w 2648"/>
                  <a:gd name="TY7" fmla="*/ 1715 h 2012"/>
                  <a:gd name="TX8" fmla="*/ 2630 w 2648"/>
                  <a:gd name="TY8" fmla="*/ 624 h 2012"/>
                  <a:gd name="TX9" fmla="*/ 2646 w 2648"/>
                  <a:gd name="TY9" fmla="*/ 586 h 2012"/>
                  <a:gd name="TX10" fmla="*/ 2630 w 2648"/>
                  <a:gd name="TY10" fmla="*/ 548 h 2012"/>
                  <a:gd name="TX11" fmla="*/ 2090 w 2648"/>
                  <a:gd name="TY11" fmla="*/ 21 h 2012"/>
                  <a:gd name="TX12" fmla="*/ 2016 w 2648"/>
                  <a:gd name="TY12" fmla="*/ 22 h 2012"/>
                  <a:gd name="TX13" fmla="*/ 2017 w 2648"/>
                  <a:gd name="TY13" fmla="*/ 96 h 2012"/>
                  <a:gd name="TX14" fmla="*/ 2518 w 2648"/>
                  <a:gd name="TY14" fmla="*/ 586 h 2012"/>
                  <a:gd name="TX15" fmla="*/ 1433 w 2648"/>
                  <a:gd name="TY15" fmla="*/ 1639 h 2012"/>
                  <a:gd name="TX16" fmla="*/ 1433 w 2648"/>
                  <a:gd name="TY16" fmla="*/ 1639 h 2012"/>
                  <a:gd name="TX17" fmla="*/ 1167 w 2648"/>
                  <a:gd name="TY17" fmla="*/ 1843 h 2012"/>
                  <a:gd name="TX18" fmla="*/ 1051 w 2648"/>
                  <a:gd name="TY18" fmla="*/ 1889 h 2012"/>
                  <a:gd name="TX19" fmla="*/ 940 w 2648"/>
                  <a:gd name="TY19" fmla="*/ 1904 h 2012"/>
                  <a:gd name="TX20" fmla="*/ 772 w 2648"/>
                  <a:gd name="TY20" fmla="*/ 1872 h 2012"/>
                  <a:gd name="TX21" fmla="*/ 474 w 2648"/>
                  <a:gd name="TY21" fmla="*/ 1704 h 2012"/>
                  <a:gd name="TX22" fmla="*/ 93 w 2648"/>
                  <a:gd name="TY22" fmla="*/ 1398 h 2012"/>
                  <a:gd name="TX23" fmla="*/ 19 w 2648"/>
                  <a:gd name="TY23" fmla="*/ 1404 h 2012"/>
                  <a:gd name="TX24" fmla="*/ 25 w 2648"/>
                  <a:gd name="TY24" fmla="*/ 1478 h 201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</a:cxnLst>
                <a:rect l="l" t="t" r="r" b="b"/>
                <a:pathLst>
                  <a:path w="2648" h="2012">
                    <a:moveTo>
                      <a:pt x="25" y="1478"/>
                    </a:moveTo>
                    <a:cubicBezTo>
                      <a:pt x="219" y="1643"/>
                      <a:pt x="380" y="1773"/>
                      <a:pt x="525" y="1865"/>
                    </a:cubicBezTo>
                    <a:cubicBezTo>
                      <a:pt x="598" y="1911"/>
                      <a:pt x="668" y="1947"/>
                      <a:pt x="736" y="1972"/>
                    </a:cubicBezTo>
                    <a:cubicBezTo>
                      <a:pt x="805" y="1996"/>
                      <a:pt x="872" y="2010"/>
                      <a:pt x="940" y="2010"/>
                    </a:cubicBezTo>
                    <a:cubicBezTo>
                      <a:pt x="986" y="2010"/>
                      <a:pt x="1032" y="2004"/>
                      <a:pt x="1078" y="1991"/>
                    </a:cubicBezTo>
                    <a:cubicBezTo>
                      <a:pt x="1147" y="1973"/>
                      <a:pt x="1216" y="1940"/>
                      <a:pt x="1286" y="1894"/>
                    </a:cubicBezTo>
                    <a:cubicBezTo>
                      <a:pt x="1357" y="1848"/>
                      <a:pt x="1429" y="1789"/>
                      <a:pt x="1506" y="1715"/>
                    </a:cubicBezTo>
                    <a:lnTo>
                      <a:pt x="1506" y="1715"/>
                    </a:lnTo>
                    <a:lnTo>
                      <a:pt x="2630" y="624"/>
                    </a:lnTo>
                    <a:cubicBezTo>
                      <a:pt x="2640" y="614"/>
                      <a:pt x="2646" y="600"/>
                      <a:pt x="2646" y="586"/>
                    </a:cubicBezTo>
                    <a:cubicBezTo>
                      <a:pt x="2646" y="572"/>
                      <a:pt x="2641" y="558"/>
                      <a:pt x="2630" y="548"/>
                    </a:cubicBezTo>
                    <a:lnTo>
                      <a:pt x="2090" y="21"/>
                    </a:lnTo>
                    <a:cubicBezTo>
                      <a:pt x="2069" y="0"/>
                      <a:pt x="2036" y="1"/>
                      <a:pt x="2016" y="22"/>
                    </a:cubicBezTo>
                    <a:cubicBezTo>
                      <a:pt x="1995" y="42"/>
                      <a:pt x="1996" y="76"/>
                      <a:pt x="2017" y="96"/>
                    </a:cubicBezTo>
                    <a:lnTo>
                      <a:pt x="2518" y="586"/>
                    </a:lnTo>
                    <a:lnTo>
                      <a:pt x="1433" y="1639"/>
                    </a:lnTo>
                    <a:lnTo>
                      <a:pt x="1433" y="1639"/>
                    </a:lnTo>
                    <a:cubicBezTo>
                      <a:pt x="1335" y="1733"/>
                      <a:pt x="1247" y="1800"/>
                      <a:pt x="1167" y="1843"/>
                    </a:cubicBezTo>
                    <a:cubicBezTo>
                      <a:pt x="1127" y="1864"/>
                      <a:pt x="1088" y="1879"/>
                      <a:pt x="1051" y="1889"/>
                    </a:cubicBezTo>
                    <a:cubicBezTo>
                      <a:pt x="1013" y="1899"/>
                      <a:pt x="977" y="1904"/>
                      <a:pt x="940" y="1904"/>
                    </a:cubicBezTo>
                    <a:cubicBezTo>
                      <a:pt x="886" y="1904"/>
                      <a:pt x="831" y="1894"/>
                      <a:pt x="772" y="1872"/>
                    </a:cubicBezTo>
                    <a:cubicBezTo>
                      <a:pt x="683" y="1840"/>
                      <a:pt x="586" y="1784"/>
                      <a:pt x="474" y="1704"/>
                    </a:cubicBezTo>
                    <a:cubicBezTo>
                      <a:pt x="363" y="1624"/>
                      <a:pt x="238" y="1521"/>
                      <a:pt x="93" y="1398"/>
                    </a:cubicBezTo>
                    <a:cubicBezTo>
                      <a:pt x="71" y="1379"/>
                      <a:pt x="38" y="1382"/>
                      <a:pt x="19" y="1404"/>
                    </a:cubicBezTo>
                    <a:cubicBezTo>
                      <a:pt x="0" y="1426"/>
                      <a:pt x="3" y="1459"/>
                      <a:pt x="25" y="1478"/>
                    </a:cubicBezTo>
                  </a:path>
                </a:pathLst>
              </a:custGeom>
              <a:solidFill>
                <a:srgbClr val="D72229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形状 24"/>
              <p:cNvSpPr/>
              <p:nvPr/>
            </p:nvSpPr>
            <p:spPr>
              <a:xfrm>
                <a:off x="8057515" y="941070"/>
                <a:ext cx="137795" cy="90805"/>
              </a:xfrm>
              <a:custGeom>
                <a:avLst/>
                <a:gdLst>
                  <a:gd name="TX0" fmla="*/ 15 w 2159"/>
                  <a:gd name="TY0" fmla="*/ 713 h 1153"/>
                  <a:gd name="TX1" fmla="*/ 432 w 2159"/>
                  <a:gd name="TY1" fmla="*/ 1033 h 1153"/>
                  <a:gd name="TX2" fmla="*/ 605 w 2159"/>
                  <a:gd name="TY2" fmla="*/ 1120 h 1153"/>
                  <a:gd name="TX3" fmla="*/ 771 w 2159"/>
                  <a:gd name="TY3" fmla="*/ 1151 h 1153"/>
                  <a:gd name="TX4" fmla="*/ 896 w 2159"/>
                  <a:gd name="TY4" fmla="*/ 1132 h 1153"/>
                  <a:gd name="TX5" fmla="*/ 1089 w 2159"/>
                  <a:gd name="TY5" fmla="*/ 1036 h 1153"/>
                  <a:gd name="TX6" fmla="*/ 1305 w 2159"/>
                  <a:gd name="TY6" fmla="*/ 856 h 1153"/>
                  <a:gd name="TX7" fmla="*/ 1305 w 2159"/>
                  <a:gd name="TY7" fmla="*/ 856 h 1153"/>
                  <a:gd name="TX8" fmla="*/ 2144 w 2159"/>
                  <a:gd name="TY8" fmla="*/ 57 h 1153"/>
                  <a:gd name="TX9" fmla="*/ 2145 w 2159"/>
                  <a:gd name="TY9" fmla="*/ 13 h 1153"/>
                  <a:gd name="TX10" fmla="*/ 2100 w 2159"/>
                  <a:gd name="TY10" fmla="*/ 12 h 1153"/>
                  <a:gd name="TX11" fmla="*/ 1262 w 2159"/>
                  <a:gd name="TY11" fmla="*/ 811 h 1153"/>
                  <a:gd name="TX12" fmla="*/ 1262 w 2159"/>
                  <a:gd name="TY12" fmla="*/ 811 h 1153"/>
                  <a:gd name="TX13" fmla="*/ 993 w 2159"/>
                  <a:gd name="TY13" fmla="*/ 1023 h 1153"/>
                  <a:gd name="TX14" fmla="*/ 878 w 2159"/>
                  <a:gd name="TY14" fmla="*/ 1072 h 1153"/>
                  <a:gd name="TX15" fmla="*/ 771 w 2159"/>
                  <a:gd name="TY15" fmla="*/ 1088 h 1153"/>
                  <a:gd name="TX16" fmla="*/ 626 w 2159"/>
                  <a:gd name="TY16" fmla="*/ 1061 h 1153"/>
                  <a:gd name="TX17" fmla="*/ 376 w 2159"/>
                  <a:gd name="TY17" fmla="*/ 920 h 1153"/>
                  <a:gd name="TX18" fmla="*/ 55 w 2159"/>
                  <a:gd name="TY18" fmla="*/ 665 h 1153"/>
                  <a:gd name="TX19" fmla="*/ 11 w 2159"/>
                  <a:gd name="TY19" fmla="*/ 669 h 1153"/>
                  <a:gd name="TX20" fmla="*/ 15 w 2159"/>
                  <a:gd name="TY20" fmla="*/ 713 h 115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2159" h="1153">
                    <a:moveTo>
                      <a:pt x="15" y="713"/>
                    </a:moveTo>
                    <a:cubicBezTo>
                      <a:pt x="179" y="850"/>
                      <a:pt x="312" y="958"/>
                      <a:pt x="432" y="1033"/>
                    </a:cubicBezTo>
                    <a:cubicBezTo>
                      <a:pt x="492" y="1071"/>
                      <a:pt x="549" y="1100"/>
                      <a:pt x="605" y="1120"/>
                    </a:cubicBezTo>
                    <a:cubicBezTo>
                      <a:pt x="661" y="1140"/>
                      <a:pt x="716" y="1151"/>
                      <a:pt x="771" y="1151"/>
                    </a:cubicBezTo>
                    <a:cubicBezTo>
                      <a:pt x="812" y="1151"/>
                      <a:pt x="854" y="1145"/>
                      <a:pt x="896" y="1132"/>
                    </a:cubicBezTo>
                    <a:cubicBezTo>
                      <a:pt x="959" y="1114"/>
                      <a:pt x="1022" y="1082"/>
                      <a:pt x="1089" y="1036"/>
                    </a:cubicBezTo>
                    <a:cubicBezTo>
                      <a:pt x="1156" y="990"/>
                      <a:pt x="1227" y="931"/>
                      <a:pt x="1305" y="856"/>
                    </a:cubicBezTo>
                    <a:lnTo>
                      <a:pt x="1305" y="856"/>
                    </a:lnTo>
                    <a:lnTo>
                      <a:pt x="2144" y="57"/>
                    </a:lnTo>
                    <a:cubicBezTo>
                      <a:pt x="2156" y="45"/>
                      <a:pt x="2157" y="25"/>
                      <a:pt x="2145" y="13"/>
                    </a:cubicBezTo>
                    <a:cubicBezTo>
                      <a:pt x="2133" y="0"/>
                      <a:pt x="2113" y="0"/>
                      <a:pt x="2100" y="12"/>
                    </a:cubicBezTo>
                    <a:lnTo>
                      <a:pt x="1262" y="811"/>
                    </a:lnTo>
                    <a:lnTo>
                      <a:pt x="1262" y="811"/>
                    </a:lnTo>
                    <a:cubicBezTo>
                      <a:pt x="1160" y="908"/>
                      <a:pt x="1072" y="978"/>
                      <a:pt x="993" y="1023"/>
                    </a:cubicBezTo>
                    <a:cubicBezTo>
                      <a:pt x="953" y="1045"/>
                      <a:pt x="915" y="1062"/>
                      <a:pt x="878" y="1072"/>
                    </a:cubicBezTo>
                    <a:cubicBezTo>
                      <a:pt x="842" y="1083"/>
                      <a:pt x="806" y="1088"/>
                      <a:pt x="771" y="1088"/>
                    </a:cubicBezTo>
                    <a:cubicBezTo>
                      <a:pt x="724" y="1088"/>
                      <a:pt x="677" y="1079"/>
                      <a:pt x="626" y="1061"/>
                    </a:cubicBezTo>
                    <a:cubicBezTo>
                      <a:pt x="551" y="1034"/>
                      <a:pt x="469" y="987"/>
                      <a:pt x="376" y="920"/>
                    </a:cubicBezTo>
                    <a:cubicBezTo>
                      <a:pt x="282" y="853"/>
                      <a:pt x="177" y="767"/>
                      <a:pt x="55" y="665"/>
                    </a:cubicBezTo>
                    <a:cubicBezTo>
                      <a:pt x="42" y="654"/>
                      <a:pt x="22" y="656"/>
                      <a:pt x="11" y="669"/>
                    </a:cubicBezTo>
                    <a:cubicBezTo>
                      <a:pt x="0" y="682"/>
                      <a:pt x="1" y="702"/>
                      <a:pt x="15" y="713"/>
                    </a:cubicBezTo>
                  </a:path>
                </a:pathLst>
              </a:custGeom>
              <a:solidFill>
                <a:srgbClr val="DD4A16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形状 25"/>
              <p:cNvSpPr/>
              <p:nvPr/>
            </p:nvSpPr>
            <p:spPr>
              <a:xfrm>
                <a:off x="8068310" y="930909"/>
                <a:ext cx="117475" cy="80645"/>
              </a:xfrm>
              <a:custGeom>
                <a:avLst/>
                <a:gdLst>
                  <a:gd name="TX0" fmla="*/ 12 w 1846"/>
                  <a:gd name="TY0" fmla="*/ 672 h 1023"/>
                  <a:gd name="TX1" fmla="*/ 350 w 1846"/>
                  <a:gd name="TY1" fmla="*/ 928 h 1023"/>
                  <a:gd name="TX2" fmla="*/ 488 w 1846"/>
                  <a:gd name="TY2" fmla="*/ 997 h 1023"/>
                  <a:gd name="TX3" fmla="*/ 620 w 1846"/>
                  <a:gd name="TY3" fmla="*/ 1021 h 1023"/>
                  <a:gd name="TX4" fmla="*/ 734 w 1846"/>
                  <a:gd name="TY4" fmla="*/ 1003 h 1023"/>
                  <a:gd name="TX5" fmla="*/ 915 w 1846"/>
                  <a:gd name="TY5" fmla="*/ 905 h 1023"/>
                  <a:gd name="TX6" fmla="*/ 1129 w 1846"/>
                  <a:gd name="TY6" fmla="*/ 720 h 1023"/>
                  <a:gd name="TX7" fmla="*/ 1129 w 1846"/>
                  <a:gd name="TY7" fmla="*/ 720 h 1023"/>
                  <a:gd name="TX8" fmla="*/ 1834 w 1846"/>
                  <a:gd name="TY8" fmla="*/ 42 h 1023"/>
                  <a:gd name="TX9" fmla="*/ 1835 w 1846"/>
                  <a:gd name="TY9" fmla="*/ 10 h 1023"/>
                  <a:gd name="TX10" fmla="*/ 1802 w 1846"/>
                  <a:gd name="TY10" fmla="*/ 9 h 1023"/>
                  <a:gd name="TX11" fmla="*/ 1097 w 1846"/>
                  <a:gd name="TY11" fmla="*/ 687 h 1023"/>
                  <a:gd name="TX12" fmla="*/ 1097 w 1846"/>
                  <a:gd name="TY12" fmla="*/ 687 h 1023"/>
                  <a:gd name="TX13" fmla="*/ 828 w 1846"/>
                  <a:gd name="TY13" fmla="*/ 907 h 1023"/>
                  <a:gd name="TX14" fmla="*/ 720 w 1846"/>
                  <a:gd name="TY14" fmla="*/ 959 h 1023"/>
                  <a:gd name="TX15" fmla="*/ 620 w 1846"/>
                  <a:gd name="TY15" fmla="*/ 975 h 1023"/>
                  <a:gd name="TX16" fmla="*/ 504 w 1846"/>
                  <a:gd name="TY16" fmla="*/ 954 h 1023"/>
                  <a:gd name="TX17" fmla="*/ 302 w 1846"/>
                  <a:gd name="TY17" fmla="*/ 841 h 1023"/>
                  <a:gd name="TX18" fmla="*/ 41 w 1846"/>
                  <a:gd name="TY18" fmla="*/ 636 h 1023"/>
                  <a:gd name="TX19" fmla="*/ 9 w 1846"/>
                  <a:gd name="TY19" fmla="*/ 640 h 1023"/>
                  <a:gd name="TX20" fmla="*/ 12 w 1846"/>
                  <a:gd name="TY20" fmla="*/ 672 h 102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846" h="1023">
                    <a:moveTo>
                      <a:pt x="12" y="672"/>
                    </a:moveTo>
                    <a:cubicBezTo>
                      <a:pt x="146" y="782"/>
                      <a:pt x="254" y="868"/>
                      <a:pt x="350" y="928"/>
                    </a:cubicBezTo>
                    <a:cubicBezTo>
                      <a:pt x="398" y="958"/>
                      <a:pt x="444" y="981"/>
                      <a:pt x="488" y="997"/>
                    </a:cubicBezTo>
                    <a:cubicBezTo>
                      <a:pt x="533" y="1013"/>
                      <a:pt x="576" y="1021"/>
                      <a:pt x="620" y="1021"/>
                    </a:cubicBezTo>
                    <a:cubicBezTo>
                      <a:pt x="658" y="1021"/>
                      <a:pt x="695" y="1015"/>
                      <a:pt x="734" y="1003"/>
                    </a:cubicBezTo>
                    <a:cubicBezTo>
                      <a:pt x="791" y="984"/>
                      <a:pt x="850" y="952"/>
                      <a:pt x="915" y="905"/>
                    </a:cubicBezTo>
                    <a:cubicBezTo>
                      <a:pt x="980" y="858"/>
                      <a:pt x="1050" y="797"/>
                      <a:pt x="1129" y="720"/>
                    </a:cubicBezTo>
                    <a:lnTo>
                      <a:pt x="1129" y="720"/>
                    </a:lnTo>
                    <a:lnTo>
                      <a:pt x="1834" y="42"/>
                    </a:lnTo>
                    <a:cubicBezTo>
                      <a:pt x="1843" y="34"/>
                      <a:pt x="1844" y="19"/>
                      <a:pt x="1835" y="10"/>
                    </a:cubicBezTo>
                    <a:cubicBezTo>
                      <a:pt x="1826" y="1"/>
                      <a:pt x="1811" y="0"/>
                      <a:pt x="1802" y="9"/>
                    </a:cubicBezTo>
                    <a:lnTo>
                      <a:pt x="1097" y="687"/>
                    </a:lnTo>
                    <a:lnTo>
                      <a:pt x="1097" y="687"/>
                    </a:lnTo>
                    <a:cubicBezTo>
                      <a:pt x="992" y="788"/>
                      <a:pt x="905" y="861"/>
                      <a:pt x="828" y="907"/>
                    </a:cubicBezTo>
                    <a:cubicBezTo>
                      <a:pt x="790" y="931"/>
                      <a:pt x="754" y="948"/>
                      <a:pt x="720" y="959"/>
                    </a:cubicBezTo>
                    <a:cubicBezTo>
                      <a:pt x="685" y="970"/>
                      <a:pt x="653" y="975"/>
                      <a:pt x="620" y="975"/>
                    </a:cubicBezTo>
                    <a:cubicBezTo>
                      <a:pt x="582" y="975"/>
                      <a:pt x="544" y="968"/>
                      <a:pt x="504" y="954"/>
                    </a:cubicBezTo>
                    <a:cubicBezTo>
                      <a:pt x="443" y="932"/>
                      <a:pt x="378" y="894"/>
                      <a:pt x="302" y="841"/>
                    </a:cubicBezTo>
                    <a:cubicBezTo>
                      <a:pt x="227" y="787"/>
                      <a:pt x="141" y="718"/>
                      <a:pt x="41" y="636"/>
                    </a:cubicBezTo>
                    <a:cubicBezTo>
                      <a:pt x="31" y="628"/>
                      <a:pt x="17" y="630"/>
                      <a:pt x="9" y="640"/>
                    </a:cubicBezTo>
                    <a:cubicBezTo>
                      <a:pt x="0" y="649"/>
                      <a:pt x="2" y="664"/>
                      <a:pt x="12" y="672"/>
                    </a:cubicBezTo>
                  </a:path>
                </a:pathLst>
              </a:custGeom>
              <a:solidFill>
                <a:srgbClr val="EA7410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形状 26"/>
              <p:cNvSpPr/>
              <p:nvPr/>
            </p:nvSpPr>
            <p:spPr>
              <a:xfrm>
                <a:off x="8079740" y="920750"/>
                <a:ext cx="97155" cy="70485"/>
              </a:xfrm>
              <a:custGeom>
                <a:avLst/>
                <a:gdLst>
                  <a:gd name="TX0" fmla="*/ 8 w 1532"/>
                  <a:gd name="TY0" fmla="*/ 630 h 896"/>
                  <a:gd name="TX1" fmla="*/ 269 w 1532"/>
                  <a:gd name="TY1" fmla="*/ 824 h 896"/>
                  <a:gd name="TX2" fmla="*/ 374 w 1532"/>
                  <a:gd name="TY2" fmla="*/ 876 h 896"/>
                  <a:gd name="TX3" fmla="*/ 473 w 1532"/>
                  <a:gd name="TY3" fmla="*/ 894 h 896"/>
                  <a:gd name="TX4" fmla="*/ 573 w 1532"/>
                  <a:gd name="TY4" fmla="*/ 875 h 896"/>
                  <a:gd name="TX5" fmla="*/ 739 w 1532"/>
                  <a:gd name="TY5" fmla="*/ 775 h 896"/>
                  <a:gd name="TX6" fmla="*/ 953 w 1532"/>
                  <a:gd name="TY6" fmla="*/ 584 h 896"/>
                  <a:gd name="TX7" fmla="*/ 953 w 1532"/>
                  <a:gd name="TY7" fmla="*/ 584 h 896"/>
                  <a:gd name="TX8" fmla="*/ 1524 w 1532"/>
                  <a:gd name="TY8" fmla="*/ 27 h 896"/>
                  <a:gd name="TX9" fmla="*/ 1524 w 1532"/>
                  <a:gd name="TY9" fmla="*/ 6 h 896"/>
                  <a:gd name="TX10" fmla="*/ 1503 w 1532"/>
                  <a:gd name="TY10" fmla="*/ 6 h 896"/>
                  <a:gd name="TX11" fmla="*/ 932 w 1532"/>
                  <a:gd name="TY11" fmla="*/ 563 h 896"/>
                  <a:gd name="TX12" fmla="*/ 932 w 1532"/>
                  <a:gd name="TY12" fmla="*/ 563 h 896"/>
                  <a:gd name="TX13" fmla="*/ 663 w 1532"/>
                  <a:gd name="TY13" fmla="*/ 793 h 896"/>
                  <a:gd name="TX14" fmla="*/ 562 w 1532"/>
                  <a:gd name="TY14" fmla="*/ 847 h 896"/>
                  <a:gd name="TX15" fmla="*/ 473 w 1532"/>
                  <a:gd name="TY15" fmla="*/ 865 h 896"/>
                  <a:gd name="TX16" fmla="*/ 384 w 1532"/>
                  <a:gd name="TY16" fmla="*/ 848 h 896"/>
                  <a:gd name="TX17" fmla="*/ 229 w 1532"/>
                  <a:gd name="TY17" fmla="*/ 762 h 896"/>
                  <a:gd name="TX18" fmla="*/ 26 w 1532"/>
                  <a:gd name="TY18" fmla="*/ 607 h 896"/>
                  <a:gd name="TX19" fmla="*/ 5 w 1532"/>
                  <a:gd name="TY19" fmla="*/ 609 h 896"/>
                  <a:gd name="TX20" fmla="*/ 8 w 1532"/>
                  <a:gd name="TY20" fmla="*/ 630 h 8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532" h="896">
                    <a:moveTo>
                      <a:pt x="8" y="630"/>
                    </a:moveTo>
                    <a:cubicBezTo>
                      <a:pt x="113" y="714"/>
                      <a:pt x="196" y="779"/>
                      <a:pt x="269" y="824"/>
                    </a:cubicBezTo>
                    <a:cubicBezTo>
                      <a:pt x="306" y="847"/>
                      <a:pt x="340" y="864"/>
                      <a:pt x="374" y="876"/>
                    </a:cubicBezTo>
                    <a:cubicBezTo>
                      <a:pt x="407" y="888"/>
                      <a:pt x="440" y="894"/>
                      <a:pt x="473" y="894"/>
                    </a:cubicBezTo>
                    <a:cubicBezTo>
                      <a:pt x="506" y="894"/>
                      <a:pt x="539" y="888"/>
                      <a:pt x="573" y="875"/>
                    </a:cubicBezTo>
                    <a:cubicBezTo>
                      <a:pt x="624" y="856"/>
                      <a:pt x="678" y="823"/>
                      <a:pt x="739" y="775"/>
                    </a:cubicBezTo>
                    <a:cubicBezTo>
                      <a:pt x="801" y="727"/>
                      <a:pt x="870" y="663"/>
                      <a:pt x="953" y="584"/>
                    </a:cubicBezTo>
                    <a:lnTo>
                      <a:pt x="953" y="584"/>
                    </a:lnTo>
                    <a:lnTo>
                      <a:pt x="1524" y="27"/>
                    </a:lnTo>
                    <a:cubicBezTo>
                      <a:pt x="1529" y="21"/>
                      <a:pt x="1530" y="12"/>
                      <a:pt x="1524" y="6"/>
                    </a:cubicBezTo>
                    <a:cubicBezTo>
                      <a:pt x="1518" y="0"/>
                      <a:pt x="1509" y="0"/>
                      <a:pt x="1503" y="6"/>
                    </a:cubicBezTo>
                    <a:lnTo>
                      <a:pt x="932" y="563"/>
                    </a:lnTo>
                    <a:lnTo>
                      <a:pt x="932" y="563"/>
                    </a:lnTo>
                    <a:cubicBezTo>
                      <a:pt x="823" y="668"/>
                      <a:pt x="737" y="744"/>
                      <a:pt x="663" y="793"/>
                    </a:cubicBezTo>
                    <a:cubicBezTo>
                      <a:pt x="627" y="818"/>
                      <a:pt x="594" y="836"/>
                      <a:pt x="562" y="847"/>
                    </a:cubicBezTo>
                    <a:cubicBezTo>
                      <a:pt x="531" y="859"/>
                      <a:pt x="502" y="865"/>
                      <a:pt x="473" y="865"/>
                    </a:cubicBezTo>
                    <a:cubicBezTo>
                      <a:pt x="444" y="865"/>
                      <a:pt x="415" y="859"/>
                      <a:pt x="384" y="848"/>
                    </a:cubicBezTo>
                    <a:cubicBezTo>
                      <a:pt x="338" y="832"/>
                      <a:pt x="288" y="803"/>
                      <a:pt x="229" y="762"/>
                    </a:cubicBezTo>
                    <a:cubicBezTo>
                      <a:pt x="171" y="722"/>
                      <a:pt x="105" y="669"/>
                      <a:pt x="26" y="607"/>
                    </a:cubicBezTo>
                    <a:cubicBezTo>
                      <a:pt x="20" y="602"/>
                      <a:pt x="10" y="603"/>
                      <a:pt x="5" y="609"/>
                    </a:cubicBezTo>
                    <a:cubicBezTo>
                      <a:pt x="0" y="615"/>
                      <a:pt x="1" y="625"/>
                      <a:pt x="8" y="630"/>
                    </a:cubicBezTo>
                  </a:path>
                </a:pathLst>
              </a:custGeom>
              <a:solidFill>
                <a:srgbClr val="F6C401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形状 27"/>
              <p:cNvSpPr/>
              <p:nvPr/>
            </p:nvSpPr>
            <p:spPr>
              <a:xfrm>
                <a:off x="8090535" y="910590"/>
                <a:ext cx="76835" cy="60325"/>
              </a:xfrm>
              <a:custGeom>
                <a:avLst/>
                <a:gdLst>
                  <a:gd name="TX0" fmla="*/ 4 w 1218"/>
                  <a:gd name="TY0" fmla="*/ 588 h 774"/>
                  <a:gd name="TX1" fmla="*/ 193 w 1218"/>
                  <a:gd name="TY1" fmla="*/ 724 h 774"/>
                  <a:gd name="TX2" fmla="*/ 332 w 1218"/>
                  <a:gd name="TY2" fmla="*/ 772 h 774"/>
                  <a:gd name="TX3" fmla="*/ 415 w 1218"/>
                  <a:gd name="TY3" fmla="*/ 752 h 774"/>
                  <a:gd name="TX4" fmla="*/ 563 w 1218"/>
                  <a:gd name="TY4" fmla="*/ 648 h 774"/>
                  <a:gd name="TX5" fmla="*/ 776 w 1218"/>
                  <a:gd name="TY5" fmla="*/ 448 h 774"/>
                  <a:gd name="TX6" fmla="*/ 776 w 1218"/>
                  <a:gd name="TY6" fmla="*/ 448 h 774"/>
                  <a:gd name="TX7" fmla="*/ 1213 w 1218"/>
                  <a:gd name="TY7" fmla="*/ 12 h 774"/>
                  <a:gd name="TX8" fmla="*/ 1213 w 1218"/>
                  <a:gd name="TY8" fmla="*/ 2 h 774"/>
                  <a:gd name="TX9" fmla="*/ 1204 w 1218"/>
                  <a:gd name="TY9" fmla="*/ 2 h 774"/>
                  <a:gd name="TX10" fmla="*/ 767 w 1218"/>
                  <a:gd name="TY10" fmla="*/ 439 h 774"/>
                  <a:gd name="TX11" fmla="*/ 500 w 1218"/>
                  <a:gd name="TY11" fmla="*/ 682 h 774"/>
                  <a:gd name="TX12" fmla="*/ 410 w 1218"/>
                  <a:gd name="TY12" fmla="*/ 740 h 774"/>
                  <a:gd name="TX13" fmla="*/ 332 w 1218"/>
                  <a:gd name="TY13" fmla="*/ 759 h 774"/>
                  <a:gd name="TX14" fmla="*/ 199 w 1218"/>
                  <a:gd name="TY14" fmla="*/ 712 h 774"/>
                  <a:gd name="TX15" fmla="*/ 12 w 1218"/>
                  <a:gd name="TY15" fmla="*/ 577 h 774"/>
                  <a:gd name="TX16" fmla="*/ 2 w 1218"/>
                  <a:gd name="TY16" fmla="*/ 578 h 774"/>
                  <a:gd name="TX17" fmla="*/ 4 w 1218"/>
                  <a:gd name="TY17" fmla="*/ 588 h 77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</a:cxnLst>
                <a:rect l="l" t="t" r="r" b="b"/>
                <a:pathLst>
                  <a:path w="1218" h="774">
                    <a:moveTo>
                      <a:pt x="4" y="588"/>
                    </a:moveTo>
                    <a:cubicBezTo>
                      <a:pt x="81" y="647"/>
                      <a:pt x="141" y="692"/>
                      <a:pt x="193" y="724"/>
                    </a:cubicBezTo>
                    <a:cubicBezTo>
                      <a:pt x="244" y="755"/>
                      <a:pt x="288" y="772"/>
                      <a:pt x="332" y="772"/>
                    </a:cubicBezTo>
                    <a:cubicBezTo>
                      <a:pt x="359" y="772"/>
                      <a:pt x="386" y="765"/>
                      <a:pt x="415" y="752"/>
                    </a:cubicBezTo>
                    <a:cubicBezTo>
                      <a:pt x="458" y="733"/>
                      <a:pt x="505" y="698"/>
                      <a:pt x="563" y="648"/>
                    </a:cubicBezTo>
                    <a:cubicBezTo>
                      <a:pt x="620" y="597"/>
                      <a:pt x="689" y="531"/>
                      <a:pt x="776" y="448"/>
                    </a:cubicBezTo>
                    <a:lnTo>
                      <a:pt x="776" y="448"/>
                    </a:lnTo>
                    <a:lnTo>
                      <a:pt x="1213" y="12"/>
                    </a:lnTo>
                    <a:cubicBezTo>
                      <a:pt x="1216" y="9"/>
                      <a:pt x="1216" y="5"/>
                      <a:pt x="1213" y="2"/>
                    </a:cubicBezTo>
                    <a:cubicBezTo>
                      <a:pt x="1210" y="0"/>
                      <a:pt x="1206" y="0"/>
                      <a:pt x="1204" y="2"/>
                    </a:cubicBezTo>
                    <a:lnTo>
                      <a:pt x="767" y="439"/>
                    </a:lnTo>
                    <a:cubicBezTo>
                      <a:pt x="651" y="549"/>
                      <a:pt x="568" y="630"/>
                      <a:pt x="500" y="682"/>
                    </a:cubicBezTo>
                    <a:cubicBezTo>
                      <a:pt x="466" y="709"/>
                      <a:pt x="437" y="728"/>
                      <a:pt x="410" y="740"/>
                    </a:cubicBezTo>
                    <a:cubicBezTo>
                      <a:pt x="382" y="753"/>
                      <a:pt x="357" y="759"/>
                      <a:pt x="332" y="759"/>
                    </a:cubicBezTo>
                    <a:cubicBezTo>
                      <a:pt x="291" y="759"/>
                      <a:pt x="250" y="743"/>
                      <a:pt x="199" y="712"/>
                    </a:cubicBezTo>
                    <a:cubicBezTo>
                      <a:pt x="149" y="682"/>
                      <a:pt x="89" y="636"/>
                      <a:pt x="12" y="577"/>
                    </a:cubicBezTo>
                    <a:cubicBezTo>
                      <a:pt x="9" y="575"/>
                      <a:pt x="4" y="575"/>
                      <a:pt x="2" y="578"/>
                    </a:cubicBezTo>
                    <a:cubicBezTo>
                      <a:pt x="0" y="581"/>
                      <a:pt x="1" y="585"/>
                      <a:pt x="4" y="588"/>
                    </a:cubicBezTo>
                  </a:path>
                </a:pathLst>
              </a:custGeom>
              <a:solidFill>
                <a:srgbClr val="F1E827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形状 28"/>
              <p:cNvSpPr/>
              <p:nvPr/>
            </p:nvSpPr>
            <p:spPr>
              <a:xfrm>
                <a:off x="8002270" y="843915"/>
                <a:ext cx="169545" cy="156845"/>
              </a:xfrm>
              <a:custGeom>
                <a:avLst/>
                <a:gdLst>
                  <a:gd name="TX0" fmla="*/ 2631 w 2658"/>
                  <a:gd name="TY0" fmla="*/ 532 h 1999"/>
                  <a:gd name="TX1" fmla="*/ 2130 w 2658"/>
                  <a:gd name="TY1" fmla="*/ 145 h 1999"/>
                  <a:gd name="TX2" fmla="*/ 1920 w 2658"/>
                  <a:gd name="TY2" fmla="*/ 38 h 1999"/>
                  <a:gd name="TX3" fmla="*/ 1715 w 2658"/>
                  <a:gd name="TY3" fmla="*/ 0 h 1999"/>
                  <a:gd name="TX4" fmla="*/ 1578 w 2658"/>
                  <a:gd name="TY4" fmla="*/ 19 h 1999"/>
                  <a:gd name="TX5" fmla="*/ 1370 w 2658"/>
                  <a:gd name="TY5" fmla="*/ 116 h 1999"/>
                  <a:gd name="TX6" fmla="*/ 1150 w 2658"/>
                  <a:gd name="TY6" fmla="*/ 295 h 1999"/>
                  <a:gd name="TX7" fmla="*/ 1150 w 2658"/>
                  <a:gd name="TY7" fmla="*/ 295 h 1999"/>
                  <a:gd name="TX8" fmla="*/ 16 w 2658"/>
                  <a:gd name="TY8" fmla="*/ 1368 h 1999"/>
                  <a:gd name="TX9" fmla="*/ 0 w 2658"/>
                  <a:gd name="TY9" fmla="*/ 1406 h 1999"/>
                  <a:gd name="TX10" fmla="*/ 16 w 2658"/>
                  <a:gd name="TY10" fmla="*/ 1444 h 1999"/>
                  <a:gd name="TX11" fmla="*/ 566 w 2658"/>
                  <a:gd name="TY11" fmla="*/ 1977 h 1999"/>
                  <a:gd name="TX12" fmla="*/ 640 w 2658"/>
                  <a:gd name="TY12" fmla="*/ 1976 h 1999"/>
                  <a:gd name="TX13" fmla="*/ 639 w 2658"/>
                  <a:gd name="TY13" fmla="*/ 1901 h 1999"/>
                  <a:gd name="TX14" fmla="*/ 129 w 2658"/>
                  <a:gd name="TY14" fmla="*/ 1406 h 1999"/>
                  <a:gd name="TX15" fmla="*/ 1223 w 2658"/>
                  <a:gd name="TY15" fmla="*/ 371 h 1999"/>
                  <a:gd name="TX16" fmla="*/ 1223 w 2658"/>
                  <a:gd name="TY16" fmla="*/ 371 h 1999"/>
                  <a:gd name="TX17" fmla="*/ 1489 w 2658"/>
                  <a:gd name="TY17" fmla="*/ 167 h 1999"/>
                  <a:gd name="TX18" fmla="*/ 1605 w 2658"/>
                  <a:gd name="TY18" fmla="*/ 121 h 1999"/>
                  <a:gd name="TX19" fmla="*/ 1715 w 2658"/>
                  <a:gd name="TY19" fmla="*/ 106 h 1999"/>
                  <a:gd name="TX20" fmla="*/ 1884 w 2658"/>
                  <a:gd name="TY20" fmla="*/ 138 h 1999"/>
                  <a:gd name="TX21" fmla="*/ 2181 w 2658"/>
                  <a:gd name="TY21" fmla="*/ 306 h 1999"/>
                  <a:gd name="TX22" fmla="*/ 2562 w 2658"/>
                  <a:gd name="TY22" fmla="*/ 612 h 1999"/>
                  <a:gd name="TX23" fmla="*/ 2637 w 2658"/>
                  <a:gd name="TY23" fmla="*/ 606 h 1999"/>
                  <a:gd name="TX24" fmla="*/ 2631 w 2658"/>
                  <a:gd name="TY24" fmla="*/ 532 h 1999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</a:cxnLst>
                <a:rect l="l" t="t" r="r" b="b"/>
                <a:pathLst>
                  <a:path w="2658" h="1999">
                    <a:moveTo>
                      <a:pt x="2631" y="532"/>
                    </a:moveTo>
                    <a:cubicBezTo>
                      <a:pt x="2437" y="367"/>
                      <a:pt x="2276" y="237"/>
                      <a:pt x="2130" y="145"/>
                    </a:cubicBezTo>
                    <a:cubicBezTo>
                      <a:pt x="2058" y="99"/>
                      <a:pt x="1988" y="63"/>
                      <a:pt x="1920" y="38"/>
                    </a:cubicBezTo>
                    <a:cubicBezTo>
                      <a:pt x="1851" y="14"/>
                      <a:pt x="1783" y="0"/>
                      <a:pt x="1715" y="0"/>
                    </a:cubicBezTo>
                    <a:cubicBezTo>
                      <a:pt x="1669" y="0"/>
                      <a:pt x="1623" y="6"/>
                      <a:pt x="1578" y="19"/>
                    </a:cubicBezTo>
                    <a:cubicBezTo>
                      <a:pt x="1509" y="37"/>
                      <a:pt x="1440" y="70"/>
                      <a:pt x="1370" y="116"/>
                    </a:cubicBezTo>
                    <a:cubicBezTo>
                      <a:pt x="1299" y="162"/>
                      <a:pt x="1227" y="221"/>
                      <a:pt x="1150" y="295"/>
                    </a:cubicBezTo>
                    <a:lnTo>
                      <a:pt x="1150" y="295"/>
                    </a:lnTo>
                    <a:lnTo>
                      <a:pt x="16" y="1368"/>
                    </a:lnTo>
                    <a:cubicBezTo>
                      <a:pt x="6" y="1378"/>
                      <a:pt x="0" y="1391"/>
                      <a:pt x="0" y="1406"/>
                    </a:cubicBezTo>
                    <a:cubicBezTo>
                      <a:pt x="0" y="1420"/>
                      <a:pt x="6" y="1434"/>
                      <a:pt x="16" y="1444"/>
                    </a:cubicBezTo>
                    <a:lnTo>
                      <a:pt x="566" y="1977"/>
                    </a:lnTo>
                    <a:cubicBezTo>
                      <a:pt x="587" y="1997"/>
                      <a:pt x="619" y="1997"/>
                      <a:pt x="640" y="1976"/>
                    </a:cubicBezTo>
                    <a:cubicBezTo>
                      <a:pt x="660" y="1955"/>
                      <a:pt x="660" y="1921"/>
                      <a:pt x="639" y="1901"/>
                    </a:cubicBezTo>
                    <a:lnTo>
                      <a:pt x="129" y="1406"/>
                    </a:lnTo>
                    <a:lnTo>
                      <a:pt x="1223" y="371"/>
                    </a:lnTo>
                    <a:lnTo>
                      <a:pt x="1223" y="371"/>
                    </a:lnTo>
                    <a:cubicBezTo>
                      <a:pt x="1321" y="277"/>
                      <a:pt x="1409" y="210"/>
                      <a:pt x="1489" y="167"/>
                    </a:cubicBezTo>
                    <a:cubicBezTo>
                      <a:pt x="1529" y="146"/>
                      <a:pt x="1568" y="131"/>
                      <a:pt x="1605" y="121"/>
                    </a:cubicBezTo>
                    <a:cubicBezTo>
                      <a:pt x="1642" y="111"/>
                      <a:pt x="1679" y="106"/>
                      <a:pt x="1715" y="106"/>
                    </a:cubicBezTo>
                    <a:cubicBezTo>
                      <a:pt x="1770" y="106"/>
                      <a:pt x="1825" y="116"/>
                      <a:pt x="1884" y="138"/>
                    </a:cubicBezTo>
                    <a:cubicBezTo>
                      <a:pt x="1972" y="170"/>
                      <a:pt x="2070" y="226"/>
                      <a:pt x="2181" y="306"/>
                    </a:cubicBezTo>
                    <a:cubicBezTo>
                      <a:pt x="2293" y="387"/>
                      <a:pt x="2418" y="490"/>
                      <a:pt x="2562" y="612"/>
                    </a:cubicBezTo>
                    <a:cubicBezTo>
                      <a:pt x="2585" y="631"/>
                      <a:pt x="2618" y="628"/>
                      <a:pt x="2637" y="606"/>
                    </a:cubicBezTo>
                    <a:cubicBezTo>
                      <a:pt x="2656" y="584"/>
                      <a:pt x="2653" y="551"/>
                      <a:pt x="2631" y="532"/>
                    </a:cubicBezTo>
                  </a:path>
                </a:pathLst>
              </a:custGeom>
              <a:solidFill>
                <a:srgbClr val="157C51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形状 29"/>
              <p:cNvSpPr/>
              <p:nvPr/>
            </p:nvSpPr>
            <p:spPr>
              <a:xfrm>
                <a:off x="8022590" y="865505"/>
                <a:ext cx="137795" cy="90805"/>
              </a:xfrm>
              <a:custGeom>
                <a:avLst/>
                <a:gdLst>
                  <a:gd name="TX0" fmla="*/ 2142 w 2159"/>
                  <a:gd name="TY0" fmla="*/ 438 h 1153"/>
                  <a:gd name="TX1" fmla="*/ 1725 w 2159"/>
                  <a:gd name="TY1" fmla="*/ 118 h 1153"/>
                  <a:gd name="TX2" fmla="*/ 1552 w 2159"/>
                  <a:gd name="TY2" fmla="*/ 31 h 1153"/>
                  <a:gd name="TX3" fmla="*/ 1386 w 2159"/>
                  <a:gd name="TY3" fmla="*/ 0 h 1153"/>
                  <a:gd name="TX4" fmla="*/ 1261 w 2159"/>
                  <a:gd name="TY4" fmla="*/ 19 h 1153"/>
                  <a:gd name="TX5" fmla="*/ 1068 w 2159"/>
                  <a:gd name="TY5" fmla="*/ 115 h 1153"/>
                  <a:gd name="TX6" fmla="*/ 852 w 2159"/>
                  <a:gd name="TY6" fmla="*/ 295 h 1153"/>
                  <a:gd name="TX7" fmla="*/ 852 w 2159"/>
                  <a:gd name="TY7" fmla="*/ 295 h 1153"/>
                  <a:gd name="TX8" fmla="*/ 13 w 2159"/>
                  <a:gd name="TY8" fmla="*/ 1094 h 1153"/>
                  <a:gd name="TX9" fmla="*/ 12 w 2159"/>
                  <a:gd name="TY9" fmla="*/ 1138 h 1153"/>
                  <a:gd name="TX10" fmla="*/ 56 w 2159"/>
                  <a:gd name="TY10" fmla="*/ 1139 h 1153"/>
                  <a:gd name="TX11" fmla="*/ 895 w 2159"/>
                  <a:gd name="TY11" fmla="*/ 340 h 1153"/>
                  <a:gd name="TX12" fmla="*/ 895 w 2159"/>
                  <a:gd name="TY12" fmla="*/ 340 h 1153"/>
                  <a:gd name="TX13" fmla="*/ 1164 w 2159"/>
                  <a:gd name="TY13" fmla="*/ 128 h 1153"/>
                  <a:gd name="TX14" fmla="*/ 1279 w 2159"/>
                  <a:gd name="TY14" fmla="*/ 79 h 1153"/>
                  <a:gd name="TX15" fmla="*/ 1386 w 2159"/>
                  <a:gd name="TY15" fmla="*/ 63 h 1153"/>
                  <a:gd name="TX16" fmla="*/ 1531 w 2159"/>
                  <a:gd name="TY16" fmla="*/ 90 h 1153"/>
                  <a:gd name="TX17" fmla="*/ 1781 w 2159"/>
                  <a:gd name="TY17" fmla="*/ 231 h 1153"/>
                  <a:gd name="TX18" fmla="*/ 2102 w 2159"/>
                  <a:gd name="TY18" fmla="*/ 486 h 1153"/>
                  <a:gd name="TX19" fmla="*/ 2146 w 2159"/>
                  <a:gd name="TY19" fmla="*/ 482 h 1153"/>
                  <a:gd name="TX20" fmla="*/ 2142 w 2159"/>
                  <a:gd name="TY20" fmla="*/ 438 h 115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2159" h="1153">
                    <a:moveTo>
                      <a:pt x="2142" y="438"/>
                    </a:moveTo>
                    <a:cubicBezTo>
                      <a:pt x="1978" y="301"/>
                      <a:pt x="1845" y="193"/>
                      <a:pt x="1725" y="118"/>
                    </a:cubicBezTo>
                    <a:cubicBezTo>
                      <a:pt x="1664" y="80"/>
                      <a:pt x="1608" y="51"/>
                      <a:pt x="1552" y="31"/>
                    </a:cubicBezTo>
                    <a:cubicBezTo>
                      <a:pt x="1496" y="11"/>
                      <a:pt x="1441" y="0"/>
                      <a:pt x="1386" y="0"/>
                    </a:cubicBezTo>
                    <a:cubicBezTo>
                      <a:pt x="1344" y="0"/>
                      <a:pt x="1303" y="6"/>
                      <a:pt x="1261" y="19"/>
                    </a:cubicBezTo>
                    <a:cubicBezTo>
                      <a:pt x="1198" y="37"/>
                      <a:pt x="1135" y="69"/>
                      <a:pt x="1068" y="115"/>
                    </a:cubicBezTo>
                    <a:cubicBezTo>
                      <a:pt x="1000" y="161"/>
                      <a:pt x="930" y="220"/>
                      <a:pt x="852" y="295"/>
                    </a:cubicBezTo>
                    <a:lnTo>
                      <a:pt x="852" y="295"/>
                    </a:lnTo>
                    <a:lnTo>
                      <a:pt x="13" y="1094"/>
                    </a:lnTo>
                    <a:cubicBezTo>
                      <a:pt x="1" y="1106"/>
                      <a:pt x="0" y="1126"/>
                      <a:pt x="12" y="1138"/>
                    </a:cubicBezTo>
                    <a:cubicBezTo>
                      <a:pt x="24" y="1151"/>
                      <a:pt x="44" y="1151"/>
                      <a:pt x="56" y="1139"/>
                    </a:cubicBezTo>
                    <a:lnTo>
                      <a:pt x="895" y="340"/>
                    </a:lnTo>
                    <a:lnTo>
                      <a:pt x="895" y="340"/>
                    </a:lnTo>
                    <a:cubicBezTo>
                      <a:pt x="997" y="243"/>
                      <a:pt x="1085" y="173"/>
                      <a:pt x="1164" y="128"/>
                    </a:cubicBezTo>
                    <a:cubicBezTo>
                      <a:pt x="1204" y="106"/>
                      <a:pt x="1242" y="89"/>
                      <a:pt x="1279" y="79"/>
                    </a:cubicBezTo>
                    <a:cubicBezTo>
                      <a:pt x="1315" y="68"/>
                      <a:pt x="1351" y="63"/>
                      <a:pt x="1386" y="63"/>
                    </a:cubicBezTo>
                    <a:cubicBezTo>
                      <a:pt x="1433" y="63"/>
                      <a:pt x="1480" y="72"/>
                      <a:pt x="1531" y="90"/>
                    </a:cubicBezTo>
                    <a:cubicBezTo>
                      <a:pt x="1606" y="117"/>
                      <a:pt x="1688" y="164"/>
                      <a:pt x="1781" y="231"/>
                    </a:cubicBezTo>
                    <a:cubicBezTo>
                      <a:pt x="1874" y="298"/>
                      <a:pt x="1979" y="384"/>
                      <a:pt x="2102" y="486"/>
                    </a:cubicBezTo>
                    <a:cubicBezTo>
                      <a:pt x="2115" y="497"/>
                      <a:pt x="2135" y="495"/>
                      <a:pt x="2146" y="482"/>
                    </a:cubicBezTo>
                    <a:cubicBezTo>
                      <a:pt x="2157" y="469"/>
                      <a:pt x="2155" y="449"/>
                      <a:pt x="2142" y="438"/>
                    </a:cubicBezTo>
                  </a:path>
                </a:pathLst>
              </a:custGeom>
              <a:solidFill>
                <a:srgbClr val="049445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形状 30"/>
              <p:cNvSpPr/>
              <p:nvPr/>
            </p:nvSpPr>
            <p:spPr>
              <a:xfrm>
                <a:off x="8031480" y="885825"/>
                <a:ext cx="117475" cy="80645"/>
              </a:xfrm>
              <a:custGeom>
                <a:avLst/>
                <a:gdLst>
                  <a:gd name="TX0" fmla="*/ 1832 w 1845"/>
                  <a:gd name="TY0" fmla="*/ 349 h 1022"/>
                  <a:gd name="TX1" fmla="*/ 1494 w 1845"/>
                  <a:gd name="TY1" fmla="*/ 93 h 1022"/>
                  <a:gd name="TX2" fmla="*/ 1356 w 1845"/>
                  <a:gd name="TY2" fmla="*/ 24 h 1022"/>
                  <a:gd name="TX3" fmla="*/ 1224 w 1845"/>
                  <a:gd name="TY3" fmla="*/ 0 h 1022"/>
                  <a:gd name="TX4" fmla="*/ 1110 w 1845"/>
                  <a:gd name="TY4" fmla="*/ 18 h 1022"/>
                  <a:gd name="TX5" fmla="*/ 929 w 1845"/>
                  <a:gd name="TY5" fmla="*/ 116 h 1022"/>
                  <a:gd name="TX6" fmla="*/ 715 w 1845"/>
                  <a:gd name="TY6" fmla="*/ 301 h 1022"/>
                  <a:gd name="TX7" fmla="*/ 714 w 1845"/>
                  <a:gd name="TY7" fmla="*/ 301 h 1022"/>
                  <a:gd name="TX8" fmla="*/ 10 w 1845"/>
                  <a:gd name="TY8" fmla="*/ 978 h 1022"/>
                  <a:gd name="TX9" fmla="*/ 9 w 1845"/>
                  <a:gd name="TY9" fmla="*/ 1011 h 1022"/>
                  <a:gd name="TX10" fmla="*/ 42 w 1845"/>
                  <a:gd name="TY10" fmla="*/ 1012 h 1022"/>
                  <a:gd name="TX11" fmla="*/ 746 w 1845"/>
                  <a:gd name="TY11" fmla="*/ 334 h 1022"/>
                  <a:gd name="TX12" fmla="*/ 746 w 1845"/>
                  <a:gd name="TY12" fmla="*/ 334 h 1022"/>
                  <a:gd name="TX13" fmla="*/ 1016 w 1845"/>
                  <a:gd name="TY13" fmla="*/ 114 h 1022"/>
                  <a:gd name="TX14" fmla="*/ 1124 w 1845"/>
                  <a:gd name="TY14" fmla="*/ 62 h 1022"/>
                  <a:gd name="TX15" fmla="*/ 1224 w 1845"/>
                  <a:gd name="TY15" fmla="*/ 46 h 1022"/>
                  <a:gd name="TX16" fmla="*/ 1340 w 1845"/>
                  <a:gd name="TY16" fmla="*/ 67 h 1022"/>
                  <a:gd name="TX17" fmla="*/ 1542 w 1845"/>
                  <a:gd name="TY17" fmla="*/ 180 h 1022"/>
                  <a:gd name="TX18" fmla="*/ 1803 w 1845"/>
                  <a:gd name="TY18" fmla="*/ 385 h 1022"/>
                  <a:gd name="TX19" fmla="*/ 1835 w 1845"/>
                  <a:gd name="TY19" fmla="*/ 381 h 1022"/>
                  <a:gd name="TX20" fmla="*/ 1832 w 1845"/>
                  <a:gd name="TY20" fmla="*/ 349 h 102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845" h="1022">
                    <a:moveTo>
                      <a:pt x="1832" y="349"/>
                    </a:moveTo>
                    <a:cubicBezTo>
                      <a:pt x="1698" y="239"/>
                      <a:pt x="1590" y="153"/>
                      <a:pt x="1494" y="93"/>
                    </a:cubicBezTo>
                    <a:cubicBezTo>
                      <a:pt x="1446" y="63"/>
                      <a:pt x="1400" y="40"/>
                      <a:pt x="1356" y="24"/>
                    </a:cubicBezTo>
                    <a:cubicBezTo>
                      <a:pt x="1311" y="8"/>
                      <a:pt x="1268" y="0"/>
                      <a:pt x="1224" y="0"/>
                    </a:cubicBezTo>
                    <a:cubicBezTo>
                      <a:pt x="1186" y="0"/>
                      <a:pt x="1148" y="6"/>
                      <a:pt x="1110" y="18"/>
                    </a:cubicBezTo>
                    <a:cubicBezTo>
                      <a:pt x="1052" y="37"/>
                      <a:pt x="993" y="69"/>
                      <a:pt x="929" y="116"/>
                    </a:cubicBezTo>
                    <a:cubicBezTo>
                      <a:pt x="864" y="163"/>
                      <a:pt x="794" y="224"/>
                      <a:pt x="715" y="301"/>
                    </a:cubicBezTo>
                    <a:lnTo>
                      <a:pt x="714" y="301"/>
                    </a:lnTo>
                    <a:lnTo>
                      <a:pt x="10" y="978"/>
                    </a:lnTo>
                    <a:cubicBezTo>
                      <a:pt x="1" y="987"/>
                      <a:pt x="0" y="1002"/>
                      <a:pt x="9" y="1011"/>
                    </a:cubicBezTo>
                    <a:cubicBezTo>
                      <a:pt x="18" y="1020"/>
                      <a:pt x="33" y="1020"/>
                      <a:pt x="42" y="1012"/>
                    </a:cubicBezTo>
                    <a:lnTo>
                      <a:pt x="746" y="334"/>
                    </a:lnTo>
                    <a:lnTo>
                      <a:pt x="746" y="334"/>
                    </a:lnTo>
                    <a:cubicBezTo>
                      <a:pt x="851" y="233"/>
                      <a:pt x="939" y="160"/>
                      <a:pt x="1016" y="114"/>
                    </a:cubicBezTo>
                    <a:cubicBezTo>
                      <a:pt x="1054" y="90"/>
                      <a:pt x="1090" y="73"/>
                      <a:pt x="1124" y="62"/>
                    </a:cubicBezTo>
                    <a:cubicBezTo>
                      <a:pt x="1159" y="51"/>
                      <a:pt x="1191" y="46"/>
                      <a:pt x="1224" y="46"/>
                    </a:cubicBezTo>
                    <a:cubicBezTo>
                      <a:pt x="1262" y="46"/>
                      <a:pt x="1300" y="53"/>
                      <a:pt x="1340" y="67"/>
                    </a:cubicBezTo>
                    <a:cubicBezTo>
                      <a:pt x="1401" y="89"/>
                      <a:pt x="1466" y="127"/>
                      <a:pt x="1542" y="180"/>
                    </a:cubicBezTo>
                    <a:cubicBezTo>
                      <a:pt x="1617" y="234"/>
                      <a:pt x="1702" y="303"/>
                      <a:pt x="1803" y="385"/>
                    </a:cubicBezTo>
                    <a:cubicBezTo>
                      <a:pt x="1813" y="393"/>
                      <a:pt x="1827" y="391"/>
                      <a:pt x="1835" y="381"/>
                    </a:cubicBezTo>
                    <a:cubicBezTo>
                      <a:pt x="1843" y="372"/>
                      <a:pt x="1842" y="357"/>
                      <a:pt x="1832" y="349"/>
                    </a:cubicBezTo>
                  </a:path>
                </a:pathLst>
              </a:custGeom>
              <a:solidFill>
                <a:srgbClr val="48A838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形状 31"/>
              <p:cNvSpPr/>
              <p:nvPr/>
            </p:nvSpPr>
            <p:spPr>
              <a:xfrm>
                <a:off x="8041005" y="906145"/>
                <a:ext cx="97155" cy="70485"/>
              </a:xfrm>
              <a:custGeom>
                <a:avLst/>
                <a:gdLst>
                  <a:gd name="TX0" fmla="*/ 1522 w 1531"/>
                  <a:gd name="TY0" fmla="*/ 264 h 896"/>
                  <a:gd name="TX1" fmla="*/ 1260 w 1531"/>
                  <a:gd name="TY1" fmla="*/ 70 h 896"/>
                  <a:gd name="TX2" fmla="*/ 1156 w 1531"/>
                  <a:gd name="TY2" fmla="*/ 18 h 896"/>
                  <a:gd name="TX3" fmla="*/ 1057 w 1531"/>
                  <a:gd name="TY3" fmla="*/ 0 h 896"/>
                  <a:gd name="TX4" fmla="*/ 957 w 1531"/>
                  <a:gd name="TY4" fmla="*/ 19 h 896"/>
                  <a:gd name="TX5" fmla="*/ 791 w 1531"/>
                  <a:gd name="TY5" fmla="*/ 119 h 896"/>
                  <a:gd name="TX6" fmla="*/ 577 w 1531"/>
                  <a:gd name="TY6" fmla="*/ 310 h 896"/>
                  <a:gd name="TX7" fmla="*/ 577 w 1531"/>
                  <a:gd name="TY7" fmla="*/ 310 h 896"/>
                  <a:gd name="TX8" fmla="*/ 6 w 1531"/>
                  <a:gd name="TY8" fmla="*/ 867 h 896"/>
                  <a:gd name="TX9" fmla="*/ 6 w 1531"/>
                  <a:gd name="TY9" fmla="*/ 888 h 896"/>
                  <a:gd name="TX10" fmla="*/ 27 w 1531"/>
                  <a:gd name="TY10" fmla="*/ 888 h 896"/>
                  <a:gd name="TX11" fmla="*/ 598 w 1531"/>
                  <a:gd name="TY11" fmla="*/ 331 h 896"/>
                  <a:gd name="TX12" fmla="*/ 598 w 1531"/>
                  <a:gd name="TY12" fmla="*/ 331 h 896"/>
                  <a:gd name="TX13" fmla="*/ 866 w 1531"/>
                  <a:gd name="TY13" fmla="*/ 101 h 896"/>
                  <a:gd name="TX14" fmla="*/ 968 w 1531"/>
                  <a:gd name="TY14" fmla="*/ 47 h 896"/>
                  <a:gd name="TX15" fmla="*/ 1057 w 1531"/>
                  <a:gd name="TY15" fmla="*/ 29 h 896"/>
                  <a:gd name="TX16" fmla="*/ 1146 w 1531"/>
                  <a:gd name="TY16" fmla="*/ 46 h 896"/>
                  <a:gd name="TX17" fmla="*/ 1300 w 1531"/>
                  <a:gd name="TY17" fmla="*/ 132 h 896"/>
                  <a:gd name="TX18" fmla="*/ 1504 w 1531"/>
                  <a:gd name="TY18" fmla="*/ 287 h 896"/>
                  <a:gd name="TX19" fmla="*/ 1524 w 1531"/>
                  <a:gd name="TY19" fmla="*/ 285 h 896"/>
                  <a:gd name="TX20" fmla="*/ 1522 w 1531"/>
                  <a:gd name="TY20" fmla="*/ 264 h 8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1531" h="896">
                    <a:moveTo>
                      <a:pt x="1522" y="264"/>
                    </a:moveTo>
                    <a:cubicBezTo>
                      <a:pt x="1417" y="180"/>
                      <a:pt x="1334" y="115"/>
                      <a:pt x="1260" y="70"/>
                    </a:cubicBezTo>
                    <a:cubicBezTo>
                      <a:pt x="1224" y="47"/>
                      <a:pt x="1189" y="30"/>
                      <a:pt x="1156" y="18"/>
                    </a:cubicBezTo>
                    <a:cubicBezTo>
                      <a:pt x="1123" y="6"/>
                      <a:pt x="1090" y="0"/>
                      <a:pt x="1057" y="0"/>
                    </a:cubicBezTo>
                    <a:cubicBezTo>
                      <a:pt x="1024" y="0"/>
                      <a:pt x="991" y="6"/>
                      <a:pt x="957" y="19"/>
                    </a:cubicBezTo>
                    <a:cubicBezTo>
                      <a:pt x="906" y="38"/>
                      <a:pt x="852" y="71"/>
                      <a:pt x="791" y="119"/>
                    </a:cubicBezTo>
                    <a:cubicBezTo>
                      <a:pt x="729" y="167"/>
                      <a:pt x="660" y="231"/>
                      <a:pt x="577" y="310"/>
                    </a:cubicBezTo>
                    <a:lnTo>
                      <a:pt x="577" y="310"/>
                    </a:lnTo>
                    <a:lnTo>
                      <a:pt x="6" y="867"/>
                    </a:lnTo>
                    <a:cubicBezTo>
                      <a:pt x="0" y="873"/>
                      <a:pt x="0" y="882"/>
                      <a:pt x="6" y="888"/>
                    </a:cubicBezTo>
                    <a:cubicBezTo>
                      <a:pt x="12" y="894"/>
                      <a:pt x="21" y="894"/>
                      <a:pt x="27" y="888"/>
                    </a:cubicBezTo>
                    <a:lnTo>
                      <a:pt x="598" y="331"/>
                    </a:lnTo>
                    <a:lnTo>
                      <a:pt x="598" y="331"/>
                    </a:lnTo>
                    <a:cubicBezTo>
                      <a:pt x="707" y="226"/>
                      <a:pt x="793" y="150"/>
                      <a:pt x="866" y="101"/>
                    </a:cubicBezTo>
                    <a:cubicBezTo>
                      <a:pt x="903" y="76"/>
                      <a:pt x="936" y="58"/>
                      <a:pt x="968" y="47"/>
                    </a:cubicBezTo>
                    <a:cubicBezTo>
                      <a:pt x="999" y="35"/>
                      <a:pt x="1028" y="29"/>
                      <a:pt x="1057" y="29"/>
                    </a:cubicBezTo>
                    <a:cubicBezTo>
                      <a:pt x="1086" y="29"/>
                      <a:pt x="1115" y="35"/>
                      <a:pt x="1146" y="46"/>
                    </a:cubicBezTo>
                    <a:cubicBezTo>
                      <a:pt x="1192" y="62"/>
                      <a:pt x="1242" y="91"/>
                      <a:pt x="1300" y="132"/>
                    </a:cubicBezTo>
                    <a:cubicBezTo>
                      <a:pt x="1359" y="172"/>
                      <a:pt x="1425" y="225"/>
                      <a:pt x="1504" y="287"/>
                    </a:cubicBezTo>
                    <a:cubicBezTo>
                      <a:pt x="1510" y="292"/>
                      <a:pt x="1518" y="291"/>
                      <a:pt x="1524" y="285"/>
                    </a:cubicBezTo>
                    <a:cubicBezTo>
                      <a:pt x="1529" y="279"/>
                      <a:pt x="1528" y="269"/>
                      <a:pt x="1522" y="264"/>
                    </a:cubicBezTo>
                  </a:path>
                </a:pathLst>
              </a:custGeom>
              <a:solidFill>
                <a:srgbClr val="B2CE24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形状 32"/>
              <p:cNvSpPr/>
              <p:nvPr/>
            </p:nvSpPr>
            <p:spPr>
              <a:xfrm>
                <a:off x="8050530" y="925195"/>
                <a:ext cx="76835" cy="60325"/>
              </a:xfrm>
              <a:custGeom>
                <a:avLst/>
                <a:gdLst>
                  <a:gd name="TX0" fmla="*/ 1212 w 1218"/>
                  <a:gd name="TY0" fmla="*/ 184 h 774"/>
                  <a:gd name="TX1" fmla="*/ 1023 w 1218"/>
                  <a:gd name="TY1" fmla="*/ 48 h 774"/>
                  <a:gd name="TX2" fmla="*/ 884 w 1218"/>
                  <a:gd name="TY2" fmla="*/ 0 h 774"/>
                  <a:gd name="TX3" fmla="*/ 801 w 1218"/>
                  <a:gd name="TY3" fmla="*/ 20 h 774"/>
                  <a:gd name="TX4" fmla="*/ 653 w 1218"/>
                  <a:gd name="TY4" fmla="*/ 124 h 774"/>
                  <a:gd name="TX5" fmla="*/ 440 w 1218"/>
                  <a:gd name="TY5" fmla="*/ 324 h 774"/>
                  <a:gd name="TX6" fmla="*/ 440 w 1218"/>
                  <a:gd name="TY6" fmla="*/ 324 h 774"/>
                  <a:gd name="TX7" fmla="*/ 3 w 1218"/>
                  <a:gd name="TY7" fmla="*/ 760 h 774"/>
                  <a:gd name="TX8" fmla="*/ 3 w 1218"/>
                  <a:gd name="TY8" fmla="*/ 770 h 774"/>
                  <a:gd name="TX9" fmla="*/ 12 w 1218"/>
                  <a:gd name="TY9" fmla="*/ 770 h 774"/>
                  <a:gd name="TX10" fmla="*/ 449 w 1218"/>
                  <a:gd name="TY10" fmla="*/ 333 h 774"/>
                  <a:gd name="TX11" fmla="*/ 716 w 1218"/>
                  <a:gd name="TY11" fmla="*/ 90 h 774"/>
                  <a:gd name="TX12" fmla="*/ 806 w 1218"/>
                  <a:gd name="TY12" fmla="*/ 32 h 774"/>
                  <a:gd name="TX13" fmla="*/ 884 w 1218"/>
                  <a:gd name="TY13" fmla="*/ 13 h 774"/>
                  <a:gd name="TX14" fmla="*/ 1016 w 1218"/>
                  <a:gd name="TY14" fmla="*/ 60 h 774"/>
                  <a:gd name="TX15" fmla="*/ 1204 w 1218"/>
                  <a:gd name="TY15" fmla="*/ 195 h 774"/>
                  <a:gd name="TX16" fmla="*/ 1214 w 1218"/>
                  <a:gd name="TY16" fmla="*/ 194 h 774"/>
                  <a:gd name="TX17" fmla="*/ 1212 w 1218"/>
                  <a:gd name="TY17" fmla="*/ 184 h 77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</a:cxnLst>
                <a:rect l="l" t="t" r="r" b="b"/>
                <a:pathLst>
                  <a:path w="1218" h="774">
                    <a:moveTo>
                      <a:pt x="1212" y="184"/>
                    </a:moveTo>
                    <a:cubicBezTo>
                      <a:pt x="1135" y="125"/>
                      <a:pt x="1075" y="80"/>
                      <a:pt x="1023" y="48"/>
                    </a:cubicBezTo>
                    <a:cubicBezTo>
                      <a:pt x="971" y="17"/>
                      <a:pt x="928" y="0"/>
                      <a:pt x="884" y="0"/>
                    </a:cubicBezTo>
                    <a:cubicBezTo>
                      <a:pt x="856" y="0"/>
                      <a:pt x="829" y="7"/>
                      <a:pt x="801" y="20"/>
                    </a:cubicBezTo>
                    <a:cubicBezTo>
                      <a:pt x="758" y="39"/>
                      <a:pt x="711" y="74"/>
                      <a:pt x="653" y="124"/>
                    </a:cubicBezTo>
                    <a:cubicBezTo>
                      <a:pt x="595" y="175"/>
                      <a:pt x="527" y="241"/>
                      <a:pt x="440" y="324"/>
                    </a:cubicBezTo>
                    <a:lnTo>
                      <a:pt x="440" y="324"/>
                    </a:lnTo>
                    <a:lnTo>
                      <a:pt x="3" y="760"/>
                    </a:lnTo>
                    <a:cubicBezTo>
                      <a:pt x="0" y="763"/>
                      <a:pt x="0" y="767"/>
                      <a:pt x="3" y="770"/>
                    </a:cubicBezTo>
                    <a:cubicBezTo>
                      <a:pt x="5" y="772"/>
                      <a:pt x="10" y="772"/>
                      <a:pt x="12" y="770"/>
                    </a:cubicBezTo>
                    <a:lnTo>
                      <a:pt x="449" y="333"/>
                    </a:lnTo>
                    <a:cubicBezTo>
                      <a:pt x="565" y="223"/>
                      <a:pt x="648" y="142"/>
                      <a:pt x="716" y="90"/>
                    </a:cubicBezTo>
                    <a:cubicBezTo>
                      <a:pt x="749" y="63"/>
                      <a:pt x="778" y="44"/>
                      <a:pt x="806" y="32"/>
                    </a:cubicBezTo>
                    <a:cubicBezTo>
                      <a:pt x="833" y="19"/>
                      <a:pt x="859" y="13"/>
                      <a:pt x="884" y="13"/>
                    </a:cubicBezTo>
                    <a:cubicBezTo>
                      <a:pt x="924" y="13"/>
                      <a:pt x="966" y="29"/>
                      <a:pt x="1016" y="60"/>
                    </a:cubicBezTo>
                    <a:cubicBezTo>
                      <a:pt x="1067" y="90"/>
                      <a:pt x="1127" y="136"/>
                      <a:pt x="1204" y="195"/>
                    </a:cubicBezTo>
                    <a:cubicBezTo>
                      <a:pt x="1207" y="197"/>
                      <a:pt x="1211" y="197"/>
                      <a:pt x="1214" y="194"/>
                    </a:cubicBezTo>
                    <a:cubicBezTo>
                      <a:pt x="1216" y="191"/>
                      <a:pt x="1215" y="187"/>
                      <a:pt x="1212" y="184"/>
                    </a:cubicBezTo>
                  </a:path>
                </a:pathLst>
              </a:custGeom>
              <a:solidFill>
                <a:srgbClr val="F1E827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形状 33"/>
              <p:cNvSpPr/>
              <p:nvPr/>
            </p:nvSpPr>
            <p:spPr>
              <a:xfrm>
                <a:off x="8095615" y="935990"/>
                <a:ext cx="27305" cy="23495"/>
              </a:xfrm>
              <a:custGeom>
                <a:avLst/>
                <a:gdLst>
                  <a:gd name="TX0" fmla="*/ 49 w 443"/>
                  <a:gd name="TY0" fmla="*/ 200 h 294"/>
                  <a:gd name="TX1" fmla="*/ 0 w 443"/>
                  <a:gd name="TY1" fmla="*/ 156 h 294"/>
                  <a:gd name="TX2" fmla="*/ 45 w 443"/>
                  <a:gd name="TY2" fmla="*/ 107 h 294"/>
                  <a:gd name="TX3" fmla="*/ 392 w 443"/>
                  <a:gd name="TY3" fmla="*/ 91 h 294"/>
                  <a:gd name="TX4" fmla="*/ 441 w 443"/>
                  <a:gd name="TY4" fmla="*/ 137 h 294"/>
                  <a:gd name="TX5" fmla="*/ 396 w 443"/>
                  <a:gd name="TY5" fmla="*/ 185 h 294"/>
                  <a:gd name="TX6" fmla="*/ 49 w 443"/>
                  <a:gd name="TY6" fmla="*/ 200 h 29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443" h="294">
                    <a:moveTo>
                      <a:pt x="49" y="200"/>
                    </a:moveTo>
                    <a:lnTo>
                      <a:pt x="0" y="156"/>
                    </a:lnTo>
                    <a:lnTo>
                      <a:pt x="45" y="107"/>
                    </a:lnTo>
                    <a:cubicBezTo>
                      <a:pt x="136" y="7"/>
                      <a:pt x="292" y="0"/>
                      <a:pt x="392" y="91"/>
                    </a:cubicBezTo>
                    <a:lnTo>
                      <a:pt x="441" y="137"/>
                    </a:lnTo>
                    <a:lnTo>
                      <a:pt x="396" y="185"/>
                    </a:lnTo>
                    <a:cubicBezTo>
                      <a:pt x="304" y="285"/>
                      <a:pt x="149" y="292"/>
                      <a:pt x="49" y="200"/>
                    </a:cubicBezTo>
                  </a:path>
                </a:pathLst>
              </a:custGeom>
              <a:solidFill>
                <a:srgbClr val="F1E827"/>
              </a:solidFill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0">
              <a:off x="8256905" y="859155"/>
              <a:ext cx="1339215" cy="173355"/>
              <a:chOff x="8256905" y="859155"/>
              <a:chExt cx="1339215" cy="173355"/>
            </a:xfrm>
            <a:solidFill>
              <a:schemeClr val="bg1">
                <a:lumMod val="50000"/>
              </a:schemeClr>
            </a:solidFill>
          </p:grpSpPr>
          <p:sp>
            <p:nvSpPr>
              <p:cNvPr id="15" name="形状 14"/>
              <p:cNvSpPr/>
              <p:nvPr/>
            </p:nvSpPr>
            <p:spPr>
              <a:xfrm>
                <a:off x="8256905" y="859790"/>
                <a:ext cx="137795" cy="172085"/>
              </a:xfrm>
              <a:custGeom>
                <a:avLst/>
                <a:gdLst>
                  <a:gd name="TX0" fmla="*/ 121 w 2166"/>
                  <a:gd name="TY0" fmla="*/ 758 h 2196"/>
                  <a:gd name="TX1" fmla="*/ 0 w 2166"/>
                  <a:gd name="TY1" fmla="*/ 758 h 2196"/>
                  <a:gd name="TX2" fmla="*/ 0 w 2166"/>
                  <a:gd name="TY2" fmla="*/ 582 h 2196"/>
                  <a:gd name="TX3" fmla="*/ 463 w 2166"/>
                  <a:gd name="TY3" fmla="*/ 582 h 2196"/>
                  <a:gd name="TX4" fmla="*/ 463 w 2166"/>
                  <a:gd name="TY4" fmla="*/ 1982 h 2196"/>
                  <a:gd name="TX5" fmla="*/ 620 w 2166"/>
                  <a:gd name="TY5" fmla="*/ 1982 h 2196"/>
                  <a:gd name="TX6" fmla="*/ 620 w 2166"/>
                  <a:gd name="TY6" fmla="*/ 2157 h 2196"/>
                  <a:gd name="TX7" fmla="*/ 121 w 2166"/>
                  <a:gd name="TY7" fmla="*/ 2157 h 2196"/>
                  <a:gd name="TX8" fmla="*/ 121 w 2166"/>
                  <a:gd name="TY8" fmla="*/ 758 h 2196"/>
                  <a:gd name="TX10" fmla="*/ 467 w 2166"/>
                  <a:gd name="TY10" fmla="*/ 51 h 2196"/>
                  <a:gd name="TX11" fmla="*/ 467 w 2166"/>
                  <a:gd name="TY11" fmla="*/ 462 h 2196"/>
                  <a:gd name="TX12" fmla="*/ 121 w 2166"/>
                  <a:gd name="TY12" fmla="*/ 462 h 2196"/>
                  <a:gd name="TX13" fmla="*/ 121 w 2166"/>
                  <a:gd name="TY13" fmla="*/ 51 h 2196"/>
                  <a:gd name="TX14" fmla="*/ 467 w 2166"/>
                  <a:gd name="TY14" fmla="*/ 51 h 2196"/>
                  <a:gd name="TX16" fmla="*/ 629 w 2166"/>
                  <a:gd name="TY16" fmla="*/ 906 h 2196"/>
                  <a:gd name="TX17" fmla="*/ 629 w 2166"/>
                  <a:gd name="TY17" fmla="*/ 730 h 2196"/>
                  <a:gd name="TX18" fmla="*/ 1221 w 2166"/>
                  <a:gd name="TY18" fmla="*/ 730 h 2196"/>
                  <a:gd name="TX19" fmla="*/ 1221 w 2166"/>
                  <a:gd name="TY19" fmla="*/ 0 h 2196"/>
                  <a:gd name="TX20" fmla="*/ 1563 w 2166"/>
                  <a:gd name="TY20" fmla="*/ 0 h 2196"/>
                  <a:gd name="TX21" fmla="*/ 1563 w 2166"/>
                  <a:gd name="TY21" fmla="*/ 730 h 2196"/>
                  <a:gd name="TX22" fmla="*/ 2164 w 2166"/>
                  <a:gd name="TY22" fmla="*/ 730 h 2196"/>
                  <a:gd name="TX23" fmla="*/ 2164 w 2166"/>
                  <a:gd name="TY23" fmla="*/ 906 h 2196"/>
                  <a:gd name="TX24" fmla="*/ 1563 w 2166"/>
                  <a:gd name="TY24" fmla="*/ 906 h 2196"/>
                  <a:gd name="TX25" fmla="*/ 1563 w 2166"/>
                  <a:gd name="TY25" fmla="*/ 2194 h 2196"/>
                  <a:gd name="TX26" fmla="*/ 1221 w 2166"/>
                  <a:gd name="TY26" fmla="*/ 2194 h 2196"/>
                  <a:gd name="TX27" fmla="*/ 1221 w 2166"/>
                  <a:gd name="TY27" fmla="*/ 906 h 2196"/>
                  <a:gd name="TX28" fmla="*/ 629 w 2166"/>
                  <a:gd name="TY28" fmla="*/ 906 h 21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2166" h="2196">
                    <a:moveTo>
                      <a:pt x="121" y="758"/>
                    </a:moveTo>
                    <a:lnTo>
                      <a:pt x="0" y="758"/>
                    </a:lnTo>
                    <a:lnTo>
                      <a:pt x="0" y="582"/>
                    </a:lnTo>
                    <a:lnTo>
                      <a:pt x="463" y="582"/>
                    </a:lnTo>
                    <a:lnTo>
                      <a:pt x="463" y="1982"/>
                    </a:lnTo>
                    <a:lnTo>
                      <a:pt x="620" y="1982"/>
                    </a:lnTo>
                    <a:lnTo>
                      <a:pt x="620" y="2157"/>
                    </a:lnTo>
                    <a:lnTo>
                      <a:pt x="121" y="2157"/>
                    </a:lnTo>
                    <a:lnTo>
                      <a:pt x="121" y="758"/>
                    </a:lnTo>
                    <a:close/>
                    <a:moveTo>
                      <a:pt x="467" y="51"/>
                    </a:moveTo>
                    <a:lnTo>
                      <a:pt x="467" y="462"/>
                    </a:lnTo>
                    <a:lnTo>
                      <a:pt x="121" y="462"/>
                    </a:lnTo>
                    <a:lnTo>
                      <a:pt x="121" y="51"/>
                    </a:lnTo>
                    <a:lnTo>
                      <a:pt x="467" y="51"/>
                    </a:lnTo>
                    <a:close/>
                    <a:moveTo>
                      <a:pt x="629" y="906"/>
                    </a:moveTo>
                    <a:lnTo>
                      <a:pt x="629" y="730"/>
                    </a:lnTo>
                    <a:lnTo>
                      <a:pt x="1221" y="730"/>
                    </a:lnTo>
                    <a:lnTo>
                      <a:pt x="1221" y="0"/>
                    </a:lnTo>
                    <a:lnTo>
                      <a:pt x="1563" y="0"/>
                    </a:lnTo>
                    <a:lnTo>
                      <a:pt x="1563" y="730"/>
                    </a:lnTo>
                    <a:lnTo>
                      <a:pt x="2164" y="730"/>
                    </a:lnTo>
                    <a:lnTo>
                      <a:pt x="2164" y="906"/>
                    </a:lnTo>
                    <a:lnTo>
                      <a:pt x="1563" y="906"/>
                    </a:lnTo>
                    <a:lnTo>
                      <a:pt x="1563" y="2194"/>
                    </a:lnTo>
                    <a:lnTo>
                      <a:pt x="1221" y="2194"/>
                    </a:lnTo>
                    <a:lnTo>
                      <a:pt x="1221" y="906"/>
                    </a:lnTo>
                    <a:lnTo>
                      <a:pt x="629" y="906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形状 15"/>
              <p:cNvSpPr/>
              <p:nvPr/>
            </p:nvSpPr>
            <p:spPr>
              <a:xfrm>
                <a:off x="8406130" y="859155"/>
                <a:ext cx="137795" cy="173355"/>
              </a:xfrm>
              <a:custGeom>
                <a:avLst/>
                <a:gdLst>
                  <a:gd name="TX0" fmla="*/ 990 w 2162"/>
                  <a:gd name="TY0" fmla="*/ 379 h 2206"/>
                  <a:gd name="TX1" fmla="*/ 583 w 2162"/>
                  <a:gd name="TY1" fmla="*/ 379 h 2206"/>
                  <a:gd name="TX2" fmla="*/ 509 w 2162"/>
                  <a:gd name="TY2" fmla="*/ 287 h 2206"/>
                  <a:gd name="TX3" fmla="*/ 458 w 2162"/>
                  <a:gd name="TY3" fmla="*/ 287 h 2206"/>
                  <a:gd name="TX4" fmla="*/ 389 w 2162"/>
                  <a:gd name="TY4" fmla="*/ 379 h 2206"/>
                  <a:gd name="TX5" fmla="*/ 0 w 2162"/>
                  <a:gd name="TY5" fmla="*/ 379 h 2206"/>
                  <a:gd name="TX6" fmla="*/ 273 w 2162"/>
                  <a:gd name="TY6" fmla="*/ 0 h 2206"/>
                  <a:gd name="TX7" fmla="*/ 662 w 2162"/>
                  <a:gd name="TY7" fmla="*/ 0 h 2206"/>
                  <a:gd name="TX8" fmla="*/ 592 w 2162"/>
                  <a:gd name="TY8" fmla="*/ 111 h 2206"/>
                  <a:gd name="TX9" fmla="*/ 1087 w 2162"/>
                  <a:gd name="TY9" fmla="*/ 111 h 2206"/>
                  <a:gd name="TX10" fmla="*/ 1087 w 2162"/>
                  <a:gd name="TY10" fmla="*/ 287 h 2206"/>
                  <a:gd name="TX11" fmla="*/ 916 w 2162"/>
                  <a:gd name="TY11" fmla="*/ 287 h 2206"/>
                  <a:gd name="TX12" fmla="*/ 990 w 2162"/>
                  <a:gd name="TY12" fmla="*/ 379 h 2206"/>
                  <a:gd name="TX14" fmla="*/ 675 w 2162"/>
                  <a:gd name="TY14" fmla="*/ 1691 h 2206"/>
                  <a:gd name="TX15" fmla="*/ 675 w 2162"/>
                  <a:gd name="TY15" fmla="*/ 1811 h 2206"/>
                  <a:gd name="TX16" fmla="*/ 1545 w 2162"/>
                  <a:gd name="TY16" fmla="*/ 1811 h 2206"/>
                  <a:gd name="TX17" fmla="*/ 1545 w 2162"/>
                  <a:gd name="TY17" fmla="*/ 1691 h 2206"/>
                  <a:gd name="TX18" fmla="*/ 1887 w 2162"/>
                  <a:gd name="TY18" fmla="*/ 1691 h 2206"/>
                  <a:gd name="TX19" fmla="*/ 1887 w 2162"/>
                  <a:gd name="TY19" fmla="*/ 1811 h 2206"/>
                  <a:gd name="TX20" fmla="*/ 2150 w 2162"/>
                  <a:gd name="TY20" fmla="*/ 1811 h 2206"/>
                  <a:gd name="TX21" fmla="*/ 2150 w 2162"/>
                  <a:gd name="TY21" fmla="*/ 1987 h 2206"/>
                  <a:gd name="TX22" fmla="*/ 1887 w 2162"/>
                  <a:gd name="TY22" fmla="*/ 1987 h 2206"/>
                  <a:gd name="TX23" fmla="*/ 1887 w 2162"/>
                  <a:gd name="TY23" fmla="*/ 2204 h 2206"/>
                  <a:gd name="TX24" fmla="*/ 1545 w 2162"/>
                  <a:gd name="TY24" fmla="*/ 2204 h 2206"/>
                  <a:gd name="TX25" fmla="*/ 1545 w 2162"/>
                  <a:gd name="TY25" fmla="*/ 1987 h 2206"/>
                  <a:gd name="TX26" fmla="*/ 652 w 2162"/>
                  <a:gd name="TY26" fmla="*/ 1987 h 2206"/>
                  <a:gd name="TX27" fmla="*/ 527 w 2162"/>
                  <a:gd name="TY27" fmla="*/ 2204 h 2206"/>
                  <a:gd name="TX28" fmla="*/ 144 w 2162"/>
                  <a:gd name="TY28" fmla="*/ 2204 h 2206"/>
                  <a:gd name="TX29" fmla="*/ 282 w 2162"/>
                  <a:gd name="TY29" fmla="*/ 1987 h 2206"/>
                  <a:gd name="TX30" fmla="*/ 47 w 2162"/>
                  <a:gd name="TY30" fmla="*/ 1987 h 2206"/>
                  <a:gd name="TX31" fmla="*/ 47 w 2162"/>
                  <a:gd name="TY31" fmla="*/ 1811 h 2206"/>
                  <a:gd name="TX32" fmla="*/ 333 w 2162"/>
                  <a:gd name="TY32" fmla="*/ 1811 h 2206"/>
                  <a:gd name="TX33" fmla="*/ 333 w 2162"/>
                  <a:gd name="TY33" fmla="*/ 1691 h 2206"/>
                  <a:gd name="TX34" fmla="*/ 675 w 2162"/>
                  <a:gd name="TY34" fmla="*/ 1691 h 2206"/>
                  <a:gd name="TX36" fmla="*/ 102 w 2162"/>
                  <a:gd name="TY36" fmla="*/ 448 h 2206"/>
                  <a:gd name="TX37" fmla="*/ 2100 w 2162"/>
                  <a:gd name="TY37" fmla="*/ 448 h 2206"/>
                  <a:gd name="TX38" fmla="*/ 2100 w 2162"/>
                  <a:gd name="TY38" fmla="*/ 1622 h 2206"/>
                  <a:gd name="TX39" fmla="*/ 102 w 2162"/>
                  <a:gd name="TY39" fmla="*/ 1622 h 2206"/>
                  <a:gd name="TX40" fmla="*/ 102 w 2162"/>
                  <a:gd name="TY40" fmla="*/ 448 h 2206"/>
                  <a:gd name="TX42" fmla="*/ 444 w 2162"/>
                  <a:gd name="TY42" fmla="*/ 781 h 2206"/>
                  <a:gd name="TX43" fmla="*/ 1757 w 2162"/>
                  <a:gd name="TY43" fmla="*/ 781 h 2206"/>
                  <a:gd name="TX44" fmla="*/ 1757 w 2162"/>
                  <a:gd name="TY44" fmla="*/ 624 h 2206"/>
                  <a:gd name="TX45" fmla="*/ 444 w 2162"/>
                  <a:gd name="TY45" fmla="*/ 624 h 2206"/>
                  <a:gd name="TX46" fmla="*/ 444 w 2162"/>
                  <a:gd name="TY46" fmla="*/ 781 h 2206"/>
                  <a:gd name="TX48" fmla="*/ 444 w 2162"/>
                  <a:gd name="TY48" fmla="*/ 1114 h 2206"/>
                  <a:gd name="TX49" fmla="*/ 1757 w 2162"/>
                  <a:gd name="TY49" fmla="*/ 1114 h 2206"/>
                  <a:gd name="TX50" fmla="*/ 1757 w 2162"/>
                  <a:gd name="TY50" fmla="*/ 957 h 2206"/>
                  <a:gd name="TX51" fmla="*/ 444 w 2162"/>
                  <a:gd name="TY51" fmla="*/ 957 h 2206"/>
                  <a:gd name="TX52" fmla="*/ 444 w 2162"/>
                  <a:gd name="TY52" fmla="*/ 1114 h 2206"/>
                  <a:gd name="TX54" fmla="*/ 1757 w 2162"/>
                  <a:gd name="TY54" fmla="*/ 1289 h 2206"/>
                  <a:gd name="TX55" fmla="*/ 444 w 2162"/>
                  <a:gd name="TY55" fmla="*/ 1289 h 2206"/>
                  <a:gd name="TX56" fmla="*/ 444 w 2162"/>
                  <a:gd name="TY56" fmla="*/ 1446 h 2206"/>
                  <a:gd name="TX57" fmla="*/ 1757 w 2162"/>
                  <a:gd name="TY57" fmla="*/ 1446 h 2206"/>
                  <a:gd name="TX58" fmla="*/ 1757 w 2162"/>
                  <a:gd name="TY58" fmla="*/ 1289 h 2206"/>
                  <a:gd name="TX60" fmla="*/ 1434 w 2162"/>
                  <a:gd name="TY60" fmla="*/ 379 h 2206"/>
                  <a:gd name="TX61" fmla="*/ 1041 w 2162"/>
                  <a:gd name="TY61" fmla="*/ 379 h 2206"/>
                  <a:gd name="TX62" fmla="*/ 1313 w 2162"/>
                  <a:gd name="TY62" fmla="*/ 0 h 2206"/>
                  <a:gd name="TX63" fmla="*/ 1688 w 2162"/>
                  <a:gd name="TY63" fmla="*/ 0 h 2206"/>
                  <a:gd name="TX64" fmla="*/ 1609 w 2162"/>
                  <a:gd name="TY64" fmla="*/ 111 h 2206"/>
                  <a:gd name="TX65" fmla="*/ 2160 w 2162"/>
                  <a:gd name="TY65" fmla="*/ 111 h 2206"/>
                  <a:gd name="TX66" fmla="*/ 2160 w 2162"/>
                  <a:gd name="TY66" fmla="*/ 287 h 2206"/>
                  <a:gd name="TX67" fmla="*/ 1998 w 2162"/>
                  <a:gd name="TY67" fmla="*/ 287 h 2206"/>
                  <a:gd name="TX68" fmla="*/ 2072 w 2162"/>
                  <a:gd name="TY68" fmla="*/ 379 h 2206"/>
                  <a:gd name="TX69" fmla="*/ 1646 w 2162"/>
                  <a:gd name="TY69" fmla="*/ 379 h 2206"/>
                  <a:gd name="TX70" fmla="*/ 1572 w 2162"/>
                  <a:gd name="TY70" fmla="*/ 287 h 2206"/>
                  <a:gd name="TX71" fmla="*/ 1508 w 2162"/>
                  <a:gd name="TY71" fmla="*/ 287 h 2206"/>
                  <a:gd name="TX72" fmla="*/ 1434 w 2162"/>
                  <a:gd name="TY72" fmla="*/ 379 h 220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</a:cxnLst>
                <a:rect l="l" t="t" r="r" b="b"/>
                <a:pathLst>
                  <a:path w="2162" h="2206">
                    <a:moveTo>
                      <a:pt x="990" y="379"/>
                    </a:moveTo>
                    <a:lnTo>
                      <a:pt x="583" y="379"/>
                    </a:lnTo>
                    <a:lnTo>
                      <a:pt x="509" y="287"/>
                    </a:lnTo>
                    <a:lnTo>
                      <a:pt x="458" y="287"/>
                    </a:lnTo>
                    <a:lnTo>
                      <a:pt x="389" y="379"/>
                    </a:lnTo>
                    <a:lnTo>
                      <a:pt x="0" y="379"/>
                    </a:lnTo>
                    <a:lnTo>
                      <a:pt x="273" y="0"/>
                    </a:lnTo>
                    <a:lnTo>
                      <a:pt x="662" y="0"/>
                    </a:lnTo>
                    <a:lnTo>
                      <a:pt x="592" y="111"/>
                    </a:lnTo>
                    <a:lnTo>
                      <a:pt x="1087" y="111"/>
                    </a:lnTo>
                    <a:lnTo>
                      <a:pt x="1087" y="287"/>
                    </a:lnTo>
                    <a:lnTo>
                      <a:pt x="916" y="287"/>
                    </a:lnTo>
                    <a:lnTo>
                      <a:pt x="990" y="379"/>
                    </a:lnTo>
                    <a:close/>
                    <a:moveTo>
                      <a:pt x="675" y="1691"/>
                    </a:moveTo>
                    <a:lnTo>
                      <a:pt x="675" y="1811"/>
                    </a:lnTo>
                    <a:lnTo>
                      <a:pt x="1545" y="1811"/>
                    </a:lnTo>
                    <a:lnTo>
                      <a:pt x="1545" y="1691"/>
                    </a:lnTo>
                    <a:lnTo>
                      <a:pt x="1887" y="1691"/>
                    </a:lnTo>
                    <a:lnTo>
                      <a:pt x="1887" y="1811"/>
                    </a:lnTo>
                    <a:lnTo>
                      <a:pt x="2150" y="1811"/>
                    </a:lnTo>
                    <a:lnTo>
                      <a:pt x="2150" y="1987"/>
                    </a:lnTo>
                    <a:lnTo>
                      <a:pt x="1887" y="1987"/>
                    </a:lnTo>
                    <a:lnTo>
                      <a:pt x="1887" y="2204"/>
                    </a:lnTo>
                    <a:lnTo>
                      <a:pt x="1545" y="2204"/>
                    </a:lnTo>
                    <a:lnTo>
                      <a:pt x="1545" y="1987"/>
                    </a:lnTo>
                    <a:lnTo>
                      <a:pt x="652" y="1987"/>
                    </a:lnTo>
                    <a:lnTo>
                      <a:pt x="527" y="2204"/>
                    </a:lnTo>
                    <a:lnTo>
                      <a:pt x="144" y="2204"/>
                    </a:lnTo>
                    <a:lnTo>
                      <a:pt x="282" y="1987"/>
                    </a:lnTo>
                    <a:lnTo>
                      <a:pt x="47" y="1987"/>
                    </a:lnTo>
                    <a:lnTo>
                      <a:pt x="47" y="1811"/>
                    </a:lnTo>
                    <a:lnTo>
                      <a:pt x="333" y="1811"/>
                    </a:lnTo>
                    <a:lnTo>
                      <a:pt x="333" y="1691"/>
                    </a:lnTo>
                    <a:lnTo>
                      <a:pt x="675" y="1691"/>
                    </a:lnTo>
                    <a:close/>
                    <a:moveTo>
                      <a:pt x="102" y="448"/>
                    </a:moveTo>
                    <a:lnTo>
                      <a:pt x="2100" y="448"/>
                    </a:lnTo>
                    <a:lnTo>
                      <a:pt x="2100" y="1622"/>
                    </a:lnTo>
                    <a:lnTo>
                      <a:pt x="102" y="1622"/>
                    </a:lnTo>
                    <a:lnTo>
                      <a:pt x="102" y="448"/>
                    </a:lnTo>
                    <a:close/>
                    <a:moveTo>
                      <a:pt x="444" y="781"/>
                    </a:moveTo>
                    <a:lnTo>
                      <a:pt x="1757" y="781"/>
                    </a:lnTo>
                    <a:lnTo>
                      <a:pt x="1757" y="624"/>
                    </a:lnTo>
                    <a:lnTo>
                      <a:pt x="444" y="624"/>
                    </a:lnTo>
                    <a:lnTo>
                      <a:pt x="444" y="781"/>
                    </a:lnTo>
                    <a:close/>
                    <a:moveTo>
                      <a:pt x="444" y="1114"/>
                    </a:moveTo>
                    <a:lnTo>
                      <a:pt x="1757" y="1114"/>
                    </a:lnTo>
                    <a:lnTo>
                      <a:pt x="1757" y="957"/>
                    </a:lnTo>
                    <a:lnTo>
                      <a:pt x="444" y="957"/>
                    </a:lnTo>
                    <a:lnTo>
                      <a:pt x="444" y="1114"/>
                    </a:lnTo>
                    <a:close/>
                    <a:moveTo>
                      <a:pt x="1757" y="1289"/>
                    </a:moveTo>
                    <a:lnTo>
                      <a:pt x="444" y="1289"/>
                    </a:lnTo>
                    <a:lnTo>
                      <a:pt x="444" y="1446"/>
                    </a:lnTo>
                    <a:lnTo>
                      <a:pt x="1757" y="1446"/>
                    </a:lnTo>
                    <a:lnTo>
                      <a:pt x="1757" y="1289"/>
                    </a:lnTo>
                    <a:close/>
                    <a:moveTo>
                      <a:pt x="1434" y="379"/>
                    </a:moveTo>
                    <a:lnTo>
                      <a:pt x="1041" y="379"/>
                    </a:lnTo>
                    <a:lnTo>
                      <a:pt x="1313" y="0"/>
                    </a:lnTo>
                    <a:lnTo>
                      <a:pt x="1688" y="0"/>
                    </a:lnTo>
                    <a:lnTo>
                      <a:pt x="1609" y="111"/>
                    </a:lnTo>
                    <a:lnTo>
                      <a:pt x="2160" y="111"/>
                    </a:lnTo>
                    <a:lnTo>
                      <a:pt x="2160" y="287"/>
                    </a:lnTo>
                    <a:lnTo>
                      <a:pt x="1998" y="287"/>
                    </a:lnTo>
                    <a:lnTo>
                      <a:pt x="2072" y="379"/>
                    </a:lnTo>
                    <a:lnTo>
                      <a:pt x="1646" y="379"/>
                    </a:lnTo>
                    <a:lnTo>
                      <a:pt x="1572" y="287"/>
                    </a:lnTo>
                    <a:lnTo>
                      <a:pt x="1508" y="287"/>
                    </a:lnTo>
                    <a:lnTo>
                      <a:pt x="1434" y="379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形状 16"/>
              <p:cNvSpPr/>
              <p:nvPr/>
            </p:nvSpPr>
            <p:spPr>
              <a:xfrm>
                <a:off x="8557895" y="859155"/>
                <a:ext cx="140335" cy="173355"/>
              </a:xfrm>
              <a:custGeom>
                <a:avLst/>
                <a:gdLst>
                  <a:gd name="TX0" fmla="*/ 0 w 2203"/>
                  <a:gd name="TY0" fmla="*/ 2019 h 2206"/>
                  <a:gd name="TX1" fmla="*/ 74 w 2203"/>
                  <a:gd name="TY1" fmla="*/ 661 h 2206"/>
                  <a:gd name="TX2" fmla="*/ 310 w 2203"/>
                  <a:gd name="TY2" fmla="*/ 661 h 2206"/>
                  <a:gd name="TX3" fmla="*/ 231 w 2203"/>
                  <a:gd name="TY3" fmla="*/ 2019 h 2206"/>
                  <a:gd name="TX4" fmla="*/ 0 w 2203"/>
                  <a:gd name="TY4" fmla="*/ 2019 h 2206"/>
                  <a:gd name="TX6" fmla="*/ 939 w 2203"/>
                  <a:gd name="TY6" fmla="*/ 439 h 2206"/>
                  <a:gd name="TX7" fmla="*/ 684 w 2203"/>
                  <a:gd name="TY7" fmla="*/ 439 h 2206"/>
                  <a:gd name="TX8" fmla="*/ 684 w 2203"/>
                  <a:gd name="TY8" fmla="*/ 2204 h 2206"/>
                  <a:gd name="TX9" fmla="*/ 361 w 2203"/>
                  <a:gd name="TY9" fmla="*/ 2204 h 2206"/>
                  <a:gd name="TX10" fmla="*/ 361 w 2203"/>
                  <a:gd name="TY10" fmla="*/ 439 h 2206"/>
                  <a:gd name="TX11" fmla="*/ 28 w 2203"/>
                  <a:gd name="TY11" fmla="*/ 439 h 2206"/>
                  <a:gd name="TX12" fmla="*/ 28 w 2203"/>
                  <a:gd name="TY12" fmla="*/ 264 h 2206"/>
                  <a:gd name="TX13" fmla="*/ 361 w 2203"/>
                  <a:gd name="TY13" fmla="*/ 264 h 2206"/>
                  <a:gd name="TX14" fmla="*/ 361 w 2203"/>
                  <a:gd name="TY14" fmla="*/ 0 h 2206"/>
                  <a:gd name="TX15" fmla="*/ 684 w 2203"/>
                  <a:gd name="TY15" fmla="*/ 0 h 2206"/>
                  <a:gd name="TX16" fmla="*/ 684 w 2203"/>
                  <a:gd name="TY16" fmla="*/ 264 h 2206"/>
                  <a:gd name="TX17" fmla="*/ 939 w 2203"/>
                  <a:gd name="TY17" fmla="*/ 264 h 2206"/>
                  <a:gd name="TX18" fmla="*/ 939 w 2203"/>
                  <a:gd name="TY18" fmla="*/ 439 h 2206"/>
                  <a:gd name="TX20" fmla="*/ 939 w 2203"/>
                  <a:gd name="TY20" fmla="*/ 661 h 2206"/>
                  <a:gd name="TX21" fmla="*/ 939 w 2203"/>
                  <a:gd name="TY21" fmla="*/ 1686 h 2206"/>
                  <a:gd name="TX22" fmla="*/ 735 w 2203"/>
                  <a:gd name="TY22" fmla="*/ 1686 h 2206"/>
                  <a:gd name="TX23" fmla="*/ 735 w 2203"/>
                  <a:gd name="TY23" fmla="*/ 661 h 2206"/>
                  <a:gd name="TX24" fmla="*/ 939 w 2203"/>
                  <a:gd name="TY24" fmla="*/ 661 h 2206"/>
                  <a:gd name="TX26" fmla="*/ 1022 w 2203"/>
                  <a:gd name="TY26" fmla="*/ 1594 h 2206"/>
                  <a:gd name="TX27" fmla="*/ 1022 w 2203"/>
                  <a:gd name="TY27" fmla="*/ 42 h 2206"/>
                  <a:gd name="TX28" fmla="*/ 1988 w 2203"/>
                  <a:gd name="TY28" fmla="*/ 42 h 2206"/>
                  <a:gd name="TX29" fmla="*/ 1988 w 2203"/>
                  <a:gd name="TY29" fmla="*/ 2033 h 2206"/>
                  <a:gd name="TX30" fmla="*/ 2201 w 2203"/>
                  <a:gd name="TY30" fmla="*/ 2033 h 2206"/>
                  <a:gd name="TX31" fmla="*/ 2201 w 2203"/>
                  <a:gd name="TY31" fmla="*/ 2204 h 2206"/>
                  <a:gd name="TX32" fmla="*/ 1665 w 2203"/>
                  <a:gd name="TY32" fmla="*/ 2204 h 2206"/>
                  <a:gd name="TX33" fmla="*/ 1665 w 2203"/>
                  <a:gd name="TY33" fmla="*/ 217 h 2206"/>
                  <a:gd name="TX34" fmla="*/ 1355 w 2203"/>
                  <a:gd name="TY34" fmla="*/ 217 h 2206"/>
                  <a:gd name="TX35" fmla="*/ 1355 w 2203"/>
                  <a:gd name="TY35" fmla="*/ 1668 h 2206"/>
                  <a:gd name="TX36" fmla="*/ 1198 w 2203"/>
                  <a:gd name="TY36" fmla="*/ 2204 h 2206"/>
                  <a:gd name="TX37" fmla="*/ 851 w 2203"/>
                  <a:gd name="TY37" fmla="*/ 2204 h 2206"/>
                  <a:gd name="TX38" fmla="*/ 1022 w 2203"/>
                  <a:gd name="TY38" fmla="*/ 1594 h 220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</a:cxnLst>
                <a:rect l="l" t="t" r="r" b="b"/>
                <a:pathLst>
                  <a:path w="2203" h="2206">
                    <a:moveTo>
                      <a:pt x="0" y="2019"/>
                    </a:moveTo>
                    <a:lnTo>
                      <a:pt x="74" y="661"/>
                    </a:lnTo>
                    <a:lnTo>
                      <a:pt x="310" y="661"/>
                    </a:lnTo>
                    <a:lnTo>
                      <a:pt x="231" y="2019"/>
                    </a:lnTo>
                    <a:lnTo>
                      <a:pt x="0" y="2019"/>
                    </a:lnTo>
                    <a:close/>
                    <a:moveTo>
                      <a:pt x="939" y="439"/>
                    </a:moveTo>
                    <a:lnTo>
                      <a:pt x="684" y="439"/>
                    </a:lnTo>
                    <a:lnTo>
                      <a:pt x="684" y="2204"/>
                    </a:lnTo>
                    <a:lnTo>
                      <a:pt x="361" y="2204"/>
                    </a:lnTo>
                    <a:lnTo>
                      <a:pt x="361" y="439"/>
                    </a:lnTo>
                    <a:lnTo>
                      <a:pt x="28" y="439"/>
                    </a:lnTo>
                    <a:lnTo>
                      <a:pt x="28" y="264"/>
                    </a:lnTo>
                    <a:lnTo>
                      <a:pt x="361" y="264"/>
                    </a:lnTo>
                    <a:lnTo>
                      <a:pt x="361" y="0"/>
                    </a:lnTo>
                    <a:lnTo>
                      <a:pt x="684" y="0"/>
                    </a:lnTo>
                    <a:lnTo>
                      <a:pt x="684" y="264"/>
                    </a:lnTo>
                    <a:lnTo>
                      <a:pt x="939" y="264"/>
                    </a:lnTo>
                    <a:lnTo>
                      <a:pt x="939" y="439"/>
                    </a:lnTo>
                    <a:close/>
                    <a:moveTo>
                      <a:pt x="939" y="661"/>
                    </a:moveTo>
                    <a:lnTo>
                      <a:pt x="939" y="1686"/>
                    </a:lnTo>
                    <a:lnTo>
                      <a:pt x="735" y="1686"/>
                    </a:lnTo>
                    <a:lnTo>
                      <a:pt x="735" y="661"/>
                    </a:lnTo>
                    <a:lnTo>
                      <a:pt x="939" y="661"/>
                    </a:lnTo>
                    <a:close/>
                    <a:moveTo>
                      <a:pt x="1022" y="1594"/>
                    </a:moveTo>
                    <a:lnTo>
                      <a:pt x="1022" y="42"/>
                    </a:lnTo>
                    <a:lnTo>
                      <a:pt x="1988" y="42"/>
                    </a:lnTo>
                    <a:lnTo>
                      <a:pt x="1988" y="2033"/>
                    </a:lnTo>
                    <a:lnTo>
                      <a:pt x="2201" y="2033"/>
                    </a:lnTo>
                    <a:lnTo>
                      <a:pt x="2201" y="2204"/>
                    </a:lnTo>
                    <a:lnTo>
                      <a:pt x="1665" y="2204"/>
                    </a:lnTo>
                    <a:lnTo>
                      <a:pt x="1665" y="217"/>
                    </a:lnTo>
                    <a:lnTo>
                      <a:pt x="1355" y="217"/>
                    </a:lnTo>
                    <a:lnTo>
                      <a:pt x="1355" y="1668"/>
                    </a:lnTo>
                    <a:lnTo>
                      <a:pt x="1198" y="2204"/>
                    </a:lnTo>
                    <a:lnTo>
                      <a:pt x="851" y="2204"/>
                    </a:lnTo>
                    <a:lnTo>
                      <a:pt x="1022" y="1594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形状 17"/>
              <p:cNvSpPr/>
              <p:nvPr/>
            </p:nvSpPr>
            <p:spPr>
              <a:xfrm>
                <a:off x="8712200" y="862965"/>
                <a:ext cx="131445" cy="169545"/>
              </a:xfrm>
              <a:custGeom>
                <a:avLst/>
                <a:gdLst>
                  <a:gd name="TX0" fmla="*/ 1747 w 2054"/>
                  <a:gd name="TY0" fmla="*/ 1982 h 2164"/>
                  <a:gd name="TX1" fmla="*/ 1747 w 2054"/>
                  <a:gd name="TY1" fmla="*/ 175 h 2164"/>
                  <a:gd name="TX2" fmla="*/ 305 w 2054"/>
                  <a:gd name="TY2" fmla="*/ 175 h 2164"/>
                  <a:gd name="TX3" fmla="*/ 305 w 2054"/>
                  <a:gd name="TY3" fmla="*/ 2162 h 2164"/>
                  <a:gd name="TX4" fmla="*/ 0 w 2054"/>
                  <a:gd name="TY4" fmla="*/ 2162 h 2164"/>
                  <a:gd name="TX5" fmla="*/ 0 w 2054"/>
                  <a:gd name="TY5" fmla="*/ 0 h 2164"/>
                  <a:gd name="TX6" fmla="*/ 2052 w 2054"/>
                  <a:gd name="TY6" fmla="*/ 0 h 2164"/>
                  <a:gd name="TX7" fmla="*/ 2052 w 2054"/>
                  <a:gd name="TY7" fmla="*/ 2162 h 2164"/>
                  <a:gd name="TX8" fmla="*/ 1590 w 2054"/>
                  <a:gd name="TY8" fmla="*/ 2162 h 2164"/>
                  <a:gd name="TX9" fmla="*/ 1590 w 2054"/>
                  <a:gd name="TY9" fmla="*/ 1982 h 2164"/>
                  <a:gd name="TX10" fmla="*/ 1747 w 2054"/>
                  <a:gd name="TY10" fmla="*/ 1982 h 2164"/>
                  <a:gd name="TX12" fmla="*/ 791 w 2054"/>
                  <a:gd name="TY12" fmla="*/ 1127 h 2164"/>
                  <a:gd name="TX13" fmla="*/ 1017 w 2054"/>
                  <a:gd name="TY13" fmla="*/ 1843 h 2164"/>
                  <a:gd name="TX14" fmla="*/ 786 w 2054"/>
                  <a:gd name="TY14" fmla="*/ 1843 h 2164"/>
                  <a:gd name="TX15" fmla="*/ 680 w 2054"/>
                  <a:gd name="TY15" fmla="*/ 1501 h 2164"/>
                  <a:gd name="TX16" fmla="*/ 573 w 2054"/>
                  <a:gd name="TY16" fmla="*/ 1843 h 2164"/>
                  <a:gd name="TX17" fmla="*/ 347 w 2054"/>
                  <a:gd name="TY17" fmla="*/ 1843 h 2164"/>
                  <a:gd name="TX18" fmla="*/ 564 w 2054"/>
                  <a:gd name="TY18" fmla="*/ 1136 h 2164"/>
                  <a:gd name="TX19" fmla="*/ 338 w 2054"/>
                  <a:gd name="TY19" fmla="*/ 430 h 2164"/>
                  <a:gd name="TX20" fmla="*/ 569 w 2054"/>
                  <a:gd name="TY20" fmla="*/ 430 h 2164"/>
                  <a:gd name="TX21" fmla="*/ 675 w 2054"/>
                  <a:gd name="TY21" fmla="*/ 767 h 2164"/>
                  <a:gd name="TX22" fmla="*/ 777 w 2054"/>
                  <a:gd name="TY22" fmla="*/ 430 h 2164"/>
                  <a:gd name="TX23" fmla="*/ 1003 w 2054"/>
                  <a:gd name="TY23" fmla="*/ 430 h 2164"/>
                  <a:gd name="TX24" fmla="*/ 791 w 2054"/>
                  <a:gd name="TY24" fmla="*/ 1127 h 2164"/>
                  <a:gd name="TX26" fmla="*/ 1503 w 2054"/>
                  <a:gd name="TY26" fmla="*/ 1127 h 2164"/>
                  <a:gd name="TX27" fmla="*/ 1728 w 2054"/>
                  <a:gd name="TY27" fmla="*/ 1843 h 2164"/>
                  <a:gd name="TX28" fmla="*/ 1498 w 2054"/>
                  <a:gd name="TY28" fmla="*/ 1843 h 2164"/>
                  <a:gd name="TX29" fmla="*/ 1392 w 2054"/>
                  <a:gd name="TY29" fmla="*/ 1501 h 2164"/>
                  <a:gd name="TX30" fmla="*/ 1286 w 2054"/>
                  <a:gd name="TY30" fmla="*/ 1843 h 2164"/>
                  <a:gd name="TX31" fmla="*/ 1059 w 2054"/>
                  <a:gd name="TY31" fmla="*/ 1843 h 2164"/>
                  <a:gd name="TX32" fmla="*/ 1276 w 2054"/>
                  <a:gd name="TY32" fmla="*/ 1136 h 2164"/>
                  <a:gd name="TX33" fmla="*/ 1050 w 2054"/>
                  <a:gd name="TY33" fmla="*/ 430 h 2164"/>
                  <a:gd name="TX34" fmla="*/ 1281 w 2054"/>
                  <a:gd name="TY34" fmla="*/ 430 h 2164"/>
                  <a:gd name="TX35" fmla="*/ 1387 w 2054"/>
                  <a:gd name="TY35" fmla="*/ 767 h 2164"/>
                  <a:gd name="TX36" fmla="*/ 1489 w 2054"/>
                  <a:gd name="TY36" fmla="*/ 430 h 2164"/>
                  <a:gd name="TX37" fmla="*/ 1715 w 2054"/>
                  <a:gd name="TY37" fmla="*/ 430 h 2164"/>
                  <a:gd name="TX38" fmla="*/ 1503 w 2054"/>
                  <a:gd name="TY38" fmla="*/ 1127 h 216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</a:cxnLst>
                <a:rect l="l" t="t" r="r" b="b"/>
                <a:pathLst>
                  <a:path w="2054" h="2164">
                    <a:moveTo>
                      <a:pt x="1747" y="1982"/>
                    </a:moveTo>
                    <a:lnTo>
                      <a:pt x="1747" y="175"/>
                    </a:lnTo>
                    <a:lnTo>
                      <a:pt x="305" y="175"/>
                    </a:lnTo>
                    <a:lnTo>
                      <a:pt x="305" y="2162"/>
                    </a:lnTo>
                    <a:lnTo>
                      <a:pt x="0" y="2162"/>
                    </a:lnTo>
                    <a:lnTo>
                      <a:pt x="0" y="0"/>
                    </a:lnTo>
                    <a:lnTo>
                      <a:pt x="2052" y="0"/>
                    </a:lnTo>
                    <a:lnTo>
                      <a:pt x="2052" y="2162"/>
                    </a:lnTo>
                    <a:lnTo>
                      <a:pt x="1590" y="2162"/>
                    </a:lnTo>
                    <a:lnTo>
                      <a:pt x="1590" y="1982"/>
                    </a:lnTo>
                    <a:lnTo>
                      <a:pt x="1747" y="1982"/>
                    </a:lnTo>
                    <a:close/>
                    <a:moveTo>
                      <a:pt x="791" y="1127"/>
                    </a:moveTo>
                    <a:lnTo>
                      <a:pt x="1017" y="1843"/>
                    </a:lnTo>
                    <a:lnTo>
                      <a:pt x="786" y="1843"/>
                    </a:lnTo>
                    <a:lnTo>
                      <a:pt x="680" y="1501"/>
                    </a:lnTo>
                    <a:lnTo>
                      <a:pt x="573" y="1843"/>
                    </a:lnTo>
                    <a:lnTo>
                      <a:pt x="347" y="1843"/>
                    </a:lnTo>
                    <a:lnTo>
                      <a:pt x="564" y="1136"/>
                    </a:lnTo>
                    <a:lnTo>
                      <a:pt x="338" y="430"/>
                    </a:lnTo>
                    <a:lnTo>
                      <a:pt x="569" y="430"/>
                    </a:lnTo>
                    <a:lnTo>
                      <a:pt x="675" y="767"/>
                    </a:lnTo>
                    <a:lnTo>
                      <a:pt x="777" y="430"/>
                    </a:lnTo>
                    <a:lnTo>
                      <a:pt x="1003" y="430"/>
                    </a:lnTo>
                    <a:lnTo>
                      <a:pt x="791" y="1127"/>
                    </a:lnTo>
                    <a:close/>
                    <a:moveTo>
                      <a:pt x="1503" y="1127"/>
                    </a:moveTo>
                    <a:lnTo>
                      <a:pt x="1728" y="1843"/>
                    </a:lnTo>
                    <a:lnTo>
                      <a:pt x="1498" y="1843"/>
                    </a:lnTo>
                    <a:lnTo>
                      <a:pt x="1392" y="1501"/>
                    </a:lnTo>
                    <a:lnTo>
                      <a:pt x="1286" y="1843"/>
                    </a:lnTo>
                    <a:lnTo>
                      <a:pt x="1059" y="1843"/>
                    </a:lnTo>
                    <a:lnTo>
                      <a:pt x="1276" y="1136"/>
                    </a:lnTo>
                    <a:lnTo>
                      <a:pt x="1050" y="430"/>
                    </a:lnTo>
                    <a:lnTo>
                      <a:pt x="1281" y="430"/>
                    </a:lnTo>
                    <a:lnTo>
                      <a:pt x="1387" y="767"/>
                    </a:lnTo>
                    <a:lnTo>
                      <a:pt x="1489" y="430"/>
                    </a:lnTo>
                    <a:lnTo>
                      <a:pt x="1715" y="430"/>
                    </a:lnTo>
                    <a:lnTo>
                      <a:pt x="1503" y="1127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形状 18"/>
              <p:cNvSpPr/>
              <p:nvPr/>
            </p:nvSpPr>
            <p:spPr>
              <a:xfrm>
                <a:off x="8854440" y="859155"/>
                <a:ext cx="144145" cy="172085"/>
              </a:xfrm>
              <a:custGeom>
                <a:avLst/>
                <a:gdLst>
                  <a:gd name="TX0" fmla="*/ 315 w 2273"/>
                  <a:gd name="TY0" fmla="*/ 957 h 2192"/>
                  <a:gd name="TX1" fmla="*/ 0 w 2273"/>
                  <a:gd name="TY1" fmla="*/ 957 h 2192"/>
                  <a:gd name="TX2" fmla="*/ 361 w 2273"/>
                  <a:gd name="TY2" fmla="*/ 5 h 2192"/>
                  <a:gd name="TX3" fmla="*/ 675 w 2273"/>
                  <a:gd name="TY3" fmla="*/ 5 h 2192"/>
                  <a:gd name="TX4" fmla="*/ 380 w 2273"/>
                  <a:gd name="TY4" fmla="*/ 767 h 2192"/>
                  <a:gd name="TX5" fmla="*/ 453 w 2273"/>
                  <a:gd name="TY5" fmla="*/ 767 h 2192"/>
                  <a:gd name="TX6" fmla="*/ 509 w 2273"/>
                  <a:gd name="TY6" fmla="*/ 647 h 2192"/>
                  <a:gd name="TX7" fmla="*/ 823 w 2273"/>
                  <a:gd name="TY7" fmla="*/ 647 h 2192"/>
                  <a:gd name="TX8" fmla="*/ 463 w 2273"/>
                  <a:gd name="TY8" fmla="*/ 1492 h 2192"/>
                  <a:gd name="TX9" fmla="*/ 754 w 2273"/>
                  <a:gd name="TY9" fmla="*/ 1492 h 2192"/>
                  <a:gd name="TX10" fmla="*/ 754 w 2273"/>
                  <a:gd name="TY10" fmla="*/ 1677 h 2192"/>
                  <a:gd name="TX11" fmla="*/ 366 w 2273"/>
                  <a:gd name="TY11" fmla="*/ 1677 h 2192"/>
                  <a:gd name="TX12" fmla="*/ 65 w 2273"/>
                  <a:gd name="TY12" fmla="*/ 1677 h 2192"/>
                  <a:gd name="TX13" fmla="*/ 375 w 2273"/>
                  <a:gd name="TY13" fmla="*/ 957 h 2192"/>
                  <a:gd name="TX14" fmla="*/ 315 w 2273"/>
                  <a:gd name="TY14" fmla="*/ 957 h 2192"/>
                  <a:gd name="TX16" fmla="*/ 763 w 2273"/>
                  <a:gd name="TY16" fmla="*/ 1954 h 2192"/>
                  <a:gd name="TX17" fmla="*/ 763 w 2273"/>
                  <a:gd name="TY17" fmla="*/ 2130 h 2192"/>
                  <a:gd name="TX18" fmla="*/ 84 w 2273"/>
                  <a:gd name="TY18" fmla="*/ 2130 h 2192"/>
                  <a:gd name="TX19" fmla="*/ 84 w 2273"/>
                  <a:gd name="TY19" fmla="*/ 1954 h 2192"/>
                  <a:gd name="TX20" fmla="*/ 763 w 2273"/>
                  <a:gd name="TY20" fmla="*/ 1954 h 2192"/>
                  <a:gd name="TX22" fmla="*/ 1831 w 2273"/>
                  <a:gd name="TY22" fmla="*/ 1205 h 2192"/>
                  <a:gd name="TX23" fmla="*/ 1614 w 2273"/>
                  <a:gd name="TY23" fmla="*/ 994 h 2192"/>
                  <a:gd name="TX24" fmla="*/ 1355 w 2273"/>
                  <a:gd name="TY24" fmla="*/ 1205 h 2192"/>
                  <a:gd name="TX25" fmla="*/ 884 w 2273"/>
                  <a:gd name="TY25" fmla="*/ 1205 h 2192"/>
                  <a:gd name="TX26" fmla="*/ 1392 w 2273"/>
                  <a:gd name="TY26" fmla="*/ 781 h 2192"/>
                  <a:gd name="TX27" fmla="*/ 1212 w 2273"/>
                  <a:gd name="TY27" fmla="*/ 587 h 2192"/>
                  <a:gd name="TX28" fmla="*/ 1179 w 2273"/>
                  <a:gd name="TY28" fmla="*/ 684 h 2192"/>
                  <a:gd name="TX29" fmla="*/ 842 w 2273"/>
                  <a:gd name="TY29" fmla="*/ 684 h 2192"/>
                  <a:gd name="TX30" fmla="*/ 1082 w 2273"/>
                  <a:gd name="TY30" fmla="*/ 0 h 2192"/>
                  <a:gd name="TX31" fmla="*/ 1420 w 2273"/>
                  <a:gd name="TY31" fmla="*/ 0 h 2192"/>
                  <a:gd name="TX32" fmla="*/ 1397 w 2273"/>
                  <a:gd name="TY32" fmla="*/ 79 h 2192"/>
                  <a:gd name="TX33" fmla="*/ 2174 w 2273"/>
                  <a:gd name="TY33" fmla="*/ 79 h 2192"/>
                  <a:gd name="TX34" fmla="*/ 2174 w 2273"/>
                  <a:gd name="TY34" fmla="*/ 527 h 2192"/>
                  <a:gd name="TX35" fmla="*/ 1864 w 2273"/>
                  <a:gd name="TY35" fmla="*/ 795 h 2192"/>
                  <a:gd name="TX36" fmla="*/ 2271 w 2273"/>
                  <a:gd name="TY36" fmla="*/ 1205 h 2192"/>
                  <a:gd name="TX37" fmla="*/ 1831 w 2273"/>
                  <a:gd name="TY37" fmla="*/ 1205 h 2192"/>
                  <a:gd name="TX39" fmla="*/ 934 w 2273"/>
                  <a:gd name="TY39" fmla="*/ 2190 h 2192"/>
                  <a:gd name="TX40" fmla="*/ 934 w 2273"/>
                  <a:gd name="TY40" fmla="*/ 1303 h 2192"/>
                  <a:gd name="TX41" fmla="*/ 2206 w 2273"/>
                  <a:gd name="TY41" fmla="*/ 1303 h 2192"/>
                  <a:gd name="TX42" fmla="*/ 2206 w 2273"/>
                  <a:gd name="TY42" fmla="*/ 2190 h 2192"/>
                  <a:gd name="TX43" fmla="*/ 934 w 2273"/>
                  <a:gd name="TY43" fmla="*/ 2190 h 2192"/>
                  <a:gd name="TX45" fmla="*/ 1522 w 2273"/>
                  <a:gd name="TY45" fmla="*/ 467 h 2192"/>
                  <a:gd name="TX46" fmla="*/ 1646 w 2273"/>
                  <a:gd name="TY46" fmla="*/ 592 h 2192"/>
                  <a:gd name="TX47" fmla="*/ 1892 w 2273"/>
                  <a:gd name="TY47" fmla="*/ 379 h 2192"/>
                  <a:gd name="TX48" fmla="*/ 1892 w 2273"/>
                  <a:gd name="TY48" fmla="*/ 254 h 2192"/>
                  <a:gd name="TX49" fmla="*/ 1332 w 2273"/>
                  <a:gd name="TY49" fmla="*/ 254 h 2192"/>
                  <a:gd name="TX50" fmla="*/ 1253 w 2273"/>
                  <a:gd name="TY50" fmla="*/ 467 h 2192"/>
                  <a:gd name="TX51" fmla="*/ 1522 w 2273"/>
                  <a:gd name="TY51" fmla="*/ 467 h 2192"/>
                  <a:gd name="TX53" fmla="*/ 1277 w 2273"/>
                  <a:gd name="TY53" fmla="*/ 1478 h 2192"/>
                  <a:gd name="TX54" fmla="*/ 1277 w 2273"/>
                  <a:gd name="TY54" fmla="*/ 2014 h 2192"/>
                  <a:gd name="TX55" fmla="*/ 1864 w 2273"/>
                  <a:gd name="TY55" fmla="*/ 2014 h 2192"/>
                  <a:gd name="TX56" fmla="*/ 1864 w 2273"/>
                  <a:gd name="TY56" fmla="*/ 1478 h 2192"/>
                  <a:gd name="TX57" fmla="*/ 1277 w 2273"/>
                  <a:gd name="TY57" fmla="*/ 1478 h 219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</a:cxnLst>
                <a:rect l="l" t="t" r="r" b="b"/>
                <a:pathLst>
                  <a:path w="2273" h="2192">
                    <a:moveTo>
                      <a:pt x="315" y="957"/>
                    </a:moveTo>
                    <a:lnTo>
                      <a:pt x="0" y="957"/>
                    </a:lnTo>
                    <a:lnTo>
                      <a:pt x="361" y="5"/>
                    </a:lnTo>
                    <a:lnTo>
                      <a:pt x="675" y="5"/>
                    </a:lnTo>
                    <a:lnTo>
                      <a:pt x="380" y="767"/>
                    </a:lnTo>
                    <a:lnTo>
                      <a:pt x="453" y="767"/>
                    </a:lnTo>
                    <a:lnTo>
                      <a:pt x="509" y="647"/>
                    </a:lnTo>
                    <a:lnTo>
                      <a:pt x="823" y="647"/>
                    </a:lnTo>
                    <a:lnTo>
                      <a:pt x="463" y="1492"/>
                    </a:lnTo>
                    <a:lnTo>
                      <a:pt x="754" y="1492"/>
                    </a:lnTo>
                    <a:lnTo>
                      <a:pt x="754" y="1677"/>
                    </a:lnTo>
                    <a:lnTo>
                      <a:pt x="366" y="1677"/>
                    </a:lnTo>
                    <a:lnTo>
                      <a:pt x="65" y="1677"/>
                    </a:lnTo>
                    <a:lnTo>
                      <a:pt x="375" y="957"/>
                    </a:lnTo>
                    <a:lnTo>
                      <a:pt x="315" y="957"/>
                    </a:lnTo>
                    <a:close/>
                    <a:moveTo>
                      <a:pt x="763" y="1954"/>
                    </a:moveTo>
                    <a:lnTo>
                      <a:pt x="763" y="2130"/>
                    </a:lnTo>
                    <a:lnTo>
                      <a:pt x="84" y="2130"/>
                    </a:lnTo>
                    <a:lnTo>
                      <a:pt x="84" y="1954"/>
                    </a:lnTo>
                    <a:lnTo>
                      <a:pt x="763" y="1954"/>
                    </a:lnTo>
                    <a:close/>
                    <a:moveTo>
                      <a:pt x="1831" y="1205"/>
                    </a:moveTo>
                    <a:lnTo>
                      <a:pt x="1614" y="994"/>
                    </a:lnTo>
                    <a:lnTo>
                      <a:pt x="1355" y="1205"/>
                    </a:lnTo>
                    <a:lnTo>
                      <a:pt x="884" y="1205"/>
                    </a:lnTo>
                    <a:lnTo>
                      <a:pt x="1392" y="781"/>
                    </a:lnTo>
                    <a:lnTo>
                      <a:pt x="1212" y="587"/>
                    </a:lnTo>
                    <a:lnTo>
                      <a:pt x="1179" y="684"/>
                    </a:lnTo>
                    <a:lnTo>
                      <a:pt x="842" y="684"/>
                    </a:lnTo>
                    <a:lnTo>
                      <a:pt x="1082" y="0"/>
                    </a:lnTo>
                    <a:lnTo>
                      <a:pt x="1420" y="0"/>
                    </a:lnTo>
                    <a:lnTo>
                      <a:pt x="1397" y="79"/>
                    </a:lnTo>
                    <a:lnTo>
                      <a:pt x="2174" y="79"/>
                    </a:lnTo>
                    <a:lnTo>
                      <a:pt x="2174" y="527"/>
                    </a:lnTo>
                    <a:lnTo>
                      <a:pt x="1864" y="795"/>
                    </a:lnTo>
                    <a:lnTo>
                      <a:pt x="2271" y="1205"/>
                    </a:lnTo>
                    <a:lnTo>
                      <a:pt x="1831" y="1205"/>
                    </a:lnTo>
                    <a:close/>
                    <a:moveTo>
                      <a:pt x="934" y="2190"/>
                    </a:moveTo>
                    <a:lnTo>
                      <a:pt x="934" y="1303"/>
                    </a:lnTo>
                    <a:lnTo>
                      <a:pt x="2206" y="1303"/>
                    </a:lnTo>
                    <a:lnTo>
                      <a:pt x="2206" y="2190"/>
                    </a:lnTo>
                    <a:lnTo>
                      <a:pt x="934" y="2190"/>
                    </a:lnTo>
                    <a:close/>
                    <a:moveTo>
                      <a:pt x="1522" y="467"/>
                    </a:moveTo>
                    <a:lnTo>
                      <a:pt x="1646" y="592"/>
                    </a:lnTo>
                    <a:lnTo>
                      <a:pt x="1892" y="379"/>
                    </a:lnTo>
                    <a:lnTo>
                      <a:pt x="1892" y="254"/>
                    </a:lnTo>
                    <a:lnTo>
                      <a:pt x="1332" y="254"/>
                    </a:lnTo>
                    <a:lnTo>
                      <a:pt x="1253" y="467"/>
                    </a:lnTo>
                    <a:lnTo>
                      <a:pt x="1522" y="467"/>
                    </a:lnTo>
                    <a:close/>
                    <a:moveTo>
                      <a:pt x="1277" y="1478"/>
                    </a:moveTo>
                    <a:lnTo>
                      <a:pt x="1277" y="2014"/>
                    </a:lnTo>
                    <a:lnTo>
                      <a:pt x="1864" y="2014"/>
                    </a:lnTo>
                    <a:lnTo>
                      <a:pt x="1864" y="1478"/>
                    </a:lnTo>
                    <a:lnTo>
                      <a:pt x="1277" y="1478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形状 19"/>
              <p:cNvSpPr/>
              <p:nvPr/>
            </p:nvSpPr>
            <p:spPr>
              <a:xfrm>
                <a:off x="9009380" y="859790"/>
                <a:ext cx="139065" cy="172085"/>
              </a:xfrm>
              <a:custGeom>
                <a:avLst/>
                <a:gdLst>
                  <a:gd name="TX0" fmla="*/ 546 w 2194"/>
                  <a:gd name="TY0" fmla="*/ 1012 h 2196"/>
                  <a:gd name="TX1" fmla="*/ 1244 w 2194"/>
                  <a:gd name="TY1" fmla="*/ 1012 h 2196"/>
                  <a:gd name="TX2" fmla="*/ 1244 w 2194"/>
                  <a:gd name="TY2" fmla="*/ 1187 h 2196"/>
                  <a:gd name="TX3" fmla="*/ 934 w 2194"/>
                  <a:gd name="TY3" fmla="*/ 1589 h 2196"/>
                  <a:gd name="TX4" fmla="*/ 1249 w 2194"/>
                  <a:gd name="TY4" fmla="*/ 1589 h 2196"/>
                  <a:gd name="TX5" fmla="*/ 1249 w 2194"/>
                  <a:gd name="TY5" fmla="*/ 1764 h 2196"/>
                  <a:gd name="TX6" fmla="*/ 925 w 2194"/>
                  <a:gd name="TY6" fmla="*/ 1764 h 2196"/>
                  <a:gd name="TX7" fmla="*/ 925 w 2194"/>
                  <a:gd name="TY7" fmla="*/ 2194 h 2196"/>
                  <a:gd name="TX8" fmla="*/ 439 w 2194"/>
                  <a:gd name="TY8" fmla="*/ 2194 h 2196"/>
                  <a:gd name="TX9" fmla="*/ 439 w 2194"/>
                  <a:gd name="TY9" fmla="*/ 2032 h 2196"/>
                  <a:gd name="TX10" fmla="*/ 597 w 2194"/>
                  <a:gd name="TY10" fmla="*/ 2032 h 2196"/>
                  <a:gd name="TX11" fmla="*/ 597 w 2194"/>
                  <a:gd name="TY11" fmla="*/ 1764 h 2196"/>
                  <a:gd name="TX12" fmla="*/ 65 w 2194"/>
                  <a:gd name="TY12" fmla="*/ 1764 h 2196"/>
                  <a:gd name="TX13" fmla="*/ 65 w 2194"/>
                  <a:gd name="TY13" fmla="*/ 1589 h 2196"/>
                  <a:gd name="TX14" fmla="*/ 537 w 2194"/>
                  <a:gd name="TY14" fmla="*/ 1589 h 2196"/>
                  <a:gd name="TX15" fmla="*/ 856 w 2194"/>
                  <a:gd name="TY15" fmla="*/ 1187 h 2196"/>
                  <a:gd name="TX16" fmla="*/ 453 w 2194"/>
                  <a:gd name="TY16" fmla="*/ 1187 h 2196"/>
                  <a:gd name="TX17" fmla="*/ 292 w 2194"/>
                  <a:gd name="TY17" fmla="*/ 1455 h 2196"/>
                  <a:gd name="TX18" fmla="*/ 0 w 2194"/>
                  <a:gd name="TY18" fmla="*/ 1455 h 2196"/>
                  <a:gd name="TX19" fmla="*/ 167 w 2194"/>
                  <a:gd name="TY19" fmla="*/ 1187 h 2196"/>
                  <a:gd name="TX20" fmla="*/ 65 w 2194"/>
                  <a:gd name="TY20" fmla="*/ 1187 h 2196"/>
                  <a:gd name="TX21" fmla="*/ 65 w 2194"/>
                  <a:gd name="TY21" fmla="*/ 1012 h 2196"/>
                  <a:gd name="TX22" fmla="*/ 255 w 2194"/>
                  <a:gd name="TY22" fmla="*/ 1012 h 2196"/>
                  <a:gd name="TX23" fmla="*/ 361 w 2194"/>
                  <a:gd name="TY23" fmla="*/ 809 h 2196"/>
                  <a:gd name="TX24" fmla="*/ 56 w 2194"/>
                  <a:gd name="TY24" fmla="*/ 809 h 2196"/>
                  <a:gd name="TX25" fmla="*/ 56 w 2194"/>
                  <a:gd name="TY25" fmla="*/ 628 h 2196"/>
                  <a:gd name="TX26" fmla="*/ 366 w 2194"/>
                  <a:gd name="TY26" fmla="*/ 628 h 2196"/>
                  <a:gd name="TX27" fmla="*/ 366 w 2194"/>
                  <a:gd name="TY27" fmla="*/ 319 h 2196"/>
                  <a:gd name="TX28" fmla="*/ 125 w 2194"/>
                  <a:gd name="TY28" fmla="*/ 319 h 2196"/>
                  <a:gd name="TX29" fmla="*/ 125 w 2194"/>
                  <a:gd name="TY29" fmla="*/ 148 h 2196"/>
                  <a:gd name="TX30" fmla="*/ 366 w 2194"/>
                  <a:gd name="TY30" fmla="*/ 148 h 2196"/>
                  <a:gd name="TX31" fmla="*/ 366 w 2194"/>
                  <a:gd name="TY31" fmla="*/ 0 h 2196"/>
                  <a:gd name="TX32" fmla="*/ 680 w 2194"/>
                  <a:gd name="TY32" fmla="*/ 0 h 2196"/>
                  <a:gd name="TX33" fmla="*/ 680 w 2194"/>
                  <a:gd name="TY33" fmla="*/ 148 h 2196"/>
                  <a:gd name="TX34" fmla="*/ 934 w 2194"/>
                  <a:gd name="TY34" fmla="*/ 148 h 2196"/>
                  <a:gd name="TX35" fmla="*/ 934 w 2194"/>
                  <a:gd name="TY35" fmla="*/ 319 h 2196"/>
                  <a:gd name="TX36" fmla="*/ 680 w 2194"/>
                  <a:gd name="TY36" fmla="*/ 319 h 2196"/>
                  <a:gd name="TX37" fmla="*/ 680 w 2194"/>
                  <a:gd name="TY37" fmla="*/ 628 h 2196"/>
                  <a:gd name="TX38" fmla="*/ 846 w 2194"/>
                  <a:gd name="TY38" fmla="*/ 628 h 2196"/>
                  <a:gd name="TX39" fmla="*/ 1022 w 2194"/>
                  <a:gd name="TY39" fmla="*/ 64 h 2196"/>
                  <a:gd name="TX40" fmla="*/ 1272 w 2194"/>
                  <a:gd name="TY40" fmla="*/ 64 h 2196"/>
                  <a:gd name="TX41" fmla="*/ 1115 w 2194"/>
                  <a:gd name="TY41" fmla="*/ 628 h 2196"/>
                  <a:gd name="TX42" fmla="*/ 1244 w 2194"/>
                  <a:gd name="TY42" fmla="*/ 628 h 2196"/>
                  <a:gd name="TX43" fmla="*/ 1244 w 2194"/>
                  <a:gd name="TY43" fmla="*/ 809 h 2196"/>
                  <a:gd name="TX44" fmla="*/ 652 w 2194"/>
                  <a:gd name="TY44" fmla="*/ 809 h 2196"/>
                  <a:gd name="TX45" fmla="*/ 546 w 2194"/>
                  <a:gd name="TY45" fmla="*/ 1012 h 2196"/>
                  <a:gd name="TX47" fmla="*/ 1360 w 2194"/>
                  <a:gd name="TY47" fmla="*/ 0 h 2196"/>
                  <a:gd name="TX48" fmla="*/ 1683 w 2194"/>
                  <a:gd name="TY48" fmla="*/ 0 h 2196"/>
                  <a:gd name="TX49" fmla="*/ 1679 w 2194"/>
                  <a:gd name="TY49" fmla="*/ 115 h 2196"/>
                  <a:gd name="TX50" fmla="*/ 2183 w 2194"/>
                  <a:gd name="TY50" fmla="*/ 115 h 2196"/>
                  <a:gd name="TX51" fmla="*/ 2183 w 2194"/>
                  <a:gd name="TY51" fmla="*/ 291 h 2196"/>
                  <a:gd name="TX52" fmla="*/ 2113 w 2194"/>
                  <a:gd name="TY52" fmla="*/ 291 h 2196"/>
                  <a:gd name="TX53" fmla="*/ 2113 w 2194"/>
                  <a:gd name="TY53" fmla="*/ 739 h 2196"/>
                  <a:gd name="TX54" fmla="*/ 1868 w 2194"/>
                  <a:gd name="TY54" fmla="*/ 1427 h 2196"/>
                  <a:gd name="TX55" fmla="*/ 2192 w 2194"/>
                  <a:gd name="TY55" fmla="*/ 2194 h 2196"/>
                  <a:gd name="TX56" fmla="*/ 1836 w 2194"/>
                  <a:gd name="TY56" fmla="*/ 2194 h 2196"/>
                  <a:gd name="TX57" fmla="*/ 1683 w 2194"/>
                  <a:gd name="TY57" fmla="*/ 1834 h 2196"/>
                  <a:gd name="TX58" fmla="*/ 1535 w 2194"/>
                  <a:gd name="TY58" fmla="*/ 2194 h 2196"/>
                  <a:gd name="TX59" fmla="*/ 1175 w 2194"/>
                  <a:gd name="TY59" fmla="*/ 2194 h 2196"/>
                  <a:gd name="TX60" fmla="*/ 1489 w 2194"/>
                  <a:gd name="TY60" fmla="*/ 1445 h 2196"/>
                  <a:gd name="TX61" fmla="*/ 1355 w 2194"/>
                  <a:gd name="TY61" fmla="*/ 1104 h 2196"/>
                  <a:gd name="TX62" fmla="*/ 1632 w 2194"/>
                  <a:gd name="TY62" fmla="*/ 1104 h 2196"/>
                  <a:gd name="TX63" fmla="*/ 1771 w 2194"/>
                  <a:gd name="TY63" fmla="*/ 698 h 2196"/>
                  <a:gd name="TX64" fmla="*/ 1771 w 2194"/>
                  <a:gd name="TY64" fmla="*/ 291 h 2196"/>
                  <a:gd name="TX65" fmla="*/ 1669 w 2194"/>
                  <a:gd name="TY65" fmla="*/ 291 h 2196"/>
                  <a:gd name="TX66" fmla="*/ 1614 w 2194"/>
                  <a:gd name="TY66" fmla="*/ 975 h 2196"/>
                  <a:gd name="TX67" fmla="*/ 1281 w 2194"/>
                  <a:gd name="TY67" fmla="*/ 975 h 2196"/>
                  <a:gd name="TX68" fmla="*/ 1360 w 2194"/>
                  <a:gd name="TY68" fmla="*/ 0 h 219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</a:cxnLst>
                <a:rect l="l" t="t" r="r" b="b"/>
                <a:pathLst>
                  <a:path w="2194" h="2196">
                    <a:moveTo>
                      <a:pt x="546" y="1012"/>
                    </a:moveTo>
                    <a:lnTo>
                      <a:pt x="1244" y="1012"/>
                    </a:lnTo>
                    <a:lnTo>
                      <a:pt x="1244" y="1187"/>
                    </a:lnTo>
                    <a:lnTo>
                      <a:pt x="934" y="1589"/>
                    </a:lnTo>
                    <a:lnTo>
                      <a:pt x="1249" y="1589"/>
                    </a:lnTo>
                    <a:lnTo>
                      <a:pt x="1249" y="1764"/>
                    </a:lnTo>
                    <a:lnTo>
                      <a:pt x="925" y="1764"/>
                    </a:lnTo>
                    <a:lnTo>
                      <a:pt x="925" y="2194"/>
                    </a:lnTo>
                    <a:lnTo>
                      <a:pt x="439" y="2194"/>
                    </a:lnTo>
                    <a:lnTo>
                      <a:pt x="439" y="2032"/>
                    </a:lnTo>
                    <a:lnTo>
                      <a:pt x="597" y="2032"/>
                    </a:lnTo>
                    <a:lnTo>
                      <a:pt x="597" y="1764"/>
                    </a:lnTo>
                    <a:lnTo>
                      <a:pt x="65" y="1764"/>
                    </a:lnTo>
                    <a:lnTo>
                      <a:pt x="65" y="1589"/>
                    </a:lnTo>
                    <a:lnTo>
                      <a:pt x="537" y="1589"/>
                    </a:lnTo>
                    <a:lnTo>
                      <a:pt x="856" y="1187"/>
                    </a:lnTo>
                    <a:lnTo>
                      <a:pt x="453" y="1187"/>
                    </a:lnTo>
                    <a:lnTo>
                      <a:pt x="292" y="1455"/>
                    </a:lnTo>
                    <a:lnTo>
                      <a:pt x="0" y="1455"/>
                    </a:lnTo>
                    <a:lnTo>
                      <a:pt x="167" y="1187"/>
                    </a:lnTo>
                    <a:lnTo>
                      <a:pt x="65" y="1187"/>
                    </a:lnTo>
                    <a:lnTo>
                      <a:pt x="65" y="1012"/>
                    </a:lnTo>
                    <a:lnTo>
                      <a:pt x="255" y="1012"/>
                    </a:lnTo>
                    <a:lnTo>
                      <a:pt x="361" y="809"/>
                    </a:lnTo>
                    <a:lnTo>
                      <a:pt x="56" y="809"/>
                    </a:lnTo>
                    <a:lnTo>
                      <a:pt x="56" y="628"/>
                    </a:lnTo>
                    <a:lnTo>
                      <a:pt x="366" y="628"/>
                    </a:lnTo>
                    <a:lnTo>
                      <a:pt x="366" y="319"/>
                    </a:lnTo>
                    <a:lnTo>
                      <a:pt x="125" y="319"/>
                    </a:lnTo>
                    <a:lnTo>
                      <a:pt x="125" y="148"/>
                    </a:lnTo>
                    <a:lnTo>
                      <a:pt x="366" y="148"/>
                    </a:lnTo>
                    <a:lnTo>
                      <a:pt x="366" y="0"/>
                    </a:lnTo>
                    <a:lnTo>
                      <a:pt x="680" y="0"/>
                    </a:lnTo>
                    <a:lnTo>
                      <a:pt x="680" y="148"/>
                    </a:lnTo>
                    <a:lnTo>
                      <a:pt x="934" y="148"/>
                    </a:lnTo>
                    <a:lnTo>
                      <a:pt x="934" y="319"/>
                    </a:lnTo>
                    <a:lnTo>
                      <a:pt x="680" y="319"/>
                    </a:lnTo>
                    <a:lnTo>
                      <a:pt x="680" y="628"/>
                    </a:lnTo>
                    <a:lnTo>
                      <a:pt x="846" y="628"/>
                    </a:lnTo>
                    <a:lnTo>
                      <a:pt x="1022" y="64"/>
                    </a:lnTo>
                    <a:lnTo>
                      <a:pt x="1272" y="64"/>
                    </a:lnTo>
                    <a:lnTo>
                      <a:pt x="1115" y="628"/>
                    </a:lnTo>
                    <a:lnTo>
                      <a:pt x="1244" y="628"/>
                    </a:lnTo>
                    <a:lnTo>
                      <a:pt x="1244" y="809"/>
                    </a:lnTo>
                    <a:lnTo>
                      <a:pt x="652" y="809"/>
                    </a:lnTo>
                    <a:lnTo>
                      <a:pt x="546" y="1012"/>
                    </a:lnTo>
                    <a:close/>
                    <a:moveTo>
                      <a:pt x="1360" y="0"/>
                    </a:moveTo>
                    <a:lnTo>
                      <a:pt x="1683" y="0"/>
                    </a:lnTo>
                    <a:lnTo>
                      <a:pt x="1679" y="115"/>
                    </a:lnTo>
                    <a:lnTo>
                      <a:pt x="2183" y="115"/>
                    </a:lnTo>
                    <a:lnTo>
                      <a:pt x="2183" y="291"/>
                    </a:lnTo>
                    <a:lnTo>
                      <a:pt x="2113" y="291"/>
                    </a:lnTo>
                    <a:lnTo>
                      <a:pt x="2113" y="739"/>
                    </a:lnTo>
                    <a:lnTo>
                      <a:pt x="1868" y="1427"/>
                    </a:lnTo>
                    <a:lnTo>
                      <a:pt x="2192" y="2194"/>
                    </a:lnTo>
                    <a:lnTo>
                      <a:pt x="1836" y="2194"/>
                    </a:lnTo>
                    <a:lnTo>
                      <a:pt x="1683" y="1834"/>
                    </a:lnTo>
                    <a:lnTo>
                      <a:pt x="1535" y="2194"/>
                    </a:lnTo>
                    <a:lnTo>
                      <a:pt x="1175" y="2194"/>
                    </a:lnTo>
                    <a:lnTo>
                      <a:pt x="1489" y="1445"/>
                    </a:lnTo>
                    <a:lnTo>
                      <a:pt x="1355" y="1104"/>
                    </a:lnTo>
                    <a:lnTo>
                      <a:pt x="1632" y="1104"/>
                    </a:lnTo>
                    <a:lnTo>
                      <a:pt x="1771" y="698"/>
                    </a:lnTo>
                    <a:lnTo>
                      <a:pt x="1771" y="291"/>
                    </a:lnTo>
                    <a:lnTo>
                      <a:pt x="1669" y="291"/>
                    </a:lnTo>
                    <a:lnTo>
                      <a:pt x="1614" y="975"/>
                    </a:lnTo>
                    <a:lnTo>
                      <a:pt x="1281" y="975"/>
                    </a:lnTo>
                    <a:lnTo>
                      <a:pt x="1360" y="0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形状 20"/>
              <p:cNvSpPr/>
              <p:nvPr/>
            </p:nvSpPr>
            <p:spPr>
              <a:xfrm>
                <a:off x="9159875" y="862330"/>
                <a:ext cx="141605" cy="169545"/>
              </a:xfrm>
              <a:custGeom>
                <a:avLst/>
                <a:gdLst>
                  <a:gd name="TX0" fmla="*/ 1447 w 2231"/>
                  <a:gd name="TY0" fmla="*/ 1118 h 2151"/>
                  <a:gd name="TX1" fmla="*/ 2229 w 2231"/>
                  <a:gd name="TY1" fmla="*/ 1405 h 2151"/>
                  <a:gd name="TX2" fmla="*/ 1545 w 2231"/>
                  <a:gd name="TY2" fmla="*/ 1405 h 2151"/>
                  <a:gd name="TX3" fmla="*/ 1078 w 2231"/>
                  <a:gd name="TY3" fmla="*/ 1252 h 2151"/>
                  <a:gd name="TX4" fmla="*/ 652 w 2231"/>
                  <a:gd name="TY4" fmla="*/ 1405 h 2151"/>
                  <a:gd name="TX5" fmla="*/ 0 w 2231"/>
                  <a:gd name="TY5" fmla="*/ 1405 h 2151"/>
                  <a:gd name="TX6" fmla="*/ 726 w 2231"/>
                  <a:gd name="TY6" fmla="*/ 1137 h 2151"/>
                  <a:gd name="TX7" fmla="*/ 222 w 2231"/>
                  <a:gd name="TY7" fmla="*/ 976 h 2151"/>
                  <a:gd name="TX8" fmla="*/ 361 w 2231"/>
                  <a:gd name="TY8" fmla="*/ 745 h 2151"/>
                  <a:gd name="TX9" fmla="*/ 88 w 2231"/>
                  <a:gd name="TY9" fmla="*/ 745 h 2151"/>
                  <a:gd name="TX10" fmla="*/ 88 w 2231"/>
                  <a:gd name="TY10" fmla="*/ 583 h 2151"/>
                  <a:gd name="TX11" fmla="*/ 467 w 2231"/>
                  <a:gd name="TY11" fmla="*/ 583 h 2151"/>
                  <a:gd name="TX12" fmla="*/ 550 w 2231"/>
                  <a:gd name="TY12" fmla="*/ 444 h 2151"/>
                  <a:gd name="TX13" fmla="*/ 902 w 2231"/>
                  <a:gd name="TY13" fmla="*/ 444 h 2151"/>
                  <a:gd name="TX14" fmla="*/ 823 w 2231"/>
                  <a:gd name="TY14" fmla="*/ 583 h 2151"/>
                  <a:gd name="TX15" fmla="*/ 2146 w 2231"/>
                  <a:gd name="TY15" fmla="*/ 583 h 2151"/>
                  <a:gd name="TX16" fmla="*/ 2146 w 2231"/>
                  <a:gd name="TY16" fmla="*/ 745 h 2151"/>
                  <a:gd name="TX17" fmla="*/ 1910 w 2231"/>
                  <a:gd name="TY17" fmla="*/ 745 h 2151"/>
                  <a:gd name="TX18" fmla="*/ 1910 w 2231"/>
                  <a:gd name="TY18" fmla="*/ 957 h 2151"/>
                  <a:gd name="TX19" fmla="*/ 1447 w 2231"/>
                  <a:gd name="TY19" fmla="*/ 1118 h 2151"/>
                  <a:gd name="TX21" fmla="*/ 56 w 2231"/>
                  <a:gd name="TY21" fmla="*/ 2126 h 2151"/>
                  <a:gd name="TX22" fmla="*/ 426 w 2231"/>
                  <a:gd name="TY22" fmla="*/ 1733 h 2151"/>
                  <a:gd name="TX23" fmla="*/ 819 w 2231"/>
                  <a:gd name="TY23" fmla="*/ 1733 h 2151"/>
                  <a:gd name="TX24" fmla="*/ 463 w 2231"/>
                  <a:gd name="TY24" fmla="*/ 2126 h 2151"/>
                  <a:gd name="TX25" fmla="*/ 56 w 2231"/>
                  <a:gd name="TY25" fmla="*/ 2126 h 2151"/>
                  <a:gd name="TX27" fmla="*/ 1817 w 2231"/>
                  <a:gd name="TY27" fmla="*/ 490 h 2151"/>
                  <a:gd name="TX28" fmla="*/ 1817 w 2231"/>
                  <a:gd name="TY28" fmla="*/ 292 h 2151"/>
                  <a:gd name="TX29" fmla="*/ 412 w 2231"/>
                  <a:gd name="TY29" fmla="*/ 292 h 2151"/>
                  <a:gd name="TX30" fmla="*/ 412 w 2231"/>
                  <a:gd name="TY30" fmla="*/ 490 h 2151"/>
                  <a:gd name="TX31" fmla="*/ 88 w 2231"/>
                  <a:gd name="TY31" fmla="*/ 490 h 2151"/>
                  <a:gd name="TX32" fmla="*/ 88 w 2231"/>
                  <a:gd name="TY32" fmla="*/ 121 h 2151"/>
                  <a:gd name="TX33" fmla="*/ 925 w 2231"/>
                  <a:gd name="TY33" fmla="*/ 121 h 2151"/>
                  <a:gd name="TX34" fmla="*/ 925 w 2231"/>
                  <a:gd name="TY34" fmla="*/ 0 h 2151"/>
                  <a:gd name="TX35" fmla="*/ 1290 w 2231"/>
                  <a:gd name="TY35" fmla="*/ 0 h 2151"/>
                  <a:gd name="TX36" fmla="*/ 1290 w 2231"/>
                  <a:gd name="TY36" fmla="*/ 121 h 2151"/>
                  <a:gd name="TX37" fmla="*/ 2146 w 2231"/>
                  <a:gd name="TY37" fmla="*/ 121 h 2151"/>
                  <a:gd name="TX38" fmla="*/ 2146 w 2231"/>
                  <a:gd name="TY38" fmla="*/ 490 h 2151"/>
                  <a:gd name="TX39" fmla="*/ 1817 w 2231"/>
                  <a:gd name="TY39" fmla="*/ 490 h 2151"/>
                  <a:gd name="TX41" fmla="*/ 1281 w 2231"/>
                  <a:gd name="TY41" fmla="*/ 1368 h 2151"/>
                  <a:gd name="TX42" fmla="*/ 1281 w 2231"/>
                  <a:gd name="TY42" fmla="*/ 1497 h 2151"/>
                  <a:gd name="TX43" fmla="*/ 2146 w 2231"/>
                  <a:gd name="TY43" fmla="*/ 1497 h 2151"/>
                  <a:gd name="TX44" fmla="*/ 2146 w 2231"/>
                  <a:gd name="TY44" fmla="*/ 1668 h 2151"/>
                  <a:gd name="TX45" fmla="*/ 1281 w 2231"/>
                  <a:gd name="TY45" fmla="*/ 1668 h 2151"/>
                  <a:gd name="TX46" fmla="*/ 1281 w 2231"/>
                  <a:gd name="TY46" fmla="*/ 2149 h 2151"/>
                  <a:gd name="TX47" fmla="*/ 944 w 2231"/>
                  <a:gd name="TY47" fmla="*/ 2149 h 2151"/>
                  <a:gd name="TX48" fmla="*/ 944 w 2231"/>
                  <a:gd name="TY48" fmla="*/ 1668 h 2151"/>
                  <a:gd name="TX49" fmla="*/ 88 w 2231"/>
                  <a:gd name="TY49" fmla="*/ 1668 h 2151"/>
                  <a:gd name="TX50" fmla="*/ 88 w 2231"/>
                  <a:gd name="TY50" fmla="*/ 1497 h 2151"/>
                  <a:gd name="TX51" fmla="*/ 944 w 2231"/>
                  <a:gd name="TY51" fmla="*/ 1497 h 2151"/>
                  <a:gd name="TX52" fmla="*/ 944 w 2231"/>
                  <a:gd name="TY52" fmla="*/ 1368 h 2151"/>
                  <a:gd name="TX53" fmla="*/ 1281 w 2231"/>
                  <a:gd name="TY53" fmla="*/ 1368 h 2151"/>
                  <a:gd name="TX55" fmla="*/ 1115 w 2231"/>
                  <a:gd name="TY55" fmla="*/ 999 h 2151"/>
                  <a:gd name="TX56" fmla="*/ 1568 w 2231"/>
                  <a:gd name="TY56" fmla="*/ 832 h 2151"/>
                  <a:gd name="TX57" fmla="*/ 1568 w 2231"/>
                  <a:gd name="TY57" fmla="*/ 745 h 2151"/>
                  <a:gd name="TX58" fmla="*/ 726 w 2231"/>
                  <a:gd name="TY58" fmla="*/ 745 h 2151"/>
                  <a:gd name="TX59" fmla="*/ 675 w 2231"/>
                  <a:gd name="TY59" fmla="*/ 837 h 2151"/>
                  <a:gd name="TX60" fmla="*/ 1115 w 2231"/>
                  <a:gd name="TY60" fmla="*/ 999 h 2151"/>
                  <a:gd name="TX62" fmla="*/ 2192 w 2231"/>
                  <a:gd name="TY62" fmla="*/ 2126 h 2151"/>
                  <a:gd name="TX63" fmla="*/ 1776 w 2231"/>
                  <a:gd name="TY63" fmla="*/ 2126 h 2151"/>
                  <a:gd name="TX64" fmla="*/ 1420 w 2231"/>
                  <a:gd name="TY64" fmla="*/ 1733 h 2151"/>
                  <a:gd name="TX65" fmla="*/ 1827 w 2231"/>
                  <a:gd name="TY65" fmla="*/ 1733 h 2151"/>
                  <a:gd name="TX66" fmla="*/ 2192 w 2231"/>
                  <a:gd name="TY66" fmla="*/ 2126 h 215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</a:cxnLst>
                <a:rect l="l" t="t" r="r" b="b"/>
                <a:pathLst>
                  <a:path w="2231" h="2151">
                    <a:moveTo>
                      <a:pt x="1447" y="1118"/>
                    </a:moveTo>
                    <a:lnTo>
                      <a:pt x="2229" y="1405"/>
                    </a:lnTo>
                    <a:lnTo>
                      <a:pt x="1545" y="1405"/>
                    </a:lnTo>
                    <a:lnTo>
                      <a:pt x="1078" y="1252"/>
                    </a:lnTo>
                    <a:lnTo>
                      <a:pt x="652" y="1405"/>
                    </a:lnTo>
                    <a:lnTo>
                      <a:pt x="0" y="1405"/>
                    </a:lnTo>
                    <a:lnTo>
                      <a:pt x="726" y="1137"/>
                    </a:lnTo>
                    <a:lnTo>
                      <a:pt x="222" y="976"/>
                    </a:lnTo>
                    <a:lnTo>
                      <a:pt x="361" y="745"/>
                    </a:lnTo>
                    <a:lnTo>
                      <a:pt x="88" y="745"/>
                    </a:lnTo>
                    <a:lnTo>
                      <a:pt x="88" y="583"/>
                    </a:lnTo>
                    <a:lnTo>
                      <a:pt x="467" y="583"/>
                    </a:lnTo>
                    <a:lnTo>
                      <a:pt x="550" y="444"/>
                    </a:lnTo>
                    <a:lnTo>
                      <a:pt x="902" y="444"/>
                    </a:lnTo>
                    <a:lnTo>
                      <a:pt x="823" y="583"/>
                    </a:lnTo>
                    <a:lnTo>
                      <a:pt x="2146" y="583"/>
                    </a:lnTo>
                    <a:lnTo>
                      <a:pt x="2146" y="745"/>
                    </a:lnTo>
                    <a:lnTo>
                      <a:pt x="1910" y="745"/>
                    </a:lnTo>
                    <a:lnTo>
                      <a:pt x="1910" y="957"/>
                    </a:lnTo>
                    <a:lnTo>
                      <a:pt x="1447" y="1118"/>
                    </a:lnTo>
                    <a:close/>
                    <a:moveTo>
                      <a:pt x="56" y="2126"/>
                    </a:moveTo>
                    <a:lnTo>
                      <a:pt x="426" y="1733"/>
                    </a:lnTo>
                    <a:lnTo>
                      <a:pt x="819" y="1733"/>
                    </a:lnTo>
                    <a:lnTo>
                      <a:pt x="463" y="2126"/>
                    </a:lnTo>
                    <a:lnTo>
                      <a:pt x="56" y="2126"/>
                    </a:lnTo>
                    <a:close/>
                    <a:moveTo>
                      <a:pt x="1817" y="490"/>
                    </a:moveTo>
                    <a:lnTo>
                      <a:pt x="1817" y="292"/>
                    </a:lnTo>
                    <a:lnTo>
                      <a:pt x="412" y="292"/>
                    </a:lnTo>
                    <a:lnTo>
                      <a:pt x="412" y="490"/>
                    </a:lnTo>
                    <a:lnTo>
                      <a:pt x="88" y="490"/>
                    </a:lnTo>
                    <a:lnTo>
                      <a:pt x="88" y="121"/>
                    </a:lnTo>
                    <a:lnTo>
                      <a:pt x="925" y="121"/>
                    </a:lnTo>
                    <a:lnTo>
                      <a:pt x="925" y="0"/>
                    </a:lnTo>
                    <a:lnTo>
                      <a:pt x="1290" y="0"/>
                    </a:lnTo>
                    <a:lnTo>
                      <a:pt x="1290" y="121"/>
                    </a:lnTo>
                    <a:lnTo>
                      <a:pt x="2146" y="121"/>
                    </a:lnTo>
                    <a:lnTo>
                      <a:pt x="2146" y="490"/>
                    </a:lnTo>
                    <a:lnTo>
                      <a:pt x="1817" y="490"/>
                    </a:lnTo>
                    <a:close/>
                    <a:moveTo>
                      <a:pt x="1281" y="1368"/>
                    </a:moveTo>
                    <a:lnTo>
                      <a:pt x="1281" y="1497"/>
                    </a:lnTo>
                    <a:lnTo>
                      <a:pt x="2146" y="1497"/>
                    </a:lnTo>
                    <a:lnTo>
                      <a:pt x="2146" y="1668"/>
                    </a:lnTo>
                    <a:lnTo>
                      <a:pt x="1281" y="1668"/>
                    </a:lnTo>
                    <a:lnTo>
                      <a:pt x="1281" y="2149"/>
                    </a:lnTo>
                    <a:lnTo>
                      <a:pt x="944" y="2149"/>
                    </a:lnTo>
                    <a:lnTo>
                      <a:pt x="944" y="1668"/>
                    </a:lnTo>
                    <a:lnTo>
                      <a:pt x="88" y="1668"/>
                    </a:lnTo>
                    <a:lnTo>
                      <a:pt x="88" y="1497"/>
                    </a:lnTo>
                    <a:lnTo>
                      <a:pt x="944" y="1497"/>
                    </a:lnTo>
                    <a:lnTo>
                      <a:pt x="944" y="1368"/>
                    </a:lnTo>
                    <a:lnTo>
                      <a:pt x="1281" y="1368"/>
                    </a:lnTo>
                    <a:close/>
                    <a:moveTo>
                      <a:pt x="1115" y="999"/>
                    </a:moveTo>
                    <a:lnTo>
                      <a:pt x="1568" y="832"/>
                    </a:lnTo>
                    <a:lnTo>
                      <a:pt x="1568" y="745"/>
                    </a:lnTo>
                    <a:lnTo>
                      <a:pt x="726" y="745"/>
                    </a:lnTo>
                    <a:lnTo>
                      <a:pt x="675" y="837"/>
                    </a:lnTo>
                    <a:lnTo>
                      <a:pt x="1115" y="999"/>
                    </a:lnTo>
                    <a:close/>
                    <a:moveTo>
                      <a:pt x="2192" y="2126"/>
                    </a:moveTo>
                    <a:lnTo>
                      <a:pt x="1776" y="2126"/>
                    </a:lnTo>
                    <a:lnTo>
                      <a:pt x="1420" y="1733"/>
                    </a:lnTo>
                    <a:lnTo>
                      <a:pt x="1827" y="1733"/>
                    </a:lnTo>
                    <a:lnTo>
                      <a:pt x="2192" y="2126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形状 21"/>
              <p:cNvSpPr/>
              <p:nvPr/>
            </p:nvSpPr>
            <p:spPr>
              <a:xfrm>
                <a:off x="9307830" y="859155"/>
                <a:ext cx="145415" cy="173355"/>
              </a:xfrm>
              <a:custGeom>
                <a:avLst/>
                <a:gdLst>
                  <a:gd name="TX0" fmla="*/ 615 w 2277"/>
                  <a:gd name="TY0" fmla="*/ 943 h 2206"/>
                  <a:gd name="TX1" fmla="*/ 897 w 2277"/>
                  <a:gd name="TY1" fmla="*/ 1145 h 2206"/>
                  <a:gd name="TX2" fmla="*/ 897 w 2277"/>
                  <a:gd name="TY2" fmla="*/ 1548 h 2206"/>
                  <a:gd name="TX3" fmla="*/ 583 w 2277"/>
                  <a:gd name="TY3" fmla="*/ 1330 h 2206"/>
                  <a:gd name="TX4" fmla="*/ 583 w 2277"/>
                  <a:gd name="TY4" fmla="*/ 2204 h 2206"/>
                  <a:gd name="TX5" fmla="*/ 241 w 2277"/>
                  <a:gd name="TY5" fmla="*/ 2204 h 2206"/>
                  <a:gd name="TX6" fmla="*/ 241 w 2277"/>
                  <a:gd name="TY6" fmla="*/ 1478 h 2206"/>
                  <a:gd name="TX7" fmla="*/ 0 w 2277"/>
                  <a:gd name="TY7" fmla="*/ 1478 h 2206"/>
                  <a:gd name="TX8" fmla="*/ 435 w 2277"/>
                  <a:gd name="TY8" fmla="*/ 439 h 2206"/>
                  <a:gd name="TX9" fmla="*/ 93 w 2277"/>
                  <a:gd name="TY9" fmla="*/ 439 h 2206"/>
                  <a:gd name="TX10" fmla="*/ 93 w 2277"/>
                  <a:gd name="TY10" fmla="*/ 264 h 2206"/>
                  <a:gd name="TX11" fmla="*/ 306 w 2277"/>
                  <a:gd name="TY11" fmla="*/ 264 h 2206"/>
                  <a:gd name="TX12" fmla="*/ 306 w 2277"/>
                  <a:gd name="TY12" fmla="*/ 0 h 2206"/>
                  <a:gd name="TX13" fmla="*/ 680 w 2277"/>
                  <a:gd name="TY13" fmla="*/ 0 h 2206"/>
                  <a:gd name="TX14" fmla="*/ 680 w 2277"/>
                  <a:gd name="TY14" fmla="*/ 264 h 2206"/>
                  <a:gd name="TX15" fmla="*/ 819 w 2277"/>
                  <a:gd name="TY15" fmla="*/ 264 h 2206"/>
                  <a:gd name="TX16" fmla="*/ 819 w 2277"/>
                  <a:gd name="TY16" fmla="*/ 439 h 2206"/>
                  <a:gd name="TX17" fmla="*/ 615 w 2277"/>
                  <a:gd name="TY17" fmla="*/ 943 h 2206"/>
                  <a:gd name="TX19" fmla="*/ 888 w 2277"/>
                  <a:gd name="TY19" fmla="*/ 726 h 2206"/>
                  <a:gd name="TX20" fmla="*/ 888 w 2277"/>
                  <a:gd name="TY20" fmla="*/ 550 h 2206"/>
                  <a:gd name="TX21" fmla="*/ 1360 w 2277"/>
                  <a:gd name="TY21" fmla="*/ 550 h 2206"/>
                  <a:gd name="TX22" fmla="*/ 1360 w 2277"/>
                  <a:gd name="TY22" fmla="*/ 0 h 2206"/>
                  <a:gd name="TX23" fmla="*/ 1702 w 2277"/>
                  <a:gd name="TY23" fmla="*/ 0 h 2206"/>
                  <a:gd name="TX24" fmla="*/ 1702 w 2277"/>
                  <a:gd name="TY24" fmla="*/ 550 h 2206"/>
                  <a:gd name="TX25" fmla="*/ 2178 w 2277"/>
                  <a:gd name="TY25" fmla="*/ 550 h 2206"/>
                  <a:gd name="TX26" fmla="*/ 2178 w 2277"/>
                  <a:gd name="TY26" fmla="*/ 726 h 2206"/>
                  <a:gd name="TX27" fmla="*/ 1702 w 2277"/>
                  <a:gd name="TY27" fmla="*/ 726 h 2206"/>
                  <a:gd name="TX28" fmla="*/ 1702 w 2277"/>
                  <a:gd name="TY28" fmla="*/ 1996 h 2206"/>
                  <a:gd name="TX29" fmla="*/ 2275 w 2277"/>
                  <a:gd name="TY29" fmla="*/ 1996 h 2206"/>
                  <a:gd name="TX30" fmla="*/ 2275 w 2277"/>
                  <a:gd name="TY30" fmla="*/ 2172 h 2206"/>
                  <a:gd name="TX31" fmla="*/ 763 w 2277"/>
                  <a:gd name="TY31" fmla="*/ 2172 h 2206"/>
                  <a:gd name="TX32" fmla="*/ 763 w 2277"/>
                  <a:gd name="TY32" fmla="*/ 1996 h 2206"/>
                  <a:gd name="TX33" fmla="*/ 1360 w 2277"/>
                  <a:gd name="TY33" fmla="*/ 1996 h 2206"/>
                  <a:gd name="TX34" fmla="*/ 1360 w 2277"/>
                  <a:gd name="TY34" fmla="*/ 726 h 2206"/>
                  <a:gd name="TX35" fmla="*/ 888 w 2277"/>
                  <a:gd name="TY35" fmla="*/ 726 h 220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</a:cxnLst>
                <a:rect l="l" t="t" r="r" b="b"/>
                <a:pathLst>
                  <a:path w="2277" h="2206">
                    <a:moveTo>
                      <a:pt x="615" y="943"/>
                    </a:moveTo>
                    <a:lnTo>
                      <a:pt x="897" y="1145"/>
                    </a:lnTo>
                    <a:lnTo>
                      <a:pt x="897" y="1548"/>
                    </a:lnTo>
                    <a:lnTo>
                      <a:pt x="583" y="1330"/>
                    </a:lnTo>
                    <a:lnTo>
                      <a:pt x="583" y="2204"/>
                    </a:lnTo>
                    <a:lnTo>
                      <a:pt x="241" y="2204"/>
                    </a:lnTo>
                    <a:lnTo>
                      <a:pt x="241" y="1478"/>
                    </a:lnTo>
                    <a:lnTo>
                      <a:pt x="0" y="1478"/>
                    </a:lnTo>
                    <a:lnTo>
                      <a:pt x="435" y="439"/>
                    </a:lnTo>
                    <a:lnTo>
                      <a:pt x="93" y="439"/>
                    </a:lnTo>
                    <a:lnTo>
                      <a:pt x="93" y="264"/>
                    </a:lnTo>
                    <a:lnTo>
                      <a:pt x="306" y="264"/>
                    </a:lnTo>
                    <a:lnTo>
                      <a:pt x="306" y="0"/>
                    </a:lnTo>
                    <a:lnTo>
                      <a:pt x="680" y="0"/>
                    </a:lnTo>
                    <a:lnTo>
                      <a:pt x="680" y="264"/>
                    </a:lnTo>
                    <a:lnTo>
                      <a:pt x="819" y="264"/>
                    </a:lnTo>
                    <a:lnTo>
                      <a:pt x="819" y="439"/>
                    </a:lnTo>
                    <a:lnTo>
                      <a:pt x="615" y="943"/>
                    </a:lnTo>
                    <a:close/>
                    <a:moveTo>
                      <a:pt x="888" y="726"/>
                    </a:moveTo>
                    <a:lnTo>
                      <a:pt x="888" y="550"/>
                    </a:lnTo>
                    <a:lnTo>
                      <a:pt x="1360" y="550"/>
                    </a:lnTo>
                    <a:lnTo>
                      <a:pt x="1360" y="0"/>
                    </a:lnTo>
                    <a:lnTo>
                      <a:pt x="1702" y="0"/>
                    </a:lnTo>
                    <a:lnTo>
                      <a:pt x="1702" y="550"/>
                    </a:lnTo>
                    <a:lnTo>
                      <a:pt x="2178" y="550"/>
                    </a:lnTo>
                    <a:lnTo>
                      <a:pt x="2178" y="726"/>
                    </a:lnTo>
                    <a:lnTo>
                      <a:pt x="1702" y="726"/>
                    </a:lnTo>
                    <a:lnTo>
                      <a:pt x="1702" y="1996"/>
                    </a:lnTo>
                    <a:lnTo>
                      <a:pt x="2275" y="1996"/>
                    </a:lnTo>
                    <a:lnTo>
                      <a:pt x="2275" y="2172"/>
                    </a:lnTo>
                    <a:lnTo>
                      <a:pt x="763" y="2172"/>
                    </a:lnTo>
                    <a:lnTo>
                      <a:pt x="763" y="1996"/>
                    </a:lnTo>
                    <a:lnTo>
                      <a:pt x="1360" y="1996"/>
                    </a:lnTo>
                    <a:lnTo>
                      <a:pt x="1360" y="726"/>
                    </a:lnTo>
                    <a:lnTo>
                      <a:pt x="888" y="726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形状 22"/>
              <p:cNvSpPr/>
              <p:nvPr/>
            </p:nvSpPr>
            <p:spPr>
              <a:xfrm>
                <a:off x="9469120" y="863600"/>
                <a:ext cx="126365" cy="167005"/>
              </a:xfrm>
              <a:custGeom>
                <a:avLst/>
                <a:gdLst>
                  <a:gd name="TX0" fmla="*/ 1979 w 1991"/>
                  <a:gd name="TY0" fmla="*/ 176 h 2132"/>
                  <a:gd name="TX1" fmla="*/ 343 w 1991"/>
                  <a:gd name="TY1" fmla="*/ 176 h 2132"/>
                  <a:gd name="TX2" fmla="*/ 343 w 1991"/>
                  <a:gd name="TY2" fmla="*/ 1954 h 2132"/>
                  <a:gd name="TX3" fmla="*/ 1989 w 1991"/>
                  <a:gd name="TY3" fmla="*/ 1954 h 2132"/>
                  <a:gd name="TX4" fmla="*/ 1989 w 1991"/>
                  <a:gd name="TY4" fmla="*/ 2130 h 2132"/>
                  <a:gd name="TX5" fmla="*/ 0 w 1991"/>
                  <a:gd name="TY5" fmla="*/ 2130 h 2132"/>
                  <a:gd name="TX6" fmla="*/ 0 w 1991"/>
                  <a:gd name="TY6" fmla="*/ 0 h 2132"/>
                  <a:gd name="TX7" fmla="*/ 1979 w 1991"/>
                  <a:gd name="TY7" fmla="*/ 0 h 2132"/>
                  <a:gd name="TX8" fmla="*/ 1979 w 1991"/>
                  <a:gd name="TY8" fmla="*/ 176 h 2132"/>
                  <a:gd name="TX10" fmla="*/ 958 w 1991"/>
                  <a:gd name="TY10" fmla="*/ 1063 h 2132"/>
                  <a:gd name="TX11" fmla="*/ 421 w 1991"/>
                  <a:gd name="TY11" fmla="*/ 310 h 2132"/>
                  <a:gd name="TX12" fmla="*/ 847 w 1991"/>
                  <a:gd name="TY12" fmla="*/ 310 h 2132"/>
                  <a:gd name="TX13" fmla="*/ 1166 w 1991"/>
                  <a:gd name="TY13" fmla="*/ 763 h 2132"/>
                  <a:gd name="TX14" fmla="*/ 1475 w 1991"/>
                  <a:gd name="TY14" fmla="*/ 310 h 2132"/>
                  <a:gd name="TX15" fmla="*/ 1887 w 1991"/>
                  <a:gd name="TY15" fmla="*/ 310 h 2132"/>
                  <a:gd name="TX16" fmla="*/ 1378 w 1991"/>
                  <a:gd name="TY16" fmla="*/ 1058 h 2132"/>
                  <a:gd name="TX17" fmla="*/ 1924 w 1991"/>
                  <a:gd name="TY17" fmla="*/ 1829 h 2132"/>
                  <a:gd name="TX18" fmla="*/ 1508 w 1991"/>
                  <a:gd name="TY18" fmla="*/ 1829 h 2132"/>
                  <a:gd name="TX19" fmla="*/ 1175 w 1991"/>
                  <a:gd name="TY19" fmla="*/ 1358 h 2132"/>
                  <a:gd name="TX20" fmla="*/ 860 w 1991"/>
                  <a:gd name="TY20" fmla="*/ 1829 h 2132"/>
                  <a:gd name="TX21" fmla="*/ 440 w 1991"/>
                  <a:gd name="TY21" fmla="*/ 1829 h 2132"/>
                  <a:gd name="TX22" fmla="*/ 958 w 1991"/>
                  <a:gd name="TY22" fmla="*/ 1063 h 213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</a:cxnLst>
                <a:rect l="l" t="t" r="r" b="b"/>
                <a:pathLst>
                  <a:path w="1991" h="2132">
                    <a:moveTo>
                      <a:pt x="1979" y="176"/>
                    </a:moveTo>
                    <a:lnTo>
                      <a:pt x="343" y="176"/>
                    </a:lnTo>
                    <a:lnTo>
                      <a:pt x="343" y="1954"/>
                    </a:lnTo>
                    <a:lnTo>
                      <a:pt x="1989" y="1954"/>
                    </a:lnTo>
                    <a:lnTo>
                      <a:pt x="1989" y="2130"/>
                    </a:lnTo>
                    <a:lnTo>
                      <a:pt x="0" y="2130"/>
                    </a:lnTo>
                    <a:lnTo>
                      <a:pt x="0" y="0"/>
                    </a:lnTo>
                    <a:lnTo>
                      <a:pt x="1979" y="0"/>
                    </a:lnTo>
                    <a:lnTo>
                      <a:pt x="1979" y="176"/>
                    </a:lnTo>
                    <a:close/>
                    <a:moveTo>
                      <a:pt x="958" y="1063"/>
                    </a:moveTo>
                    <a:lnTo>
                      <a:pt x="421" y="310"/>
                    </a:lnTo>
                    <a:lnTo>
                      <a:pt x="847" y="310"/>
                    </a:lnTo>
                    <a:lnTo>
                      <a:pt x="1166" y="763"/>
                    </a:lnTo>
                    <a:lnTo>
                      <a:pt x="1475" y="310"/>
                    </a:lnTo>
                    <a:lnTo>
                      <a:pt x="1887" y="310"/>
                    </a:lnTo>
                    <a:lnTo>
                      <a:pt x="1378" y="1058"/>
                    </a:lnTo>
                    <a:lnTo>
                      <a:pt x="1924" y="1829"/>
                    </a:lnTo>
                    <a:lnTo>
                      <a:pt x="1508" y="1829"/>
                    </a:lnTo>
                    <a:lnTo>
                      <a:pt x="1175" y="1358"/>
                    </a:lnTo>
                    <a:lnTo>
                      <a:pt x="860" y="1829"/>
                    </a:lnTo>
                    <a:lnTo>
                      <a:pt x="440" y="1829"/>
                    </a:lnTo>
                    <a:lnTo>
                      <a:pt x="958" y="1063"/>
                    </a:lnTo>
                    <a:close/>
                  </a:path>
                </a:pathLst>
              </a:custGeom>
              <a:grpFill/>
              <a:ln w="0">
                <a:noFill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marL="0" indent="0" algn="l" defTabSz="45720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35" name="形状 34"/>
          <p:cNvCxnSpPr/>
          <p:nvPr/>
        </p:nvCxnSpPr>
        <p:spPr>
          <a:xfrm>
            <a:off x="7885430" y="527050"/>
            <a:ext cx="635" cy="503555"/>
          </a:xfrm>
          <a:prstGeom prst="line">
            <a:avLst/>
          </a:prstGeom>
          <a:ln w="12700" cap="rnd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 rot="0">
            <a:off x="8394700" y="426720"/>
            <a:ext cx="753745" cy="370205"/>
            <a:chOff x="8394700" y="426720"/>
            <a:chExt cx="753745" cy="370205"/>
          </a:xfrm>
          <a:solidFill>
            <a:schemeClr val="bg1">
              <a:lumMod val="75000"/>
            </a:schemeClr>
          </a:solidFill>
        </p:grpSpPr>
        <p:sp>
          <p:nvSpPr>
            <p:cNvPr id="37" name="形状 36"/>
            <p:cNvSpPr/>
            <p:nvPr/>
          </p:nvSpPr>
          <p:spPr>
            <a:xfrm>
              <a:off x="8394700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形状 37"/>
            <p:cNvSpPr/>
            <p:nvPr/>
          </p:nvSpPr>
          <p:spPr>
            <a:xfrm>
              <a:off x="8584565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形状 38"/>
            <p:cNvSpPr/>
            <p:nvPr/>
          </p:nvSpPr>
          <p:spPr>
            <a:xfrm>
              <a:off x="8773795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形状 39"/>
            <p:cNvSpPr/>
            <p:nvPr/>
          </p:nvSpPr>
          <p:spPr>
            <a:xfrm>
              <a:off x="8963660" y="426720"/>
              <a:ext cx="184785" cy="370205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1" name="形状 40"/>
          <p:cNvSpPr/>
          <p:nvPr/>
        </p:nvSpPr>
        <p:spPr>
          <a:xfrm>
            <a:off x="8324850" y="413385"/>
            <a:ext cx="899795" cy="3689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>
            <a:lvl1pPr/>
          </a:lstStyle>
          <a:p>
            <a:pPr marL="0" indent="0" algn="ctr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cap="none">
                <a:ln w="22225" cap="flat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我的学校</a:t>
            </a:r>
            <a:endParaRPr lang="ko-KR" altLang="en-US" sz="1800" b="1" cap="none">
              <a:ln w="22225" cap="flat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 rot="0">
            <a:off x="581660" y="729615"/>
            <a:ext cx="327025" cy="321945"/>
            <a:chOff x="581660" y="729615"/>
            <a:chExt cx="327025" cy="321945"/>
          </a:xfrm>
          <a:solidFill>
            <a:schemeClr val="bg1"/>
          </a:solidFill>
        </p:grpSpPr>
        <p:sp>
          <p:nvSpPr>
            <p:cNvPr id="43" name="形状 42"/>
            <p:cNvSpPr/>
            <p:nvPr/>
          </p:nvSpPr>
          <p:spPr>
            <a:xfrm>
              <a:off x="648970" y="807720"/>
              <a:ext cx="259715" cy="243205"/>
            </a:xfrm>
            <a:custGeom>
              <a:avLst/>
              <a:gdLst>
                <a:gd name="TX0" fmla="*/ 25 w 2648"/>
                <a:gd name="TY0" fmla="*/ 1478 h 2012"/>
                <a:gd name="TX1" fmla="*/ 525 w 2648"/>
                <a:gd name="TY1" fmla="*/ 1865 h 2012"/>
                <a:gd name="TX2" fmla="*/ 736 w 2648"/>
                <a:gd name="TY2" fmla="*/ 1972 h 2012"/>
                <a:gd name="TX3" fmla="*/ 940 w 2648"/>
                <a:gd name="TY3" fmla="*/ 2010 h 2012"/>
                <a:gd name="TX4" fmla="*/ 1078 w 2648"/>
                <a:gd name="TY4" fmla="*/ 1991 h 2012"/>
                <a:gd name="TX5" fmla="*/ 1286 w 2648"/>
                <a:gd name="TY5" fmla="*/ 1894 h 2012"/>
                <a:gd name="TX6" fmla="*/ 1506 w 2648"/>
                <a:gd name="TY6" fmla="*/ 1715 h 2012"/>
                <a:gd name="TX7" fmla="*/ 1506 w 2648"/>
                <a:gd name="TY7" fmla="*/ 1715 h 2012"/>
                <a:gd name="TX8" fmla="*/ 2630 w 2648"/>
                <a:gd name="TY8" fmla="*/ 624 h 2012"/>
                <a:gd name="TX9" fmla="*/ 2646 w 2648"/>
                <a:gd name="TY9" fmla="*/ 586 h 2012"/>
                <a:gd name="TX10" fmla="*/ 2630 w 2648"/>
                <a:gd name="TY10" fmla="*/ 548 h 2012"/>
                <a:gd name="TX11" fmla="*/ 2090 w 2648"/>
                <a:gd name="TY11" fmla="*/ 21 h 2012"/>
                <a:gd name="TX12" fmla="*/ 2016 w 2648"/>
                <a:gd name="TY12" fmla="*/ 22 h 2012"/>
                <a:gd name="TX13" fmla="*/ 2017 w 2648"/>
                <a:gd name="TY13" fmla="*/ 96 h 2012"/>
                <a:gd name="TX14" fmla="*/ 2518 w 2648"/>
                <a:gd name="TY14" fmla="*/ 586 h 2012"/>
                <a:gd name="TX15" fmla="*/ 1433 w 2648"/>
                <a:gd name="TY15" fmla="*/ 1639 h 2012"/>
                <a:gd name="TX16" fmla="*/ 1433 w 2648"/>
                <a:gd name="TY16" fmla="*/ 1639 h 2012"/>
                <a:gd name="TX17" fmla="*/ 1167 w 2648"/>
                <a:gd name="TY17" fmla="*/ 1843 h 2012"/>
                <a:gd name="TX18" fmla="*/ 1051 w 2648"/>
                <a:gd name="TY18" fmla="*/ 1889 h 2012"/>
                <a:gd name="TX19" fmla="*/ 940 w 2648"/>
                <a:gd name="TY19" fmla="*/ 1904 h 2012"/>
                <a:gd name="TX20" fmla="*/ 772 w 2648"/>
                <a:gd name="TY20" fmla="*/ 1872 h 2012"/>
                <a:gd name="TX21" fmla="*/ 474 w 2648"/>
                <a:gd name="TY21" fmla="*/ 1704 h 2012"/>
                <a:gd name="TX22" fmla="*/ 93 w 2648"/>
                <a:gd name="TY22" fmla="*/ 1398 h 2012"/>
                <a:gd name="TX23" fmla="*/ 19 w 2648"/>
                <a:gd name="TY23" fmla="*/ 1404 h 2012"/>
                <a:gd name="TX24" fmla="*/ 25 w 2648"/>
                <a:gd name="TY24" fmla="*/ 1478 h 201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2648" h="2012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形状 43"/>
            <p:cNvSpPr/>
            <p:nvPr/>
          </p:nvSpPr>
          <p:spPr>
            <a:xfrm>
              <a:off x="666750" y="878840"/>
              <a:ext cx="211455" cy="139065"/>
            </a:xfrm>
            <a:custGeom>
              <a:avLst/>
              <a:gdLst>
                <a:gd name="TX0" fmla="*/ 15 w 2159"/>
                <a:gd name="TY0" fmla="*/ 713 h 1153"/>
                <a:gd name="TX1" fmla="*/ 432 w 2159"/>
                <a:gd name="TY1" fmla="*/ 1033 h 1153"/>
                <a:gd name="TX2" fmla="*/ 605 w 2159"/>
                <a:gd name="TY2" fmla="*/ 1120 h 1153"/>
                <a:gd name="TX3" fmla="*/ 771 w 2159"/>
                <a:gd name="TY3" fmla="*/ 1151 h 1153"/>
                <a:gd name="TX4" fmla="*/ 896 w 2159"/>
                <a:gd name="TY4" fmla="*/ 1132 h 1153"/>
                <a:gd name="TX5" fmla="*/ 1089 w 2159"/>
                <a:gd name="TY5" fmla="*/ 1036 h 1153"/>
                <a:gd name="TX6" fmla="*/ 1305 w 2159"/>
                <a:gd name="TY6" fmla="*/ 856 h 1153"/>
                <a:gd name="TX7" fmla="*/ 1305 w 2159"/>
                <a:gd name="TY7" fmla="*/ 856 h 1153"/>
                <a:gd name="TX8" fmla="*/ 2144 w 2159"/>
                <a:gd name="TY8" fmla="*/ 57 h 1153"/>
                <a:gd name="TX9" fmla="*/ 2145 w 2159"/>
                <a:gd name="TY9" fmla="*/ 13 h 1153"/>
                <a:gd name="TX10" fmla="*/ 2100 w 2159"/>
                <a:gd name="TY10" fmla="*/ 12 h 1153"/>
                <a:gd name="TX11" fmla="*/ 1262 w 2159"/>
                <a:gd name="TY11" fmla="*/ 811 h 1153"/>
                <a:gd name="TX12" fmla="*/ 1262 w 2159"/>
                <a:gd name="TY12" fmla="*/ 811 h 1153"/>
                <a:gd name="TX13" fmla="*/ 993 w 2159"/>
                <a:gd name="TY13" fmla="*/ 1023 h 1153"/>
                <a:gd name="TX14" fmla="*/ 878 w 2159"/>
                <a:gd name="TY14" fmla="*/ 1072 h 1153"/>
                <a:gd name="TX15" fmla="*/ 771 w 2159"/>
                <a:gd name="TY15" fmla="*/ 1088 h 1153"/>
                <a:gd name="TX16" fmla="*/ 626 w 2159"/>
                <a:gd name="TY16" fmla="*/ 1061 h 1153"/>
                <a:gd name="TX17" fmla="*/ 376 w 2159"/>
                <a:gd name="TY17" fmla="*/ 920 h 1153"/>
                <a:gd name="TX18" fmla="*/ 55 w 2159"/>
                <a:gd name="TY18" fmla="*/ 665 h 1153"/>
                <a:gd name="TX19" fmla="*/ 11 w 2159"/>
                <a:gd name="TY19" fmla="*/ 669 h 1153"/>
                <a:gd name="TX20" fmla="*/ 15 w 2159"/>
                <a:gd name="TY20" fmla="*/ 713 h 115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59" h="1153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形状 44"/>
            <p:cNvSpPr/>
            <p:nvPr/>
          </p:nvSpPr>
          <p:spPr>
            <a:xfrm>
              <a:off x="683260" y="863600"/>
              <a:ext cx="180975" cy="123825"/>
            </a:xfrm>
            <a:custGeom>
              <a:avLst/>
              <a:gdLst>
                <a:gd name="TX0" fmla="*/ 12 w 1846"/>
                <a:gd name="TY0" fmla="*/ 672 h 1023"/>
                <a:gd name="TX1" fmla="*/ 350 w 1846"/>
                <a:gd name="TY1" fmla="*/ 928 h 1023"/>
                <a:gd name="TX2" fmla="*/ 488 w 1846"/>
                <a:gd name="TY2" fmla="*/ 997 h 1023"/>
                <a:gd name="TX3" fmla="*/ 620 w 1846"/>
                <a:gd name="TY3" fmla="*/ 1021 h 1023"/>
                <a:gd name="TX4" fmla="*/ 734 w 1846"/>
                <a:gd name="TY4" fmla="*/ 1003 h 1023"/>
                <a:gd name="TX5" fmla="*/ 915 w 1846"/>
                <a:gd name="TY5" fmla="*/ 905 h 1023"/>
                <a:gd name="TX6" fmla="*/ 1129 w 1846"/>
                <a:gd name="TY6" fmla="*/ 720 h 1023"/>
                <a:gd name="TX7" fmla="*/ 1129 w 1846"/>
                <a:gd name="TY7" fmla="*/ 720 h 1023"/>
                <a:gd name="TX8" fmla="*/ 1834 w 1846"/>
                <a:gd name="TY8" fmla="*/ 42 h 1023"/>
                <a:gd name="TX9" fmla="*/ 1835 w 1846"/>
                <a:gd name="TY9" fmla="*/ 10 h 1023"/>
                <a:gd name="TX10" fmla="*/ 1802 w 1846"/>
                <a:gd name="TY10" fmla="*/ 9 h 1023"/>
                <a:gd name="TX11" fmla="*/ 1097 w 1846"/>
                <a:gd name="TY11" fmla="*/ 687 h 1023"/>
                <a:gd name="TX12" fmla="*/ 1097 w 1846"/>
                <a:gd name="TY12" fmla="*/ 687 h 1023"/>
                <a:gd name="TX13" fmla="*/ 828 w 1846"/>
                <a:gd name="TY13" fmla="*/ 907 h 1023"/>
                <a:gd name="TX14" fmla="*/ 720 w 1846"/>
                <a:gd name="TY14" fmla="*/ 959 h 1023"/>
                <a:gd name="TX15" fmla="*/ 620 w 1846"/>
                <a:gd name="TY15" fmla="*/ 975 h 1023"/>
                <a:gd name="TX16" fmla="*/ 504 w 1846"/>
                <a:gd name="TY16" fmla="*/ 954 h 1023"/>
                <a:gd name="TX17" fmla="*/ 302 w 1846"/>
                <a:gd name="TY17" fmla="*/ 841 h 1023"/>
                <a:gd name="TX18" fmla="*/ 41 w 1846"/>
                <a:gd name="TY18" fmla="*/ 636 h 1023"/>
                <a:gd name="TX19" fmla="*/ 9 w 1846"/>
                <a:gd name="TY19" fmla="*/ 640 h 1023"/>
                <a:gd name="TX20" fmla="*/ 12 w 1846"/>
                <a:gd name="TY20" fmla="*/ 672 h 10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846" h="1023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形状 45"/>
            <p:cNvSpPr/>
            <p:nvPr/>
          </p:nvSpPr>
          <p:spPr>
            <a:xfrm>
              <a:off x="701040" y="847725"/>
              <a:ext cx="150495" cy="108585"/>
            </a:xfrm>
            <a:custGeom>
              <a:avLst/>
              <a:gdLst>
                <a:gd name="TX0" fmla="*/ 8 w 1532"/>
                <a:gd name="TY0" fmla="*/ 630 h 896"/>
                <a:gd name="TX1" fmla="*/ 269 w 1532"/>
                <a:gd name="TY1" fmla="*/ 824 h 896"/>
                <a:gd name="TX2" fmla="*/ 374 w 1532"/>
                <a:gd name="TY2" fmla="*/ 876 h 896"/>
                <a:gd name="TX3" fmla="*/ 473 w 1532"/>
                <a:gd name="TY3" fmla="*/ 894 h 896"/>
                <a:gd name="TX4" fmla="*/ 573 w 1532"/>
                <a:gd name="TY4" fmla="*/ 875 h 896"/>
                <a:gd name="TX5" fmla="*/ 739 w 1532"/>
                <a:gd name="TY5" fmla="*/ 775 h 896"/>
                <a:gd name="TX6" fmla="*/ 953 w 1532"/>
                <a:gd name="TY6" fmla="*/ 584 h 896"/>
                <a:gd name="TX7" fmla="*/ 953 w 1532"/>
                <a:gd name="TY7" fmla="*/ 584 h 896"/>
                <a:gd name="TX8" fmla="*/ 1524 w 1532"/>
                <a:gd name="TY8" fmla="*/ 27 h 896"/>
                <a:gd name="TX9" fmla="*/ 1524 w 1532"/>
                <a:gd name="TY9" fmla="*/ 6 h 896"/>
                <a:gd name="TX10" fmla="*/ 1503 w 1532"/>
                <a:gd name="TY10" fmla="*/ 6 h 896"/>
                <a:gd name="TX11" fmla="*/ 932 w 1532"/>
                <a:gd name="TY11" fmla="*/ 563 h 896"/>
                <a:gd name="TX12" fmla="*/ 932 w 1532"/>
                <a:gd name="TY12" fmla="*/ 563 h 896"/>
                <a:gd name="TX13" fmla="*/ 663 w 1532"/>
                <a:gd name="TY13" fmla="*/ 793 h 896"/>
                <a:gd name="TX14" fmla="*/ 562 w 1532"/>
                <a:gd name="TY14" fmla="*/ 847 h 896"/>
                <a:gd name="TX15" fmla="*/ 473 w 1532"/>
                <a:gd name="TY15" fmla="*/ 865 h 896"/>
                <a:gd name="TX16" fmla="*/ 384 w 1532"/>
                <a:gd name="TY16" fmla="*/ 848 h 896"/>
                <a:gd name="TX17" fmla="*/ 229 w 1532"/>
                <a:gd name="TY17" fmla="*/ 762 h 896"/>
                <a:gd name="TX18" fmla="*/ 26 w 1532"/>
                <a:gd name="TY18" fmla="*/ 607 h 896"/>
                <a:gd name="TX19" fmla="*/ 5 w 1532"/>
                <a:gd name="TY19" fmla="*/ 609 h 896"/>
                <a:gd name="TX20" fmla="*/ 8 w 1532"/>
                <a:gd name="TY20" fmla="*/ 630 h 89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532" h="896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形状 46"/>
            <p:cNvSpPr/>
            <p:nvPr/>
          </p:nvSpPr>
          <p:spPr>
            <a:xfrm>
              <a:off x="716915" y="832485"/>
              <a:ext cx="120015" cy="93345"/>
            </a:xfrm>
            <a:custGeom>
              <a:avLst/>
              <a:gdLst>
                <a:gd name="TX0" fmla="*/ 4 w 1218"/>
                <a:gd name="TY0" fmla="*/ 588 h 774"/>
                <a:gd name="TX1" fmla="*/ 193 w 1218"/>
                <a:gd name="TY1" fmla="*/ 724 h 774"/>
                <a:gd name="TX2" fmla="*/ 332 w 1218"/>
                <a:gd name="TY2" fmla="*/ 772 h 774"/>
                <a:gd name="TX3" fmla="*/ 415 w 1218"/>
                <a:gd name="TY3" fmla="*/ 752 h 774"/>
                <a:gd name="TX4" fmla="*/ 563 w 1218"/>
                <a:gd name="TY4" fmla="*/ 648 h 774"/>
                <a:gd name="TX5" fmla="*/ 776 w 1218"/>
                <a:gd name="TY5" fmla="*/ 448 h 774"/>
                <a:gd name="TX6" fmla="*/ 776 w 1218"/>
                <a:gd name="TY6" fmla="*/ 448 h 774"/>
                <a:gd name="TX7" fmla="*/ 1213 w 1218"/>
                <a:gd name="TY7" fmla="*/ 12 h 774"/>
                <a:gd name="TX8" fmla="*/ 1213 w 1218"/>
                <a:gd name="TY8" fmla="*/ 2 h 774"/>
                <a:gd name="TX9" fmla="*/ 1204 w 1218"/>
                <a:gd name="TY9" fmla="*/ 2 h 774"/>
                <a:gd name="TX10" fmla="*/ 767 w 1218"/>
                <a:gd name="TY10" fmla="*/ 439 h 774"/>
                <a:gd name="TX11" fmla="*/ 500 w 1218"/>
                <a:gd name="TY11" fmla="*/ 682 h 774"/>
                <a:gd name="TX12" fmla="*/ 410 w 1218"/>
                <a:gd name="TY12" fmla="*/ 740 h 774"/>
                <a:gd name="TX13" fmla="*/ 332 w 1218"/>
                <a:gd name="TY13" fmla="*/ 759 h 774"/>
                <a:gd name="TX14" fmla="*/ 199 w 1218"/>
                <a:gd name="TY14" fmla="*/ 712 h 774"/>
                <a:gd name="TX15" fmla="*/ 12 w 1218"/>
                <a:gd name="TY15" fmla="*/ 577 h 774"/>
                <a:gd name="TX16" fmla="*/ 2 w 1218"/>
                <a:gd name="TY16" fmla="*/ 578 h 774"/>
                <a:gd name="TX17" fmla="*/ 4 w 1218"/>
                <a:gd name="TY17" fmla="*/ 588 h 77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</a:cxnLst>
              <a:rect l="l" t="t" r="r" b="b"/>
              <a:pathLst>
                <a:path w="1218" h="774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形状 47"/>
            <p:cNvSpPr/>
            <p:nvPr/>
          </p:nvSpPr>
          <p:spPr>
            <a:xfrm>
              <a:off x="581660" y="729615"/>
              <a:ext cx="260985" cy="241935"/>
            </a:xfrm>
            <a:custGeom>
              <a:avLst/>
              <a:gdLst>
                <a:gd name="TX0" fmla="*/ 2631 w 2658"/>
                <a:gd name="TY0" fmla="*/ 532 h 1999"/>
                <a:gd name="TX1" fmla="*/ 2130 w 2658"/>
                <a:gd name="TY1" fmla="*/ 145 h 1999"/>
                <a:gd name="TX2" fmla="*/ 1920 w 2658"/>
                <a:gd name="TY2" fmla="*/ 38 h 1999"/>
                <a:gd name="TX3" fmla="*/ 1715 w 2658"/>
                <a:gd name="TY3" fmla="*/ 0 h 1999"/>
                <a:gd name="TX4" fmla="*/ 1578 w 2658"/>
                <a:gd name="TY4" fmla="*/ 19 h 1999"/>
                <a:gd name="TX5" fmla="*/ 1370 w 2658"/>
                <a:gd name="TY5" fmla="*/ 116 h 1999"/>
                <a:gd name="TX6" fmla="*/ 1150 w 2658"/>
                <a:gd name="TY6" fmla="*/ 295 h 1999"/>
                <a:gd name="TX7" fmla="*/ 1150 w 2658"/>
                <a:gd name="TY7" fmla="*/ 295 h 1999"/>
                <a:gd name="TX8" fmla="*/ 16 w 2658"/>
                <a:gd name="TY8" fmla="*/ 1368 h 1999"/>
                <a:gd name="TX9" fmla="*/ 0 w 2658"/>
                <a:gd name="TY9" fmla="*/ 1406 h 1999"/>
                <a:gd name="TX10" fmla="*/ 16 w 2658"/>
                <a:gd name="TY10" fmla="*/ 1444 h 1999"/>
                <a:gd name="TX11" fmla="*/ 566 w 2658"/>
                <a:gd name="TY11" fmla="*/ 1977 h 1999"/>
                <a:gd name="TX12" fmla="*/ 640 w 2658"/>
                <a:gd name="TY12" fmla="*/ 1976 h 1999"/>
                <a:gd name="TX13" fmla="*/ 639 w 2658"/>
                <a:gd name="TY13" fmla="*/ 1901 h 1999"/>
                <a:gd name="TX14" fmla="*/ 129 w 2658"/>
                <a:gd name="TY14" fmla="*/ 1406 h 1999"/>
                <a:gd name="TX15" fmla="*/ 1223 w 2658"/>
                <a:gd name="TY15" fmla="*/ 371 h 1999"/>
                <a:gd name="TX16" fmla="*/ 1223 w 2658"/>
                <a:gd name="TY16" fmla="*/ 371 h 1999"/>
                <a:gd name="TX17" fmla="*/ 1489 w 2658"/>
                <a:gd name="TY17" fmla="*/ 167 h 1999"/>
                <a:gd name="TX18" fmla="*/ 1605 w 2658"/>
                <a:gd name="TY18" fmla="*/ 121 h 1999"/>
                <a:gd name="TX19" fmla="*/ 1715 w 2658"/>
                <a:gd name="TY19" fmla="*/ 106 h 1999"/>
                <a:gd name="TX20" fmla="*/ 1884 w 2658"/>
                <a:gd name="TY20" fmla="*/ 138 h 1999"/>
                <a:gd name="TX21" fmla="*/ 2181 w 2658"/>
                <a:gd name="TY21" fmla="*/ 306 h 1999"/>
                <a:gd name="TX22" fmla="*/ 2562 w 2658"/>
                <a:gd name="TY22" fmla="*/ 612 h 1999"/>
                <a:gd name="TX23" fmla="*/ 2637 w 2658"/>
                <a:gd name="TY23" fmla="*/ 606 h 1999"/>
                <a:gd name="TX24" fmla="*/ 2631 w 2658"/>
                <a:gd name="TY24" fmla="*/ 532 h 199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2658" h="1999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形状 48"/>
            <p:cNvSpPr/>
            <p:nvPr/>
          </p:nvSpPr>
          <p:spPr>
            <a:xfrm>
              <a:off x="612140" y="762635"/>
              <a:ext cx="211455" cy="139065"/>
            </a:xfrm>
            <a:custGeom>
              <a:avLst/>
              <a:gdLst>
                <a:gd name="TX0" fmla="*/ 2142 w 2159"/>
                <a:gd name="TY0" fmla="*/ 438 h 1153"/>
                <a:gd name="TX1" fmla="*/ 1725 w 2159"/>
                <a:gd name="TY1" fmla="*/ 118 h 1153"/>
                <a:gd name="TX2" fmla="*/ 1552 w 2159"/>
                <a:gd name="TY2" fmla="*/ 31 h 1153"/>
                <a:gd name="TX3" fmla="*/ 1386 w 2159"/>
                <a:gd name="TY3" fmla="*/ 0 h 1153"/>
                <a:gd name="TX4" fmla="*/ 1261 w 2159"/>
                <a:gd name="TY4" fmla="*/ 19 h 1153"/>
                <a:gd name="TX5" fmla="*/ 1068 w 2159"/>
                <a:gd name="TY5" fmla="*/ 115 h 1153"/>
                <a:gd name="TX6" fmla="*/ 852 w 2159"/>
                <a:gd name="TY6" fmla="*/ 295 h 1153"/>
                <a:gd name="TX7" fmla="*/ 852 w 2159"/>
                <a:gd name="TY7" fmla="*/ 295 h 1153"/>
                <a:gd name="TX8" fmla="*/ 13 w 2159"/>
                <a:gd name="TY8" fmla="*/ 1094 h 1153"/>
                <a:gd name="TX9" fmla="*/ 12 w 2159"/>
                <a:gd name="TY9" fmla="*/ 1138 h 1153"/>
                <a:gd name="TX10" fmla="*/ 56 w 2159"/>
                <a:gd name="TY10" fmla="*/ 1139 h 1153"/>
                <a:gd name="TX11" fmla="*/ 895 w 2159"/>
                <a:gd name="TY11" fmla="*/ 340 h 1153"/>
                <a:gd name="TX12" fmla="*/ 895 w 2159"/>
                <a:gd name="TY12" fmla="*/ 340 h 1153"/>
                <a:gd name="TX13" fmla="*/ 1164 w 2159"/>
                <a:gd name="TY13" fmla="*/ 128 h 1153"/>
                <a:gd name="TX14" fmla="*/ 1279 w 2159"/>
                <a:gd name="TY14" fmla="*/ 79 h 1153"/>
                <a:gd name="TX15" fmla="*/ 1386 w 2159"/>
                <a:gd name="TY15" fmla="*/ 63 h 1153"/>
                <a:gd name="TX16" fmla="*/ 1531 w 2159"/>
                <a:gd name="TY16" fmla="*/ 90 h 1153"/>
                <a:gd name="TX17" fmla="*/ 1781 w 2159"/>
                <a:gd name="TY17" fmla="*/ 231 h 1153"/>
                <a:gd name="TX18" fmla="*/ 2102 w 2159"/>
                <a:gd name="TY18" fmla="*/ 486 h 1153"/>
                <a:gd name="TX19" fmla="*/ 2146 w 2159"/>
                <a:gd name="TY19" fmla="*/ 482 h 1153"/>
                <a:gd name="TX20" fmla="*/ 2142 w 2159"/>
                <a:gd name="TY20" fmla="*/ 438 h 115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2159" h="1153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形状 49"/>
            <p:cNvSpPr/>
            <p:nvPr/>
          </p:nvSpPr>
          <p:spPr>
            <a:xfrm>
              <a:off x="626110" y="794385"/>
              <a:ext cx="180975" cy="123825"/>
            </a:xfrm>
            <a:custGeom>
              <a:avLst/>
              <a:gdLst>
                <a:gd name="TX0" fmla="*/ 1832 w 1845"/>
                <a:gd name="TY0" fmla="*/ 349 h 1022"/>
                <a:gd name="TX1" fmla="*/ 1494 w 1845"/>
                <a:gd name="TY1" fmla="*/ 93 h 1022"/>
                <a:gd name="TX2" fmla="*/ 1356 w 1845"/>
                <a:gd name="TY2" fmla="*/ 24 h 1022"/>
                <a:gd name="TX3" fmla="*/ 1224 w 1845"/>
                <a:gd name="TY3" fmla="*/ 0 h 1022"/>
                <a:gd name="TX4" fmla="*/ 1110 w 1845"/>
                <a:gd name="TY4" fmla="*/ 18 h 1022"/>
                <a:gd name="TX5" fmla="*/ 929 w 1845"/>
                <a:gd name="TY5" fmla="*/ 116 h 1022"/>
                <a:gd name="TX6" fmla="*/ 715 w 1845"/>
                <a:gd name="TY6" fmla="*/ 301 h 1022"/>
                <a:gd name="TX7" fmla="*/ 714 w 1845"/>
                <a:gd name="TY7" fmla="*/ 301 h 1022"/>
                <a:gd name="TX8" fmla="*/ 10 w 1845"/>
                <a:gd name="TY8" fmla="*/ 978 h 1022"/>
                <a:gd name="TX9" fmla="*/ 9 w 1845"/>
                <a:gd name="TY9" fmla="*/ 1011 h 1022"/>
                <a:gd name="TX10" fmla="*/ 42 w 1845"/>
                <a:gd name="TY10" fmla="*/ 1012 h 1022"/>
                <a:gd name="TX11" fmla="*/ 746 w 1845"/>
                <a:gd name="TY11" fmla="*/ 334 h 1022"/>
                <a:gd name="TX12" fmla="*/ 746 w 1845"/>
                <a:gd name="TY12" fmla="*/ 334 h 1022"/>
                <a:gd name="TX13" fmla="*/ 1016 w 1845"/>
                <a:gd name="TY13" fmla="*/ 114 h 1022"/>
                <a:gd name="TX14" fmla="*/ 1124 w 1845"/>
                <a:gd name="TY14" fmla="*/ 62 h 1022"/>
                <a:gd name="TX15" fmla="*/ 1224 w 1845"/>
                <a:gd name="TY15" fmla="*/ 46 h 1022"/>
                <a:gd name="TX16" fmla="*/ 1340 w 1845"/>
                <a:gd name="TY16" fmla="*/ 67 h 1022"/>
                <a:gd name="TX17" fmla="*/ 1542 w 1845"/>
                <a:gd name="TY17" fmla="*/ 180 h 1022"/>
                <a:gd name="TX18" fmla="*/ 1803 w 1845"/>
                <a:gd name="TY18" fmla="*/ 385 h 1022"/>
                <a:gd name="TX19" fmla="*/ 1835 w 1845"/>
                <a:gd name="TY19" fmla="*/ 381 h 1022"/>
                <a:gd name="TX20" fmla="*/ 1832 w 1845"/>
                <a:gd name="TY20" fmla="*/ 349 h 10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845" h="1022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形状 50"/>
            <p:cNvSpPr/>
            <p:nvPr/>
          </p:nvSpPr>
          <p:spPr>
            <a:xfrm>
              <a:off x="640080" y="824865"/>
              <a:ext cx="150495" cy="108585"/>
            </a:xfrm>
            <a:custGeom>
              <a:avLst/>
              <a:gdLst>
                <a:gd name="TX0" fmla="*/ 1522 w 1531"/>
                <a:gd name="TY0" fmla="*/ 264 h 896"/>
                <a:gd name="TX1" fmla="*/ 1260 w 1531"/>
                <a:gd name="TY1" fmla="*/ 70 h 896"/>
                <a:gd name="TX2" fmla="*/ 1156 w 1531"/>
                <a:gd name="TY2" fmla="*/ 18 h 896"/>
                <a:gd name="TX3" fmla="*/ 1057 w 1531"/>
                <a:gd name="TY3" fmla="*/ 0 h 896"/>
                <a:gd name="TX4" fmla="*/ 957 w 1531"/>
                <a:gd name="TY4" fmla="*/ 19 h 896"/>
                <a:gd name="TX5" fmla="*/ 791 w 1531"/>
                <a:gd name="TY5" fmla="*/ 119 h 896"/>
                <a:gd name="TX6" fmla="*/ 577 w 1531"/>
                <a:gd name="TY6" fmla="*/ 310 h 896"/>
                <a:gd name="TX7" fmla="*/ 577 w 1531"/>
                <a:gd name="TY7" fmla="*/ 310 h 896"/>
                <a:gd name="TX8" fmla="*/ 6 w 1531"/>
                <a:gd name="TY8" fmla="*/ 867 h 896"/>
                <a:gd name="TX9" fmla="*/ 6 w 1531"/>
                <a:gd name="TY9" fmla="*/ 888 h 896"/>
                <a:gd name="TX10" fmla="*/ 27 w 1531"/>
                <a:gd name="TY10" fmla="*/ 888 h 896"/>
                <a:gd name="TX11" fmla="*/ 598 w 1531"/>
                <a:gd name="TY11" fmla="*/ 331 h 896"/>
                <a:gd name="TX12" fmla="*/ 598 w 1531"/>
                <a:gd name="TY12" fmla="*/ 331 h 896"/>
                <a:gd name="TX13" fmla="*/ 866 w 1531"/>
                <a:gd name="TY13" fmla="*/ 101 h 896"/>
                <a:gd name="TX14" fmla="*/ 968 w 1531"/>
                <a:gd name="TY14" fmla="*/ 47 h 896"/>
                <a:gd name="TX15" fmla="*/ 1057 w 1531"/>
                <a:gd name="TY15" fmla="*/ 29 h 896"/>
                <a:gd name="TX16" fmla="*/ 1146 w 1531"/>
                <a:gd name="TY16" fmla="*/ 46 h 896"/>
                <a:gd name="TX17" fmla="*/ 1300 w 1531"/>
                <a:gd name="TY17" fmla="*/ 132 h 896"/>
                <a:gd name="TX18" fmla="*/ 1504 w 1531"/>
                <a:gd name="TY18" fmla="*/ 287 h 896"/>
                <a:gd name="TX19" fmla="*/ 1524 w 1531"/>
                <a:gd name="TY19" fmla="*/ 285 h 896"/>
                <a:gd name="TX20" fmla="*/ 1522 w 1531"/>
                <a:gd name="TY20" fmla="*/ 264 h 89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</a:cxnLst>
              <a:rect l="l" t="t" r="r" b="b"/>
              <a:pathLst>
                <a:path w="1531" h="896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形状 51"/>
            <p:cNvSpPr/>
            <p:nvPr/>
          </p:nvSpPr>
          <p:spPr>
            <a:xfrm>
              <a:off x="654685" y="854710"/>
              <a:ext cx="120015" cy="93345"/>
            </a:xfrm>
            <a:custGeom>
              <a:avLst/>
              <a:gdLst>
                <a:gd name="TX0" fmla="*/ 1212 w 1218"/>
                <a:gd name="TY0" fmla="*/ 184 h 774"/>
                <a:gd name="TX1" fmla="*/ 1023 w 1218"/>
                <a:gd name="TY1" fmla="*/ 48 h 774"/>
                <a:gd name="TX2" fmla="*/ 884 w 1218"/>
                <a:gd name="TY2" fmla="*/ 0 h 774"/>
                <a:gd name="TX3" fmla="*/ 801 w 1218"/>
                <a:gd name="TY3" fmla="*/ 20 h 774"/>
                <a:gd name="TX4" fmla="*/ 653 w 1218"/>
                <a:gd name="TY4" fmla="*/ 124 h 774"/>
                <a:gd name="TX5" fmla="*/ 440 w 1218"/>
                <a:gd name="TY5" fmla="*/ 324 h 774"/>
                <a:gd name="TX6" fmla="*/ 440 w 1218"/>
                <a:gd name="TY6" fmla="*/ 324 h 774"/>
                <a:gd name="TX7" fmla="*/ 3 w 1218"/>
                <a:gd name="TY7" fmla="*/ 760 h 774"/>
                <a:gd name="TX8" fmla="*/ 3 w 1218"/>
                <a:gd name="TY8" fmla="*/ 770 h 774"/>
                <a:gd name="TX9" fmla="*/ 12 w 1218"/>
                <a:gd name="TY9" fmla="*/ 770 h 774"/>
                <a:gd name="TX10" fmla="*/ 449 w 1218"/>
                <a:gd name="TY10" fmla="*/ 333 h 774"/>
                <a:gd name="TX11" fmla="*/ 716 w 1218"/>
                <a:gd name="TY11" fmla="*/ 90 h 774"/>
                <a:gd name="TX12" fmla="*/ 806 w 1218"/>
                <a:gd name="TY12" fmla="*/ 32 h 774"/>
                <a:gd name="TX13" fmla="*/ 884 w 1218"/>
                <a:gd name="TY13" fmla="*/ 13 h 774"/>
                <a:gd name="TX14" fmla="*/ 1016 w 1218"/>
                <a:gd name="TY14" fmla="*/ 60 h 774"/>
                <a:gd name="TX15" fmla="*/ 1204 w 1218"/>
                <a:gd name="TY15" fmla="*/ 195 h 774"/>
                <a:gd name="TX16" fmla="*/ 1214 w 1218"/>
                <a:gd name="TY16" fmla="*/ 194 h 774"/>
                <a:gd name="TX17" fmla="*/ 1212 w 1218"/>
                <a:gd name="TY17" fmla="*/ 184 h 77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</a:cxnLst>
              <a:rect l="l" t="t" r="r" b="b"/>
              <a:pathLst>
                <a:path w="1218" h="774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形状 52"/>
            <p:cNvSpPr/>
            <p:nvPr/>
          </p:nvSpPr>
          <p:spPr>
            <a:xfrm>
              <a:off x="723900" y="871220"/>
              <a:ext cx="43815" cy="34925"/>
            </a:xfrm>
            <a:custGeom>
              <a:avLst/>
              <a:gdLst>
                <a:gd name="TX0" fmla="*/ 49 w 443"/>
                <a:gd name="TY0" fmla="*/ 200 h 294"/>
                <a:gd name="TX1" fmla="*/ 0 w 443"/>
                <a:gd name="TY1" fmla="*/ 156 h 294"/>
                <a:gd name="TX2" fmla="*/ 45 w 443"/>
                <a:gd name="TY2" fmla="*/ 107 h 294"/>
                <a:gd name="TX3" fmla="*/ 392 w 443"/>
                <a:gd name="TY3" fmla="*/ 91 h 294"/>
                <a:gd name="TX4" fmla="*/ 441 w 443"/>
                <a:gd name="TY4" fmla="*/ 137 h 294"/>
                <a:gd name="TX5" fmla="*/ 396 w 443"/>
                <a:gd name="TY5" fmla="*/ 185 h 294"/>
                <a:gd name="TX6" fmla="*/ 49 w 443"/>
                <a:gd name="TY6" fmla="*/ 200 h 29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443" h="294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 w="0">
              <a:noFill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l" defTabSz="45720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579" y="2666999"/>
            <a:ext cx="7258122" cy="2360071"/>
          </a:xfrm>
          <a:prstGeom prst="rect">
            <a:avLst/>
          </a:prstGeo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52581" y="5027070"/>
            <a:ext cx="7258119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978" y="685802"/>
            <a:ext cx="8346723" cy="175259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3977" y="2667000"/>
            <a:ext cx="4051554" cy="33686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59146" y="2667000"/>
            <a:ext cx="4051554" cy="3346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 smtClean="0"/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0272" y="2658533"/>
            <a:ext cx="374431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06316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591852" y="2667000"/>
            <a:ext cx="375679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70371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 smtClean="0"/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1600200"/>
            <a:ext cx="288441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76516" y="685801"/>
            <a:ext cx="5072126" cy="5105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8" y="2971800"/>
            <a:ext cx="288441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027" y="1752599"/>
            <a:ext cx="440990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72287" y="914400"/>
            <a:ext cx="266648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5027" y="3124199"/>
            <a:ext cx="440990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image" Target="../media/image4.png"/><Relationship Id="rId23" Type="http://schemas.openxmlformats.org/officeDocument/2006/relationships/image" Target="../media/image3.jpe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"/>
            <a:ext cx="9906000" cy="6853555"/>
          </a:xfrm>
          <a:prstGeom prst="rect">
            <a:avLst/>
          </a:prstGeom>
          <a:gradFill>
            <a:gsLst>
              <a:gs pos="85574">
                <a:schemeClr val="accent1">
                  <a:lumMod val="40000"/>
                  <a:lumOff val="60000"/>
                </a:schemeClr>
              </a:gs>
              <a:gs pos="69500">
                <a:schemeClr val="accent1">
                  <a:lumMod val="20000"/>
                  <a:lumOff val="80000"/>
                </a:schemeClr>
              </a:gs>
              <a:gs pos="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</p:spPr>
      </p:pic>
      <p:grpSp>
        <p:nvGrpSpPr>
          <p:cNvPr id="1026" name="Group 13"/>
          <p:cNvGrpSpPr/>
          <p:nvPr/>
        </p:nvGrpSpPr>
        <p:grpSpPr bwMode="auto">
          <a:xfrm>
            <a:off x="0" y="0"/>
            <a:ext cx="2309495" cy="6858000"/>
            <a:chOff x="0" y="0"/>
            <a:chExt cx="2309495" cy="6858000"/>
          </a:xfrm>
        </p:grpSpPr>
        <p:sp>
          <p:nvSpPr>
            <p:cNvPr id="1036" name="Freeform 6"/>
            <p:cNvSpPr/>
            <p:nvPr/>
          </p:nvSpPr>
          <p:spPr bwMode="auto">
            <a:xfrm>
              <a:off x="0" y="0"/>
              <a:ext cx="1162685" cy="5290820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822325" cy="4624705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930"/>
              <a:ext cx="981710" cy="1195070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611630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309495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8130"/>
              <a:ext cx="1492885" cy="1499870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1064260" y="457200"/>
            <a:ext cx="834644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4260" y="2667000"/>
            <a:ext cx="8346440" cy="335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155" y="6116955"/>
            <a:ext cx="930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3285" y="6116955"/>
            <a:ext cx="5756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3660" y="6116955"/>
            <a:ext cx="44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>
            <a:off x="481330" y="6216650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zh-CN" sz="2400" b="0">
              <a:latin typeface="Tahoma" panose="020B0604030504040204" pitchFamily="34" charset="0"/>
            </a:endParaRPr>
          </a:p>
        </p:txBody>
      </p:sp>
      <p:sp>
        <p:nvSpPr>
          <p:cNvPr id="21" name="AutoShape 5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525" y="5975350"/>
            <a:ext cx="2641600" cy="8826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" y="0"/>
            <a:ext cx="1000125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-87630" y="6002655"/>
            <a:ext cx="2641600" cy="882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/>
          </p:nvPr>
        </p:nvSpPr>
        <p:spPr>
          <a:xfrm>
            <a:off x="1062355" y="365125"/>
            <a:ext cx="6679565" cy="8794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单击此处编辑母版标题样式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3" name="Rect 0"/>
          <p:cNvSpPr txBox="1"/>
          <p:nvPr>
            <p:ph type="body"/>
          </p:nvPr>
        </p:nvSpPr>
        <p:spPr>
          <a:xfrm>
            <a:off x="681355" y="1590040"/>
            <a:ext cx="8543925" cy="45866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543050" indent="-171450" algn="l" defTabSz="457200" eaLnBrk="0" fontAlgn="base" hangingPunc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sz="18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8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sz="1800">
                <a:solidFill>
                  <a:schemeClr val="tx1"/>
                </a:solidFill>
                <a:latin typeface="Corbel" panose="020B0503020204020204" pitchFamily="34" charset="0"/>
                <a:ea typeface="Arial" panose="020B0604020202020204" pitchFamily="34" charset="0"/>
                <a:cs typeface="+mn-cs"/>
              </a:rPr>
              <a:t>•	</a:t>
            </a:r>
            <a:r>
              <a:rPr lang="zh-CN" altLang="en-US" sz="1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四级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1543050" indent="-171450" algn="l" defTabSz="457200" eaLnBrk="0" fontAlgn="base" hangingPunc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五级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680720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2021/2/19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6995795" y="6356350"/>
            <a:ext cx="222948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‹#›</a:t>
            </a:r>
            <a:endParaRPr lang="ko-KR" altLang="en-US" sz="1800">
              <a:solidFill>
                <a:schemeClr val="tx1"/>
              </a:solidFill>
              <a:latin typeface="Corbel" panose="020B0503020204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21.xml"/><Relationship Id="rId23" Type="http://schemas.openxmlformats.org/officeDocument/2006/relationships/image" Target="../media/image8.png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1.sv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4.png"/><Relationship Id="rId13" Type="http://schemas.openxmlformats.org/officeDocument/2006/relationships/image" Target="../media/image43.png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19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32.png"/><Relationship Id="rId13" Type="http://schemas.openxmlformats.org/officeDocument/2006/relationships/notesSlide" Target="../notesSlides/notesSlide15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0" Type="http://schemas.openxmlformats.org/officeDocument/2006/relationships/image" Target="../media/image37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 0"/>
          <p:cNvSpPr txBox="1"/>
          <p:nvPr>
            <p:ph type="ctrTitle"/>
          </p:nvPr>
        </p:nvSpPr>
        <p:spPr>
          <a:xfrm>
            <a:off x="1617980" y="367665"/>
            <a:ext cx="7527290" cy="34893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defTabSz="4572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2.4 </a:t>
            </a:r>
            <a:r>
              <a:rPr lang="zh-CN" altLang="en-US" sz="44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宽带接入</a:t>
            </a:r>
            <a:r>
              <a:rPr sz="44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技术</a:t>
            </a:r>
            <a:endParaRPr lang="ko-KR" altLang="en-US" sz="5400">
              <a:ln w="3175" cap="flat" cmpd="sng">
                <a:noFill/>
              </a:ln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j-cs"/>
            </a:endParaRPr>
          </a:p>
        </p:txBody>
      </p:sp>
      <p:sp>
        <p:nvSpPr>
          <p:cNvPr id="2051" name="Rect 0"/>
          <p:cNvSpPr txBox="1"/>
          <p:nvPr>
            <p:ph type="subTitle" idx="1"/>
          </p:nvPr>
        </p:nvSpPr>
        <p:spPr>
          <a:xfrm>
            <a:off x="3219450" y="5538470"/>
            <a:ext cx="6243955" cy="136588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r" defTabSz="45720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Tx/>
              <a:buNone/>
            </a:pPr>
            <a:r>
              <a:rPr sz="3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Corbel" panose="020B0503020204020204" pitchFamily="34" charset="0"/>
                <a:ea typeface="宋体" panose="02010600030101010101" pitchFamily="2" charset="-122"/>
              </a:rPr>
              <a:t>计算机网络课程组</a:t>
            </a:r>
            <a:endParaRPr lang="ko-KR" altLang="en-US" sz="3000" b="1">
              <a:solidFill>
                <a:srgbClr val="000000"/>
              </a:solidFill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</a:t>
            </a:r>
            <a:r>
              <a:rPr sz="40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sz="40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.1</a:t>
            </a:r>
            <a: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  ADSL </a:t>
            </a:r>
            <a:r>
              <a:rPr lang="zh-CN" altLang="en-US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技术</a:t>
            </a:r>
            <a:endParaRPr lang="ko-KR" altLang="en-US" sz="4000">
              <a:ln w="3175" cap="flat" cmpd="sng">
                <a:noFill/>
              </a:ln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j-cs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1031875" y="1917065"/>
            <a:ext cx="8347075" cy="333375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/>
              <a:buChar char="•"/>
            </a:pPr>
            <a:r>
              <a:rPr lang="zh-CN" altLang="zh-CN" sz="2700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非对称数字用户线</a:t>
            </a:r>
            <a:r>
              <a:rPr lang="en-US" altLang="zh-CN" sz="2700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 ADSL</a:t>
            </a:r>
            <a:r>
              <a:rPr lang="en-US" altLang="zh-CN" sz="27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 (Asymmetric Digital Subscriber Line) </a:t>
            </a:r>
            <a:r>
              <a:rPr lang="zh-CN" altLang="en-US" sz="27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技术就是用数字技术对现有的</a:t>
            </a:r>
            <a:r>
              <a:rPr lang="zh-CN" altLang="en-US" sz="2700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模拟电话用户线</a:t>
            </a:r>
            <a:r>
              <a:rPr lang="zh-CN" altLang="en-US" sz="27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进行改造，使它能够承载宽带数字业务。</a:t>
            </a:r>
            <a:endParaRPr lang="ko-KR" altLang="en-US" sz="27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zh-CN" altLang="en-US" sz="27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标准模拟电话信号的频带被限制在 </a:t>
            </a:r>
            <a:r>
              <a:rPr lang="en-US" altLang="zh-CN" sz="27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300~3400 Hz </a:t>
            </a:r>
            <a:r>
              <a:rPr lang="zh-CN" altLang="en-US" sz="27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的范围内，但用户线本身实际可通过的信号频率仍然超过 </a:t>
            </a:r>
            <a:r>
              <a:rPr lang="en-US" altLang="zh-CN" sz="27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1 MHz</a:t>
            </a:r>
            <a:r>
              <a:rPr lang="zh-CN" altLang="en-US" sz="27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。</a:t>
            </a:r>
            <a:endParaRPr lang="ko-KR" altLang="en-US" sz="27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altLang="zh-CN" sz="27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ADSL </a:t>
            </a:r>
            <a:r>
              <a:rPr lang="zh-CN" altLang="en-US" sz="27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技术就把 </a:t>
            </a:r>
            <a:r>
              <a:rPr lang="en-US" altLang="zh-CN" sz="27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0~4 kHz </a:t>
            </a:r>
            <a:r>
              <a:rPr lang="zh-CN" altLang="en-US" sz="27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低端频谱留给传统电话使用，而</a:t>
            </a:r>
            <a:r>
              <a:rPr lang="zh-CN" altLang="en-US" sz="2700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把原来没有被利用的高端频谱留给用户上网使用。</a:t>
            </a:r>
            <a:endParaRPr lang="ko-KR" altLang="en-US" sz="2700">
              <a:solidFill>
                <a:srgbClr val="FF0000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0" indent="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Tx/>
              <a:buNone/>
            </a:pPr>
            <a:endParaRPr lang="ko-KR" altLang="en-US" sz="27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/>
          <a:lstStyle/>
          <a:p>
            <a:pPr algn="ctr"/>
            <a:r>
              <a:rPr lang="en-US" altLang="zh-CN" sz="4000" dirty="0"/>
              <a:t>ADSL </a:t>
            </a:r>
            <a:r>
              <a:rPr lang="zh-CN" altLang="en-US" sz="4000" dirty="0"/>
              <a:t>的传输距离</a:t>
            </a:r>
            <a:endParaRPr lang="zh-CN" altLang="en-US" sz="4000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1031875" y="1896110"/>
            <a:ext cx="8346440" cy="3333115"/>
          </a:xfrm>
        </p:spPr>
        <p:txBody>
          <a:bodyPr/>
          <a:lstStyle/>
          <a:p>
            <a:r>
              <a:rPr lang="en-US" altLang="zh-CN" sz="2800" dirty="0"/>
              <a:t>ADSL </a:t>
            </a:r>
            <a:r>
              <a:rPr lang="zh-CN" altLang="zh-CN" sz="2800" dirty="0"/>
              <a:t>的传输距离取决于数据率和用户线的线径（用户线越细，信号传输时的衰减就越大）。</a:t>
            </a:r>
            <a:endParaRPr lang="en-US" altLang="zh-CN" sz="2800" dirty="0"/>
          </a:p>
          <a:p>
            <a:r>
              <a:rPr lang="en-US" altLang="zh-CN" sz="2800" dirty="0"/>
              <a:t>ADSL </a:t>
            </a:r>
            <a:r>
              <a:rPr lang="zh-CN" altLang="zh-CN" sz="2800" dirty="0"/>
              <a:t>所能得到的最高数据传输速率与实际的用户线上的信噪比密切相关。</a:t>
            </a:r>
            <a:endParaRPr lang="en-US" altLang="zh-CN" sz="2800" dirty="0"/>
          </a:p>
          <a:p>
            <a:r>
              <a:rPr lang="zh-CN" altLang="en-US" sz="2800" dirty="0"/>
              <a:t>例如：</a:t>
            </a:r>
            <a:endParaRPr lang="en-US" altLang="zh-CN" sz="2800" dirty="0"/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毫米线径的用户线，传输速率为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~ 2.0 Mbit/s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时可传送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公里，但当传输速率提高到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 Mbit/s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时，传输距离就缩短为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公里。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如果把用户线的线径减小到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毫米，那么在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 Mbit/s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的传输速率下就只能传送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2.7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公里。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/>
          <a:lstStyle/>
          <a:p>
            <a:pPr algn="ctr"/>
            <a:r>
              <a:rPr lang="en-US" altLang="zh-CN"/>
              <a:t>ADSL </a:t>
            </a:r>
            <a:r>
              <a:rPr lang="zh-CN" altLang="en-US"/>
              <a:t>的特点</a:t>
            </a:r>
            <a:endParaRPr lang="zh-CN" altLang="en-US"/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1031875" y="1557020"/>
            <a:ext cx="8347075" cy="3333750"/>
          </a:xfrm>
        </p:spPr>
        <p:txBody>
          <a:bodyPr/>
          <a:lstStyle/>
          <a:p>
            <a:r>
              <a:rPr lang="zh-CN" altLang="en-US" dirty="0"/>
              <a:t>上行和下行带宽做成不对称的。</a:t>
            </a:r>
            <a:endParaRPr lang="zh-CN" altLang="en-US" dirty="0"/>
          </a:p>
          <a:p>
            <a:pPr lvl="1"/>
            <a:r>
              <a:rPr lang="zh-CN" altLang="en-US" dirty="0"/>
              <a:t>上行指从用户到 </a:t>
            </a:r>
            <a:r>
              <a:rPr lang="en-US" altLang="zh-CN" dirty="0"/>
              <a:t>ISP</a:t>
            </a:r>
            <a:r>
              <a:rPr lang="zh-CN" altLang="en-US" dirty="0"/>
              <a:t>，而下行指从 </a:t>
            </a:r>
            <a:r>
              <a:rPr lang="en-US" altLang="zh-CN" dirty="0"/>
              <a:t>ISP </a:t>
            </a:r>
            <a:r>
              <a:rPr lang="zh-CN" altLang="en-US" dirty="0"/>
              <a:t>到用户。</a:t>
            </a:r>
            <a:endParaRPr lang="zh-CN" altLang="en-US" dirty="0"/>
          </a:p>
          <a:p>
            <a:r>
              <a:rPr lang="en-US" altLang="zh-CN" dirty="0"/>
              <a:t>ADSL </a:t>
            </a:r>
            <a:r>
              <a:rPr lang="zh-CN" altLang="en-US" dirty="0"/>
              <a:t>在用户线（铜线）的两端各安装一个 </a:t>
            </a:r>
            <a:r>
              <a:rPr lang="en-US" altLang="zh-CN" dirty="0">
                <a:solidFill>
                  <a:srgbClr val="FF0000"/>
                </a:solidFill>
              </a:rPr>
              <a:t>ADSL </a:t>
            </a:r>
            <a:r>
              <a:rPr lang="zh-CN" altLang="en-US" dirty="0">
                <a:solidFill>
                  <a:srgbClr val="FF0000"/>
                </a:solidFill>
              </a:rPr>
              <a:t>调制解调器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我国目前采用的方案是</a:t>
            </a:r>
            <a:r>
              <a:rPr lang="zh-CN" altLang="en-US" dirty="0">
                <a:solidFill>
                  <a:srgbClr val="FF0000"/>
                </a:solidFill>
              </a:rPr>
              <a:t>离散多音调 </a:t>
            </a:r>
            <a:r>
              <a:rPr lang="en-US" altLang="zh-CN" b="1" dirty="0">
                <a:solidFill>
                  <a:srgbClr val="FF0000"/>
                </a:solidFill>
              </a:rPr>
              <a:t>DMT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(Discrete Multi-Tone)</a:t>
            </a:r>
            <a:r>
              <a:rPr lang="zh-CN" altLang="en-US" dirty="0"/>
              <a:t>调制技术。</a:t>
            </a:r>
            <a:endParaRPr lang="en-US" altLang="zh-CN" dirty="0"/>
          </a:p>
          <a:p>
            <a:pPr lvl="1"/>
            <a:r>
              <a:rPr lang="zh-CN" altLang="en-US" dirty="0"/>
              <a:t>这里的“多音调”就是“</a:t>
            </a:r>
            <a:r>
              <a:rPr lang="zh-CN" altLang="en-US" dirty="0">
                <a:solidFill>
                  <a:srgbClr val="FF0000"/>
                </a:solidFill>
              </a:rPr>
              <a:t>多载波</a:t>
            </a:r>
            <a:r>
              <a:rPr lang="zh-CN" altLang="en-US" dirty="0"/>
              <a:t>”或“</a:t>
            </a:r>
            <a:r>
              <a:rPr lang="zh-CN" altLang="en-US" dirty="0">
                <a:solidFill>
                  <a:srgbClr val="FF0000"/>
                </a:solidFill>
              </a:rPr>
              <a:t>多子信道</a:t>
            </a:r>
            <a:r>
              <a:rPr lang="zh-CN" altLang="en-US" dirty="0"/>
              <a:t>”的意思。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/>
          <a:lstStyle/>
          <a:p>
            <a:pPr algn="ctr"/>
            <a:r>
              <a:rPr lang="en-US" altLang="zh-CN"/>
              <a:t>DMT </a:t>
            </a:r>
            <a:r>
              <a:rPr lang="zh-CN" altLang="en-US"/>
              <a:t>技术</a:t>
            </a:r>
            <a:endParaRPr lang="zh-CN" altLang="en-US"/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1031875" y="1700530"/>
            <a:ext cx="8346440" cy="3333115"/>
          </a:xfrm>
        </p:spPr>
        <p:txBody>
          <a:bodyPr/>
          <a:lstStyle/>
          <a:p>
            <a:r>
              <a:rPr lang="en-US" altLang="zh-CN" dirty="0"/>
              <a:t>DMT </a:t>
            </a:r>
            <a:r>
              <a:rPr lang="zh-CN" altLang="en-US" dirty="0"/>
              <a:t>调制技术采用</a:t>
            </a:r>
            <a:r>
              <a:rPr lang="zh-CN" altLang="en-US" dirty="0">
                <a:solidFill>
                  <a:srgbClr val="FF0000"/>
                </a:solidFill>
              </a:rPr>
              <a:t>频分复用</a:t>
            </a:r>
            <a:r>
              <a:rPr lang="zh-CN" altLang="en-US" dirty="0"/>
              <a:t>的方法，把 </a:t>
            </a:r>
            <a:r>
              <a:rPr lang="en-US" altLang="zh-CN" dirty="0"/>
              <a:t>40 kHz </a:t>
            </a:r>
            <a:r>
              <a:rPr lang="zh-CN" altLang="en-US" dirty="0"/>
              <a:t>以上一直到 </a:t>
            </a:r>
            <a:r>
              <a:rPr lang="en-US" altLang="zh-CN" dirty="0"/>
              <a:t>1.1 MHz </a:t>
            </a:r>
            <a:r>
              <a:rPr lang="zh-CN" altLang="en-US" dirty="0"/>
              <a:t>的高端频谱划分为许多的子信道，其中 </a:t>
            </a:r>
            <a:r>
              <a:rPr lang="en-US" altLang="zh-CN" dirty="0"/>
              <a:t>25 </a:t>
            </a:r>
            <a:r>
              <a:rPr lang="zh-CN" altLang="en-US" dirty="0"/>
              <a:t>个子信道用于上行信道，而 </a:t>
            </a:r>
            <a:r>
              <a:rPr lang="en-US" altLang="zh-CN" dirty="0"/>
              <a:t>249 </a:t>
            </a:r>
            <a:r>
              <a:rPr lang="zh-CN" altLang="en-US" dirty="0"/>
              <a:t>个子信道用于下行信道。</a:t>
            </a:r>
            <a:endParaRPr lang="zh-CN" altLang="en-US" dirty="0"/>
          </a:p>
          <a:p>
            <a:r>
              <a:rPr lang="zh-CN" altLang="en-US" dirty="0"/>
              <a:t>每个子信道占据 </a:t>
            </a:r>
            <a:r>
              <a:rPr lang="en-US" altLang="zh-CN" dirty="0"/>
              <a:t>4 kHz </a:t>
            </a:r>
            <a:r>
              <a:rPr lang="zh-CN" altLang="en-US" dirty="0"/>
              <a:t>带宽（严格讲是 </a:t>
            </a:r>
            <a:r>
              <a:rPr lang="en-US" altLang="zh-CN" dirty="0"/>
              <a:t>4.3125 kHz</a:t>
            </a:r>
            <a:r>
              <a:rPr lang="zh-CN" altLang="en-US" dirty="0"/>
              <a:t>），并使用不同的载波（即不同的音调）进行数字调制。这种做法相当于在一对用户线上使用许多小的调制解调器</a:t>
            </a:r>
            <a:r>
              <a:rPr lang="zh-CN" altLang="en-US" dirty="0">
                <a:solidFill>
                  <a:srgbClr val="FF0000"/>
                </a:solidFill>
              </a:rPr>
              <a:t>并行地</a:t>
            </a:r>
            <a:r>
              <a:rPr lang="zh-CN" altLang="en-US" dirty="0"/>
              <a:t>传送数据。</a:t>
            </a:r>
            <a:endParaRPr lang="zh-CN" altLang="en-US" dirty="0"/>
          </a:p>
          <a:p>
            <a:endParaRPr lang="en-US" altLang="zh-CN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/>
          <a:lstStyle/>
          <a:p>
            <a:pPr algn="ctr"/>
            <a:r>
              <a:rPr lang="en-US" altLang="zh-CN"/>
              <a:t>DMT </a:t>
            </a:r>
            <a:r>
              <a:rPr lang="zh-CN" altLang="en-US"/>
              <a:t>技术的频谱分布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60705" y="1412875"/>
            <a:ext cx="8787130" cy="4140200"/>
            <a:chOff x="560705" y="1412875"/>
            <a:chExt cx="8787130" cy="4140200"/>
          </a:xfrm>
        </p:grpSpPr>
        <p:sp>
          <p:nvSpPr>
            <p:cNvPr id="91" name="Rectangle 194"/>
            <p:cNvSpPr>
              <a:spLocks noChangeArrowheads="1"/>
            </p:cNvSpPr>
            <p:nvPr/>
          </p:nvSpPr>
          <p:spPr bwMode="auto">
            <a:xfrm>
              <a:off x="3009900" y="2882900"/>
              <a:ext cx="1412875" cy="189293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" name="Line 196"/>
            <p:cNvSpPr>
              <a:spLocks noChangeShapeType="1"/>
            </p:cNvSpPr>
            <p:nvPr/>
          </p:nvSpPr>
          <p:spPr bwMode="auto">
            <a:xfrm>
              <a:off x="3009900" y="1687195"/>
              <a:ext cx="4805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C00000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8" name="Rectangle 194"/>
            <p:cNvSpPr>
              <a:spLocks noChangeArrowheads="1"/>
            </p:cNvSpPr>
            <p:nvPr/>
          </p:nvSpPr>
          <p:spPr bwMode="auto">
            <a:xfrm>
              <a:off x="4423410" y="2880995"/>
              <a:ext cx="3469640" cy="1892935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3444240" y="3183255"/>
              <a:ext cx="492760" cy="46164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…</a:t>
              </a:r>
              <a:endParaRPr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50" name="Text Box 83"/>
            <p:cNvSpPr txBox="1">
              <a:spLocks noChangeArrowheads="1"/>
            </p:cNvSpPr>
            <p:nvPr/>
          </p:nvSpPr>
          <p:spPr bwMode="auto">
            <a:xfrm>
              <a:off x="560705" y="2102485"/>
              <a:ext cx="803275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频谱</a:t>
              </a:r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51" name="Line 84"/>
            <p:cNvSpPr>
              <a:spLocks noChangeShapeType="1"/>
            </p:cNvSpPr>
            <p:nvPr/>
          </p:nvSpPr>
          <p:spPr bwMode="auto">
            <a:xfrm rot="16200000">
              <a:off x="0" y="3489325"/>
              <a:ext cx="265366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52" name="Text Box 85"/>
            <p:cNvSpPr txBox="1">
              <a:spLocks noChangeArrowheads="1"/>
            </p:cNvSpPr>
            <p:nvPr/>
          </p:nvSpPr>
          <p:spPr bwMode="auto">
            <a:xfrm>
              <a:off x="8409305" y="4767580"/>
              <a:ext cx="803275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频率</a:t>
              </a:r>
              <a:endParaRPr lang="zh-CN" altLang="en-US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53" name="Text Box 86"/>
            <p:cNvSpPr txBox="1">
              <a:spLocks noChangeArrowheads="1"/>
            </p:cNvSpPr>
            <p:nvPr/>
          </p:nvSpPr>
          <p:spPr bwMode="auto">
            <a:xfrm>
              <a:off x="4054475" y="1412875"/>
              <a:ext cx="3058795" cy="523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  <a:latin typeface="+mn-lt"/>
                  <a:ea typeface="黑体" panose="02010609060101010101" pitchFamily="2" charset="-122"/>
                </a:rPr>
                <a:t>ADSL </a:t>
              </a:r>
              <a:r>
                <a:rPr lang="zh-CN" altLang="en-US" sz="2800" b="1" dirty="0">
                  <a:solidFill>
                    <a:srgbClr val="C00000"/>
                  </a:solidFill>
                  <a:latin typeface="+mn-lt"/>
                  <a:ea typeface="黑体" panose="02010609060101010101" pitchFamily="2" charset="-122"/>
                </a:rPr>
                <a:t>的数字业务</a:t>
              </a:r>
              <a:endParaRPr lang="zh-CN" altLang="en-US" sz="28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54" name="Freeform 87"/>
            <p:cNvSpPr/>
            <p:nvPr/>
          </p:nvSpPr>
          <p:spPr bwMode="auto">
            <a:xfrm>
              <a:off x="1327150" y="2845435"/>
              <a:ext cx="363855" cy="1944370"/>
            </a:xfrm>
            <a:custGeom>
              <a:avLst/>
              <a:gdLst>
                <a:gd name="T0" fmla="*/ 0 w 208"/>
                <a:gd name="T1" fmla="*/ 0 h 1248"/>
                <a:gd name="T2" fmla="*/ 112 w 208"/>
                <a:gd name="T3" fmla="*/ 144 h 1248"/>
                <a:gd name="T4" fmla="*/ 192 w 208"/>
                <a:gd name="T5" fmla="*/ 680 h 1248"/>
                <a:gd name="T6" fmla="*/ 208 w 208"/>
                <a:gd name="T7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248">
                  <a:moveTo>
                    <a:pt x="0" y="0"/>
                  </a:moveTo>
                  <a:cubicBezTo>
                    <a:pt x="19" y="24"/>
                    <a:pt x="80" y="31"/>
                    <a:pt x="112" y="144"/>
                  </a:cubicBezTo>
                  <a:cubicBezTo>
                    <a:pt x="144" y="257"/>
                    <a:pt x="176" y="496"/>
                    <a:pt x="192" y="680"/>
                  </a:cubicBezTo>
                  <a:cubicBezTo>
                    <a:pt x="208" y="864"/>
                    <a:pt x="205" y="1130"/>
                    <a:pt x="208" y="124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55" name="Text Box 89"/>
            <p:cNvSpPr txBox="1">
              <a:spLocks noChangeArrowheads="1"/>
            </p:cNvSpPr>
            <p:nvPr/>
          </p:nvSpPr>
          <p:spPr bwMode="auto">
            <a:xfrm>
              <a:off x="2966085" y="1988820"/>
              <a:ext cx="142240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上行信道</a:t>
              </a:r>
              <a:endParaRPr lang="zh-CN" altLang="en-US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56" name="Text Box 90"/>
            <p:cNvSpPr txBox="1">
              <a:spLocks noChangeArrowheads="1"/>
            </p:cNvSpPr>
            <p:nvPr/>
          </p:nvSpPr>
          <p:spPr bwMode="auto">
            <a:xfrm>
              <a:off x="1442720" y="2247265"/>
              <a:ext cx="142240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传统电话</a:t>
              </a:r>
              <a:endParaRPr lang="zh-CN" altLang="en-US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57" name="Line 91"/>
            <p:cNvSpPr>
              <a:spLocks noChangeShapeType="1"/>
            </p:cNvSpPr>
            <p:nvPr/>
          </p:nvSpPr>
          <p:spPr bwMode="auto">
            <a:xfrm flipH="1">
              <a:off x="1562100" y="2694305"/>
              <a:ext cx="384175" cy="4425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58" name="Line 92"/>
            <p:cNvSpPr>
              <a:spLocks noChangeShapeType="1"/>
            </p:cNvSpPr>
            <p:nvPr/>
          </p:nvSpPr>
          <p:spPr bwMode="auto">
            <a:xfrm flipV="1">
              <a:off x="1327150" y="4796155"/>
              <a:ext cx="755142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59" name="Text Box 93"/>
            <p:cNvSpPr txBox="1">
              <a:spLocks noChangeArrowheads="1"/>
            </p:cNvSpPr>
            <p:nvPr/>
          </p:nvSpPr>
          <p:spPr bwMode="auto">
            <a:xfrm>
              <a:off x="1029970" y="4803140"/>
              <a:ext cx="356235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0</a:t>
              </a:r>
              <a:endParaRPr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" name="Text Box 94"/>
            <p:cNvSpPr txBox="1">
              <a:spLocks noChangeArrowheads="1"/>
            </p:cNvSpPr>
            <p:nvPr/>
          </p:nvSpPr>
          <p:spPr bwMode="auto">
            <a:xfrm>
              <a:off x="1505585" y="4803140"/>
              <a:ext cx="356235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4</a:t>
              </a:r>
              <a:endParaRPr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1" name="AutoShape 110"/>
            <p:cNvSpPr/>
            <p:nvPr/>
          </p:nvSpPr>
          <p:spPr bwMode="auto">
            <a:xfrm rot="5400000" flipV="1">
              <a:off x="3518535" y="1969770"/>
              <a:ext cx="302260" cy="1319530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" name="AutoShape 113"/>
            <p:cNvSpPr/>
            <p:nvPr/>
          </p:nvSpPr>
          <p:spPr bwMode="auto">
            <a:xfrm rot="5400000" flipV="1">
              <a:off x="6017260" y="979805"/>
              <a:ext cx="302260" cy="3299460"/>
            </a:xfrm>
            <a:prstGeom prst="leftBrace">
              <a:avLst>
                <a:gd name="adj1" fmla="val 9730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3" name="Text Box 114"/>
            <p:cNvSpPr txBox="1">
              <a:spLocks noChangeArrowheads="1"/>
            </p:cNvSpPr>
            <p:nvPr/>
          </p:nvSpPr>
          <p:spPr bwMode="auto">
            <a:xfrm>
              <a:off x="5457190" y="1988820"/>
              <a:ext cx="142240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下行信道</a:t>
              </a:r>
              <a:endParaRPr lang="zh-CN" altLang="en-US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4" name="Text Box 143"/>
            <p:cNvSpPr txBox="1">
              <a:spLocks noChangeArrowheads="1"/>
            </p:cNvSpPr>
            <p:nvPr/>
          </p:nvSpPr>
          <p:spPr bwMode="auto">
            <a:xfrm>
              <a:off x="5895975" y="3183255"/>
              <a:ext cx="492760" cy="46164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…</a:t>
              </a:r>
              <a:endParaRPr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5" name="Freeform 168"/>
            <p:cNvSpPr/>
            <p:nvPr/>
          </p:nvSpPr>
          <p:spPr bwMode="auto">
            <a:xfrm>
              <a:off x="7626985" y="2878455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6" name="Freeform 169"/>
            <p:cNvSpPr/>
            <p:nvPr/>
          </p:nvSpPr>
          <p:spPr bwMode="auto">
            <a:xfrm>
              <a:off x="7440295" y="2880995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7" name="Freeform 170"/>
            <p:cNvSpPr/>
            <p:nvPr/>
          </p:nvSpPr>
          <p:spPr bwMode="auto">
            <a:xfrm>
              <a:off x="7252970" y="2882900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8" name="Freeform 171"/>
            <p:cNvSpPr/>
            <p:nvPr/>
          </p:nvSpPr>
          <p:spPr bwMode="auto">
            <a:xfrm>
              <a:off x="7066280" y="2885440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9" name="Freeform 172"/>
            <p:cNvSpPr/>
            <p:nvPr/>
          </p:nvSpPr>
          <p:spPr bwMode="auto">
            <a:xfrm>
              <a:off x="6878955" y="2887345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0" name="Freeform 173"/>
            <p:cNvSpPr/>
            <p:nvPr/>
          </p:nvSpPr>
          <p:spPr bwMode="auto">
            <a:xfrm>
              <a:off x="6692265" y="2889885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1" name="Freeform 174"/>
            <p:cNvSpPr/>
            <p:nvPr/>
          </p:nvSpPr>
          <p:spPr bwMode="auto">
            <a:xfrm>
              <a:off x="6504940" y="2891790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2" name="Freeform 175"/>
            <p:cNvSpPr/>
            <p:nvPr/>
          </p:nvSpPr>
          <p:spPr bwMode="auto">
            <a:xfrm>
              <a:off x="6318250" y="2894330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3" name="Freeform 176"/>
            <p:cNvSpPr/>
            <p:nvPr/>
          </p:nvSpPr>
          <p:spPr bwMode="auto">
            <a:xfrm>
              <a:off x="5648960" y="2880995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4" name="Freeform 177"/>
            <p:cNvSpPr/>
            <p:nvPr/>
          </p:nvSpPr>
          <p:spPr bwMode="auto">
            <a:xfrm>
              <a:off x="5466080" y="2882900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5" name="Freeform 178"/>
            <p:cNvSpPr/>
            <p:nvPr/>
          </p:nvSpPr>
          <p:spPr bwMode="auto">
            <a:xfrm>
              <a:off x="5283200" y="2885440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6" name="Freeform 179"/>
            <p:cNvSpPr/>
            <p:nvPr/>
          </p:nvSpPr>
          <p:spPr bwMode="auto">
            <a:xfrm>
              <a:off x="5100320" y="2887345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7" name="Freeform 180"/>
            <p:cNvSpPr/>
            <p:nvPr/>
          </p:nvSpPr>
          <p:spPr bwMode="auto">
            <a:xfrm>
              <a:off x="4917440" y="2889885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8" name="Freeform 181"/>
            <p:cNvSpPr/>
            <p:nvPr/>
          </p:nvSpPr>
          <p:spPr bwMode="auto">
            <a:xfrm>
              <a:off x="4734560" y="2891790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9" name="Freeform 182"/>
            <p:cNvSpPr/>
            <p:nvPr/>
          </p:nvSpPr>
          <p:spPr bwMode="auto">
            <a:xfrm>
              <a:off x="4551680" y="2894330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0" name="Freeform 184"/>
            <p:cNvSpPr/>
            <p:nvPr/>
          </p:nvSpPr>
          <p:spPr bwMode="auto">
            <a:xfrm>
              <a:off x="4185920" y="2898775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1" name="Freeform 185"/>
            <p:cNvSpPr/>
            <p:nvPr/>
          </p:nvSpPr>
          <p:spPr bwMode="auto">
            <a:xfrm>
              <a:off x="4003675" y="2900680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2" name="Freeform 186"/>
            <p:cNvSpPr/>
            <p:nvPr/>
          </p:nvSpPr>
          <p:spPr bwMode="auto">
            <a:xfrm>
              <a:off x="3820795" y="2903220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3" name="Freeform 188"/>
            <p:cNvSpPr/>
            <p:nvPr/>
          </p:nvSpPr>
          <p:spPr bwMode="auto">
            <a:xfrm>
              <a:off x="3375660" y="2907665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4" name="Freeform 189"/>
            <p:cNvSpPr/>
            <p:nvPr/>
          </p:nvSpPr>
          <p:spPr bwMode="auto">
            <a:xfrm>
              <a:off x="3192780" y="2909570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5" name="Freeform 190"/>
            <p:cNvSpPr/>
            <p:nvPr/>
          </p:nvSpPr>
          <p:spPr bwMode="auto">
            <a:xfrm>
              <a:off x="3009900" y="2912110"/>
              <a:ext cx="182880" cy="1917700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6" name="Text Box 191"/>
            <p:cNvSpPr txBox="1">
              <a:spLocks noChangeArrowheads="1"/>
            </p:cNvSpPr>
            <p:nvPr/>
          </p:nvSpPr>
          <p:spPr bwMode="auto">
            <a:xfrm>
              <a:off x="8409305" y="5090795"/>
              <a:ext cx="937895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(kHz)</a:t>
              </a:r>
              <a:endParaRPr lang="en-US" altLang="zh-CN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7" name="Text Box 192"/>
            <p:cNvSpPr txBox="1">
              <a:spLocks noChangeArrowheads="1"/>
            </p:cNvSpPr>
            <p:nvPr/>
          </p:nvSpPr>
          <p:spPr bwMode="auto">
            <a:xfrm>
              <a:off x="2642235" y="4829810"/>
              <a:ext cx="70739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~40</a:t>
              </a:r>
              <a:endParaRPr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8" name="Text Box 193"/>
            <p:cNvSpPr txBox="1">
              <a:spLocks noChangeArrowheads="1"/>
            </p:cNvSpPr>
            <p:nvPr/>
          </p:nvSpPr>
          <p:spPr bwMode="auto">
            <a:xfrm>
              <a:off x="4046855" y="4829810"/>
              <a:ext cx="878840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~138</a:t>
              </a:r>
              <a:endParaRPr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9" name="Text Box 195"/>
            <p:cNvSpPr txBox="1">
              <a:spLocks noChangeArrowheads="1"/>
            </p:cNvSpPr>
            <p:nvPr/>
          </p:nvSpPr>
          <p:spPr bwMode="auto">
            <a:xfrm>
              <a:off x="7329170" y="4829810"/>
              <a:ext cx="1033145" cy="46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~1100</a:t>
              </a:r>
              <a:endParaRPr lang="en-US" altLang="zh-CN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/>
          <a:lstStyle/>
          <a:p>
            <a:pPr algn="ctr"/>
            <a:r>
              <a:rPr lang="en-US" altLang="zh-CN" dirty="0"/>
              <a:t>ADSL </a:t>
            </a:r>
            <a:r>
              <a:rPr lang="zh-CN" altLang="en-US" dirty="0"/>
              <a:t>的数据率</a:t>
            </a:r>
            <a:endParaRPr lang="zh-CN" altLang="en-US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1031875" y="1700530"/>
            <a:ext cx="8346440" cy="3333115"/>
          </a:xfrm>
        </p:spPr>
        <p:txBody>
          <a:bodyPr/>
          <a:lstStyle/>
          <a:p>
            <a:r>
              <a:rPr lang="zh-CN" altLang="en-US" sz="2400" dirty="0"/>
              <a:t>由于用户线的具体条件往往相差很大（距离、线径、受到相邻用户线的干扰程度等都不同），因此 </a:t>
            </a:r>
            <a:r>
              <a:rPr lang="en-US" altLang="zh-CN" sz="2400" dirty="0">
                <a:solidFill>
                  <a:srgbClr val="FF0000"/>
                </a:solidFill>
              </a:rPr>
              <a:t>ADSL </a:t>
            </a:r>
            <a:r>
              <a:rPr lang="zh-CN" altLang="en-US" sz="2400" dirty="0">
                <a:solidFill>
                  <a:srgbClr val="FF0000"/>
                </a:solidFill>
              </a:rPr>
              <a:t>采用自适应调制技术使用户线能够传送尽可能高的数据率。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当 </a:t>
            </a:r>
            <a:r>
              <a:rPr lang="en-US" altLang="zh-CN" sz="2400" dirty="0"/>
              <a:t>ADSL </a:t>
            </a:r>
            <a:r>
              <a:rPr lang="zh-CN" altLang="en-US" sz="2400" dirty="0"/>
              <a:t>启动时，用户线两端的 </a:t>
            </a:r>
            <a:r>
              <a:rPr lang="en-US" altLang="zh-CN" sz="2400" dirty="0"/>
              <a:t>ADSL </a:t>
            </a:r>
            <a:r>
              <a:rPr lang="zh-CN" altLang="en-US" sz="2400" dirty="0"/>
              <a:t>调制解调器就测试可用的频率、各子信道受到的干扰情况，以及在每一个频率上测试信号的传输质量。</a:t>
            </a:r>
            <a:endParaRPr lang="zh-CN" altLang="en-US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ADSL </a:t>
            </a:r>
            <a:r>
              <a:rPr lang="zh-CN" altLang="en-US" sz="2400" dirty="0">
                <a:solidFill>
                  <a:srgbClr val="FF0000"/>
                </a:solidFill>
              </a:rPr>
              <a:t>不能保证固定的数据率。</a:t>
            </a:r>
            <a:r>
              <a:rPr lang="zh-CN" altLang="en-US" sz="2400" dirty="0"/>
              <a:t>对于质量很差的用户线甚至无法开通 </a:t>
            </a:r>
            <a:r>
              <a:rPr lang="en-US" altLang="zh-CN" sz="2400" dirty="0"/>
              <a:t>ADSL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r>
              <a:rPr lang="zh-CN" altLang="en-US" sz="2400" dirty="0"/>
              <a:t>通常下行数据率在 </a:t>
            </a:r>
            <a:r>
              <a:rPr lang="en-US" altLang="zh-CN" sz="2400" dirty="0"/>
              <a:t>32 </a:t>
            </a:r>
            <a:r>
              <a:rPr lang="en-US" altLang="zh-CN" sz="2400" dirty="0" err="1"/>
              <a:t>kbit</a:t>
            </a:r>
            <a:r>
              <a:rPr lang="en-US" altLang="zh-CN" sz="2400" dirty="0"/>
              <a:t>/s </a:t>
            </a:r>
            <a:r>
              <a:rPr lang="zh-CN" altLang="en-US" sz="2400" dirty="0"/>
              <a:t>到 </a:t>
            </a:r>
            <a:r>
              <a:rPr lang="en-US" altLang="zh-CN" sz="2400" dirty="0"/>
              <a:t>6.4 Mbit/s </a:t>
            </a:r>
            <a:r>
              <a:rPr lang="zh-CN" altLang="en-US" sz="2400" dirty="0"/>
              <a:t>之间，而上行数据率在 </a:t>
            </a:r>
            <a:r>
              <a:rPr lang="en-US" altLang="zh-CN" sz="2400" dirty="0"/>
              <a:t>32 </a:t>
            </a:r>
            <a:r>
              <a:rPr lang="en-US" altLang="zh-CN" sz="2400" dirty="0" err="1"/>
              <a:t>kbit</a:t>
            </a:r>
            <a:r>
              <a:rPr lang="en-US" altLang="zh-CN" sz="2400" dirty="0"/>
              <a:t>/s </a:t>
            </a:r>
            <a:r>
              <a:rPr lang="zh-CN" altLang="en-US" sz="2400" dirty="0"/>
              <a:t>到 </a:t>
            </a:r>
            <a:r>
              <a:rPr lang="en-US" altLang="zh-CN" sz="2400" dirty="0"/>
              <a:t>640 </a:t>
            </a:r>
            <a:r>
              <a:rPr lang="en-US" altLang="zh-CN" sz="2400" dirty="0" err="1"/>
              <a:t>kbit</a:t>
            </a:r>
            <a:r>
              <a:rPr lang="en-US" altLang="zh-CN" sz="2400" dirty="0"/>
              <a:t>/s </a:t>
            </a:r>
            <a:r>
              <a:rPr lang="zh-CN" altLang="en-US" sz="2400" dirty="0"/>
              <a:t>之间。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/>
          <a:lstStyle/>
          <a:p>
            <a:pPr algn="ctr"/>
            <a:r>
              <a:rPr lang="en-US" altLang="zh-CN" dirty="0"/>
              <a:t>ADSL </a:t>
            </a:r>
            <a:r>
              <a:rPr lang="zh-CN" altLang="en-US" dirty="0"/>
              <a:t>的组成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31875" y="1557020"/>
            <a:ext cx="8347075" cy="33337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85699" name="AutoShape 3"/>
          <p:cNvSpPr>
            <a:spLocks noChangeArrowheads="1"/>
          </p:cNvSpPr>
          <p:nvPr/>
        </p:nvSpPr>
        <p:spPr bwMode="auto">
          <a:xfrm>
            <a:off x="2668905" y="1981200"/>
            <a:ext cx="2261235" cy="28162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00" name="Freeform 4"/>
          <p:cNvSpPr/>
          <p:nvPr/>
        </p:nvSpPr>
        <p:spPr bwMode="auto">
          <a:xfrm>
            <a:off x="1076325" y="1524000"/>
            <a:ext cx="464185" cy="1420495"/>
          </a:xfrm>
          <a:custGeom>
            <a:avLst/>
            <a:gdLst>
              <a:gd name="T0" fmla="*/ 280 w 280"/>
              <a:gd name="T1" fmla="*/ 600 h 600"/>
              <a:gd name="T2" fmla="*/ 144 w 280"/>
              <a:gd name="T3" fmla="*/ 200 h 600"/>
              <a:gd name="T4" fmla="*/ 112 w 280"/>
              <a:gd name="T5" fmla="*/ 280 h 600"/>
              <a:gd name="T6" fmla="*/ 0 w 280"/>
              <a:gd name="T7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0" h="600">
                <a:moveTo>
                  <a:pt x="280" y="600"/>
                </a:moveTo>
                <a:lnTo>
                  <a:pt x="144" y="200"/>
                </a:lnTo>
                <a:lnTo>
                  <a:pt x="112" y="28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01" name="Line 5"/>
          <p:cNvSpPr>
            <a:spLocks noChangeShapeType="1"/>
          </p:cNvSpPr>
          <p:nvPr/>
        </p:nvSpPr>
        <p:spPr bwMode="auto">
          <a:xfrm rot="-5400000">
            <a:off x="2789555" y="2950210"/>
            <a:ext cx="0" cy="7156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02" name="Freeform 6"/>
          <p:cNvSpPr/>
          <p:nvPr/>
        </p:nvSpPr>
        <p:spPr bwMode="auto">
          <a:xfrm rot="-989619">
            <a:off x="5233035" y="3068320"/>
            <a:ext cx="607060" cy="1387475"/>
          </a:xfrm>
          <a:custGeom>
            <a:avLst/>
            <a:gdLst>
              <a:gd name="T0" fmla="*/ 0 w 366"/>
              <a:gd name="T1" fmla="*/ 0 h 702"/>
              <a:gd name="T2" fmla="*/ 138 w 366"/>
              <a:gd name="T3" fmla="*/ 343 h 702"/>
              <a:gd name="T4" fmla="*/ 168 w 366"/>
              <a:gd name="T5" fmla="*/ 252 h 702"/>
              <a:gd name="T6" fmla="*/ 366 w 366"/>
              <a:gd name="T7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6" h="702">
                <a:moveTo>
                  <a:pt x="0" y="0"/>
                </a:moveTo>
                <a:lnTo>
                  <a:pt x="138" y="343"/>
                </a:lnTo>
                <a:lnTo>
                  <a:pt x="168" y="252"/>
                </a:lnTo>
                <a:lnTo>
                  <a:pt x="366" y="702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285703" name="Picture 7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735" y="1981200"/>
            <a:ext cx="1138555" cy="243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5704" name="AutoShape 8"/>
          <p:cNvSpPr>
            <a:spLocks noChangeArrowheads="1"/>
          </p:cNvSpPr>
          <p:nvPr/>
        </p:nvSpPr>
        <p:spPr bwMode="auto">
          <a:xfrm>
            <a:off x="3773170" y="3274695"/>
            <a:ext cx="1029970" cy="570230"/>
          </a:xfrm>
          <a:prstGeom prst="cube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3711575" y="3417570"/>
            <a:ext cx="96583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ATU-C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06" name="AutoShape 10"/>
          <p:cNvSpPr>
            <a:spLocks noChangeArrowheads="1"/>
          </p:cNvSpPr>
          <p:nvPr/>
        </p:nvSpPr>
        <p:spPr bwMode="auto">
          <a:xfrm>
            <a:off x="3773170" y="2771775"/>
            <a:ext cx="1029970" cy="571500"/>
          </a:xfrm>
          <a:prstGeom prst="cube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07" name="Text Box 11"/>
          <p:cNvSpPr txBox="1">
            <a:spLocks noChangeArrowheads="1"/>
          </p:cNvSpPr>
          <p:nvPr/>
        </p:nvSpPr>
        <p:spPr bwMode="auto">
          <a:xfrm>
            <a:off x="3711575" y="2896870"/>
            <a:ext cx="96583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ATU-C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285708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1600200"/>
            <a:ext cx="30956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85709" name="Line 13"/>
          <p:cNvSpPr>
            <a:spLocks noChangeShapeType="1"/>
          </p:cNvSpPr>
          <p:nvPr/>
        </p:nvSpPr>
        <p:spPr bwMode="auto">
          <a:xfrm>
            <a:off x="7037705" y="3117850"/>
            <a:ext cx="0" cy="568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28571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25" y="3521075"/>
            <a:ext cx="614045" cy="50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5711" name="AutoShape 15"/>
          <p:cNvSpPr>
            <a:spLocks noChangeArrowheads="1"/>
          </p:cNvSpPr>
          <p:nvPr/>
        </p:nvSpPr>
        <p:spPr bwMode="auto">
          <a:xfrm>
            <a:off x="7376160" y="2822575"/>
            <a:ext cx="1029970" cy="569595"/>
          </a:xfrm>
          <a:prstGeom prst="cube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12" name="Text Box 16"/>
          <p:cNvSpPr txBox="1">
            <a:spLocks noChangeArrowheads="1"/>
          </p:cNvSpPr>
          <p:nvPr/>
        </p:nvSpPr>
        <p:spPr bwMode="auto">
          <a:xfrm>
            <a:off x="7302500" y="2962275"/>
            <a:ext cx="96583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ATU-R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285713" name="Picture 1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" y="2458720"/>
            <a:ext cx="2320290" cy="1894205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5714" name="Freeform 18"/>
          <p:cNvSpPr/>
          <p:nvPr/>
        </p:nvSpPr>
        <p:spPr bwMode="auto">
          <a:xfrm>
            <a:off x="4724400" y="3068320"/>
            <a:ext cx="2658745" cy="97155"/>
          </a:xfrm>
          <a:custGeom>
            <a:avLst/>
            <a:gdLst>
              <a:gd name="T0" fmla="*/ 1608 w 1608"/>
              <a:gd name="T1" fmla="*/ 48 h 48"/>
              <a:gd name="T2" fmla="*/ 790 w 1608"/>
              <a:gd name="T3" fmla="*/ 48 h 48"/>
              <a:gd name="T4" fmla="*/ 844 w 1608"/>
              <a:gd name="T5" fmla="*/ 1 h 48"/>
              <a:gd name="T6" fmla="*/ 0 w 1608"/>
              <a:gd name="T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08" h="48">
                <a:moveTo>
                  <a:pt x="1608" y="48"/>
                </a:moveTo>
                <a:lnTo>
                  <a:pt x="790" y="48"/>
                </a:lnTo>
                <a:lnTo>
                  <a:pt x="844" y="1"/>
                </a:ln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15" name="AutoShape 19"/>
          <p:cNvSpPr>
            <a:spLocks noChangeArrowheads="1"/>
          </p:cNvSpPr>
          <p:nvPr/>
        </p:nvSpPr>
        <p:spPr bwMode="auto">
          <a:xfrm>
            <a:off x="6956425" y="3003550"/>
            <a:ext cx="237490" cy="283845"/>
          </a:xfrm>
          <a:prstGeom prst="cube">
            <a:avLst>
              <a:gd name="adj" fmla="val 25000"/>
            </a:avLst>
          </a:prstGeom>
          <a:solidFill>
            <a:srgbClr val="969696"/>
          </a:solidFill>
          <a:ln w="9525">
            <a:solidFill>
              <a:srgbClr val="333333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16" name="AutoShape 20"/>
          <p:cNvSpPr>
            <a:spLocks noChangeArrowheads="1"/>
          </p:cNvSpPr>
          <p:nvPr/>
        </p:nvSpPr>
        <p:spPr bwMode="auto">
          <a:xfrm>
            <a:off x="4972050" y="2928620"/>
            <a:ext cx="238760" cy="282575"/>
          </a:xfrm>
          <a:prstGeom prst="cube">
            <a:avLst>
              <a:gd name="adj" fmla="val 25000"/>
            </a:avLst>
          </a:prstGeom>
          <a:solidFill>
            <a:srgbClr val="969696"/>
          </a:solidFill>
          <a:ln w="9525">
            <a:solidFill>
              <a:srgbClr val="333333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17" name="AutoShape 21"/>
          <p:cNvSpPr>
            <a:spLocks noChangeArrowheads="1"/>
          </p:cNvSpPr>
          <p:nvPr/>
        </p:nvSpPr>
        <p:spPr bwMode="auto">
          <a:xfrm>
            <a:off x="3773170" y="2282825"/>
            <a:ext cx="1029970" cy="569595"/>
          </a:xfrm>
          <a:prstGeom prst="cube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18" name="Text Box 22"/>
          <p:cNvSpPr txBox="1">
            <a:spLocks noChangeArrowheads="1"/>
          </p:cNvSpPr>
          <p:nvPr/>
        </p:nvSpPr>
        <p:spPr bwMode="auto">
          <a:xfrm>
            <a:off x="3711575" y="2451100"/>
            <a:ext cx="96583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ATU-C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19" name="Freeform 23"/>
          <p:cNvSpPr/>
          <p:nvPr/>
        </p:nvSpPr>
        <p:spPr bwMode="auto">
          <a:xfrm>
            <a:off x="8346440" y="3117850"/>
            <a:ext cx="316230" cy="307975"/>
          </a:xfrm>
          <a:custGeom>
            <a:avLst/>
            <a:gdLst>
              <a:gd name="T0" fmla="*/ 0 w 192"/>
              <a:gd name="T1" fmla="*/ 6 h 156"/>
              <a:gd name="T2" fmla="*/ 192 w 192"/>
              <a:gd name="T3" fmla="*/ 0 h 156"/>
              <a:gd name="T4" fmla="*/ 192 w 192"/>
              <a:gd name="T5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156">
                <a:moveTo>
                  <a:pt x="0" y="6"/>
                </a:moveTo>
                <a:lnTo>
                  <a:pt x="192" y="0"/>
                </a:lnTo>
                <a:lnTo>
                  <a:pt x="192" y="156"/>
                </a:lnTo>
              </a:path>
            </a:pathLst>
          </a:custGeom>
          <a:noFill/>
          <a:ln w="38100" cmpd="sng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285720" name="Picture 2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905" y="3308350"/>
            <a:ext cx="61404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5721" name="Text Box 25"/>
          <p:cNvSpPr txBox="1">
            <a:spLocks noChangeArrowheads="1"/>
          </p:cNvSpPr>
          <p:nvPr/>
        </p:nvSpPr>
        <p:spPr bwMode="auto">
          <a:xfrm>
            <a:off x="5503545" y="2671445"/>
            <a:ext cx="95440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用户线</a:t>
            </a:r>
            <a:endParaRPr kumimoji="1"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22" name="Text Box 26"/>
          <p:cNvSpPr txBox="1">
            <a:spLocks noChangeArrowheads="1"/>
          </p:cNvSpPr>
          <p:nvPr/>
        </p:nvSpPr>
        <p:spPr bwMode="auto">
          <a:xfrm>
            <a:off x="5553075" y="1739900"/>
            <a:ext cx="954405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电话</a:t>
            </a:r>
            <a:endParaRPr kumimoji="1"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pPr algn="l">
              <a:lnSpc>
                <a:spcPct val="85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分离器</a:t>
            </a:r>
            <a:endParaRPr kumimoji="1"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23" name="Line 27"/>
          <p:cNvSpPr>
            <a:spLocks noChangeShapeType="1"/>
          </p:cNvSpPr>
          <p:nvPr/>
        </p:nvSpPr>
        <p:spPr bwMode="auto">
          <a:xfrm flipH="1">
            <a:off x="5210810" y="2357120"/>
            <a:ext cx="474345" cy="5873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24" name="Line 28"/>
          <p:cNvSpPr>
            <a:spLocks noChangeShapeType="1"/>
          </p:cNvSpPr>
          <p:nvPr/>
        </p:nvSpPr>
        <p:spPr bwMode="auto">
          <a:xfrm rot="16200000" flipH="1">
            <a:off x="6306185" y="2372995"/>
            <a:ext cx="666750" cy="63436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25" name="Text Box 29"/>
          <p:cNvSpPr txBox="1">
            <a:spLocks noChangeArrowheads="1"/>
          </p:cNvSpPr>
          <p:nvPr/>
        </p:nvSpPr>
        <p:spPr bwMode="auto">
          <a:xfrm>
            <a:off x="596900" y="3176270"/>
            <a:ext cx="1604645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区域宽带网</a:t>
            </a:r>
            <a:endParaRPr kumimoji="1" lang="zh-CN" altLang="en-US" sz="20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26" name="Text Box 30"/>
          <p:cNvSpPr txBox="1">
            <a:spLocks noChangeArrowheads="1"/>
          </p:cNvSpPr>
          <p:nvPr/>
        </p:nvSpPr>
        <p:spPr bwMode="auto">
          <a:xfrm>
            <a:off x="622300" y="1162050"/>
            <a:ext cx="962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至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ISP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27" name="Text Box 31"/>
          <p:cNvSpPr txBox="1">
            <a:spLocks noChangeArrowheads="1"/>
          </p:cNvSpPr>
          <p:nvPr/>
        </p:nvSpPr>
        <p:spPr bwMode="auto">
          <a:xfrm>
            <a:off x="7432675" y="3985895"/>
            <a:ext cx="121031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居民家庭</a:t>
            </a:r>
            <a:endParaRPr kumimoji="1"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28" name="Line 32"/>
          <p:cNvSpPr>
            <a:spLocks noChangeShapeType="1"/>
          </p:cNvSpPr>
          <p:nvPr/>
        </p:nvSpPr>
        <p:spPr bwMode="auto">
          <a:xfrm>
            <a:off x="2629535" y="1341120"/>
            <a:ext cx="642874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29" name="Text Box 33"/>
          <p:cNvSpPr txBox="1">
            <a:spLocks noChangeArrowheads="1"/>
          </p:cNvSpPr>
          <p:nvPr/>
        </p:nvSpPr>
        <p:spPr bwMode="auto">
          <a:xfrm>
            <a:off x="4521200" y="1144270"/>
            <a:ext cx="3032125" cy="4616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基于 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ADSL </a:t>
            </a:r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的接入网</a:t>
            </a:r>
            <a:endParaRPr kumimoji="1" lang="zh-CN" altLang="en-US" sz="2400" b="1" dirty="0">
              <a:solidFill>
                <a:srgbClr val="C000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30" name="Text Box 34"/>
          <p:cNvSpPr txBox="1">
            <a:spLocks noChangeArrowheads="1"/>
          </p:cNvSpPr>
          <p:nvPr/>
        </p:nvSpPr>
        <p:spPr bwMode="auto">
          <a:xfrm>
            <a:off x="2889250" y="1520825"/>
            <a:ext cx="172339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端局或远端站</a:t>
            </a:r>
            <a:endParaRPr kumimoji="1"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31" name="Line 35"/>
          <p:cNvSpPr>
            <a:spLocks noChangeShapeType="1"/>
          </p:cNvSpPr>
          <p:nvPr/>
        </p:nvSpPr>
        <p:spPr bwMode="auto">
          <a:xfrm>
            <a:off x="2670810" y="4493895"/>
            <a:ext cx="224599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32" name="Text Box 36"/>
          <p:cNvSpPr txBox="1">
            <a:spLocks noChangeArrowheads="1"/>
          </p:cNvSpPr>
          <p:nvPr/>
        </p:nvSpPr>
        <p:spPr bwMode="auto">
          <a:xfrm>
            <a:off x="3205480" y="4302125"/>
            <a:ext cx="1098550" cy="35369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DSLAM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33" name="Text Box 37"/>
          <p:cNvSpPr txBox="1">
            <a:spLocks noChangeArrowheads="1"/>
          </p:cNvSpPr>
          <p:nvPr/>
        </p:nvSpPr>
        <p:spPr bwMode="auto">
          <a:xfrm>
            <a:off x="5259070" y="4255770"/>
            <a:ext cx="172339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至本地电话局</a:t>
            </a:r>
            <a:endParaRPr kumimoji="1"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34" name="Text Box 38"/>
          <p:cNvSpPr txBox="1">
            <a:spLocks noChangeArrowheads="1"/>
          </p:cNvSpPr>
          <p:nvPr/>
        </p:nvSpPr>
        <p:spPr bwMode="auto">
          <a:xfrm>
            <a:off x="4879340" y="2204720"/>
            <a:ext cx="52768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PS</a:t>
            </a:r>
            <a:endParaRPr kumimoji="1" lang="en-US" altLang="zh-CN" sz="20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35" name="Text Box 39"/>
          <p:cNvSpPr txBox="1">
            <a:spLocks noChangeArrowheads="1"/>
          </p:cNvSpPr>
          <p:nvPr/>
        </p:nvSpPr>
        <p:spPr bwMode="auto">
          <a:xfrm>
            <a:off x="6922135" y="2671445"/>
            <a:ext cx="52768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PS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36" name="Freeform 40"/>
          <p:cNvSpPr/>
          <p:nvPr/>
        </p:nvSpPr>
        <p:spPr bwMode="auto">
          <a:xfrm>
            <a:off x="4746625" y="3544570"/>
            <a:ext cx="323215" cy="1905"/>
          </a:xfrm>
          <a:custGeom>
            <a:avLst/>
            <a:gdLst>
              <a:gd name="T0" fmla="*/ 0 w 196"/>
              <a:gd name="T1" fmla="*/ 0 h 1"/>
              <a:gd name="T2" fmla="*/ 196 w 19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6" h="1">
                <a:moveTo>
                  <a:pt x="0" y="0"/>
                </a:moveTo>
                <a:lnTo>
                  <a:pt x="196" y="0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5737" name="Freeform 41"/>
          <p:cNvSpPr/>
          <p:nvPr/>
        </p:nvSpPr>
        <p:spPr bwMode="auto">
          <a:xfrm>
            <a:off x="4746625" y="2547620"/>
            <a:ext cx="323215" cy="0"/>
          </a:xfrm>
          <a:custGeom>
            <a:avLst/>
            <a:gdLst>
              <a:gd name="T0" fmla="*/ 0 w 196"/>
              <a:gd name="T1" fmla="*/ 0 h 1"/>
              <a:gd name="T2" fmla="*/ 196 w 19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6" h="1">
                <a:moveTo>
                  <a:pt x="0" y="0"/>
                </a:moveTo>
                <a:lnTo>
                  <a:pt x="196" y="0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0750" y="4869180"/>
            <a:ext cx="8637270" cy="132334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ea typeface="黑体" panose="02010609060101010101" pitchFamily="2" charset="-122"/>
              </a:rPr>
              <a:t>DSLAM (DSL Access Multiplexer) </a:t>
            </a:r>
            <a:r>
              <a:rPr lang="zh-CN" altLang="en-US" sz="2000" b="1" dirty="0">
                <a:solidFill>
                  <a:srgbClr val="000099"/>
                </a:solidFill>
                <a:ea typeface="黑体" panose="02010609060101010101" pitchFamily="2" charset="-122"/>
              </a:rPr>
              <a:t>：数字用户线接入复用器 </a:t>
            </a:r>
            <a:endParaRPr lang="en-US" altLang="zh-CN" sz="2000" b="1" dirty="0">
              <a:solidFill>
                <a:srgbClr val="000099"/>
              </a:solidFill>
              <a:ea typeface="黑体" panose="02010609060101010101" pitchFamily="2" charset="-122"/>
            </a:endParaRPr>
          </a:p>
          <a:p>
            <a:r>
              <a:rPr lang="en-US" altLang="zh-CN" sz="2000" b="1" dirty="0">
                <a:solidFill>
                  <a:srgbClr val="000099"/>
                </a:solidFill>
                <a:ea typeface="黑体" panose="02010609060101010101" pitchFamily="2" charset="-122"/>
              </a:rPr>
              <a:t>ATU (Access Termination Unit) </a:t>
            </a:r>
            <a:r>
              <a:rPr lang="zh-CN" altLang="en-US" sz="2000" b="1" dirty="0">
                <a:solidFill>
                  <a:srgbClr val="000099"/>
                </a:solidFill>
                <a:ea typeface="黑体" panose="02010609060101010101" pitchFamily="2" charset="-122"/>
              </a:rPr>
              <a:t>：接入端接单元</a:t>
            </a:r>
            <a:endParaRPr lang="en-US" altLang="zh-CN" sz="2000" b="1" dirty="0">
              <a:solidFill>
                <a:srgbClr val="000099"/>
              </a:solidFill>
              <a:ea typeface="黑体" panose="02010609060101010101" pitchFamily="2" charset="-122"/>
            </a:endParaRPr>
          </a:p>
          <a:p>
            <a:r>
              <a:rPr lang="en-US" altLang="zh-CN" sz="2000" b="1" dirty="0">
                <a:solidFill>
                  <a:srgbClr val="000099"/>
                </a:solidFill>
                <a:ea typeface="黑体" panose="02010609060101010101" pitchFamily="2" charset="-122"/>
              </a:rPr>
              <a:t>ATU-C (C </a:t>
            </a:r>
            <a:r>
              <a:rPr lang="zh-CN" altLang="en-US" sz="2000" b="1" dirty="0">
                <a:solidFill>
                  <a:srgbClr val="000099"/>
                </a:solidFill>
                <a:ea typeface="黑体" panose="02010609060101010101" pitchFamily="2" charset="-122"/>
              </a:rPr>
              <a:t>代表局端 </a:t>
            </a:r>
            <a:r>
              <a:rPr lang="en-US" altLang="zh-CN" sz="2000" b="1" dirty="0">
                <a:solidFill>
                  <a:srgbClr val="000099"/>
                </a:solidFill>
                <a:ea typeface="黑体" panose="02010609060101010101" pitchFamily="2" charset="-122"/>
              </a:rPr>
              <a:t>Central Office) 	ATU-R (R </a:t>
            </a:r>
            <a:r>
              <a:rPr lang="zh-CN" altLang="en-US" sz="2000" b="1" dirty="0">
                <a:solidFill>
                  <a:srgbClr val="000099"/>
                </a:solidFill>
                <a:ea typeface="黑体" panose="02010609060101010101" pitchFamily="2" charset="-122"/>
              </a:rPr>
              <a:t>代表远端 </a:t>
            </a:r>
            <a:r>
              <a:rPr lang="en-US" altLang="zh-CN" sz="2000" b="1" dirty="0">
                <a:solidFill>
                  <a:srgbClr val="000099"/>
                </a:solidFill>
                <a:ea typeface="黑体" panose="02010609060101010101" pitchFamily="2" charset="-122"/>
              </a:rPr>
              <a:t>Remote)</a:t>
            </a:r>
            <a:endParaRPr lang="en-US" altLang="zh-CN" sz="2000" b="1" dirty="0">
              <a:solidFill>
                <a:srgbClr val="000099"/>
              </a:solidFill>
              <a:ea typeface="黑体" panose="02010609060101010101" pitchFamily="2" charset="-122"/>
            </a:endParaRPr>
          </a:p>
          <a:p>
            <a:r>
              <a:rPr lang="en-US" altLang="zh-CN" sz="2000" b="1" dirty="0">
                <a:solidFill>
                  <a:srgbClr val="000099"/>
                </a:solidFill>
                <a:ea typeface="黑体" panose="02010609060101010101" pitchFamily="2" charset="-122"/>
              </a:rPr>
              <a:t>PS (POTS Splitter) </a:t>
            </a:r>
            <a:r>
              <a:rPr lang="zh-CN" altLang="en-US" sz="2000" b="1" dirty="0">
                <a:solidFill>
                  <a:srgbClr val="000099"/>
                </a:solidFill>
                <a:ea typeface="黑体" panose="02010609060101010101" pitchFamily="2" charset="-122"/>
              </a:rPr>
              <a:t>：电话分离器</a:t>
            </a:r>
            <a:endParaRPr lang="zh-CN" altLang="en-US" sz="2000" b="1" dirty="0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1545" y="6256020"/>
            <a:ext cx="5836285" cy="46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基于</a:t>
            </a:r>
            <a:r>
              <a:rPr lang="en-US" altLang="zh-CN" sz="2400" b="1" dirty="0">
                <a:latin typeface="+mn-lt"/>
                <a:ea typeface="黑体" panose="02010609060101010101" pitchFamily="2" charset="-122"/>
              </a:rPr>
              <a:t> ADSL </a:t>
            </a:r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的接入网的组成</a:t>
            </a:r>
            <a:endParaRPr lang="zh-CN" altLang="en-US" sz="24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/>
          <a:lstStyle/>
          <a:p>
            <a:pPr algn="ctr"/>
            <a:r>
              <a:rPr lang="en-US" altLang="zh-CN" dirty="0"/>
              <a:t>DSL </a:t>
            </a:r>
            <a:r>
              <a:rPr lang="zh-CN" altLang="en-US" dirty="0"/>
              <a:t>的几种类型 （</a:t>
            </a:r>
            <a:r>
              <a:rPr lang="en-US" altLang="zh-CN" dirty="0" err="1"/>
              <a:t>xDSL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1031875" y="1896110"/>
            <a:ext cx="8346440" cy="333311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ADSL</a:t>
            </a:r>
            <a:r>
              <a:rPr lang="en-US" altLang="zh-CN" sz="2800" dirty="0"/>
              <a:t> (Asymmetric Digital Subscriber Line)</a:t>
            </a:r>
            <a:r>
              <a:rPr lang="zh-CN" altLang="en-US" sz="2800" dirty="0"/>
              <a:t>：非对称数字用户线</a:t>
            </a:r>
            <a:endParaRPr lang="zh-CN" altLang="en-US" sz="2800" dirty="0"/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SDSL</a:t>
            </a:r>
            <a:r>
              <a:rPr lang="en-US" altLang="zh-CN" dirty="0"/>
              <a:t> (Symmetric DSL)</a:t>
            </a:r>
            <a:r>
              <a:rPr lang="zh-CN" altLang="en-US" dirty="0"/>
              <a:t>：对称</a:t>
            </a:r>
            <a:r>
              <a:rPr lang="en-US" altLang="zh-CN" dirty="0"/>
              <a:t>DSL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HDSL</a:t>
            </a:r>
            <a:r>
              <a:rPr lang="en-US" altLang="zh-CN" sz="2800" dirty="0"/>
              <a:t> (High speed DSL)</a:t>
            </a:r>
            <a:r>
              <a:rPr lang="zh-CN" altLang="en-US" sz="2800" dirty="0"/>
              <a:t>：高速数字用户线</a:t>
            </a:r>
            <a:endParaRPr lang="zh-CN" altLang="en-US" sz="2800" dirty="0"/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VDSL</a:t>
            </a:r>
            <a:r>
              <a:rPr lang="en-US" altLang="zh-CN" sz="2800" dirty="0"/>
              <a:t> (Very high speed DSL)</a:t>
            </a:r>
            <a:r>
              <a:rPr lang="zh-CN" altLang="en-US" sz="2800" dirty="0"/>
              <a:t>：甚高速数字用户线</a:t>
            </a:r>
            <a:endParaRPr lang="zh-CN" altLang="en-US" sz="2800" dirty="0"/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DSL</a:t>
            </a:r>
            <a:r>
              <a:rPr lang="en-US" altLang="zh-CN" sz="2800" dirty="0"/>
              <a:t> (Digital Subscriber Line) </a:t>
            </a:r>
            <a:r>
              <a:rPr lang="zh-CN" altLang="en-US" sz="2800" dirty="0"/>
              <a:t>：数字用户线。</a:t>
            </a:r>
            <a:endParaRPr lang="zh-CN" altLang="en-US" sz="2800" dirty="0"/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RADSL</a:t>
            </a:r>
            <a:r>
              <a:rPr lang="en-US" altLang="zh-CN" sz="2800" dirty="0"/>
              <a:t> (Rate-Adaptive DSL)</a:t>
            </a:r>
            <a:r>
              <a:rPr lang="zh-CN" altLang="en-US" sz="2800" dirty="0"/>
              <a:t>：速率自适应 </a:t>
            </a:r>
            <a:r>
              <a:rPr lang="en-US" altLang="zh-CN" sz="2800" dirty="0"/>
              <a:t>DSL</a:t>
            </a:r>
            <a:r>
              <a:rPr lang="zh-CN" altLang="en-US" sz="2800" dirty="0"/>
              <a:t>，是 </a:t>
            </a:r>
            <a:r>
              <a:rPr lang="en-US" altLang="zh-CN" sz="2800" dirty="0"/>
              <a:t>ADSL </a:t>
            </a:r>
            <a:r>
              <a:rPr lang="zh-CN" altLang="en-US" sz="2800" dirty="0"/>
              <a:t>的一个子集，可自动调节线路速率）。 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接入网：</a:t>
            </a:r>
            <a:r>
              <a:rPr lang="zh-CN" altLang="en-US" dirty="0"/>
              <a:t>同轴</a:t>
            </a:r>
            <a:r>
              <a:rPr lang="zh-CN" altLang="en-US" dirty="0">
                <a:sym typeface="+mn-ea"/>
              </a:rPr>
              <a:t>电缆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2662" y="1704974"/>
            <a:ext cx="8543925" cy="20713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zh-CN" altLang="en-US" sz="1950" dirty="0"/>
              <a:t>同轴</a:t>
            </a:r>
            <a:r>
              <a:rPr lang="zh-CN" altLang="en-US" sz="1950" dirty="0">
                <a:sym typeface="+mn-ea"/>
              </a:rPr>
              <a:t>电缆：</a:t>
            </a:r>
            <a:r>
              <a:rPr lang="en-US" altLang="zh-CN" sz="1950" dirty="0">
                <a:sym typeface="+mn-ea"/>
              </a:rPr>
              <a:t>Cable</a:t>
            </a:r>
            <a:endParaRPr lang="zh-CN" altLang="en-US" sz="1950" dirty="0"/>
          </a:p>
          <a:p>
            <a:pPr lvl="1">
              <a:spcBef>
                <a:spcPts val="300"/>
              </a:spcBef>
            </a:pPr>
            <a:r>
              <a:rPr lang="zh-CN" altLang="en-US" sz="1625" dirty="0"/>
              <a:t>家庭利用传统</a:t>
            </a:r>
            <a:r>
              <a:rPr lang="zh-CN" altLang="en-US" sz="1625" dirty="0">
                <a:solidFill>
                  <a:srgbClr val="C00000"/>
                </a:solidFill>
              </a:rPr>
              <a:t>有线电视信号线</a:t>
            </a:r>
            <a:r>
              <a:rPr lang="zh-CN" altLang="en-US" sz="1625" dirty="0"/>
              <a:t>（同轴电缆）接入头端上网</a:t>
            </a:r>
            <a:endParaRPr lang="zh-CN" altLang="en-US" sz="1625" dirty="0"/>
          </a:p>
          <a:p>
            <a:pPr lvl="1">
              <a:spcBef>
                <a:spcPts val="300"/>
              </a:spcBef>
            </a:pPr>
            <a:r>
              <a:rPr lang="zh-CN" altLang="en-US" sz="1625" dirty="0"/>
              <a:t>多个家庭共享有线电视的头端</a:t>
            </a:r>
            <a:endParaRPr lang="en-US" altLang="zh-CN" sz="1625" dirty="0"/>
          </a:p>
          <a:p>
            <a:pPr lvl="1">
              <a:spcBef>
                <a:spcPts val="300"/>
              </a:spcBef>
            </a:pPr>
            <a:r>
              <a:rPr lang="zh-CN" altLang="en-US" sz="1625" dirty="0"/>
              <a:t>不对称：高达40 Mbps–1.2 Gbps下行传输速率，</a:t>
            </a:r>
            <a:br>
              <a:rPr lang="en-US" altLang="zh-CN" sz="1625" dirty="0"/>
            </a:br>
            <a:r>
              <a:rPr lang="zh-CN" altLang="en-US" sz="1625" dirty="0"/>
              <a:t>30-100 Mbps上行传输速率</a:t>
            </a:r>
            <a:endParaRPr lang="en-US" altLang="zh-CN" sz="1625" dirty="0"/>
          </a:p>
          <a:p>
            <a:pPr>
              <a:spcBef>
                <a:spcPts val="300"/>
              </a:spcBef>
            </a:pPr>
            <a:r>
              <a:rPr lang="zh-CN" altLang="en-US" sz="1950" dirty="0"/>
              <a:t>混合光纤同轴电缆</a:t>
            </a:r>
            <a:r>
              <a:rPr lang="en-US" altLang="zh-CN" sz="1950" dirty="0"/>
              <a:t>HFC</a:t>
            </a:r>
            <a:endParaRPr lang="en-US" altLang="zh-CN" sz="1950" dirty="0"/>
          </a:p>
          <a:p>
            <a:pPr lvl="1">
              <a:spcBef>
                <a:spcPts val="300"/>
              </a:spcBef>
            </a:pPr>
            <a:r>
              <a:rPr lang="zh-CN" altLang="en-US" sz="1625" dirty="0"/>
              <a:t>先用同轴电缆接入光纤节点，再用光纤连接到头端</a:t>
            </a:r>
            <a:endParaRPr lang="zh-CN" altLang="en-US" sz="1625" dirty="0"/>
          </a:p>
          <a:p>
            <a:pPr lvl="1">
              <a:spcBef>
                <a:spcPts val="300"/>
              </a:spcBef>
            </a:pPr>
            <a:endParaRPr lang="zh-CN" altLang="en-US" sz="1625" dirty="0"/>
          </a:p>
        </p:txBody>
      </p:sp>
      <p:grpSp>
        <p:nvGrpSpPr>
          <p:cNvPr id="6" name="组合 5"/>
          <p:cNvGrpSpPr/>
          <p:nvPr/>
        </p:nvGrpSpPr>
        <p:grpSpPr>
          <a:xfrm>
            <a:off x="958913" y="3818533"/>
            <a:ext cx="7943176" cy="2285603"/>
            <a:chOff x="1278391" y="1275336"/>
            <a:chExt cx="9776216" cy="2813050"/>
          </a:xfrm>
        </p:grpSpPr>
        <p:sp>
          <p:nvSpPr>
            <p:cNvPr id="64" name="AutoShape 72"/>
            <p:cNvSpPr>
              <a:spLocks noChangeArrowheads="1"/>
            </p:cNvSpPr>
            <p:nvPr/>
          </p:nvSpPr>
          <p:spPr bwMode="auto">
            <a:xfrm>
              <a:off x="1870447" y="1275336"/>
              <a:ext cx="2268538" cy="468312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50" name="Text Box 45"/>
            <p:cNvSpPr txBox="1">
              <a:spLocks noChangeArrowheads="1"/>
            </p:cNvSpPr>
            <p:nvPr/>
          </p:nvSpPr>
          <p:spPr bwMode="auto">
            <a:xfrm>
              <a:off x="8510797" y="2170739"/>
              <a:ext cx="2543810" cy="779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65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有线电视数据转发器</a:t>
              </a:r>
              <a:br>
                <a:rPr kumimoji="0" lang="en-US" alt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</a:br>
              <a:r>
                <a:rPr kumimoji="0" lang="en-US" altLang="zh-CN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+</a:t>
              </a:r>
              <a:endParaRPr kumimoji="0" lang="en-US" altLang="zh-CN" sz="14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en-US" sz="1465" dirty="0" err="1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电缆调制解调器</a:t>
              </a:r>
              <a:endParaRPr lang="en-US" altLang="en-US" sz="14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278391" y="1426783"/>
              <a:ext cx="9202494" cy="2661603"/>
              <a:chOff x="1278391" y="1426783"/>
              <a:chExt cx="9202494" cy="2661603"/>
            </a:xfrm>
          </p:grpSpPr>
          <p:sp>
            <p:nvSpPr>
              <p:cNvPr id="209" name="Rectangle 60"/>
              <p:cNvSpPr>
                <a:spLocks noChangeArrowheads="1"/>
              </p:cNvSpPr>
              <p:nvPr/>
            </p:nvSpPr>
            <p:spPr bwMode="auto">
              <a:xfrm>
                <a:off x="2074282" y="1699198"/>
                <a:ext cx="1793875" cy="92551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10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9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57" name="Group 64"/>
              <p:cNvGrpSpPr/>
              <p:nvPr/>
            </p:nvGrpSpPr>
            <p:grpSpPr bwMode="auto">
              <a:xfrm>
                <a:off x="2744842" y="2113536"/>
                <a:ext cx="614363" cy="220662"/>
                <a:chOff x="322" y="890"/>
                <a:chExt cx="872" cy="339"/>
              </a:xfrm>
            </p:grpSpPr>
            <p:sp>
              <p:nvSpPr>
                <p:cNvPr id="58" name="Rectangle 65"/>
                <p:cNvSpPr>
                  <a:spLocks noChangeArrowheads="1"/>
                </p:cNvSpPr>
                <p:nvPr/>
              </p:nvSpPr>
              <p:spPr bwMode="auto">
                <a:xfrm>
                  <a:off x="322" y="1005"/>
                  <a:ext cx="872" cy="2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9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" name="Rectangle 66"/>
                <p:cNvSpPr>
                  <a:spLocks noChangeArrowheads="1"/>
                </p:cNvSpPr>
                <p:nvPr/>
              </p:nvSpPr>
              <p:spPr bwMode="auto">
                <a:xfrm>
                  <a:off x="394" y="1073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9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0" name="Rectangle 67"/>
                <p:cNvSpPr>
                  <a:spLocks noChangeArrowheads="1"/>
                </p:cNvSpPr>
                <p:nvPr/>
              </p:nvSpPr>
              <p:spPr bwMode="auto">
                <a:xfrm>
                  <a:off x="466" y="1073"/>
                  <a:ext cx="56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9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" name="Rectangle 68"/>
                <p:cNvSpPr>
                  <a:spLocks noChangeArrowheads="1"/>
                </p:cNvSpPr>
                <p:nvPr/>
              </p:nvSpPr>
              <p:spPr bwMode="auto">
                <a:xfrm>
                  <a:off x="541" y="1070"/>
                  <a:ext cx="56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9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" name="Rectangle 69"/>
                <p:cNvSpPr>
                  <a:spLocks noChangeArrowheads="1"/>
                </p:cNvSpPr>
                <p:nvPr/>
              </p:nvSpPr>
              <p:spPr bwMode="auto">
                <a:xfrm>
                  <a:off x="615" y="1070"/>
                  <a:ext cx="56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9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" name="AutoShape 70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9" name="Rectangle 73"/>
              <p:cNvSpPr>
                <a:spLocks noChangeArrowheads="1"/>
              </p:cNvSpPr>
              <p:nvPr/>
            </p:nvSpPr>
            <p:spPr bwMode="auto">
              <a:xfrm>
                <a:off x="3475092" y="2175448"/>
                <a:ext cx="166688" cy="144463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9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50" name="Freeform 74"/>
              <p:cNvSpPr/>
              <p:nvPr/>
            </p:nvSpPr>
            <p:spPr bwMode="auto">
              <a:xfrm>
                <a:off x="3084567" y="1730948"/>
                <a:ext cx="479425" cy="434975"/>
              </a:xfrm>
              <a:custGeom>
                <a:avLst/>
                <a:gdLst>
                  <a:gd name="T0" fmla="*/ 2147483647 w 381"/>
                  <a:gd name="T1" fmla="*/ 2147483647 h 274"/>
                  <a:gd name="T2" fmla="*/ 2147483647 w 381"/>
                  <a:gd name="T3" fmla="*/ 2147483647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65" name="Picture 96" descr="tv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2685787" y="1426783"/>
                <a:ext cx="755650" cy="674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6" name="Group 117"/>
              <p:cNvGrpSpPr/>
              <p:nvPr/>
            </p:nvGrpSpPr>
            <p:grpSpPr bwMode="auto">
              <a:xfrm>
                <a:off x="4116442" y="1505523"/>
                <a:ext cx="850900" cy="527050"/>
                <a:chOff x="-490" y="1664"/>
                <a:chExt cx="1429" cy="842"/>
              </a:xfrm>
            </p:grpSpPr>
            <p:sp>
              <p:nvSpPr>
                <p:cNvPr id="67" name="AutoShape 111"/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9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8" name="Group 116"/>
                <p:cNvGrpSpPr/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69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9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70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71" name="Group 103"/>
                  <p:cNvGrpSpPr/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72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73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74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75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76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77" name="AutoShape 109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78" name="Picture 110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9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9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80" name="Freeform 113"/>
                  <p:cNvSpPr/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" name="Line 1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82" name="Picture 115" descr="tv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83" name="Group 118"/>
              <p:cNvGrpSpPr/>
              <p:nvPr/>
            </p:nvGrpSpPr>
            <p:grpSpPr bwMode="auto">
              <a:xfrm>
                <a:off x="5029572" y="1499173"/>
                <a:ext cx="850900" cy="527050"/>
                <a:chOff x="-490" y="1664"/>
                <a:chExt cx="1429" cy="842"/>
              </a:xfrm>
            </p:grpSpPr>
            <p:sp>
              <p:nvSpPr>
                <p:cNvPr id="84" name="AutoShape 119"/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9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85" name="Group 120"/>
                <p:cNvGrpSpPr/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86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9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87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88" name="Group 123"/>
                  <p:cNvGrpSpPr/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89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90" name="Rectangl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91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92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93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94" name="AutoShape 129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95" name="Picture 130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9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97" name="Freeform 132"/>
                  <p:cNvSpPr/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Line 1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99" name="Picture 134" descr="tv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00" name="Group 135"/>
              <p:cNvGrpSpPr/>
              <p:nvPr/>
            </p:nvGrpSpPr>
            <p:grpSpPr bwMode="auto">
              <a:xfrm>
                <a:off x="4203755" y="2345311"/>
                <a:ext cx="850900" cy="527050"/>
                <a:chOff x="-490" y="1664"/>
                <a:chExt cx="1429" cy="842"/>
              </a:xfrm>
            </p:grpSpPr>
            <p:sp>
              <p:nvSpPr>
                <p:cNvPr id="101" name="AutoShape 136"/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9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02" name="Group 137"/>
                <p:cNvGrpSpPr/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03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9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04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05" name="Group 140"/>
                  <p:cNvGrpSpPr/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106" name="Rectangle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07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08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09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10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11" name="AutoShape 146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112" name="Picture 147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3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9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4" name="Freeform 149"/>
                  <p:cNvSpPr/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Line 1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16" name="Picture 151" descr="tv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7" name="Group 152"/>
              <p:cNvGrpSpPr/>
              <p:nvPr/>
            </p:nvGrpSpPr>
            <p:grpSpPr bwMode="auto">
              <a:xfrm>
                <a:off x="5070530" y="2354836"/>
                <a:ext cx="850900" cy="527050"/>
                <a:chOff x="-490" y="1664"/>
                <a:chExt cx="1429" cy="842"/>
              </a:xfrm>
            </p:grpSpPr>
            <p:sp>
              <p:nvSpPr>
                <p:cNvPr id="118" name="AutoShape 153"/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9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19" name="Group 154"/>
                <p:cNvGrpSpPr/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20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9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2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22" name="Group 157"/>
                  <p:cNvGrpSpPr/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123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24" name="Rectangle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25" name="Rectangle 1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26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27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28" name="AutoShape 163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129" name="Picture 164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0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9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31" name="Freeform 166"/>
                  <p:cNvSpPr/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2" name="Line 1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33" name="Picture 168" descr="tv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725" name="Line 169"/>
              <p:cNvSpPr>
                <a:spLocks noChangeShapeType="1"/>
              </p:cNvSpPr>
              <p:nvPr/>
            </p:nvSpPr>
            <p:spPr bwMode="auto">
              <a:xfrm>
                <a:off x="3657655" y="2248473"/>
                <a:ext cx="36909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4" name="Group 170"/>
              <p:cNvGrpSpPr/>
              <p:nvPr/>
            </p:nvGrpSpPr>
            <p:grpSpPr bwMode="auto">
              <a:xfrm>
                <a:off x="6170985" y="1507111"/>
                <a:ext cx="850900" cy="527050"/>
                <a:chOff x="-490" y="1664"/>
                <a:chExt cx="1429" cy="842"/>
              </a:xfrm>
            </p:grpSpPr>
            <p:sp>
              <p:nvSpPr>
                <p:cNvPr id="135" name="AutoShape 171"/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9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36" name="Group 172"/>
                <p:cNvGrpSpPr/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37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9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38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39" name="Group 175"/>
                  <p:cNvGrpSpPr/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140" name="Rectangle 1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41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42" name="Rectangl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43" name="Rectangle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44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1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45" name="AutoShape 181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146" name="Picture 182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7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9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8" name="Freeform 184"/>
                  <p:cNvSpPr/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9" name="Line 18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50" name="Picture 186" descr="tv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51" name="Line 205"/>
              <p:cNvSpPr>
                <a:spLocks noChangeShapeType="1"/>
              </p:cNvSpPr>
              <p:nvPr/>
            </p:nvSpPr>
            <p:spPr bwMode="auto">
              <a:xfrm flipH="1">
                <a:off x="4762872" y="1918273"/>
                <a:ext cx="3175" cy="3333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Line 206"/>
              <p:cNvSpPr>
                <a:spLocks noChangeShapeType="1"/>
              </p:cNvSpPr>
              <p:nvPr/>
            </p:nvSpPr>
            <p:spPr bwMode="auto">
              <a:xfrm flipH="1">
                <a:off x="5656317" y="1918273"/>
                <a:ext cx="3175" cy="3333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Line 207"/>
              <p:cNvSpPr>
                <a:spLocks noChangeShapeType="1"/>
              </p:cNvSpPr>
              <p:nvPr/>
            </p:nvSpPr>
            <p:spPr bwMode="auto">
              <a:xfrm flipH="1">
                <a:off x="6792967" y="1918273"/>
                <a:ext cx="3175" cy="3333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208"/>
              <p:cNvSpPr/>
              <p:nvPr/>
            </p:nvSpPr>
            <p:spPr bwMode="auto">
              <a:xfrm>
                <a:off x="5742042" y="2254823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9" name="Rectangle 44"/>
              <p:cNvSpPr>
                <a:spLocks noChangeArrowheads="1"/>
              </p:cNvSpPr>
              <p:nvPr/>
            </p:nvSpPr>
            <p:spPr bwMode="auto">
              <a:xfrm>
                <a:off x="7086655" y="1823023"/>
                <a:ext cx="955675" cy="7000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9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Freeform 217"/>
              <p:cNvSpPr/>
              <p:nvPr/>
            </p:nvSpPr>
            <p:spPr bwMode="auto">
              <a:xfrm>
                <a:off x="7345417" y="1940498"/>
                <a:ext cx="366713" cy="406400"/>
              </a:xfrm>
              <a:custGeom>
                <a:avLst/>
                <a:gdLst>
                  <a:gd name="T0" fmla="*/ 0 w 353"/>
                  <a:gd name="T1" fmla="*/ 2147483647 h 369"/>
                  <a:gd name="T2" fmla="*/ 2147483647 w 353"/>
                  <a:gd name="T3" fmla="*/ 0 h 369"/>
                  <a:gd name="T4" fmla="*/ 2147483647 w 353"/>
                  <a:gd name="T5" fmla="*/ 0 h 369"/>
                  <a:gd name="T6" fmla="*/ 2147483647 w 353"/>
                  <a:gd name="T7" fmla="*/ 2147483647 h 369"/>
                  <a:gd name="T8" fmla="*/ 2147483647 w 353"/>
                  <a:gd name="T9" fmla="*/ 2147483647 h 369"/>
                  <a:gd name="T10" fmla="*/ 2147483647 w 353"/>
                  <a:gd name="T11" fmla="*/ 2147483647 h 369"/>
                  <a:gd name="T12" fmla="*/ 2147483647 w 353"/>
                  <a:gd name="T13" fmla="*/ 2147483647 h 369"/>
                  <a:gd name="T14" fmla="*/ 2147483647 w 353"/>
                  <a:gd name="T15" fmla="*/ 2147483647 h 369"/>
                  <a:gd name="T16" fmla="*/ 2147483647 w 353"/>
                  <a:gd name="T17" fmla="*/ 2147483647 h 369"/>
                  <a:gd name="T18" fmla="*/ 2147483647 w 353"/>
                  <a:gd name="T19" fmla="*/ 2147483647 h 369"/>
                  <a:gd name="T20" fmla="*/ 0 w 353"/>
                  <a:gd name="T21" fmla="*/ 2147483647 h 3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53"/>
                  <a:gd name="T34" fmla="*/ 0 h 369"/>
                  <a:gd name="T35" fmla="*/ 353 w 353"/>
                  <a:gd name="T36" fmla="*/ 369 h 36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53" h="369">
                    <a:moveTo>
                      <a:pt x="0" y="59"/>
                    </a:moveTo>
                    <a:lnTo>
                      <a:pt x="32" y="0"/>
                    </a:lnTo>
                    <a:lnTo>
                      <a:pt x="105" y="0"/>
                    </a:lnTo>
                    <a:lnTo>
                      <a:pt x="276" y="113"/>
                    </a:lnTo>
                    <a:lnTo>
                      <a:pt x="353" y="113"/>
                    </a:lnTo>
                    <a:lnTo>
                      <a:pt x="353" y="315"/>
                    </a:lnTo>
                    <a:lnTo>
                      <a:pt x="318" y="369"/>
                    </a:lnTo>
                    <a:lnTo>
                      <a:pt x="315" y="173"/>
                    </a:lnTo>
                    <a:lnTo>
                      <a:pt x="254" y="173"/>
                    </a:lnTo>
                    <a:lnTo>
                      <a:pt x="75" y="6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6" name="Freeform 221"/>
              <p:cNvSpPr/>
              <p:nvPr/>
            </p:nvSpPr>
            <p:spPr bwMode="auto">
              <a:xfrm flipV="1">
                <a:off x="7366055" y="2296098"/>
                <a:ext cx="274637" cy="114300"/>
              </a:xfrm>
              <a:custGeom>
                <a:avLst/>
                <a:gdLst>
                  <a:gd name="T0" fmla="*/ 0 w 264"/>
                  <a:gd name="T1" fmla="*/ 0 h 105"/>
                  <a:gd name="T2" fmla="*/ 2147483647 w 264"/>
                  <a:gd name="T3" fmla="*/ 0 h 105"/>
                  <a:gd name="T4" fmla="*/ 2147483647 w 264"/>
                  <a:gd name="T5" fmla="*/ 2147483647 h 105"/>
                  <a:gd name="T6" fmla="*/ 2147483647 w 264"/>
                  <a:gd name="T7" fmla="*/ 2147483647 h 1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4"/>
                  <a:gd name="T13" fmla="*/ 0 h 105"/>
                  <a:gd name="T14" fmla="*/ 264 w 264"/>
                  <a:gd name="T15" fmla="*/ 105 h 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4" h="105">
                    <a:moveTo>
                      <a:pt x="0" y="0"/>
                    </a:moveTo>
                    <a:lnTo>
                      <a:pt x="52" y="0"/>
                    </a:lnTo>
                    <a:lnTo>
                      <a:pt x="207" y="105"/>
                    </a:lnTo>
                    <a:lnTo>
                      <a:pt x="264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AutoShape 225"/>
              <p:cNvSpPr>
                <a:spLocks noChangeArrowheads="1"/>
              </p:cNvSpPr>
              <p:nvPr/>
            </p:nvSpPr>
            <p:spPr bwMode="auto">
              <a:xfrm>
                <a:off x="6958385" y="1559498"/>
                <a:ext cx="1206500" cy="26193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9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157" name="Group 326"/>
              <p:cNvGrpSpPr/>
              <p:nvPr/>
            </p:nvGrpSpPr>
            <p:grpSpPr bwMode="auto">
              <a:xfrm>
                <a:off x="2000305" y="1964311"/>
                <a:ext cx="609600" cy="609600"/>
                <a:chOff x="-44" y="1473"/>
                <a:chExt cx="981" cy="1105"/>
              </a:xfrm>
            </p:grpSpPr>
            <p:pic>
              <p:nvPicPr>
                <p:cNvPr id="158" name="Picture 327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9" name="Freeform 328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8034 w 356"/>
                    <a:gd name="T3" fmla="*/ 1220 h 368"/>
                    <a:gd name="T4" fmla="*/ 21394 w 356"/>
                    <a:gd name="T5" fmla="*/ 25425 h 368"/>
                    <a:gd name="T6" fmla="*/ 4715 w 356"/>
                    <a:gd name="T7" fmla="*/ 31797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9" name="Group 5"/>
              <p:cNvGrpSpPr/>
              <p:nvPr/>
            </p:nvGrpSpPr>
            <p:grpSpPr bwMode="auto">
              <a:xfrm>
                <a:off x="1278391" y="2337689"/>
                <a:ext cx="3887788" cy="1511301"/>
                <a:chOff x="-245" y="1511"/>
                <a:chExt cx="2449" cy="952"/>
              </a:xfrm>
            </p:grpSpPr>
            <p:sp>
              <p:nvSpPr>
                <p:cNvPr id="26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-245" y="2004"/>
                  <a:ext cx="2449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lvl="0" algn="ctr">
                    <a:defRPr/>
                  </a:pPr>
                  <a:r>
                    <a:rPr kumimoji="0" lang="en-US" altLang="en-US" sz="1625" b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数据、电视</a:t>
                  </a:r>
                  <a:r>
                    <a:rPr kumimoji="0" lang="zh-CN" altLang="en-US" sz="1625" b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信号</a:t>
                  </a:r>
                  <a:r>
                    <a:rPr lang="zh-CN" altLang="en-US" sz="1625" dirty="0">
                      <a:solidFill>
                        <a:prstClr val="black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，</a:t>
                  </a:r>
                  <a:br>
                    <a:rPr lang="en-US" altLang="zh-CN" sz="1625" dirty="0">
                      <a:solidFill>
                        <a:prstClr val="black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</a:br>
                  <a:r>
                    <a:rPr kumimoji="0" lang="en-US" altLang="en-US" sz="1625" b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以不同的频率</a:t>
                  </a:r>
                  <a:r>
                    <a:rPr kumimoji="0" lang="zh-CN" altLang="en-US" sz="1625" b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在</a:t>
                  </a:r>
                  <a:r>
                    <a:rPr lang="en-US" altLang="en-US" sz="1625" dirty="0" err="1">
                      <a:solidFill>
                        <a:prstClr val="black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共享电缆上传输</a:t>
                  </a:r>
                  <a:endParaRPr kumimoji="0" lang="zh-CN" altLang="en-US" sz="1625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61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1470" y="1511"/>
                  <a:ext cx="282" cy="47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0" name="Group 4"/>
              <p:cNvGrpSpPr/>
              <p:nvPr/>
            </p:nvGrpSpPr>
            <p:grpSpPr>
              <a:xfrm>
                <a:off x="6470486" y="2229423"/>
                <a:ext cx="4010399" cy="1858963"/>
                <a:chOff x="6470486" y="2229423"/>
                <a:chExt cx="4010399" cy="1858963"/>
              </a:xfrm>
            </p:grpSpPr>
            <p:grpSp>
              <p:nvGrpSpPr>
                <p:cNvPr id="161" name="Group 175"/>
                <p:cNvGrpSpPr/>
                <p:nvPr/>
              </p:nvGrpSpPr>
              <p:grpSpPr bwMode="auto">
                <a:xfrm>
                  <a:off x="7701172" y="2411990"/>
                  <a:ext cx="2779713" cy="358776"/>
                  <a:chOff x="3912" y="1497"/>
                  <a:chExt cx="1751" cy="226"/>
                </a:xfrm>
              </p:grpSpPr>
              <p:sp>
                <p:nvSpPr>
                  <p:cNvPr id="162" name="Line 17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912" y="1497"/>
                    <a:ext cx="711" cy="94"/>
                  </a:xfrm>
                  <a:prstGeom prst="lin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Text Box 1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1" y="1504"/>
                    <a:ext cx="1252" cy="2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r" defTabSz="914400" rtl="0" eaLnBrk="1" fontAlgn="auto" latinLnBrk="0" hangingPunct="1">
                      <a:lnSpc>
                        <a:spcPct val="8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465" b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6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6470486" y="2525371"/>
                  <a:ext cx="1409228" cy="389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1465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电缆头端</a:t>
                  </a:r>
                  <a:endParaRPr kumimoji="0" lang="en-US" alt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65" name="Freeform 174"/>
                <p:cNvSpPr/>
                <p:nvPr/>
              </p:nvSpPr>
              <p:spPr bwMode="auto">
                <a:xfrm>
                  <a:off x="7742447" y="2229423"/>
                  <a:ext cx="206375" cy="927100"/>
                </a:xfrm>
                <a:custGeom>
                  <a:avLst/>
                  <a:gdLst>
                    <a:gd name="T0" fmla="*/ 0 w 130"/>
                    <a:gd name="T1" fmla="*/ 0 h 584"/>
                    <a:gd name="T2" fmla="*/ 2147483647 w 130"/>
                    <a:gd name="T3" fmla="*/ 0 h 584"/>
                    <a:gd name="T4" fmla="*/ 2147483647 w 130"/>
                    <a:gd name="T5" fmla="*/ 2147483647 h 584"/>
                    <a:gd name="T6" fmla="*/ 0 60000 65536"/>
                    <a:gd name="T7" fmla="*/ 0 60000 65536"/>
                    <a:gd name="T8" fmla="*/ 0 60000 65536"/>
                    <a:gd name="T9" fmla="*/ 0 w 130"/>
                    <a:gd name="T10" fmla="*/ 0 h 584"/>
                    <a:gd name="T11" fmla="*/ 130 w 130"/>
                    <a:gd name="T12" fmla="*/ 584 h 5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0" h="584">
                      <a:moveTo>
                        <a:pt x="0" y="0"/>
                      </a:moveTo>
                      <a:lnTo>
                        <a:pt x="130" y="0"/>
                      </a:lnTo>
                      <a:lnTo>
                        <a:pt x="130" y="58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66" name="Group 3"/>
                <p:cNvGrpSpPr/>
                <p:nvPr/>
              </p:nvGrpSpPr>
              <p:grpSpPr>
                <a:xfrm>
                  <a:off x="6634372" y="2940623"/>
                  <a:ext cx="2178050" cy="1147763"/>
                  <a:chOff x="6634372" y="2940623"/>
                  <a:chExt cx="2178050" cy="1147763"/>
                </a:xfrm>
              </p:grpSpPr>
              <p:sp>
                <p:nvSpPr>
                  <p:cNvPr id="167" name="Freeform 129"/>
                  <p:cNvSpPr/>
                  <p:nvPr/>
                </p:nvSpPr>
                <p:spPr bwMode="auto">
                  <a:xfrm>
                    <a:off x="6634372" y="2940623"/>
                    <a:ext cx="2178050" cy="1147763"/>
                  </a:xfrm>
                  <a:custGeom>
                    <a:avLst/>
                    <a:gdLst>
                      <a:gd name="T0" fmla="*/ 1509012 w 765"/>
                      <a:gd name="T1" fmla="*/ 5729 h 459"/>
                      <a:gd name="T2" fmla="*/ 1027025 w 765"/>
                      <a:gd name="T3" fmla="*/ 40395 h 459"/>
                      <a:gd name="T4" fmla="*/ 340902 w 765"/>
                      <a:gd name="T5" fmla="*/ 58024 h 459"/>
                      <a:gd name="T6" fmla="*/ 49874 w 765"/>
                      <a:gd name="T7" fmla="*/ 194383 h 459"/>
                      <a:gd name="T8" fmla="*/ 640932 w 765"/>
                      <a:gd name="T9" fmla="*/ 256788 h 459"/>
                      <a:gd name="T10" fmla="*/ 1233656 w 765"/>
                      <a:gd name="T11" fmla="*/ 246677 h 459"/>
                      <a:gd name="T12" fmla="*/ 2079640 w 765"/>
                      <a:gd name="T13" fmla="*/ 256788 h 459"/>
                      <a:gd name="T14" fmla="*/ 2485867 w 765"/>
                      <a:gd name="T15" fmla="*/ 251149 h 459"/>
                      <a:gd name="T16" fmla="*/ 2678580 w 765"/>
                      <a:gd name="T17" fmla="*/ 215337 h 459"/>
                      <a:gd name="T18" fmla="*/ 2671282 w 765"/>
                      <a:gd name="T19" fmla="*/ 91397 h 459"/>
                      <a:gd name="T20" fmla="*/ 2357408 w 765"/>
                      <a:gd name="T21" fmla="*/ 19830 h 459"/>
                      <a:gd name="T22" fmla="*/ 1509012 w 765"/>
                      <a:gd name="T23" fmla="*/ 5729 h 459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65"/>
                      <a:gd name="T37" fmla="*/ 0 h 459"/>
                      <a:gd name="T38" fmla="*/ 765 w 765"/>
                      <a:gd name="T39" fmla="*/ 459 h 459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65" h="459">
                        <a:moveTo>
                          <a:pt x="424" y="10"/>
                        </a:moveTo>
                        <a:cubicBezTo>
                          <a:pt x="362" y="16"/>
                          <a:pt x="343" y="55"/>
                          <a:pt x="288" y="70"/>
                        </a:cubicBezTo>
                        <a:cubicBezTo>
                          <a:pt x="233" y="85"/>
                          <a:pt x="142" y="56"/>
                          <a:pt x="96" y="100"/>
                        </a:cubicBezTo>
                        <a:cubicBezTo>
                          <a:pt x="50" y="144"/>
                          <a:pt x="0" y="279"/>
                          <a:pt x="14" y="336"/>
                        </a:cubicBezTo>
                        <a:cubicBezTo>
                          <a:pt x="28" y="393"/>
                          <a:pt x="125" y="429"/>
                          <a:pt x="180" y="444"/>
                        </a:cubicBezTo>
                        <a:cubicBezTo>
                          <a:pt x="235" y="459"/>
                          <a:pt x="279" y="426"/>
                          <a:pt x="346" y="426"/>
                        </a:cubicBezTo>
                        <a:cubicBezTo>
                          <a:pt x="413" y="426"/>
                          <a:pt x="525" y="443"/>
                          <a:pt x="584" y="444"/>
                        </a:cubicBezTo>
                        <a:cubicBezTo>
                          <a:pt x="643" y="445"/>
                          <a:pt x="670" y="446"/>
                          <a:pt x="698" y="434"/>
                        </a:cubicBezTo>
                        <a:cubicBezTo>
                          <a:pt x="726" y="422"/>
                          <a:pt x="743" y="418"/>
                          <a:pt x="752" y="372"/>
                        </a:cubicBezTo>
                        <a:cubicBezTo>
                          <a:pt x="761" y="326"/>
                          <a:pt x="765" y="214"/>
                          <a:pt x="750" y="158"/>
                        </a:cubicBezTo>
                        <a:cubicBezTo>
                          <a:pt x="735" y="102"/>
                          <a:pt x="716" y="58"/>
                          <a:pt x="662" y="34"/>
                        </a:cubicBezTo>
                        <a:cubicBezTo>
                          <a:pt x="608" y="10"/>
                          <a:pt x="505" y="0"/>
                          <a:pt x="424" y="1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CCFF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8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64635" y="3294636"/>
                    <a:ext cx="168275" cy="1206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9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7231272" y="3534348"/>
                    <a:ext cx="0" cy="1143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64635" y="3391473"/>
                    <a:ext cx="358775" cy="4000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1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7961522" y="3389886"/>
                    <a:ext cx="0" cy="2714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2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7490035" y="3813748"/>
                    <a:ext cx="25717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3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8245685" y="3801048"/>
                    <a:ext cx="2413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4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8510797" y="3797873"/>
                    <a:ext cx="2428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prstDash val="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5" name="Text Box 5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07585" y="3191448"/>
                    <a:ext cx="595532" cy="3899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ISP</a:t>
                    </a:r>
                    <a:endParaRPr kumimoji="0" lang="en-US" alt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176" name="Group 301"/>
                  <p:cNvGrpSpPr/>
                  <p:nvPr/>
                </p:nvGrpSpPr>
                <p:grpSpPr>
                  <a:xfrm>
                    <a:off x="6972551" y="3193191"/>
                    <a:ext cx="576221" cy="330754"/>
                    <a:chOff x="7493876" y="2774731"/>
                    <a:chExt cx="1481958" cy="894622"/>
                  </a:xfrm>
                </p:grpSpPr>
                <p:sp>
                  <p:nvSpPr>
                    <p:cNvPr id="177" name="Freeform 302"/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-1" fmla="*/ 8187558 w 8187558"/>
                        <a:gd name="connsiteY0-2" fmla="*/ 0 h 2617076"/>
                        <a:gd name="connsiteX1-3" fmla="*/ 8187558 w 8187558"/>
                        <a:gd name="connsiteY1-4" fmla="*/ 1271752 h 2617076"/>
                        <a:gd name="connsiteX2-5" fmla="*/ 4025462 w 8187558"/>
                        <a:gd name="connsiteY2-6" fmla="*/ 2617076 h 2617076"/>
                        <a:gd name="connsiteX3-7" fmla="*/ 0 w 8187558"/>
                        <a:gd name="connsiteY3-8" fmla="*/ 1229711 h 2617076"/>
                        <a:gd name="connsiteX4-9" fmla="*/ 31531 w 8187558"/>
                        <a:gd name="connsiteY4-10" fmla="*/ 147145 h 2617076"/>
                        <a:gd name="connsiteX5-11" fmla="*/ 4046482 w 8187558"/>
                        <a:gd name="connsiteY5-12" fmla="*/ 1576552 h 2617076"/>
                        <a:gd name="connsiteX6-13" fmla="*/ 8187558 w 8187558"/>
                        <a:gd name="connsiteY6-14" fmla="*/ 0 h 2617076"/>
                        <a:gd name="connsiteX0-15" fmla="*/ 8187558 w 8187558"/>
                        <a:gd name="connsiteY0-16" fmla="*/ 0 h 2617076"/>
                        <a:gd name="connsiteX1-17" fmla="*/ 8187558 w 8187558"/>
                        <a:gd name="connsiteY1-18" fmla="*/ 1271752 h 2617076"/>
                        <a:gd name="connsiteX2-19" fmla="*/ 4025462 w 8187558"/>
                        <a:gd name="connsiteY2-20" fmla="*/ 2617076 h 2617076"/>
                        <a:gd name="connsiteX3-21" fmla="*/ 0 w 8187558"/>
                        <a:gd name="connsiteY3-22" fmla="*/ 1229711 h 2617076"/>
                        <a:gd name="connsiteX4-23" fmla="*/ 31531 w 8187558"/>
                        <a:gd name="connsiteY4-24" fmla="*/ 147145 h 2617076"/>
                        <a:gd name="connsiteX5-25" fmla="*/ 4046482 w 8187558"/>
                        <a:gd name="connsiteY5-26" fmla="*/ 1576552 h 2617076"/>
                        <a:gd name="connsiteX6-27" fmla="*/ 8187558 w 8187558"/>
                        <a:gd name="connsiteY6-28" fmla="*/ 0 h 2617076"/>
                        <a:gd name="connsiteX0-29" fmla="*/ 8187558 w 8187558"/>
                        <a:gd name="connsiteY0-30" fmla="*/ 0 h 2617076"/>
                        <a:gd name="connsiteX1-31" fmla="*/ 8187558 w 8187558"/>
                        <a:gd name="connsiteY1-32" fmla="*/ 1271752 h 2617076"/>
                        <a:gd name="connsiteX2-33" fmla="*/ 4025462 w 8187558"/>
                        <a:gd name="connsiteY2-34" fmla="*/ 2617076 h 2617076"/>
                        <a:gd name="connsiteX3-35" fmla="*/ 0 w 8187558"/>
                        <a:gd name="connsiteY3-36" fmla="*/ 1229711 h 2617076"/>
                        <a:gd name="connsiteX4-37" fmla="*/ 31531 w 8187558"/>
                        <a:gd name="connsiteY4-38" fmla="*/ 147145 h 2617076"/>
                        <a:gd name="connsiteX5-39" fmla="*/ 4046482 w 8187558"/>
                        <a:gd name="connsiteY5-40" fmla="*/ 1576552 h 2617076"/>
                        <a:gd name="connsiteX6-41" fmla="*/ 8187558 w 8187558"/>
                        <a:gd name="connsiteY6-42" fmla="*/ 0 h 2617076"/>
                        <a:gd name="connsiteX0-43" fmla="*/ 8187558 w 8187558"/>
                        <a:gd name="connsiteY0-44" fmla="*/ 0 h 2617076"/>
                        <a:gd name="connsiteX1-45" fmla="*/ 8187558 w 8187558"/>
                        <a:gd name="connsiteY1-46" fmla="*/ 1271752 h 2617076"/>
                        <a:gd name="connsiteX2-47" fmla="*/ 4025462 w 8187558"/>
                        <a:gd name="connsiteY2-48" fmla="*/ 2617076 h 2617076"/>
                        <a:gd name="connsiteX3-49" fmla="*/ 0 w 8187558"/>
                        <a:gd name="connsiteY3-50" fmla="*/ 1229711 h 2617076"/>
                        <a:gd name="connsiteX4-51" fmla="*/ 31531 w 8187558"/>
                        <a:gd name="connsiteY4-52" fmla="*/ 147145 h 2617076"/>
                        <a:gd name="connsiteX5-53" fmla="*/ 4046482 w 8187558"/>
                        <a:gd name="connsiteY5-54" fmla="*/ 1576552 h 2617076"/>
                        <a:gd name="connsiteX6-55" fmla="*/ 8187558 w 8187558"/>
                        <a:gd name="connsiteY6-56" fmla="*/ 0 h 2617076"/>
                        <a:gd name="connsiteX0-57" fmla="*/ 8187558 w 8187558"/>
                        <a:gd name="connsiteY0-58" fmla="*/ 0 h 2617076"/>
                        <a:gd name="connsiteX1-59" fmla="*/ 8187558 w 8187558"/>
                        <a:gd name="connsiteY1-60" fmla="*/ 1271752 h 2617076"/>
                        <a:gd name="connsiteX2-61" fmla="*/ 4025462 w 8187558"/>
                        <a:gd name="connsiteY2-62" fmla="*/ 2617076 h 2617076"/>
                        <a:gd name="connsiteX3-63" fmla="*/ 0 w 8187558"/>
                        <a:gd name="connsiteY3-64" fmla="*/ 1229711 h 2617076"/>
                        <a:gd name="connsiteX4-65" fmla="*/ 31531 w 8187558"/>
                        <a:gd name="connsiteY4-66" fmla="*/ 147145 h 2617076"/>
                        <a:gd name="connsiteX5-67" fmla="*/ 4046482 w 8187558"/>
                        <a:gd name="connsiteY5-68" fmla="*/ 1576552 h 2617076"/>
                        <a:gd name="connsiteX6-69" fmla="*/ 8187558 w 8187558"/>
                        <a:gd name="connsiteY6-70" fmla="*/ 0 h 2617076"/>
                        <a:gd name="connsiteX0-71" fmla="*/ 8187558 w 8187558"/>
                        <a:gd name="connsiteY0-72" fmla="*/ 0 h 2617076"/>
                        <a:gd name="connsiteX1-73" fmla="*/ 8187558 w 8187558"/>
                        <a:gd name="connsiteY1-74" fmla="*/ 1271752 h 2617076"/>
                        <a:gd name="connsiteX2-75" fmla="*/ 4025462 w 8187558"/>
                        <a:gd name="connsiteY2-76" fmla="*/ 2617076 h 2617076"/>
                        <a:gd name="connsiteX3-77" fmla="*/ 0 w 8187558"/>
                        <a:gd name="connsiteY3-78" fmla="*/ 1229711 h 2617076"/>
                        <a:gd name="connsiteX4-79" fmla="*/ 31531 w 8187558"/>
                        <a:gd name="connsiteY4-80" fmla="*/ 147145 h 2617076"/>
                        <a:gd name="connsiteX5-81" fmla="*/ 4046482 w 8187558"/>
                        <a:gd name="connsiteY5-82" fmla="*/ 1576552 h 2617076"/>
                        <a:gd name="connsiteX6-83" fmla="*/ 8187558 w 8187558"/>
                        <a:gd name="connsiteY6-84" fmla="*/ 0 h 2617076"/>
                        <a:gd name="connsiteX0-85" fmla="*/ 8187558 w 8187558"/>
                        <a:gd name="connsiteY0-86" fmla="*/ 0 h 2638097"/>
                        <a:gd name="connsiteX1-87" fmla="*/ 8187558 w 8187558"/>
                        <a:gd name="connsiteY1-88" fmla="*/ 1271752 h 2638097"/>
                        <a:gd name="connsiteX2-89" fmla="*/ 4099035 w 8187558"/>
                        <a:gd name="connsiteY2-90" fmla="*/ 2638097 h 2638097"/>
                        <a:gd name="connsiteX3-91" fmla="*/ 0 w 8187558"/>
                        <a:gd name="connsiteY3-92" fmla="*/ 1229711 h 2638097"/>
                        <a:gd name="connsiteX4-93" fmla="*/ 31531 w 8187558"/>
                        <a:gd name="connsiteY4-94" fmla="*/ 147145 h 2638097"/>
                        <a:gd name="connsiteX5-95" fmla="*/ 4046482 w 8187558"/>
                        <a:gd name="connsiteY5-96" fmla="*/ 1576552 h 2638097"/>
                        <a:gd name="connsiteX6-97" fmla="*/ 8187558 w 8187558"/>
                        <a:gd name="connsiteY6-98" fmla="*/ 0 h 2638097"/>
                        <a:gd name="connsiteX0-99" fmla="*/ 8187558 w 8187558"/>
                        <a:gd name="connsiteY0-100" fmla="*/ 0 h 2638097"/>
                        <a:gd name="connsiteX1-101" fmla="*/ 8187558 w 8187558"/>
                        <a:gd name="connsiteY1-102" fmla="*/ 1271752 h 2638097"/>
                        <a:gd name="connsiteX2-103" fmla="*/ 4099035 w 8187558"/>
                        <a:gd name="connsiteY2-104" fmla="*/ 2638097 h 2638097"/>
                        <a:gd name="connsiteX3-105" fmla="*/ 0 w 8187558"/>
                        <a:gd name="connsiteY3-106" fmla="*/ 1229711 h 2638097"/>
                        <a:gd name="connsiteX4-107" fmla="*/ 31531 w 8187558"/>
                        <a:gd name="connsiteY4-108" fmla="*/ 147145 h 2638097"/>
                        <a:gd name="connsiteX5-109" fmla="*/ 4046482 w 8187558"/>
                        <a:gd name="connsiteY5-110" fmla="*/ 1576552 h 2638097"/>
                        <a:gd name="connsiteX6-111" fmla="*/ 8187558 w 8187558"/>
                        <a:gd name="connsiteY6-112" fmla="*/ 0 h 2638097"/>
                        <a:gd name="connsiteX0-113" fmla="*/ 8187558 w 8187558"/>
                        <a:gd name="connsiteY0-114" fmla="*/ 0 h 2638097"/>
                        <a:gd name="connsiteX1-115" fmla="*/ 8187558 w 8187558"/>
                        <a:gd name="connsiteY1-116" fmla="*/ 1271752 h 2638097"/>
                        <a:gd name="connsiteX2-117" fmla="*/ 4099035 w 8187558"/>
                        <a:gd name="connsiteY2-118" fmla="*/ 2638097 h 2638097"/>
                        <a:gd name="connsiteX3-119" fmla="*/ 0 w 8187558"/>
                        <a:gd name="connsiteY3-120" fmla="*/ 1229711 h 2638097"/>
                        <a:gd name="connsiteX4-121" fmla="*/ 31531 w 8187558"/>
                        <a:gd name="connsiteY4-122" fmla="*/ 147145 h 2638097"/>
                        <a:gd name="connsiteX5-123" fmla="*/ 4046482 w 8187558"/>
                        <a:gd name="connsiteY5-124" fmla="*/ 1576552 h 2638097"/>
                        <a:gd name="connsiteX6-125" fmla="*/ 8187558 w 8187558"/>
                        <a:gd name="connsiteY6-126" fmla="*/ 0 h 2638097"/>
                        <a:gd name="connsiteX0-127" fmla="*/ 8187558 w 8187558"/>
                        <a:gd name="connsiteY0-128" fmla="*/ 0 h 2638097"/>
                        <a:gd name="connsiteX1-129" fmla="*/ 8187558 w 8187558"/>
                        <a:gd name="connsiteY1-130" fmla="*/ 1271752 h 2638097"/>
                        <a:gd name="connsiteX2-131" fmla="*/ 4099035 w 8187558"/>
                        <a:gd name="connsiteY2-132" fmla="*/ 2638097 h 2638097"/>
                        <a:gd name="connsiteX3-133" fmla="*/ 0 w 8187558"/>
                        <a:gd name="connsiteY3-134" fmla="*/ 1229711 h 2638097"/>
                        <a:gd name="connsiteX4-135" fmla="*/ 31531 w 8187558"/>
                        <a:gd name="connsiteY4-136" fmla="*/ 147145 h 2638097"/>
                        <a:gd name="connsiteX5-137" fmla="*/ 4046482 w 8187558"/>
                        <a:gd name="connsiteY5-138" fmla="*/ 1576552 h 2638097"/>
                        <a:gd name="connsiteX6-139" fmla="*/ 8187558 w 8187558"/>
                        <a:gd name="connsiteY6-140" fmla="*/ 0 h 2638097"/>
                        <a:gd name="connsiteX0-141" fmla="*/ 8187558 w 8187558"/>
                        <a:gd name="connsiteY0-142" fmla="*/ 0 h 2638097"/>
                        <a:gd name="connsiteX1-143" fmla="*/ 8187558 w 8187558"/>
                        <a:gd name="connsiteY1-144" fmla="*/ 1271752 h 2638097"/>
                        <a:gd name="connsiteX2-145" fmla="*/ 4099035 w 8187558"/>
                        <a:gd name="connsiteY2-146" fmla="*/ 2638097 h 2638097"/>
                        <a:gd name="connsiteX3-147" fmla="*/ 0 w 8187558"/>
                        <a:gd name="connsiteY3-148" fmla="*/ 1229711 h 2638097"/>
                        <a:gd name="connsiteX4-149" fmla="*/ 31531 w 8187558"/>
                        <a:gd name="connsiteY4-150" fmla="*/ 147145 h 2638097"/>
                        <a:gd name="connsiteX5-151" fmla="*/ 4088524 w 8187558"/>
                        <a:gd name="connsiteY5-152" fmla="*/ 1597573 h 2638097"/>
                        <a:gd name="connsiteX6-153" fmla="*/ 8187558 w 8187558"/>
                        <a:gd name="connsiteY6-154" fmla="*/ 0 h 2638097"/>
                        <a:gd name="connsiteX0-155" fmla="*/ 8187558 w 8187558"/>
                        <a:gd name="connsiteY0-156" fmla="*/ 0 h 2638097"/>
                        <a:gd name="connsiteX1-157" fmla="*/ 8187558 w 8187558"/>
                        <a:gd name="connsiteY1-158" fmla="*/ 1271752 h 2638097"/>
                        <a:gd name="connsiteX2-159" fmla="*/ 4099035 w 8187558"/>
                        <a:gd name="connsiteY2-160" fmla="*/ 2638097 h 2638097"/>
                        <a:gd name="connsiteX3-161" fmla="*/ 0 w 8187558"/>
                        <a:gd name="connsiteY3-162" fmla="*/ 1229711 h 2638097"/>
                        <a:gd name="connsiteX4-163" fmla="*/ 31531 w 8187558"/>
                        <a:gd name="connsiteY4-164" fmla="*/ 147145 h 2638097"/>
                        <a:gd name="connsiteX5-165" fmla="*/ 4088524 w 8187558"/>
                        <a:gd name="connsiteY5-166" fmla="*/ 1597573 h 2638097"/>
                        <a:gd name="connsiteX6-167" fmla="*/ 8187558 w 8187558"/>
                        <a:gd name="connsiteY6-168" fmla="*/ 0 h 2638097"/>
                        <a:gd name="connsiteX0-169" fmla="*/ 8187558 w 8187558"/>
                        <a:gd name="connsiteY0-170" fmla="*/ 0 h 2638097"/>
                        <a:gd name="connsiteX1-171" fmla="*/ 8187558 w 8187558"/>
                        <a:gd name="connsiteY1-172" fmla="*/ 1271752 h 2638097"/>
                        <a:gd name="connsiteX2-173" fmla="*/ 4099035 w 8187558"/>
                        <a:gd name="connsiteY2-174" fmla="*/ 2638097 h 2638097"/>
                        <a:gd name="connsiteX3-175" fmla="*/ 0 w 8187558"/>
                        <a:gd name="connsiteY3-176" fmla="*/ 1229711 h 2638097"/>
                        <a:gd name="connsiteX4-177" fmla="*/ 31531 w 8187558"/>
                        <a:gd name="connsiteY4-178" fmla="*/ 147145 h 2638097"/>
                        <a:gd name="connsiteX5-179" fmla="*/ 4099035 w 8187558"/>
                        <a:gd name="connsiteY5-180" fmla="*/ 1566042 h 2638097"/>
                        <a:gd name="connsiteX6-181" fmla="*/ 8187558 w 8187558"/>
                        <a:gd name="connsiteY6-182" fmla="*/ 0 h 2638097"/>
                        <a:gd name="connsiteX0-183" fmla="*/ 8187558 w 8187558"/>
                        <a:gd name="connsiteY0-184" fmla="*/ 0 h 2638097"/>
                        <a:gd name="connsiteX1-185" fmla="*/ 8187558 w 8187558"/>
                        <a:gd name="connsiteY1-186" fmla="*/ 1271752 h 2638097"/>
                        <a:gd name="connsiteX2-187" fmla="*/ 4099035 w 8187558"/>
                        <a:gd name="connsiteY2-188" fmla="*/ 2638097 h 2638097"/>
                        <a:gd name="connsiteX3-189" fmla="*/ 0 w 8187558"/>
                        <a:gd name="connsiteY3-190" fmla="*/ 1229711 h 2638097"/>
                        <a:gd name="connsiteX4-191" fmla="*/ 31531 w 8187558"/>
                        <a:gd name="connsiteY4-192" fmla="*/ 147145 h 2638097"/>
                        <a:gd name="connsiteX5-193" fmla="*/ 4099035 w 8187558"/>
                        <a:gd name="connsiteY5-194" fmla="*/ 1566042 h 2638097"/>
                        <a:gd name="connsiteX6-195" fmla="*/ 8187558 w 8187558"/>
                        <a:gd name="connsiteY6-196" fmla="*/ 0 h 2638097"/>
                        <a:gd name="connsiteX0-197" fmla="*/ 8187558 w 8187558"/>
                        <a:gd name="connsiteY0-198" fmla="*/ 0 h 2638097"/>
                        <a:gd name="connsiteX1-199" fmla="*/ 8187558 w 8187558"/>
                        <a:gd name="connsiteY1-200" fmla="*/ 1271752 h 2638097"/>
                        <a:gd name="connsiteX2-201" fmla="*/ 4099035 w 8187558"/>
                        <a:gd name="connsiteY2-202" fmla="*/ 2638097 h 2638097"/>
                        <a:gd name="connsiteX3-203" fmla="*/ 0 w 8187558"/>
                        <a:gd name="connsiteY3-204" fmla="*/ 1229711 h 2638097"/>
                        <a:gd name="connsiteX4-205" fmla="*/ 31531 w 8187558"/>
                        <a:gd name="connsiteY4-206" fmla="*/ 147145 h 2638097"/>
                        <a:gd name="connsiteX5-207" fmla="*/ 4099035 w 8187558"/>
                        <a:gd name="connsiteY5-208" fmla="*/ 1566042 h 2638097"/>
                        <a:gd name="connsiteX6-209" fmla="*/ 8187558 w 8187558"/>
                        <a:gd name="connsiteY6-210" fmla="*/ 0 h 2638097"/>
                        <a:gd name="connsiteX0-211" fmla="*/ 8187558 w 8187558"/>
                        <a:gd name="connsiteY0-212" fmla="*/ 0 h 2638097"/>
                        <a:gd name="connsiteX1-213" fmla="*/ 8187558 w 8187558"/>
                        <a:gd name="connsiteY1-214" fmla="*/ 1271752 h 2638097"/>
                        <a:gd name="connsiteX2-215" fmla="*/ 4099035 w 8187558"/>
                        <a:gd name="connsiteY2-216" fmla="*/ 2638097 h 2638097"/>
                        <a:gd name="connsiteX3-217" fmla="*/ 0 w 8187558"/>
                        <a:gd name="connsiteY3-218" fmla="*/ 1229711 h 2638097"/>
                        <a:gd name="connsiteX4-219" fmla="*/ 31531 w 8187558"/>
                        <a:gd name="connsiteY4-220" fmla="*/ 147145 h 2638097"/>
                        <a:gd name="connsiteX5-221" fmla="*/ 4099035 w 8187558"/>
                        <a:gd name="connsiteY5-222" fmla="*/ 1566042 h 2638097"/>
                        <a:gd name="connsiteX6-223" fmla="*/ 8187558 w 8187558"/>
                        <a:gd name="connsiteY6-224" fmla="*/ 0 h 2638097"/>
                        <a:gd name="connsiteX0-225" fmla="*/ 8187558 w 8187558"/>
                        <a:gd name="connsiteY0-226" fmla="*/ 0 h 2638097"/>
                        <a:gd name="connsiteX1-227" fmla="*/ 8187558 w 8187558"/>
                        <a:gd name="connsiteY1-228" fmla="*/ 1271752 h 2638097"/>
                        <a:gd name="connsiteX2-229" fmla="*/ 4099035 w 8187558"/>
                        <a:gd name="connsiteY2-230" fmla="*/ 2638097 h 2638097"/>
                        <a:gd name="connsiteX3-231" fmla="*/ 0 w 8187558"/>
                        <a:gd name="connsiteY3-232" fmla="*/ 1229711 h 2638097"/>
                        <a:gd name="connsiteX4-233" fmla="*/ 31531 w 8187558"/>
                        <a:gd name="connsiteY4-234" fmla="*/ 147145 h 2638097"/>
                        <a:gd name="connsiteX5-235" fmla="*/ 4099035 w 8187558"/>
                        <a:gd name="connsiteY5-236" fmla="*/ 1566042 h 2638097"/>
                        <a:gd name="connsiteX6-237" fmla="*/ 8187558 w 8187558"/>
                        <a:gd name="connsiteY6-238" fmla="*/ 0 h 2638097"/>
                        <a:gd name="connsiteX0-239" fmla="*/ 8187558 w 8187558"/>
                        <a:gd name="connsiteY0-240" fmla="*/ 0 h 2638097"/>
                        <a:gd name="connsiteX1-241" fmla="*/ 8187558 w 8187558"/>
                        <a:gd name="connsiteY1-242" fmla="*/ 1271752 h 2638097"/>
                        <a:gd name="connsiteX2-243" fmla="*/ 4099035 w 8187558"/>
                        <a:gd name="connsiteY2-244" fmla="*/ 2638097 h 2638097"/>
                        <a:gd name="connsiteX3-245" fmla="*/ 0 w 8187558"/>
                        <a:gd name="connsiteY3-246" fmla="*/ 1229711 h 2638097"/>
                        <a:gd name="connsiteX4-247" fmla="*/ 31531 w 8187558"/>
                        <a:gd name="connsiteY4-248" fmla="*/ 147145 h 2638097"/>
                        <a:gd name="connsiteX5-249" fmla="*/ 4099035 w 8187558"/>
                        <a:gd name="connsiteY5-250" fmla="*/ 1566042 h 2638097"/>
                        <a:gd name="connsiteX6-251" fmla="*/ 8187558 w 8187558"/>
                        <a:gd name="connsiteY6-252" fmla="*/ 0 h 2638097"/>
                        <a:gd name="connsiteX0-253" fmla="*/ 8187558 w 8187558"/>
                        <a:gd name="connsiteY0-254" fmla="*/ 0 h 2638097"/>
                        <a:gd name="connsiteX1-255" fmla="*/ 8187558 w 8187558"/>
                        <a:gd name="connsiteY1-256" fmla="*/ 1271752 h 2638097"/>
                        <a:gd name="connsiteX2-257" fmla="*/ 4099035 w 8187558"/>
                        <a:gd name="connsiteY2-258" fmla="*/ 2638097 h 2638097"/>
                        <a:gd name="connsiteX3-259" fmla="*/ 0 w 8187558"/>
                        <a:gd name="connsiteY3-260" fmla="*/ 1229711 h 2638097"/>
                        <a:gd name="connsiteX4-261" fmla="*/ 31531 w 8187558"/>
                        <a:gd name="connsiteY4-262" fmla="*/ 147145 h 2638097"/>
                        <a:gd name="connsiteX5-263" fmla="*/ 4099035 w 8187558"/>
                        <a:gd name="connsiteY5-264" fmla="*/ 1566042 h 2638097"/>
                        <a:gd name="connsiteX6-265" fmla="*/ 8187558 w 8187558"/>
                        <a:gd name="connsiteY6-266" fmla="*/ 0 h 2638097"/>
                        <a:gd name="connsiteX0-267" fmla="*/ 8187558 w 8187558"/>
                        <a:gd name="connsiteY0-268" fmla="*/ 0 h 2638097"/>
                        <a:gd name="connsiteX1-269" fmla="*/ 8187558 w 8187558"/>
                        <a:gd name="connsiteY1-270" fmla="*/ 1271752 h 2638097"/>
                        <a:gd name="connsiteX2-271" fmla="*/ 4099035 w 8187558"/>
                        <a:gd name="connsiteY2-272" fmla="*/ 2638097 h 2638097"/>
                        <a:gd name="connsiteX3-273" fmla="*/ 0 w 8187558"/>
                        <a:gd name="connsiteY3-274" fmla="*/ 1229711 h 2638097"/>
                        <a:gd name="connsiteX4-275" fmla="*/ 31531 w 8187558"/>
                        <a:gd name="connsiteY4-276" fmla="*/ 147145 h 2638097"/>
                        <a:gd name="connsiteX5-277" fmla="*/ 4099035 w 8187558"/>
                        <a:gd name="connsiteY5-278" fmla="*/ 1566042 h 2638097"/>
                        <a:gd name="connsiteX6-279" fmla="*/ 8187558 w 8187558"/>
                        <a:gd name="connsiteY6-280" fmla="*/ 0 h 2638097"/>
                        <a:gd name="connsiteX0-281" fmla="*/ 8187558 w 8187558"/>
                        <a:gd name="connsiteY0-282" fmla="*/ 0 h 2638097"/>
                        <a:gd name="connsiteX1-283" fmla="*/ 8187558 w 8187558"/>
                        <a:gd name="connsiteY1-284" fmla="*/ 1271752 h 2638097"/>
                        <a:gd name="connsiteX2-285" fmla="*/ 4099035 w 8187558"/>
                        <a:gd name="connsiteY2-286" fmla="*/ 2638097 h 2638097"/>
                        <a:gd name="connsiteX3-287" fmla="*/ 0 w 8187558"/>
                        <a:gd name="connsiteY3-288" fmla="*/ 1229711 h 2638097"/>
                        <a:gd name="connsiteX4-289" fmla="*/ 31531 w 8187558"/>
                        <a:gd name="connsiteY4-290" fmla="*/ 147145 h 2638097"/>
                        <a:gd name="connsiteX5-291" fmla="*/ 4099035 w 8187558"/>
                        <a:gd name="connsiteY5-292" fmla="*/ 1566042 h 2638097"/>
                        <a:gd name="connsiteX6-293" fmla="*/ 8187558 w 8187558"/>
                        <a:gd name="connsiteY6-294" fmla="*/ 0 h 2638097"/>
                        <a:gd name="connsiteX0-295" fmla="*/ 8176538 w 8176538"/>
                        <a:gd name="connsiteY0-296" fmla="*/ 0 h 2638097"/>
                        <a:gd name="connsiteX1-297" fmla="*/ 8176538 w 8176538"/>
                        <a:gd name="connsiteY1-298" fmla="*/ 1271752 h 2638097"/>
                        <a:gd name="connsiteX2-299" fmla="*/ 4088015 w 8176538"/>
                        <a:gd name="connsiteY2-300" fmla="*/ 2638097 h 2638097"/>
                        <a:gd name="connsiteX3-301" fmla="*/ 0 w 8176538"/>
                        <a:gd name="connsiteY3-302" fmla="*/ 1269888 h 2638097"/>
                        <a:gd name="connsiteX4-303" fmla="*/ 20511 w 8176538"/>
                        <a:gd name="connsiteY4-304" fmla="*/ 147145 h 2638097"/>
                        <a:gd name="connsiteX5-305" fmla="*/ 4088015 w 8176538"/>
                        <a:gd name="connsiteY5-306" fmla="*/ 1566042 h 2638097"/>
                        <a:gd name="connsiteX6-307" fmla="*/ 8176538 w 8176538"/>
                        <a:gd name="connsiteY6-308" fmla="*/ 0 h 2638097"/>
                        <a:gd name="connsiteX0-309" fmla="*/ 8176538 w 8176538"/>
                        <a:gd name="connsiteY0-310" fmla="*/ 0 h 2772020"/>
                        <a:gd name="connsiteX1-311" fmla="*/ 8176538 w 8176538"/>
                        <a:gd name="connsiteY1-312" fmla="*/ 1271752 h 2772020"/>
                        <a:gd name="connsiteX2-313" fmla="*/ 4099034 w 8176538"/>
                        <a:gd name="connsiteY2-314" fmla="*/ 2772020 h 2772020"/>
                        <a:gd name="connsiteX3-315" fmla="*/ 0 w 8176538"/>
                        <a:gd name="connsiteY3-316" fmla="*/ 1269888 h 2772020"/>
                        <a:gd name="connsiteX4-317" fmla="*/ 20511 w 8176538"/>
                        <a:gd name="connsiteY4-318" fmla="*/ 147145 h 2772020"/>
                        <a:gd name="connsiteX5-319" fmla="*/ 4088015 w 8176538"/>
                        <a:gd name="connsiteY5-320" fmla="*/ 1566042 h 2772020"/>
                        <a:gd name="connsiteX6-321" fmla="*/ 8176538 w 8176538"/>
                        <a:gd name="connsiteY6-322" fmla="*/ 0 h 2772020"/>
                        <a:gd name="connsiteX0-323" fmla="*/ 8176538 w 8176538"/>
                        <a:gd name="connsiteY0-324" fmla="*/ 0 h 2772339"/>
                        <a:gd name="connsiteX1-325" fmla="*/ 8176538 w 8176538"/>
                        <a:gd name="connsiteY1-326" fmla="*/ 1378890 h 2772339"/>
                        <a:gd name="connsiteX2-327" fmla="*/ 4099034 w 8176538"/>
                        <a:gd name="connsiteY2-328" fmla="*/ 2772020 h 2772339"/>
                        <a:gd name="connsiteX3-329" fmla="*/ 0 w 8176538"/>
                        <a:gd name="connsiteY3-330" fmla="*/ 1269888 h 2772339"/>
                        <a:gd name="connsiteX4-331" fmla="*/ 20511 w 8176538"/>
                        <a:gd name="connsiteY4-332" fmla="*/ 147145 h 2772339"/>
                        <a:gd name="connsiteX5-333" fmla="*/ 4088015 w 8176538"/>
                        <a:gd name="connsiteY5-334" fmla="*/ 1566042 h 2772339"/>
                        <a:gd name="connsiteX6-335" fmla="*/ 8176538 w 8176538"/>
                        <a:gd name="connsiteY6-336" fmla="*/ 0 h 2772339"/>
                        <a:gd name="connsiteX0-337" fmla="*/ 8176538 w 8176538"/>
                        <a:gd name="connsiteY0-338" fmla="*/ 0 h 2825888"/>
                        <a:gd name="connsiteX1-339" fmla="*/ 8176538 w 8176538"/>
                        <a:gd name="connsiteY1-340" fmla="*/ 1378890 h 2825888"/>
                        <a:gd name="connsiteX2-341" fmla="*/ 4099034 w 8176538"/>
                        <a:gd name="connsiteY2-342" fmla="*/ 2825590 h 2825888"/>
                        <a:gd name="connsiteX3-343" fmla="*/ 0 w 8176538"/>
                        <a:gd name="connsiteY3-344" fmla="*/ 1269888 h 2825888"/>
                        <a:gd name="connsiteX4-345" fmla="*/ 20511 w 8176538"/>
                        <a:gd name="connsiteY4-346" fmla="*/ 147145 h 2825888"/>
                        <a:gd name="connsiteX5-347" fmla="*/ 4088015 w 8176538"/>
                        <a:gd name="connsiteY5-348" fmla="*/ 1566042 h 2825888"/>
                        <a:gd name="connsiteX6-349" fmla="*/ 8176538 w 8176538"/>
                        <a:gd name="connsiteY6-350" fmla="*/ 0 h 2825888"/>
                        <a:gd name="connsiteX0-351" fmla="*/ 8165518 w 8165518"/>
                        <a:gd name="connsiteY0-352" fmla="*/ 0 h 2825606"/>
                        <a:gd name="connsiteX1-353" fmla="*/ 8165518 w 8165518"/>
                        <a:gd name="connsiteY1-354" fmla="*/ 1378890 h 2825606"/>
                        <a:gd name="connsiteX2-355" fmla="*/ 4088014 w 8165518"/>
                        <a:gd name="connsiteY2-356" fmla="*/ 2825590 h 2825606"/>
                        <a:gd name="connsiteX3-357" fmla="*/ 0 w 8165518"/>
                        <a:gd name="connsiteY3-358" fmla="*/ 1403811 h 2825606"/>
                        <a:gd name="connsiteX4-359" fmla="*/ 9491 w 8165518"/>
                        <a:gd name="connsiteY4-360" fmla="*/ 147145 h 2825606"/>
                        <a:gd name="connsiteX5-361" fmla="*/ 4076995 w 8165518"/>
                        <a:gd name="connsiteY5-362" fmla="*/ 1566042 h 2825606"/>
                        <a:gd name="connsiteX6-363" fmla="*/ 8165518 w 8165518"/>
                        <a:gd name="connsiteY6-364" fmla="*/ 0 h 2825606"/>
                        <a:gd name="connsiteX0-365" fmla="*/ 8165518 w 8165518"/>
                        <a:gd name="connsiteY0-366" fmla="*/ 0 h 2879174"/>
                        <a:gd name="connsiteX1-367" fmla="*/ 8165518 w 8165518"/>
                        <a:gd name="connsiteY1-368" fmla="*/ 1378890 h 2879174"/>
                        <a:gd name="connsiteX2-369" fmla="*/ 4132092 w 8165518"/>
                        <a:gd name="connsiteY2-370" fmla="*/ 2879159 h 2879174"/>
                        <a:gd name="connsiteX3-371" fmla="*/ 0 w 8165518"/>
                        <a:gd name="connsiteY3-372" fmla="*/ 1403811 h 2879174"/>
                        <a:gd name="connsiteX4-373" fmla="*/ 9491 w 8165518"/>
                        <a:gd name="connsiteY4-374" fmla="*/ 147145 h 2879174"/>
                        <a:gd name="connsiteX5-375" fmla="*/ 4076995 w 8165518"/>
                        <a:gd name="connsiteY5-376" fmla="*/ 1566042 h 2879174"/>
                        <a:gd name="connsiteX6-377" fmla="*/ 8165518 w 8165518"/>
                        <a:gd name="connsiteY6-378" fmla="*/ 0 h 2879174"/>
                        <a:gd name="connsiteX0-379" fmla="*/ 8165518 w 8176537"/>
                        <a:gd name="connsiteY0-380" fmla="*/ 0 h 2879410"/>
                        <a:gd name="connsiteX1-381" fmla="*/ 8176537 w 8176537"/>
                        <a:gd name="connsiteY1-382" fmla="*/ 1499420 h 2879410"/>
                        <a:gd name="connsiteX2-383" fmla="*/ 4132092 w 8176537"/>
                        <a:gd name="connsiteY2-384" fmla="*/ 2879159 h 2879410"/>
                        <a:gd name="connsiteX3-385" fmla="*/ 0 w 8176537"/>
                        <a:gd name="connsiteY3-386" fmla="*/ 1403811 h 2879410"/>
                        <a:gd name="connsiteX4-387" fmla="*/ 9491 w 8176537"/>
                        <a:gd name="connsiteY4-388" fmla="*/ 147145 h 2879410"/>
                        <a:gd name="connsiteX5-389" fmla="*/ 4076995 w 8176537"/>
                        <a:gd name="connsiteY5-390" fmla="*/ 1566042 h 2879410"/>
                        <a:gd name="connsiteX6-391" fmla="*/ 8165518 w 8176537"/>
                        <a:gd name="connsiteY6-392" fmla="*/ 0 h 2879410"/>
                        <a:gd name="connsiteX0-393" fmla="*/ 8165518 w 8176537"/>
                        <a:gd name="connsiteY0-394" fmla="*/ 0 h 2879262"/>
                        <a:gd name="connsiteX1-395" fmla="*/ 8176537 w 8176537"/>
                        <a:gd name="connsiteY1-396" fmla="*/ 1499420 h 2879262"/>
                        <a:gd name="connsiteX2-397" fmla="*/ 4132092 w 8176537"/>
                        <a:gd name="connsiteY2-398" fmla="*/ 2879159 h 2879262"/>
                        <a:gd name="connsiteX3-399" fmla="*/ 0 w 8176537"/>
                        <a:gd name="connsiteY3-400" fmla="*/ 1403811 h 2879262"/>
                        <a:gd name="connsiteX4-401" fmla="*/ 9491 w 8176537"/>
                        <a:gd name="connsiteY4-402" fmla="*/ 147145 h 2879262"/>
                        <a:gd name="connsiteX5-403" fmla="*/ 4076995 w 8176537"/>
                        <a:gd name="connsiteY5-404" fmla="*/ 1566042 h 2879262"/>
                        <a:gd name="connsiteX6-405" fmla="*/ 8165518 w 8176537"/>
                        <a:gd name="connsiteY6-406" fmla="*/ 0 h 2879262"/>
                        <a:gd name="connsiteX0-407" fmla="*/ 8165518 w 8176537"/>
                        <a:gd name="connsiteY0-408" fmla="*/ 0 h 2879163"/>
                        <a:gd name="connsiteX1-409" fmla="*/ 8176537 w 8176537"/>
                        <a:gd name="connsiteY1-410" fmla="*/ 1499420 h 2879163"/>
                        <a:gd name="connsiteX2-411" fmla="*/ 4132092 w 8176537"/>
                        <a:gd name="connsiteY2-412" fmla="*/ 2879159 h 2879163"/>
                        <a:gd name="connsiteX3-413" fmla="*/ 0 w 8176537"/>
                        <a:gd name="connsiteY3-414" fmla="*/ 1510948 h 2879163"/>
                        <a:gd name="connsiteX4-415" fmla="*/ 9491 w 8176537"/>
                        <a:gd name="connsiteY4-416" fmla="*/ 147145 h 2879163"/>
                        <a:gd name="connsiteX5-417" fmla="*/ 4076995 w 8176537"/>
                        <a:gd name="connsiteY5-418" fmla="*/ 1566042 h 2879163"/>
                        <a:gd name="connsiteX6-419" fmla="*/ 8165518 w 8176537"/>
                        <a:gd name="connsiteY6-420" fmla="*/ 0 h 2879163"/>
                        <a:gd name="connsiteX0-421" fmla="*/ 8165518 w 8198577"/>
                        <a:gd name="connsiteY0-422" fmla="*/ 0 h 2879451"/>
                        <a:gd name="connsiteX1-423" fmla="*/ 8198577 w 8198577"/>
                        <a:gd name="connsiteY1-424" fmla="*/ 1606558 h 2879451"/>
                        <a:gd name="connsiteX2-425" fmla="*/ 4132092 w 8198577"/>
                        <a:gd name="connsiteY2-426" fmla="*/ 2879159 h 2879451"/>
                        <a:gd name="connsiteX3-427" fmla="*/ 0 w 8198577"/>
                        <a:gd name="connsiteY3-428" fmla="*/ 1510948 h 2879451"/>
                        <a:gd name="connsiteX4-429" fmla="*/ 9491 w 8198577"/>
                        <a:gd name="connsiteY4-430" fmla="*/ 147145 h 2879451"/>
                        <a:gd name="connsiteX5-431" fmla="*/ 4076995 w 8198577"/>
                        <a:gd name="connsiteY5-432" fmla="*/ 1566042 h 2879451"/>
                        <a:gd name="connsiteX6-433" fmla="*/ 8165518 w 8198577"/>
                        <a:gd name="connsiteY6-434" fmla="*/ 0 h 2879451"/>
                        <a:gd name="connsiteX0-435" fmla="*/ 8165518 w 8165518"/>
                        <a:gd name="connsiteY0-436" fmla="*/ 0 h 2880066"/>
                        <a:gd name="connsiteX1-437" fmla="*/ 8165518 w 8165518"/>
                        <a:gd name="connsiteY1-438" fmla="*/ 1673520 h 2880066"/>
                        <a:gd name="connsiteX2-439" fmla="*/ 4132092 w 8165518"/>
                        <a:gd name="connsiteY2-440" fmla="*/ 2879159 h 2880066"/>
                        <a:gd name="connsiteX3-441" fmla="*/ 0 w 8165518"/>
                        <a:gd name="connsiteY3-442" fmla="*/ 1510948 h 2880066"/>
                        <a:gd name="connsiteX4-443" fmla="*/ 9491 w 8165518"/>
                        <a:gd name="connsiteY4-444" fmla="*/ 147145 h 2880066"/>
                        <a:gd name="connsiteX5-445" fmla="*/ 4076995 w 8165518"/>
                        <a:gd name="connsiteY5-446" fmla="*/ 1566042 h 2880066"/>
                        <a:gd name="connsiteX6-447" fmla="*/ 8165518 w 8165518"/>
                        <a:gd name="connsiteY6-448" fmla="*/ 0 h 2880066"/>
                        <a:gd name="connsiteX0-449" fmla="*/ 8156794 w 8156794"/>
                        <a:gd name="connsiteY0-450" fmla="*/ 0 h 2879270"/>
                        <a:gd name="connsiteX1-451" fmla="*/ 8156794 w 8156794"/>
                        <a:gd name="connsiteY1-452" fmla="*/ 1673520 h 2879270"/>
                        <a:gd name="connsiteX2-453" fmla="*/ 4123368 w 8156794"/>
                        <a:gd name="connsiteY2-454" fmla="*/ 2879159 h 2879270"/>
                        <a:gd name="connsiteX3-455" fmla="*/ 2295 w 8156794"/>
                        <a:gd name="connsiteY3-456" fmla="*/ 1618086 h 2879270"/>
                        <a:gd name="connsiteX4-457" fmla="*/ 767 w 8156794"/>
                        <a:gd name="connsiteY4-458" fmla="*/ 147145 h 2879270"/>
                        <a:gd name="connsiteX5-459" fmla="*/ 4068271 w 8156794"/>
                        <a:gd name="connsiteY5-460" fmla="*/ 1566042 h 2879270"/>
                        <a:gd name="connsiteX6-461" fmla="*/ 8156794 w 8156794"/>
                        <a:gd name="connsiteY6-462" fmla="*/ 0 h 2879270"/>
                        <a:gd name="connsiteX0-463" fmla="*/ 8156794 w 8156794"/>
                        <a:gd name="connsiteY0-464" fmla="*/ 0 h 2973000"/>
                        <a:gd name="connsiteX1-465" fmla="*/ 8156794 w 8156794"/>
                        <a:gd name="connsiteY1-466" fmla="*/ 1673520 h 2973000"/>
                        <a:gd name="connsiteX2-467" fmla="*/ 4134388 w 8156794"/>
                        <a:gd name="connsiteY2-468" fmla="*/ 2972904 h 2973000"/>
                        <a:gd name="connsiteX3-469" fmla="*/ 2295 w 8156794"/>
                        <a:gd name="connsiteY3-470" fmla="*/ 1618086 h 2973000"/>
                        <a:gd name="connsiteX4-471" fmla="*/ 767 w 8156794"/>
                        <a:gd name="connsiteY4-472" fmla="*/ 147145 h 2973000"/>
                        <a:gd name="connsiteX5-473" fmla="*/ 4068271 w 8156794"/>
                        <a:gd name="connsiteY5-474" fmla="*/ 1566042 h 2973000"/>
                        <a:gd name="connsiteX6-475" fmla="*/ 8156794 w 8156794"/>
                        <a:gd name="connsiteY6-476" fmla="*/ 0 h 2973000"/>
                        <a:gd name="connsiteX0-477" fmla="*/ 8156794 w 8156794"/>
                        <a:gd name="connsiteY0-478" fmla="*/ 0 h 2973000"/>
                        <a:gd name="connsiteX1-479" fmla="*/ 8156794 w 8156794"/>
                        <a:gd name="connsiteY1-480" fmla="*/ 1673520 h 2973000"/>
                        <a:gd name="connsiteX2-481" fmla="*/ 4134388 w 8156794"/>
                        <a:gd name="connsiteY2-482" fmla="*/ 2972904 h 2973000"/>
                        <a:gd name="connsiteX3-483" fmla="*/ 2295 w 8156794"/>
                        <a:gd name="connsiteY3-484" fmla="*/ 1618086 h 2973000"/>
                        <a:gd name="connsiteX4-485" fmla="*/ 767 w 8156794"/>
                        <a:gd name="connsiteY4-486" fmla="*/ 147145 h 2973000"/>
                        <a:gd name="connsiteX5-487" fmla="*/ 4068271 w 8156794"/>
                        <a:gd name="connsiteY5-488" fmla="*/ 1566042 h 2973000"/>
                        <a:gd name="connsiteX6-489" fmla="*/ 8156794 w 8156794"/>
                        <a:gd name="connsiteY6-490" fmla="*/ 0 h 2973000"/>
                        <a:gd name="connsiteX0-491" fmla="*/ 8156794 w 8156794"/>
                        <a:gd name="connsiteY0-492" fmla="*/ 0 h 2973000"/>
                        <a:gd name="connsiteX1-493" fmla="*/ 8156794 w 8156794"/>
                        <a:gd name="connsiteY1-494" fmla="*/ 1673520 h 2973000"/>
                        <a:gd name="connsiteX2-495" fmla="*/ 4134388 w 8156794"/>
                        <a:gd name="connsiteY2-496" fmla="*/ 2972904 h 2973000"/>
                        <a:gd name="connsiteX3-497" fmla="*/ 2295 w 8156794"/>
                        <a:gd name="connsiteY3-498" fmla="*/ 1618086 h 2973000"/>
                        <a:gd name="connsiteX4-499" fmla="*/ 767 w 8156794"/>
                        <a:gd name="connsiteY4-500" fmla="*/ 147145 h 2973000"/>
                        <a:gd name="connsiteX5-501" fmla="*/ 4068271 w 8156794"/>
                        <a:gd name="connsiteY5-502" fmla="*/ 1566042 h 2973000"/>
                        <a:gd name="connsiteX6-503" fmla="*/ 8156794 w 8156794"/>
                        <a:gd name="connsiteY6-504" fmla="*/ 0 h 2973000"/>
                        <a:gd name="connsiteX0-505" fmla="*/ 8156794 w 8156794"/>
                        <a:gd name="connsiteY0-506" fmla="*/ 0 h 2973020"/>
                        <a:gd name="connsiteX1-507" fmla="*/ 8156794 w 8156794"/>
                        <a:gd name="connsiteY1-508" fmla="*/ 1673520 h 2973020"/>
                        <a:gd name="connsiteX2-509" fmla="*/ 4134388 w 8156794"/>
                        <a:gd name="connsiteY2-510" fmla="*/ 2972904 h 2973020"/>
                        <a:gd name="connsiteX3-511" fmla="*/ 2295 w 8156794"/>
                        <a:gd name="connsiteY3-512" fmla="*/ 1618086 h 2973020"/>
                        <a:gd name="connsiteX4-513" fmla="*/ 767 w 8156794"/>
                        <a:gd name="connsiteY4-514" fmla="*/ 147145 h 2973020"/>
                        <a:gd name="connsiteX5-515" fmla="*/ 4068271 w 8156794"/>
                        <a:gd name="connsiteY5-516" fmla="*/ 1566042 h 2973020"/>
                        <a:gd name="connsiteX6-517" fmla="*/ 8156794 w 8156794"/>
                        <a:gd name="connsiteY6-518" fmla="*/ 0 h 2973020"/>
                        <a:gd name="connsiteX0-519" fmla="*/ 8156794 w 8156794"/>
                        <a:gd name="connsiteY0-520" fmla="*/ 0 h 2973021"/>
                        <a:gd name="connsiteX1-521" fmla="*/ 8156794 w 8156794"/>
                        <a:gd name="connsiteY1-522" fmla="*/ 1673520 h 2973021"/>
                        <a:gd name="connsiteX2-523" fmla="*/ 4134388 w 8156794"/>
                        <a:gd name="connsiteY2-524" fmla="*/ 2972904 h 2973021"/>
                        <a:gd name="connsiteX3-525" fmla="*/ 2295 w 8156794"/>
                        <a:gd name="connsiteY3-526" fmla="*/ 1618086 h 2973021"/>
                        <a:gd name="connsiteX4-527" fmla="*/ 767 w 8156794"/>
                        <a:gd name="connsiteY4-528" fmla="*/ 147145 h 2973021"/>
                        <a:gd name="connsiteX5-529" fmla="*/ 4068271 w 8156794"/>
                        <a:gd name="connsiteY5-530" fmla="*/ 1566042 h 2973021"/>
                        <a:gd name="connsiteX6-531" fmla="*/ 8156794 w 8156794"/>
                        <a:gd name="connsiteY6-532" fmla="*/ 0 h 2973021"/>
                        <a:gd name="connsiteX0-533" fmla="*/ 8156794 w 8156794"/>
                        <a:gd name="connsiteY0-534" fmla="*/ 0 h 2973021"/>
                        <a:gd name="connsiteX1-535" fmla="*/ 8156794 w 8156794"/>
                        <a:gd name="connsiteY1-536" fmla="*/ 1673520 h 2973021"/>
                        <a:gd name="connsiteX2-537" fmla="*/ 4134388 w 8156794"/>
                        <a:gd name="connsiteY2-538" fmla="*/ 2972904 h 2973021"/>
                        <a:gd name="connsiteX3-539" fmla="*/ 2295 w 8156794"/>
                        <a:gd name="connsiteY3-540" fmla="*/ 1618086 h 2973021"/>
                        <a:gd name="connsiteX4-541" fmla="*/ 767 w 8156794"/>
                        <a:gd name="connsiteY4-542" fmla="*/ 147145 h 2973021"/>
                        <a:gd name="connsiteX5-543" fmla="*/ 4068271 w 8156794"/>
                        <a:gd name="connsiteY5-544" fmla="*/ 1566042 h 2973021"/>
                        <a:gd name="connsiteX6-545" fmla="*/ 8156794 w 8156794"/>
                        <a:gd name="connsiteY6-546" fmla="*/ 0 h 2973021"/>
                        <a:gd name="connsiteX0-547" fmla="*/ 8156794 w 8156794"/>
                        <a:gd name="connsiteY0-548" fmla="*/ 0 h 2973021"/>
                        <a:gd name="connsiteX1-549" fmla="*/ 8156794 w 8156794"/>
                        <a:gd name="connsiteY1-550" fmla="*/ 1673520 h 2973021"/>
                        <a:gd name="connsiteX2-551" fmla="*/ 4134388 w 8156794"/>
                        <a:gd name="connsiteY2-552" fmla="*/ 2972904 h 2973021"/>
                        <a:gd name="connsiteX3-553" fmla="*/ 2295 w 8156794"/>
                        <a:gd name="connsiteY3-554" fmla="*/ 1618086 h 2973021"/>
                        <a:gd name="connsiteX4-555" fmla="*/ 767 w 8156794"/>
                        <a:gd name="connsiteY4-556" fmla="*/ 147145 h 2973021"/>
                        <a:gd name="connsiteX5-557" fmla="*/ 4068271 w 8156794"/>
                        <a:gd name="connsiteY5-558" fmla="*/ 1566042 h 2973021"/>
                        <a:gd name="connsiteX6-559" fmla="*/ 8156794 w 8156794"/>
                        <a:gd name="connsiteY6-560" fmla="*/ 0 h 2973021"/>
                        <a:gd name="connsiteX0-561" fmla="*/ 8156794 w 8156794"/>
                        <a:gd name="connsiteY0-562" fmla="*/ 0 h 2973021"/>
                        <a:gd name="connsiteX1-563" fmla="*/ 8156794 w 8156794"/>
                        <a:gd name="connsiteY1-564" fmla="*/ 1673520 h 2973021"/>
                        <a:gd name="connsiteX2-565" fmla="*/ 4134388 w 8156794"/>
                        <a:gd name="connsiteY2-566" fmla="*/ 2972904 h 2973021"/>
                        <a:gd name="connsiteX3-567" fmla="*/ 2295 w 8156794"/>
                        <a:gd name="connsiteY3-568" fmla="*/ 1618086 h 2973021"/>
                        <a:gd name="connsiteX4-569" fmla="*/ 767 w 8156794"/>
                        <a:gd name="connsiteY4-570" fmla="*/ 147145 h 2973021"/>
                        <a:gd name="connsiteX5-571" fmla="*/ 4068271 w 8156794"/>
                        <a:gd name="connsiteY5-572" fmla="*/ 1566042 h 2973021"/>
                        <a:gd name="connsiteX6-573" fmla="*/ 8156794 w 8156794"/>
                        <a:gd name="connsiteY6-574" fmla="*/ 0 h 2973021"/>
                        <a:gd name="connsiteX0-575" fmla="*/ 8156794 w 8156794"/>
                        <a:gd name="connsiteY0-576" fmla="*/ 0 h 2973141"/>
                        <a:gd name="connsiteX1-577" fmla="*/ 8156794 w 8156794"/>
                        <a:gd name="connsiteY1-578" fmla="*/ 1673520 h 2973141"/>
                        <a:gd name="connsiteX2-579" fmla="*/ 4134388 w 8156794"/>
                        <a:gd name="connsiteY2-580" fmla="*/ 2972904 h 2973141"/>
                        <a:gd name="connsiteX3-581" fmla="*/ 2295 w 8156794"/>
                        <a:gd name="connsiteY3-582" fmla="*/ 1618086 h 2973141"/>
                        <a:gd name="connsiteX4-583" fmla="*/ 767 w 8156794"/>
                        <a:gd name="connsiteY4-584" fmla="*/ 147145 h 2973141"/>
                        <a:gd name="connsiteX5-585" fmla="*/ 4068271 w 8156794"/>
                        <a:gd name="connsiteY5-586" fmla="*/ 1566042 h 2973141"/>
                        <a:gd name="connsiteX6-587" fmla="*/ 8156794 w 8156794"/>
                        <a:gd name="connsiteY6-588" fmla="*/ 0 h 2973141"/>
                        <a:gd name="connsiteX0-589" fmla="*/ 8156794 w 8156794"/>
                        <a:gd name="connsiteY0-590" fmla="*/ 0 h 3066827"/>
                        <a:gd name="connsiteX1-591" fmla="*/ 8156794 w 8156794"/>
                        <a:gd name="connsiteY1-592" fmla="*/ 1673520 h 3066827"/>
                        <a:gd name="connsiteX2-593" fmla="*/ 4123353 w 8156794"/>
                        <a:gd name="connsiteY2-594" fmla="*/ 3066650 h 3066827"/>
                        <a:gd name="connsiteX3-595" fmla="*/ 2295 w 8156794"/>
                        <a:gd name="connsiteY3-596" fmla="*/ 1618086 h 3066827"/>
                        <a:gd name="connsiteX4-597" fmla="*/ 767 w 8156794"/>
                        <a:gd name="connsiteY4-598" fmla="*/ 147145 h 3066827"/>
                        <a:gd name="connsiteX5-599" fmla="*/ 4068271 w 8156794"/>
                        <a:gd name="connsiteY5-600" fmla="*/ 1566042 h 3066827"/>
                        <a:gd name="connsiteX6-601" fmla="*/ 8156794 w 8156794"/>
                        <a:gd name="connsiteY6-602" fmla="*/ 0 h 3066827"/>
                        <a:gd name="connsiteX0-603" fmla="*/ 8123689 w 8156794"/>
                        <a:gd name="connsiteY0-604" fmla="*/ 0 h 2999866"/>
                        <a:gd name="connsiteX1-605" fmla="*/ 8156794 w 8156794"/>
                        <a:gd name="connsiteY1-606" fmla="*/ 1606559 h 2999866"/>
                        <a:gd name="connsiteX2-607" fmla="*/ 4123353 w 8156794"/>
                        <a:gd name="connsiteY2-608" fmla="*/ 2999689 h 2999866"/>
                        <a:gd name="connsiteX3-609" fmla="*/ 2295 w 8156794"/>
                        <a:gd name="connsiteY3-610" fmla="*/ 1551125 h 2999866"/>
                        <a:gd name="connsiteX4-611" fmla="*/ 767 w 8156794"/>
                        <a:gd name="connsiteY4-612" fmla="*/ 80184 h 2999866"/>
                        <a:gd name="connsiteX5-613" fmla="*/ 4068271 w 8156794"/>
                        <a:gd name="connsiteY5-614" fmla="*/ 1499081 h 2999866"/>
                        <a:gd name="connsiteX6-615" fmla="*/ 8123689 w 8156794"/>
                        <a:gd name="connsiteY6-616" fmla="*/ 0 h 2999866"/>
                        <a:gd name="connsiteX0-617" fmla="*/ 8167828 w 8167828"/>
                        <a:gd name="connsiteY0-618" fmla="*/ 0 h 3026651"/>
                        <a:gd name="connsiteX1-619" fmla="*/ 8156794 w 8167828"/>
                        <a:gd name="connsiteY1-620" fmla="*/ 1633344 h 3026651"/>
                        <a:gd name="connsiteX2-621" fmla="*/ 4123353 w 8167828"/>
                        <a:gd name="connsiteY2-622" fmla="*/ 3026474 h 3026651"/>
                        <a:gd name="connsiteX3-623" fmla="*/ 2295 w 8167828"/>
                        <a:gd name="connsiteY3-624" fmla="*/ 1577910 h 3026651"/>
                        <a:gd name="connsiteX4-625" fmla="*/ 767 w 8167828"/>
                        <a:gd name="connsiteY4-626" fmla="*/ 106969 h 3026651"/>
                        <a:gd name="connsiteX5-627" fmla="*/ 4068271 w 8167828"/>
                        <a:gd name="connsiteY5-628" fmla="*/ 1525866 h 3026651"/>
                        <a:gd name="connsiteX6-629" fmla="*/ 8167828 w 8167828"/>
                        <a:gd name="connsiteY6-630" fmla="*/ 0 h 3026651"/>
                        <a:gd name="connsiteX0-631" fmla="*/ 8167828 w 8167828"/>
                        <a:gd name="connsiteY0-632" fmla="*/ 0 h 3027228"/>
                        <a:gd name="connsiteX1-633" fmla="*/ 8145760 w 8167828"/>
                        <a:gd name="connsiteY1-634" fmla="*/ 1686913 h 3027228"/>
                        <a:gd name="connsiteX2-635" fmla="*/ 4123353 w 8167828"/>
                        <a:gd name="connsiteY2-636" fmla="*/ 3026474 h 3027228"/>
                        <a:gd name="connsiteX3-637" fmla="*/ 2295 w 8167828"/>
                        <a:gd name="connsiteY3-638" fmla="*/ 1577910 h 3027228"/>
                        <a:gd name="connsiteX4-639" fmla="*/ 767 w 8167828"/>
                        <a:gd name="connsiteY4-640" fmla="*/ 106969 h 3027228"/>
                        <a:gd name="connsiteX5-641" fmla="*/ 4068271 w 8167828"/>
                        <a:gd name="connsiteY5-642" fmla="*/ 1525866 h 3027228"/>
                        <a:gd name="connsiteX6-643" fmla="*/ 8167828 w 8167828"/>
                        <a:gd name="connsiteY6-644" fmla="*/ 0 h 3027228"/>
                        <a:gd name="connsiteX0-645" fmla="*/ 8156794 w 8156794"/>
                        <a:gd name="connsiteY0-646" fmla="*/ 0 h 2933483"/>
                        <a:gd name="connsiteX1-647" fmla="*/ 8145760 w 8156794"/>
                        <a:gd name="connsiteY1-648" fmla="*/ 1593168 h 2933483"/>
                        <a:gd name="connsiteX2-649" fmla="*/ 4123353 w 8156794"/>
                        <a:gd name="connsiteY2-650" fmla="*/ 2932729 h 2933483"/>
                        <a:gd name="connsiteX3-651" fmla="*/ 2295 w 8156794"/>
                        <a:gd name="connsiteY3-652" fmla="*/ 1484165 h 2933483"/>
                        <a:gd name="connsiteX4-653" fmla="*/ 767 w 8156794"/>
                        <a:gd name="connsiteY4-654" fmla="*/ 13224 h 2933483"/>
                        <a:gd name="connsiteX5-655" fmla="*/ 4068271 w 8156794"/>
                        <a:gd name="connsiteY5-656" fmla="*/ 1432121 h 2933483"/>
                        <a:gd name="connsiteX6-657" fmla="*/ 8156794 w 8156794"/>
                        <a:gd name="connsiteY6-658" fmla="*/ 0 h 2933483"/>
                        <a:gd name="connsiteX0-659" fmla="*/ 8156794 w 8156794"/>
                        <a:gd name="connsiteY0-660" fmla="*/ 0 h 2933483"/>
                        <a:gd name="connsiteX1-661" fmla="*/ 8145760 w 8156794"/>
                        <a:gd name="connsiteY1-662" fmla="*/ 1593168 h 2933483"/>
                        <a:gd name="connsiteX2-663" fmla="*/ 4123353 w 8156794"/>
                        <a:gd name="connsiteY2-664" fmla="*/ 2932729 h 2933483"/>
                        <a:gd name="connsiteX3-665" fmla="*/ 2295 w 8156794"/>
                        <a:gd name="connsiteY3-666" fmla="*/ 1484165 h 2933483"/>
                        <a:gd name="connsiteX4-667" fmla="*/ 767 w 8156794"/>
                        <a:gd name="connsiteY4-668" fmla="*/ 13224 h 2933483"/>
                        <a:gd name="connsiteX5-669" fmla="*/ 4068271 w 8156794"/>
                        <a:gd name="connsiteY5-670" fmla="*/ 1432121 h 2933483"/>
                        <a:gd name="connsiteX6-671" fmla="*/ 8156794 w 8156794"/>
                        <a:gd name="connsiteY6-672" fmla="*/ 0 h 2933483"/>
                        <a:gd name="connsiteX0-673" fmla="*/ 8123689 w 8145760"/>
                        <a:gd name="connsiteY0-674" fmla="*/ 13560 h 2920259"/>
                        <a:gd name="connsiteX1-675" fmla="*/ 8145760 w 8145760"/>
                        <a:gd name="connsiteY1-676" fmla="*/ 1579944 h 2920259"/>
                        <a:gd name="connsiteX2-677" fmla="*/ 4123353 w 8145760"/>
                        <a:gd name="connsiteY2-678" fmla="*/ 2919505 h 2920259"/>
                        <a:gd name="connsiteX3-679" fmla="*/ 2295 w 8145760"/>
                        <a:gd name="connsiteY3-680" fmla="*/ 1470941 h 2920259"/>
                        <a:gd name="connsiteX4-681" fmla="*/ 767 w 8145760"/>
                        <a:gd name="connsiteY4-682" fmla="*/ 0 h 2920259"/>
                        <a:gd name="connsiteX5-683" fmla="*/ 4068271 w 8145760"/>
                        <a:gd name="connsiteY5-684" fmla="*/ 1418897 h 2920259"/>
                        <a:gd name="connsiteX6-685" fmla="*/ 8123689 w 8145760"/>
                        <a:gd name="connsiteY6-686" fmla="*/ 13560 h 2920259"/>
                        <a:gd name="connsiteX0-687" fmla="*/ 8178863 w 8178863"/>
                        <a:gd name="connsiteY0-688" fmla="*/ 26952 h 2920259"/>
                        <a:gd name="connsiteX1-689" fmla="*/ 8145760 w 8178863"/>
                        <a:gd name="connsiteY1-690" fmla="*/ 1579944 h 2920259"/>
                        <a:gd name="connsiteX2-691" fmla="*/ 4123353 w 8178863"/>
                        <a:gd name="connsiteY2-692" fmla="*/ 2919505 h 2920259"/>
                        <a:gd name="connsiteX3-693" fmla="*/ 2295 w 8178863"/>
                        <a:gd name="connsiteY3-694" fmla="*/ 1470941 h 2920259"/>
                        <a:gd name="connsiteX4-695" fmla="*/ 767 w 8178863"/>
                        <a:gd name="connsiteY4-696" fmla="*/ 0 h 2920259"/>
                        <a:gd name="connsiteX5-697" fmla="*/ 4068271 w 8178863"/>
                        <a:gd name="connsiteY5-698" fmla="*/ 1418897 h 2920259"/>
                        <a:gd name="connsiteX6-699" fmla="*/ 8178863 w 8178863"/>
                        <a:gd name="connsiteY6-700" fmla="*/ 26952 h 2920259"/>
                        <a:gd name="connsiteX0-701" fmla="*/ 8167827 w 8167827"/>
                        <a:gd name="connsiteY0-702" fmla="*/ 40343 h 2920259"/>
                        <a:gd name="connsiteX1-703" fmla="*/ 8145760 w 8167827"/>
                        <a:gd name="connsiteY1-704" fmla="*/ 1579944 h 2920259"/>
                        <a:gd name="connsiteX2-705" fmla="*/ 4123353 w 8167827"/>
                        <a:gd name="connsiteY2-706" fmla="*/ 2919505 h 2920259"/>
                        <a:gd name="connsiteX3-707" fmla="*/ 2295 w 8167827"/>
                        <a:gd name="connsiteY3-708" fmla="*/ 1470941 h 2920259"/>
                        <a:gd name="connsiteX4-709" fmla="*/ 767 w 8167827"/>
                        <a:gd name="connsiteY4-710" fmla="*/ 0 h 2920259"/>
                        <a:gd name="connsiteX5-711" fmla="*/ 4068271 w 8167827"/>
                        <a:gd name="connsiteY5-712" fmla="*/ 1418897 h 2920259"/>
                        <a:gd name="connsiteX6-713" fmla="*/ 8167827 w 8167827"/>
                        <a:gd name="connsiteY6-714" fmla="*/ 40343 h 2920259"/>
                        <a:gd name="connsiteX0-715" fmla="*/ 8123687 w 8145760"/>
                        <a:gd name="connsiteY0-716" fmla="*/ 53735 h 2920259"/>
                        <a:gd name="connsiteX1-717" fmla="*/ 8145760 w 8145760"/>
                        <a:gd name="connsiteY1-718" fmla="*/ 1579944 h 2920259"/>
                        <a:gd name="connsiteX2-719" fmla="*/ 4123353 w 8145760"/>
                        <a:gd name="connsiteY2-720" fmla="*/ 2919505 h 2920259"/>
                        <a:gd name="connsiteX3-721" fmla="*/ 2295 w 8145760"/>
                        <a:gd name="connsiteY3-722" fmla="*/ 1470941 h 2920259"/>
                        <a:gd name="connsiteX4-723" fmla="*/ 767 w 8145760"/>
                        <a:gd name="connsiteY4-724" fmla="*/ 0 h 2920259"/>
                        <a:gd name="connsiteX5-725" fmla="*/ 4068271 w 8145760"/>
                        <a:gd name="connsiteY5-726" fmla="*/ 1418897 h 2920259"/>
                        <a:gd name="connsiteX6-727" fmla="*/ 8123687 w 8145760"/>
                        <a:gd name="connsiteY6-728" fmla="*/ 53735 h 2920259"/>
                        <a:gd name="connsiteX0-729" fmla="*/ 8161918 w 8161918"/>
                        <a:gd name="connsiteY0-730" fmla="*/ 0 h 2943855"/>
                        <a:gd name="connsiteX1-731" fmla="*/ 8145760 w 8161918"/>
                        <a:gd name="connsiteY1-732" fmla="*/ 1603540 h 2943855"/>
                        <a:gd name="connsiteX2-733" fmla="*/ 4123353 w 8161918"/>
                        <a:gd name="connsiteY2-734" fmla="*/ 2943101 h 2943855"/>
                        <a:gd name="connsiteX3-735" fmla="*/ 2295 w 8161918"/>
                        <a:gd name="connsiteY3-736" fmla="*/ 1494537 h 2943855"/>
                        <a:gd name="connsiteX4-737" fmla="*/ 767 w 8161918"/>
                        <a:gd name="connsiteY4-738" fmla="*/ 23596 h 2943855"/>
                        <a:gd name="connsiteX5-739" fmla="*/ 4068271 w 8161918"/>
                        <a:gd name="connsiteY5-740" fmla="*/ 1442493 h 2943855"/>
                        <a:gd name="connsiteX6-741" fmla="*/ 8161918 w 8161918"/>
                        <a:gd name="connsiteY6-742" fmla="*/ 0 h 2943855"/>
                        <a:gd name="connsiteX0-743" fmla="*/ 8144926 w 8145760"/>
                        <a:gd name="connsiteY0-744" fmla="*/ 43424 h 2920259"/>
                        <a:gd name="connsiteX1-745" fmla="*/ 8145760 w 8145760"/>
                        <a:gd name="connsiteY1-746" fmla="*/ 1579944 h 2920259"/>
                        <a:gd name="connsiteX2-747" fmla="*/ 4123353 w 8145760"/>
                        <a:gd name="connsiteY2-748" fmla="*/ 2919505 h 2920259"/>
                        <a:gd name="connsiteX3-749" fmla="*/ 2295 w 8145760"/>
                        <a:gd name="connsiteY3-750" fmla="*/ 1470941 h 2920259"/>
                        <a:gd name="connsiteX4-751" fmla="*/ 767 w 8145760"/>
                        <a:gd name="connsiteY4-752" fmla="*/ 0 h 2920259"/>
                        <a:gd name="connsiteX5-753" fmla="*/ 4068271 w 8145760"/>
                        <a:gd name="connsiteY5-754" fmla="*/ 1418897 h 2920259"/>
                        <a:gd name="connsiteX6-755" fmla="*/ 8144926 w 8145760"/>
                        <a:gd name="connsiteY6-756" fmla="*/ 43424 h 2920259"/>
                        <a:gd name="connsiteX0-757" fmla="*/ 8161918 w 8161918"/>
                        <a:gd name="connsiteY0-758" fmla="*/ 0 h 2959321"/>
                        <a:gd name="connsiteX1-759" fmla="*/ 8145760 w 8161918"/>
                        <a:gd name="connsiteY1-760" fmla="*/ 1619006 h 2959321"/>
                        <a:gd name="connsiteX2-761" fmla="*/ 4123353 w 8161918"/>
                        <a:gd name="connsiteY2-762" fmla="*/ 2958567 h 2959321"/>
                        <a:gd name="connsiteX3-763" fmla="*/ 2295 w 8161918"/>
                        <a:gd name="connsiteY3-764" fmla="*/ 1510003 h 2959321"/>
                        <a:gd name="connsiteX4-765" fmla="*/ 767 w 8161918"/>
                        <a:gd name="connsiteY4-766" fmla="*/ 39062 h 2959321"/>
                        <a:gd name="connsiteX5-767" fmla="*/ 4068271 w 8161918"/>
                        <a:gd name="connsiteY5-768" fmla="*/ 1457959 h 2959321"/>
                        <a:gd name="connsiteX6-769" fmla="*/ 8161918 w 8161918"/>
                        <a:gd name="connsiteY6-770" fmla="*/ 0 h 2959321"/>
                        <a:gd name="connsiteX0-771" fmla="*/ 8161918 w 8162752"/>
                        <a:gd name="connsiteY0-772" fmla="*/ 0 h 2959488"/>
                        <a:gd name="connsiteX1-773" fmla="*/ 8162752 w 8162752"/>
                        <a:gd name="connsiteY1-774" fmla="*/ 1629317 h 2959488"/>
                        <a:gd name="connsiteX2-775" fmla="*/ 4123353 w 8162752"/>
                        <a:gd name="connsiteY2-776" fmla="*/ 2958567 h 2959488"/>
                        <a:gd name="connsiteX3-777" fmla="*/ 2295 w 8162752"/>
                        <a:gd name="connsiteY3-778" fmla="*/ 1510003 h 2959488"/>
                        <a:gd name="connsiteX4-779" fmla="*/ 767 w 8162752"/>
                        <a:gd name="connsiteY4-780" fmla="*/ 39062 h 2959488"/>
                        <a:gd name="connsiteX5-781" fmla="*/ 4068271 w 8162752"/>
                        <a:gd name="connsiteY5-782" fmla="*/ 1457959 h 2959488"/>
                        <a:gd name="connsiteX6-783" fmla="*/ 8161918 w 8162752"/>
                        <a:gd name="connsiteY6-784" fmla="*/ 0 h 2959488"/>
                        <a:gd name="connsiteX0-785" fmla="*/ 8165930 w 8166764"/>
                        <a:gd name="connsiteY0-786" fmla="*/ 7337 h 2966825"/>
                        <a:gd name="connsiteX1-787" fmla="*/ 8166764 w 8166764"/>
                        <a:gd name="connsiteY1-788" fmla="*/ 1636654 h 2966825"/>
                        <a:gd name="connsiteX2-789" fmla="*/ 4127365 w 8166764"/>
                        <a:gd name="connsiteY2-790" fmla="*/ 2965904 h 2966825"/>
                        <a:gd name="connsiteX3-791" fmla="*/ 6307 w 8166764"/>
                        <a:gd name="connsiteY3-792" fmla="*/ 1517340 h 2966825"/>
                        <a:gd name="connsiteX4-793" fmla="*/ 532 w 8166764"/>
                        <a:gd name="connsiteY4-794" fmla="*/ 0 h 2966825"/>
                        <a:gd name="connsiteX5-795" fmla="*/ 4072283 w 8166764"/>
                        <a:gd name="connsiteY5-796" fmla="*/ 1465296 h 2966825"/>
                        <a:gd name="connsiteX6-797" fmla="*/ 8165930 w 8166764"/>
                        <a:gd name="connsiteY6-798" fmla="*/ 7337 h 2966825"/>
                        <a:gd name="connsiteX0-799" fmla="*/ 8168119 w 8168953"/>
                        <a:gd name="connsiteY0-800" fmla="*/ 7337 h 2966682"/>
                        <a:gd name="connsiteX1-801" fmla="*/ 8168953 w 8168953"/>
                        <a:gd name="connsiteY1-802" fmla="*/ 1636654 h 2966682"/>
                        <a:gd name="connsiteX2-803" fmla="*/ 4129554 w 8168953"/>
                        <a:gd name="connsiteY2-804" fmla="*/ 2965904 h 2966682"/>
                        <a:gd name="connsiteX3-805" fmla="*/ 0 w 8168953"/>
                        <a:gd name="connsiteY3-806" fmla="*/ 1527651 h 2966682"/>
                        <a:gd name="connsiteX4-807" fmla="*/ 2721 w 8168953"/>
                        <a:gd name="connsiteY4-808" fmla="*/ 0 h 2966682"/>
                        <a:gd name="connsiteX5-809" fmla="*/ 4074472 w 8168953"/>
                        <a:gd name="connsiteY5-810" fmla="*/ 1465296 h 2966682"/>
                        <a:gd name="connsiteX6-811" fmla="*/ 8168119 w 8168953"/>
                        <a:gd name="connsiteY6-812" fmla="*/ 7337 h 2966682"/>
                        <a:gd name="connsiteX0-813" fmla="*/ 8168119 w 8168953"/>
                        <a:gd name="connsiteY0-814" fmla="*/ 7337 h 3100377"/>
                        <a:gd name="connsiteX1-815" fmla="*/ 8168953 w 8168953"/>
                        <a:gd name="connsiteY1-816" fmla="*/ 1636654 h 3100377"/>
                        <a:gd name="connsiteX2-817" fmla="*/ 4118520 w 8168953"/>
                        <a:gd name="connsiteY2-818" fmla="*/ 3099826 h 3100377"/>
                        <a:gd name="connsiteX3-819" fmla="*/ 0 w 8168953"/>
                        <a:gd name="connsiteY3-820" fmla="*/ 1527651 h 3100377"/>
                        <a:gd name="connsiteX4-821" fmla="*/ 2721 w 8168953"/>
                        <a:gd name="connsiteY4-822" fmla="*/ 0 h 3100377"/>
                        <a:gd name="connsiteX5-823" fmla="*/ 4074472 w 8168953"/>
                        <a:gd name="connsiteY5-824" fmla="*/ 1465296 h 3100377"/>
                        <a:gd name="connsiteX6-825" fmla="*/ 8168119 w 8168953"/>
                        <a:gd name="connsiteY6-826" fmla="*/ 7337 h 3100377"/>
                        <a:gd name="connsiteX0-827" fmla="*/ 8168119 w 8168953"/>
                        <a:gd name="connsiteY0-828" fmla="*/ 7337 h 3100429"/>
                        <a:gd name="connsiteX1-829" fmla="*/ 8168953 w 8168953"/>
                        <a:gd name="connsiteY1-830" fmla="*/ 1636654 h 3100429"/>
                        <a:gd name="connsiteX2-831" fmla="*/ 4118520 w 8168953"/>
                        <a:gd name="connsiteY2-832" fmla="*/ 3099826 h 3100429"/>
                        <a:gd name="connsiteX3-833" fmla="*/ 0 w 8168953"/>
                        <a:gd name="connsiteY3-834" fmla="*/ 1527651 h 3100429"/>
                        <a:gd name="connsiteX4-835" fmla="*/ 2721 w 8168953"/>
                        <a:gd name="connsiteY4-836" fmla="*/ 0 h 3100429"/>
                        <a:gd name="connsiteX5-837" fmla="*/ 4074472 w 8168953"/>
                        <a:gd name="connsiteY5-838" fmla="*/ 1465296 h 3100429"/>
                        <a:gd name="connsiteX6-839" fmla="*/ 8168119 w 8168953"/>
                        <a:gd name="connsiteY6-840" fmla="*/ 7337 h 3100429"/>
                        <a:gd name="connsiteX0-841" fmla="*/ 8165849 w 8166683"/>
                        <a:gd name="connsiteY0-842" fmla="*/ 7337 h 3099826"/>
                        <a:gd name="connsiteX1-843" fmla="*/ 8166683 w 8166683"/>
                        <a:gd name="connsiteY1-844" fmla="*/ 1636654 h 3099826"/>
                        <a:gd name="connsiteX2-845" fmla="*/ 4116250 w 8166683"/>
                        <a:gd name="connsiteY2-846" fmla="*/ 3099826 h 3099826"/>
                        <a:gd name="connsiteX3-847" fmla="*/ 8764 w 8166683"/>
                        <a:gd name="connsiteY3-848" fmla="*/ 1634789 h 3099826"/>
                        <a:gd name="connsiteX4-849" fmla="*/ 451 w 8166683"/>
                        <a:gd name="connsiteY4-850" fmla="*/ 0 h 3099826"/>
                        <a:gd name="connsiteX5-851" fmla="*/ 4072202 w 8166683"/>
                        <a:gd name="connsiteY5-852" fmla="*/ 1465296 h 3099826"/>
                        <a:gd name="connsiteX6-853" fmla="*/ 8165849 w 8166683"/>
                        <a:gd name="connsiteY6-854" fmla="*/ 7337 h 3099826"/>
                        <a:gd name="connsiteX0-855" fmla="*/ 8165849 w 8166683"/>
                        <a:gd name="connsiteY0-856" fmla="*/ 7337 h 3099826"/>
                        <a:gd name="connsiteX1-857" fmla="*/ 8166683 w 8166683"/>
                        <a:gd name="connsiteY1-858" fmla="*/ 1636654 h 3099826"/>
                        <a:gd name="connsiteX2-859" fmla="*/ 4116250 w 8166683"/>
                        <a:gd name="connsiteY2-860" fmla="*/ 3099826 h 3099826"/>
                        <a:gd name="connsiteX3-861" fmla="*/ 8764 w 8166683"/>
                        <a:gd name="connsiteY3-862" fmla="*/ 1634789 h 3099826"/>
                        <a:gd name="connsiteX4-863" fmla="*/ 451 w 8166683"/>
                        <a:gd name="connsiteY4-864" fmla="*/ 0 h 3099826"/>
                        <a:gd name="connsiteX5-865" fmla="*/ 4072202 w 8166683"/>
                        <a:gd name="connsiteY5-866" fmla="*/ 1465296 h 3099826"/>
                        <a:gd name="connsiteX6-867" fmla="*/ 8165849 w 8166683"/>
                        <a:gd name="connsiteY6-868" fmla="*/ 7337 h 3099826"/>
                        <a:gd name="connsiteX0-869" fmla="*/ 8165849 w 8166683"/>
                        <a:gd name="connsiteY0-870" fmla="*/ 7337 h 3099826"/>
                        <a:gd name="connsiteX1-871" fmla="*/ 8166683 w 8166683"/>
                        <a:gd name="connsiteY1-872" fmla="*/ 1636654 h 3099826"/>
                        <a:gd name="connsiteX2-873" fmla="*/ 4116250 w 8166683"/>
                        <a:gd name="connsiteY2-874" fmla="*/ 3099826 h 3099826"/>
                        <a:gd name="connsiteX3-875" fmla="*/ 8764 w 8166683"/>
                        <a:gd name="connsiteY3-876" fmla="*/ 1634789 h 3099826"/>
                        <a:gd name="connsiteX4-877" fmla="*/ 451 w 8166683"/>
                        <a:gd name="connsiteY4-878" fmla="*/ 0 h 3099826"/>
                        <a:gd name="connsiteX5-879" fmla="*/ 4061168 w 8166683"/>
                        <a:gd name="connsiteY5-880" fmla="*/ 1438511 h 3099826"/>
                        <a:gd name="connsiteX6-881" fmla="*/ 8165849 w 8166683"/>
                        <a:gd name="connsiteY6-882" fmla="*/ 7337 h 3099826"/>
                        <a:gd name="connsiteX0-883" fmla="*/ 8165849 w 8166683"/>
                        <a:gd name="connsiteY0-884" fmla="*/ 7337 h 3099826"/>
                        <a:gd name="connsiteX1-885" fmla="*/ 8166683 w 8166683"/>
                        <a:gd name="connsiteY1-886" fmla="*/ 1636654 h 3099826"/>
                        <a:gd name="connsiteX2-887" fmla="*/ 4116250 w 8166683"/>
                        <a:gd name="connsiteY2-888" fmla="*/ 3099826 h 3099826"/>
                        <a:gd name="connsiteX3-889" fmla="*/ 8764 w 8166683"/>
                        <a:gd name="connsiteY3-890" fmla="*/ 1634789 h 3099826"/>
                        <a:gd name="connsiteX4-891" fmla="*/ 451 w 8166683"/>
                        <a:gd name="connsiteY4-892" fmla="*/ 0 h 3099826"/>
                        <a:gd name="connsiteX5-893" fmla="*/ 4061168 w 8166683"/>
                        <a:gd name="connsiteY5-894" fmla="*/ 1438511 h 3099826"/>
                        <a:gd name="connsiteX6-895" fmla="*/ 8165849 w 8166683"/>
                        <a:gd name="connsiteY6-896" fmla="*/ 7337 h 3099826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8" name="Oval 303"/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79" name="Group 304"/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180" name="Freeform 305"/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-1" fmla="*/ 3725333 w 4641485"/>
                          <a:gd name="connsiteY0-2" fmla="*/ 0 h 1049866"/>
                          <a:gd name="connsiteX1-3" fmla="*/ 4641485 w 4641485"/>
                          <a:gd name="connsiteY1-4" fmla="*/ 239402 h 1049866"/>
                          <a:gd name="connsiteX2-5" fmla="*/ 3962400 w 4641485"/>
                          <a:gd name="connsiteY2-6" fmla="*/ 541866 h 1049866"/>
                          <a:gd name="connsiteX3-7" fmla="*/ 3742267 w 4641485"/>
                          <a:gd name="connsiteY3-8" fmla="*/ 457200 h 1049866"/>
                          <a:gd name="connsiteX4-9" fmla="*/ 2269067 w 4641485"/>
                          <a:gd name="connsiteY4-10" fmla="*/ 1049866 h 1049866"/>
                          <a:gd name="connsiteX5-11" fmla="*/ 880533 w 4641485"/>
                          <a:gd name="connsiteY5-12" fmla="*/ 457200 h 1049866"/>
                          <a:gd name="connsiteX6-13" fmla="*/ 592667 w 4641485"/>
                          <a:gd name="connsiteY6-14" fmla="*/ 541866 h 1049866"/>
                          <a:gd name="connsiteX7-15" fmla="*/ 0 w 4641485"/>
                          <a:gd name="connsiteY7-16" fmla="*/ 254000 h 1049866"/>
                          <a:gd name="connsiteX8-17" fmla="*/ 880533 w 4641485"/>
                          <a:gd name="connsiteY8-18" fmla="*/ 16933 h 1049866"/>
                          <a:gd name="connsiteX9-19" fmla="*/ 2302933 w 4641485"/>
                          <a:gd name="connsiteY9-20" fmla="*/ 626533 h 1049866"/>
                          <a:gd name="connsiteX10-21" fmla="*/ 3725333 w 4641485"/>
                          <a:gd name="connsiteY10-22" fmla="*/ 0 h 1049866"/>
                          <a:gd name="connsiteX0-23" fmla="*/ 3756864 w 4673016"/>
                          <a:gd name="connsiteY0-24" fmla="*/ 0 h 1049866"/>
                          <a:gd name="connsiteX1-25" fmla="*/ 4673016 w 4673016"/>
                          <a:gd name="connsiteY1-26" fmla="*/ 239402 h 1049866"/>
                          <a:gd name="connsiteX2-27" fmla="*/ 3993931 w 4673016"/>
                          <a:gd name="connsiteY2-28" fmla="*/ 541866 h 1049866"/>
                          <a:gd name="connsiteX3-29" fmla="*/ 3773798 w 4673016"/>
                          <a:gd name="connsiteY3-30" fmla="*/ 457200 h 1049866"/>
                          <a:gd name="connsiteX4-31" fmla="*/ 2300598 w 4673016"/>
                          <a:gd name="connsiteY4-32" fmla="*/ 1049866 h 1049866"/>
                          <a:gd name="connsiteX5-33" fmla="*/ 912064 w 4673016"/>
                          <a:gd name="connsiteY5-34" fmla="*/ 457200 h 1049866"/>
                          <a:gd name="connsiteX6-35" fmla="*/ 624198 w 4673016"/>
                          <a:gd name="connsiteY6-36" fmla="*/ 541866 h 1049866"/>
                          <a:gd name="connsiteX7-37" fmla="*/ 0 w 4673016"/>
                          <a:gd name="connsiteY7-38" fmla="*/ 232979 h 1049866"/>
                          <a:gd name="connsiteX8-39" fmla="*/ 912064 w 4673016"/>
                          <a:gd name="connsiteY8-40" fmla="*/ 16933 h 1049866"/>
                          <a:gd name="connsiteX9-41" fmla="*/ 2334464 w 4673016"/>
                          <a:gd name="connsiteY9-42" fmla="*/ 626533 h 1049866"/>
                          <a:gd name="connsiteX10-43" fmla="*/ 3756864 w 4673016"/>
                          <a:gd name="connsiteY10-44" fmla="*/ 0 h 1049866"/>
                          <a:gd name="connsiteX0-45" fmla="*/ 3756864 w 4673016"/>
                          <a:gd name="connsiteY0-46" fmla="*/ 0 h 1049866"/>
                          <a:gd name="connsiteX1-47" fmla="*/ 4673016 w 4673016"/>
                          <a:gd name="connsiteY1-48" fmla="*/ 239402 h 1049866"/>
                          <a:gd name="connsiteX2-49" fmla="*/ 3993931 w 4673016"/>
                          <a:gd name="connsiteY2-50" fmla="*/ 541866 h 1049866"/>
                          <a:gd name="connsiteX3-51" fmla="*/ 3784308 w 4673016"/>
                          <a:gd name="connsiteY3-52" fmla="*/ 404648 h 1049866"/>
                          <a:gd name="connsiteX4-53" fmla="*/ 2300598 w 4673016"/>
                          <a:gd name="connsiteY4-54" fmla="*/ 1049866 h 1049866"/>
                          <a:gd name="connsiteX5-55" fmla="*/ 912064 w 4673016"/>
                          <a:gd name="connsiteY5-56" fmla="*/ 457200 h 1049866"/>
                          <a:gd name="connsiteX6-57" fmla="*/ 624198 w 4673016"/>
                          <a:gd name="connsiteY6-58" fmla="*/ 541866 h 1049866"/>
                          <a:gd name="connsiteX7-59" fmla="*/ 0 w 4673016"/>
                          <a:gd name="connsiteY7-60" fmla="*/ 232979 h 1049866"/>
                          <a:gd name="connsiteX8-61" fmla="*/ 912064 w 4673016"/>
                          <a:gd name="connsiteY8-62" fmla="*/ 16933 h 1049866"/>
                          <a:gd name="connsiteX9-63" fmla="*/ 2334464 w 4673016"/>
                          <a:gd name="connsiteY9-64" fmla="*/ 626533 h 1049866"/>
                          <a:gd name="connsiteX10-65" fmla="*/ 3756864 w 4673016"/>
                          <a:gd name="connsiteY10-66" fmla="*/ 0 h 1049866"/>
                          <a:gd name="connsiteX0-67" fmla="*/ 3756864 w 4673016"/>
                          <a:gd name="connsiteY0-68" fmla="*/ 0 h 1049866"/>
                          <a:gd name="connsiteX1-69" fmla="*/ 4673016 w 4673016"/>
                          <a:gd name="connsiteY1-70" fmla="*/ 239402 h 1049866"/>
                          <a:gd name="connsiteX2-71" fmla="*/ 3993931 w 4673016"/>
                          <a:gd name="connsiteY2-72" fmla="*/ 541866 h 1049866"/>
                          <a:gd name="connsiteX3-73" fmla="*/ 3794818 w 4673016"/>
                          <a:gd name="connsiteY3-74" fmla="*/ 436179 h 1049866"/>
                          <a:gd name="connsiteX4-75" fmla="*/ 2300598 w 4673016"/>
                          <a:gd name="connsiteY4-76" fmla="*/ 1049866 h 1049866"/>
                          <a:gd name="connsiteX5-77" fmla="*/ 912064 w 4673016"/>
                          <a:gd name="connsiteY5-78" fmla="*/ 457200 h 1049866"/>
                          <a:gd name="connsiteX6-79" fmla="*/ 624198 w 4673016"/>
                          <a:gd name="connsiteY6-80" fmla="*/ 541866 h 1049866"/>
                          <a:gd name="connsiteX7-81" fmla="*/ 0 w 4673016"/>
                          <a:gd name="connsiteY7-82" fmla="*/ 232979 h 1049866"/>
                          <a:gd name="connsiteX8-83" fmla="*/ 912064 w 4673016"/>
                          <a:gd name="connsiteY8-84" fmla="*/ 16933 h 1049866"/>
                          <a:gd name="connsiteX9-85" fmla="*/ 2334464 w 4673016"/>
                          <a:gd name="connsiteY9-86" fmla="*/ 626533 h 1049866"/>
                          <a:gd name="connsiteX10-87" fmla="*/ 3756864 w 4673016"/>
                          <a:gd name="connsiteY10-88" fmla="*/ 0 h 1049866"/>
                          <a:gd name="connsiteX0-89" fmla="*/ 3756864 w 4673016"/>
                          <a:gd name="connsiteY0-90" fmla="*/ 0 h 1049866"/>
                          <a:gd name="connsiteX1-91" fmla="*/ 4673016 w 4673016"/>
                          <a:gd name="connsiteY1-92" fmla="*/ 239402 h 1049866"/>
                          <a:gd name="connsiteX2-93" fmla="*/ 3993931 w 4673016"/>
                          <a:gd name="connsiteY2-94" fmla="*/ 541866 h 1049866"/>
                          <a:gd name="connsiteX3-95" fmla="*/ 3794818 w 4673016"/>
                          <a:gd name="connsiteY3-96" fmla="*/ 436179 h 1049866"/>
                          <a:gd name="connsiteX4-97" fmla="*/ 2300598 w 4673016"/>
                          <a:gd name="connsiteY4-98" fmla="*/ 1049866 h 1049866"/>
                          <a:gd name="connsiteX5-99" fmla="*/ 912064 w 4673016"/>
                          <a:gd name="connsiteY5-100" fmla="*/ 457200 h 1049866"/>
                          <a:gd name="connsiteX6-101" fmla="*/ 624198 w 4673016"/>
                          <a:gd name="connsiteY6-102" fmla="*/ 541866 h 1049866"/>
                          <a:gd name="connsiteX7-103" fmla="*/ 0 w 4673016"/>
                          <a:gd name="connsiteY7-104" fmla="*/ 232979 h 1049866"/>
                          <a:gd name="connsiteX8-105" fmla="*/ 912064 w 4673016"/>
                          <a:gd name="connsiteY8-106" fmla="*/ 16933 h 1049866"/>
                          <a:gd name="connsiteX9-107" fmla="*/ 2323954 w 4673016"/>
                          <a:gd name="connsiteY9-108" fmla="*/ 616023 h 1049866"/>
                          <a:gd name="connsiteX10-109" fmla="*/ 3756864 w 4673016"/>
                          <a:gd name="connsiteY10-110" fmla="*/ 0 h 1049866"/>
                          <a:gd name="connsiteX0-111" fmla="*/ 3756864 w 4673016"/>
                          <a:gd name="connsiteY0-112" fmla="*/ 0 h 1049866"/>
                          <a:gd name="connsiteX1-113" fmla="*/ 4673016 w 4673016"/>
                          <a:gd name="connsiteY1-114" fmla="*/ 239402 h 1049866"/>
                          <a:gd name="connsiteX2-115" fmla="*/ 3993931 w 4673016"/>
                          <a:gd name="connsiteY2-116" fmla="*/ 541866 h 1049866"/>
                          <a:gd name="connsiteX3-117" fmla="*/ 3794818 w 4673016"/>
                          <a:gd name="connsiteY3-118" fmla="*/ 436179 h 1049866"/>
                          <a:gd name="connsiteX4-119" fmla="*/ 2300598 w 4673016"/>
                          <a:gd name="connsiteY4-120" fmla="*/ 1049866 h 1049866"/>
                          <a:gd name="connsiteX5-121" fmla="*/ 912064 w 4673016"/>
                          <a:gd name="connsiteY5-122" fmla="*/ 457200 h 1049866"/>
                          <a:gd name="connsiteX6-123" fmla="*/ 624198 w 4673016"/>
                          <a:gd name="connsiteY6-124" fmla="*/ 541866 h 1049866"/>
                          <a:gd name="connsiteX7-125" fmla="*/ 0 w 4673016"/>
                          <a:gd name="connsiteY7-126" fmla="*/ 275021 h 1049866"/>
                          <a:gd name="connsiteX8-127" fmla="*/ 912064 w 4673016"/>
                          <a:gd name="connsiteY8-128" fmla="*/ 16933 h 1049866"/>
                          <a:gd name="connsiteX9-129" fmla="*/ 2323954 w 4673016"/>
                          <a:gd name="connsiteY9-130" fmla="*/ 616023 h 1049866"/>
                          <a:gd name="connsiteX10-131" fmla="*/ 3756864 w 4673016"/>
                          <a:gd name="connsiteY10-132" fmla="*/ 0 h 1049866"/>
                          <a:gd name="connsiteX0-133" fmla="*/ 3756864 w 4673016"/>
                          <a:gd name="connsiteY0-134" fmla="*/ 0 h 1049866"/>
                          <a:gd name="connsiteX1-135" fmla="*/ 4673016 w 4673016"/>
                          <a:gd name="connsiteY1-136" fmla="*/ 239402 h 1049866"/>
                          <a:gd name="connsiteX2-137" fmla="*/ 3993931 w 4673016"/>
                          <a:gd name="connsiteY2-138" fmla="*/ 541866 h 1049866"/>
                          <a:gd name="connsiteX3-139" fmla="*/ 3815839 w 4673016"/>
                          <a:gd name="connsiteY3-140" fmla="*/ 467710 h 1049866"/>
                          <a:gd name="connsiteX4-141" fmla="*/ 2300598 w 4673016"/>
                          <a:gd name="connsiteY4-142" fmla="*/ 1049866 h 1049866"/>
                          <a:gd name="connsiteX5-143" fmla="*/ 912064 w 4673016"/>
                          <a:gd name="connsiteY5-144" fmla="*/ 457200 h 1049866"/>
                          <a:gd name="connsiteX6-145" fmla="*/ 624198 w 4673016"/>
                          <a:gd name="connsiteY6-146" fmla="*/ 541866 h 1049866"/>
                          <a:gd name="connsiteX7-147" fmla="*/ 0 w 4673016"/>
                          <a:gd name="connsiteY7-148" fmla="*/ 275021 h 1049866"/>
                          <a:gd name="connsiteX8-149" fmla="*/ 912064 w 4673016"/>
                          <a:gd name="connsiteY8-150" fmla="*/ 16933 h 1049866"/>
                          <a:gd name="connsiteX9-151" fmla="*/ 2323954 w 4673016"/>
                          <a:gd name="connsiteY9-152" fmla="*/ 616023 h 1049866"/>
                          <a:gd name="connsiteX10-153" fmla="*/ 3756864 w 4673016"/>
                          <a:gd name="connsiteY10-154" fmla="*/ 0 h 1049866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1" name="Freeform 306"/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2" name="Freeform 307"/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3" name="Freeform 308"/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-1" fmla="*/ 168165 w 3731172"/>
                          <a:gd name="connsiteY0-2" fmla="*/ 73572 h 1418896"/>
                          <a:gd name="connsiteX1-3" fmla="*/ 451945 w 3731172"/>
                          <a:gd name="connsiteY1-4" fmla="*/ 0 h 1418896"/>
                          <a:gd name="connsiteX2-5" fmla="*/ 1881352 w 3731172"/>
                          <a:gd name="connsiteY2-6" fmla="*/ 599089 h 1418896"/>
                          <a:gd name="connsiteX3-7" fmla="*/ 3363310 w 3731172"/>
                          <a:gd name="connsiteY3-8" fmla="*/ 0 h 1418896"/>
                          <a:gd name="connsiteX4-9" fmla="*/ 3584027 w 3731172"/>
                          <a:gd name="connsiteY4-10" fmla="*/ 73572 h 1418896"/>
                          <a:gd name="connsiteX5-11" fmla="*/ 2627586 w 3731172"/>
                          <a:gd name="connsiteY5-12" fmla="*/ 441434 h 1418896"/>
                          <a:gd name="connsiteX6-13" fmla="*/ 2596055 w 3731172"/>
                          <a:gd name="connsiteY6-14" fmla="*/ 914400 h 1418896"/>
                          <a:gd name="connsiteX7-15" fmla="*/ 3731172 w 3731172"/>
                          <a:gd name="connsiteY7-16" fmla="*/ 1345324 h 1418896"/>
                          <a:gd name="connsiteX8-17" fmla="*/ 3447393 w 3731172"/>
                          <a:gd name="connsiteY8-18" fmla="*/ 1408386 h 1418896"/>
                          <a:gd name="connsiteX9-19" fmla="*/ 1870841 w 3731172"/>
                          <a:gd name="connsiteY9-20" fmla="*/ 746234 h 1418896"/>
                          <a:gd name="connsiteX10-21" fmla="*/ 262758 w 3731172"/>
                          <a:gd name="connsiteY10-22" fmla="*/ 1418896 h 1418896"/>
                          <a:gd name="connsiteX11-23" fmla="*/ 0 w 3731172"/>
                          <a:gd name="connsiteY11-24" fmla="*/ 1324303 h 1418896"/>
                          <a:gd name="connsiteX12-25" fmla="*/ 1145627 w 3731172"/>
                          <a:gd name="connsiteY12-26" fmla="*/ 882869 h 1418896"/>
                          <a:gd name="connsiteX13-27" fmla="*/ 1114096 w 3731172"/>
                          <a:gd name="connsiteY13-28" fmla="*/ 409903 h 1418896"/>
                          <a:gd name="connsiteX14-29" fmla="*/ 441434 w 3731172"/>
                          <a:gd name="connsiteY14-30" fmla="*/ 10510 h 1418896"/>
                          <a:gd name="connsiteX15-31" fmla="*/ 441434 w 3731172"/>
                          <a:gd name="connsiteY15-32" fmla="*/ 10510 h 1418896"/>
                          <a:gd name="connsiteX0-33" fmla="*/ 168165 w 3731172"/>
                          <a:gd name="connsiteY0-34" fmla="*/ 73572 h 1418896"/>
                          <a:gd name="connsiteX1-35" fmla="*/ 451945 w 3731172"/>
                          <a:gd name="connsiteY1-36" fmla="*/ 0 h 1418896"/>
                          <a:gd name="connsiteX2-37" fmla="*/ 1881352 w 3731172"/>
                          <a:gd name="connsiteY2-38" fmla="*/ 599089 h 1418896"/>
                          <a:gd name="connsiteX3-39" fmla="*/ 3363310 w 3731172"/>
                          <a:gd name="connsiteY3-40" fmla="*/ 0 h 1418896"/>
                          <a:gd name="connsiteX4-41" fmla="*/ 3584027 w 3731172"/>
                          <a:gd name="connsiteY4-42" fmla="*/ 73572 h 1418896"/>
                          <a:gd name="connsiteX5-43" fmla="*/ 2627586 w 3731172"/>
                          <a:gd name="connsiteY5-44" fmla="*/ 441434 h 1418896"/>
                          <a:gd name="connsiteX6-45" fmla="*/ 2596055 w 3731172"/>
                          <a:gd name="connsiteY6-46" fmla="*/ 914400 h 1418896"/>
                          <a:gd name="connsiteX7-47" fmla="*/ 3731172 w 3731172"/>
                          <a:gd name="connsiteY7-48" fmla="*/ 1345324 h 1418896"/>
                          <a:gd name="connsiteX8-49" fmla="*/ 3447393 w 3731172"/>
                          <a:gd name="connsiteY8-50" fmla="*/ 1408386 h 1418896"/>
                          <a:gd name="connsiteX9-51" fmla="*/ 1870841 w 3731172"/>
                          <a:gd name="connsiteY9-52" fmla="*/ 746234 h 1418896"/>
                          <a:gd name="connsiteX10-53" fmla="*/ 262758 w 3731172"/>
                          <a:gd name="connsiteY10-54" fmla="*/ 1418896 h 1418896"/>
                          <a:gd name="connsiteX11-55" fmla="*/ 0 w 3731172"/>
                          <a:gd name="connsiteY11-56" fmla="*/ 1324303 h 1418896"/>
                          <a:gd name="connsiteX12-57" fmla="*/ 1145627 w 3731172"/>
                          <a:gd name="connsiteY12-58" fmla="*/ 882869 h 1418896"/>
                          <a:gd name="connsiteX13-59" fmla="*/ 1114096 w 3731172"/>
                          <a:gd name="connsiteY13-60" fmla="*/ 409903 h 1418896"/>
                          <a:gd name="connsiteX14-61" fmla="*/ 441434 w 3731172"/>
                          <a:gd name="connsiteY14-62" fmla="*/ 10510 h 1418896"/>
                          <a:gd name="connsiteX0-63" fmla="*/ 168165 w 3731172"/>
                          <a:gd name="connsiteY0-64" fmla="*/ 73572 h 1418896"/>
                          <a:gd name="connsiteX1-65" fmla="*/ 451945 w 3731172"/>
                          <a:gd name="connsiteY1-66" fmla="*/ 0 h 1418896"/>
                          <a:gd name="connsiteX2-67" fmla="*/ 1881352 w 3731172"/>
                          <a:gd name="connsiteY2-68" fmla="*/ 599089 h 1418896"/>
                          <a:gd name="connsiteX3-69" fmla="*/ 3363310 w 3731172"/>
                          <a:gd name="connsiteY3-70" fmla="*/ 0 h 1418896"/>
                          <a:gd name="connsiteX4-71" fmla="*/ 3584027 w 3731172"/>
                          <a:gd name="connsiteY4-72" fmla="*/ 73572 h 1418896"/>
                          <a:gd name="connsiteX5-73" fmla="*/ 2627586 w 3731172"/>
                          <a:gd name="connsiteY5-74" fmla="*/ 441434 h 1418896"/>
                          <a:gd name="connsiteX6-75" fmla="*/ 2596055 w 3731172"/>
                          <a:gd name="connsiteY6-76" fmla="*/ 914400 h 1418896"/>
                          <a:gd name="connsiteX7-77" fmla="*/ 3731172 w 3731172"/>
                          <a:gd name="connsiteY7-78" fmla="*/ 1345324 h 1418896"/>
                          <a:gd name="connsiteX8-79" fmla="*/ 3447393 w 3731172"/>
                          <a:gd name="connsiteY8-80" fmla="*/ 1408386 h 1418896"/>
                          <a:gd name="connsiteX9-81" fmla="*/ 1870841 w 3731172"/>
                          <a:gd name="connsiteY9-82" fmla="*/ 746234 h 1418896"/>
                          <a:gd name="connsiteX10-83" fmla="*/ 262758 w 3731172"/>
                          <a:gd name="connsiteY10-84" fmla="*/ 1418896 h 1418896"/>
                          <a:gd name="connsiteX11-85" fmla="*/ 0 w 3731172"/>
                          <a:gd name="connsiteY11-86" fmla="*/ 1324303 h 1418896"/>
                          <a:gd name="connsiteX12-87" fmla="*/ 1145627 w 3731172"/>
                          <a:gd name="connsiteY12-88" fmla="*/ 882869 h 1418896"/>
                          <a:gd name="connsiteX13-89" fmla="*/ 1114096 w 3731172"/>
                          <a:gd name="connsiteY13-90" fmla="*/ 409903 h 1418896"/>
                          <a:gd name="connsiteX14-91" fmla="*/ 357351 w 3731172"/>
                          <a:gd name="connsiteY14-92" fmla="*/ 115613 h 1418896"/>
                          <a:gd name="connsiteX0-93" fmla="*/ 168165 w 3731172"/>
                          <a:gd name="connsiteY0-94" fmla="*/ 73572 h 1418896"/>
                          <a:gd name="connsiteX1-95" fmla="*/ 451945 w 3731172"/>
                          <a:gd name="connsiteY1-96" fmla="*/ 0 h 1418896"/>
                          <a:gd name="connsiteX2-97" fmla="*/ 1881352 w 3731172"/>
                          <a:gd name="connsiteY2-98" fmla="*/ 599089 h 1418896"/>
                          <a:gd name="connsiteX3-99" fmla="*/ 3363310 w 3731172"/>
                          <a:gd name="connsiteY3-100" fmla="*/ 0 h 1418896"/>
                          <a:gd name="connsiteX4-101" fmla="*/ 3584027 w 3731172"/>
                          <a:gd name="connsiteY4-102" fmla="*/ 73572 h 1418896"/>
                          <a:gd name="connsiteX5-103" fmla="*/ 2627586 w 3731172"/>
                          <a:gd name="connsiteY5-104" fmla="*/ 441434 h 1418896"/>
                          <a:gd name="connsiteX6-105" fmla="*/ 2596055 w 3731172"/>
                          <a:gd name="connsiteY6-106" fmla="*/ 914400 h 1418896"/>
                          <a:gd name="connsiteX7-107" fmla="*/ 3731172 w 3731172"/>
                          <a:gd name="connsiteY7-108" fmla="*/ 1345324 h 1418896"/>
                          <a:gd name="connsiteX8-109" fmla="*/ 3447393 w 3731172"/>
                          <a:gd name="connsiteY8-110" fmla="*/ 1408386 h 1418896"/>
                          <a:gd name="connsiteX9-111" fmla="*/ 1870841 w 3731172"/>
                          <a:gd name="connsiteY9-112" fmla="*/ 746234 h 1418896"/>
                          <a:gd name="connsiteX10-113" fmla="*/ 262758 w 3731172"/>
                          <a:gd name="connsiteY10-114" fmla="*/ 1418896 h 1418896"/>
                          <a:gd name="connsiteX11-115" fmla="*/ 0 w 3731172"/>
                          <a:gd name="connsiteY11-116" fmla="*/ 1324303 h 1418896"/>
                          <a:gd name="connsiteX12-117" fmla="*/ 1145627 w 3731172"/>
                          <a:gd name="connsiteY12-118" fmla="*/ 882869 h 1418896"/>
                          <a:gd name="connsiteX13-119" fmla="*/ 1114096 w 3731172"/>
                          <a:gd name="connsiteY13-120" fmla="*/ 409903 h 1418896"/>
                          <a:gd name="connsiteX14-121" fmla="*/ 147144 w 3731172"/>
                          <a:gd name="connsiteY14-122" fmla="*/ 63061 h 1418896"/>
                          <a:gd name="connsiteX0-123" fmla="*/ 168165 w 3731172"/>
                          <a:gd name="connsiteY0-124" fmla="*/ 73572 h 1418896"/>
                          <a:gd name="connsiteX1-125" fmla="*/ 451945 w 3731172"/>
                          <a:gd name="connsiteY1-126" fmla="*/ 0 h 1418896"/>
                          <a:gd name="connsiteX2-127" fmla="*/ 1881352 w 3731172"/>
                          <a:gd name="connsiteY2-128" fmla="*/ 599089 h 1418896"/>
                          <a:gd name="connsiteX3-129" fmla="*/ 3363310 w 3731172"/>
                          <a:gd name="connsiteY3-130" fmla="*/ 0 h 1418896"/>
                          <a:gd name="connsiteX4-131" fmla="*/ 3584027 w 3731172"/>
                          <a:gd name="connsiteY4-132" fmla="*/ 73572 h 1418896"/>
                          <a:gd name="connsiteX5-133" fmla="*/ 2627586 w 3731172"/>
                          <a:gd name="connsiteY5-134" fmla="*/ 441434 h 1418896"/>
                          <a:gd name="connsiteX6-135" fmla="*/ 2596055 w 3731172"/>
                          <a:gd name="connsiteY6-136" fmla="*/ 914400 h 1418896"/>
                          <a:gd name="connsiteX7-137" fmla="*/ 3731172 w 3731172"/>
                          <a:gd name="connsiteY7-138" fmla="*/ 1345324 h 1418896"/>
                          <a:gd name="connsiteX8-139" fmla="*/ 3447393 w 3731172"/>
                          <a:gd name="connsiteY8-140" fmla="*/ 1408386 h 1418896"/>
                          <a:gd name="connsiteX9-141" fmla="*/ 1870841 w 3731172"/>
                          <a:gd name="connsiteY9-142" fmla="*/ 746234 h 1418896"/>
                          <a:gd name="connsiteX10-143" fmla="*/ 262758 w 3731172"/>
                          <a:gd name="connsiteY10-144" fmla="*/ 1418896 h 1418896"/>
                          <a:gd name="connsiteX11-145" fmla="*/ 0 w 3731172"/>
                          <a:gd name="connsiteY11-146" fmla="*/ 1324303 h 1418896"/>
                          <a:gd name="connsiteX12-147" fmla="*/ 1145627 w 3731172"/>
                          <a:gd name="connsiteY12-148" fmla="*/ 882869 h 1418896"/>
                          <a:gd name="connsiteX13-149" fmla="*/ 1114096 w 3731172"/>
                          <a:gd name="connsiteY13-150" fmla="*/ 420413 h 1418896"/>
                          <a:gd name="connsiteX14-151" fmla="*/ 147144 w 3731172"/>
                          <a:gd name="connsiteY14-152" fmla="*/ 63061 h 1418896"/>
                          <a:gd name="connsiteX0-153" fmla="*/ 168165 w 3731172"/>
                          <a:gd name="connsiteY0-154" fmla="*/ 73572 h 1418896"/>
                          <a:gd name="connsiteX1-155" fmla="*/ 451945 w 3731172"/>
                          <a:gd name="connsiteY1-156" fmla="*/ 0 h 1418896"/>
                          <a:gd name="connsiteX2-157" fmla="*/ 1881352 w 3731172"/>
                          <a:gd name="connsiteY2-158" fmla="*/ 599089 h 1418896"/>
                          <a:gd name="connsiteX3-159" fmla="*/ 3363310 w 3731172"/>
                          <a:gd name="connsiteY3-160" fmla="*/ 0 h 1418896"/>
                          <a:gd name="connsiteX4-161" fmla="*/ 3584027 w 3731172"/>
                          <a:gd name="connsiteY4-162" fmla="*/ 73572 h 1418896"/>
                          <a:gd name="connsiteX5-163" fmla="*/ 2627586 w 3731172"/>
                          <a:gd name="connsiteY5-164" fmla="*/ 441434 h 1418896"/>
                          <a:gd name="connsiteX6-165" fmla="*/ 2596055 w 3731172"/>
                          <a:gd name="connsiteY6-166" fmla="*/ 914400 h 1418896"/>
                          <a:gd name="connsiteX7-167" fmla="*/ 3731172 w 3731172"/>
                          <a:gd name="connsiteY7-168" fmla="*/ 1345324 h 1418896"/>
                          <a:gd name="connsiteX8-169" fmla="*/ 3447393 w 3731172"/>
                          <a:gd name="connsiteY8-170" fmla="*/ 1408386 h 1418896"/>
                          <a:gd name="connsiteX9-171" fmla="*/ 1870841 w 3731172"/>
                          <a:gd name="connsiteY9-172" fmla="*/ 746234 h 1418896"/>
                          <a:gd name="connsiteX10-173" fmla="*/ 262758 w 3731172"/>
                          <a:gd name="connsiteY10-174" fmla="*/ 1418896 h 1418896"/>
                          <a:gd name="connsiteX11-175" fmla="*/ 0 w 3731172"/>
                          <a:gd name="connsiteY11-176" fmla="*/ 1324303 h 1418896"/>
                          <a:gd name="connsiteX12-177" fmla="*/ 1145627 w 3731172"/>
                          <a:gd name="connsiteY12-178" fmla="*/ 882869 h 1418896"/>
                          <a:gd name="connsiteX13-179" fmla="*/ 1114096 w 3731172"/>
                          <a:gd name="connsiteY13-180" fmla="*/ 420413 h 1418896"/>
                          <a:gd name="connsiteX14-181" fmla="*/ 189185 w 3731172"/>
                          <a:gd name="connsiteY14-182" fmla="*/ 84081 h 1418896"/>
                          <a:gd name="connsiteX0-183" fmla="*/ 168165 w 3731172"/>
                          <a:gd name="connsiteY0-184" fmla="*/ 73572 h 1418896"/>
                          <a:gd name="connsiteX1-185" fmla="*/ 451945 w 3731172"/>
                          <a:gd name="connsiteY1-186" fmla="*/ 0 h 1418896"/>
                          <a:gd name="connsiteX2-187" fmla="*/ 1881352 w 3731172"/>
                          <a:gd name="connsiteY2-188" fmla="*/ 599089 h 1418896"/>
                          <a:gd name="connsiteX3-189" fmla="*/ 3363310 w 3731172"/>
                          <a:gd name="connsiteY3-190" fmla="*/ 0 h 1418896"/>
                          <a:gd name="connsiteX4-191" fmla="*/ 3584027 w 3731172"/>
                          <a:gd name="connsiteY4-192" fmla="*/ 73572 h 1418896"/>
                          <a:gd name="connsiteX5-193" fmla="*/ 2627586 w 3731172"/>
                          <a:gd name="connsiteY5-194" fmla="*/ 441434 h 1418896"/>
                          <a:gd name="connsiteX6-195" fmla="*/ 2596055 w 3731172"/>
                          <a:gd name="connsiteY6-196" fmla="*/ 914400 h 1418896"/>
                          <a:gd name="connsiteX7-197" fmla="*/ 3731172 w 3731172"/>
                          <a:gd name="connsiteY7-198" fmla="*/ 1345324 h 1418896"/>
                          <a:gd name="connsiteX8-199" fmla="*/ 3447393 w 3731172"/>
                          <a:gd name="connsiteY8-200" fmla="*/ 1408386 h 1418896"/>
                          <a:gd name="connsiteX9-201" fmla="*/ 1870841 w 3731172"/>
                          <a:gd name="connsiteY9-202" fmla="*/ 746234 h 1418896"/>
                          <a:gd name="connsiteX10-203" fmla="*/ 262758 w 3731172"/>
                          <a:gd name="connsiteY10-204" fmla="*/ 1418896 h 1418896"/>
                          <a:gd name="connsiteX11-205" fmla="*/ 0 w 3731172"/>
                          <a:gd name="connsiteY11-206" fmla="*/ 1324303 h 1418896"/>
                          <a:gd name="connsiteX12-207" fmla="*/ 1145627 w 3731172"/>
                          <a:gd name="connsiteY12-208" fmla="*/ 882869 h 1418896"/>
                          <a:gd name="connsiteX13-209" fmla="*/ 1114096 w 3731172"/>
                          <a:gd name="connsiteY13-210" fmla="*/ 420413 h 1418896"/>
                          <a:gd name="connsiteX14-211" fmla="*/ 189185 w 3731172"/>
                          <a:gd name="connsiteY14-212" fmla="*/ 84081 h 1418896"/>
                          <a:gd name="connsiteX15-213" fmla="*/ 168165 w 3731172"/>
                          <a:gd name="connsiteY15-214" fmla="*/ 73572 h 1418896"/>
                          <a:gd name="connsiteX0-215" fmla="*/ 168165 w 3731172"/>
                          <a:gd name="connsiteY0-216" fmla="*/ 73572 h 1418896"/>
                          <a:gd name="connsiteX1-217" fmla="*/ 451945 w 3731172"/>
                          <a:gd name="connsiteY1-218" fmla="*/ 0 h 1418896"/>
                          <a:gd name="connsiteX2-219" fmla="*/ 1881352 w 3731172"/>
                          <a:gd name="connsiteY2-220" fmla="*/ 599089 h 1418896"/>
                          <a:gd name="connsiteX3-221" fmla="*/ 3363310 w 3731172"/>
                          <a:gd name="connsiteY3-222" fmla="*/ 0 h 1418896"/>
                          <a:gd name="connsiteX4-223" fmla="*/ 3584027 w 3731172"/>
                          <a:gd name="connsiteY4-224" fmla="*/ 73572 h 1418896"/>
                          <a:gd name="connsiteX5-225" fmla="*/ 2627586 w 3731172"/>
                          <a:gd name="connsiteY5-226" fmla="*/ 441434 h 1418896"/>
                          <a:gd name="connsiteX6-227" fmla="*/ 2596055 w 3731172"/>
                          <a:gd name="connsiteY6-228" fmla="*/ 914400 h 1418896"/>
                          <a:gd name="connsiteX7-229" fmla="*/ 3731172 w 3731172"/>
                          <a:gd name="connsiteY7-230" fmla="*/ 1345324 h 1418896"/>
                          <a:gd name="connsiteX8-231" fmla="*/ 3447393 w 3731172"/>
                          <a:gd name="connsiteY8-232" fmla="*/ 1408386 h 1418896"/>
                          <a:gd name="connsiteX9-233" fmla="*/ 1870841 w 3731172"/>
                          <a:gd name="connsiteY9-234" fmla="*/ 746234 h 1418896"/>
                          <a:gd name="connsiteX10-235" fmla="*/ 262758 w 3731172"/>
                          <a:gd name="connsiteY10-236" fmla="*/ 1418896 h 1418896"/>
                          <a:gd name="connsiteX11-237" fmla="*/ 0 w 3731172"/>
                          <a:gd name="connsiteY11-238" fmla="*/ 1324303 h 1418896"/>
                          <a:gd name="connsiteX12-239" fmla="*/ 1145627 w 3731172"/>
                          <a:gd name="connsiteY12-240" fmla="*/ 882869 h 1418896"/>
                          <a:gd name="connsiteX13-241" fmla="*/ 1156137 w 3731172"/>
                          <a:gd name="connsiteY13-242" fmla="*/ 441434 h 1418896"/>
                          <a:gd name="connsiteX14-243" fmla="*/ 189185 w 3731172"/>
                          <a:gd name="connsiteY14-244" fmla="*/ 84081 h 1418896"/>
                          <a:gd name="connsiteX15-245" fmla="*/ 168165 w 3731172"/>
                          <a:gd name="connsiteY15-246" fmla="*/ 73572 h 1418896"/>
                          <a:gd name="connsiteX0-247" fmla="*/ 168165 w 3731172"/>
                          <a:gd name="connsiteY0-248" fmla="*/ 73572 h 1418896"/>
                          <a:gd name="connsiteX1-249" fmla="*/ 451945 w 3731172"/>
                          <a:gd name="connsiteY1-250" fmla="*/ 0 h 1418896"/>
                          <a:gd name="connsiteX2-251" fmla="*/ 1881352 w 3731172"/>
                          <a:gd name="connsiteY2-252" fmla="*/ 599089 h 1418896"/>
                          <a:gd name="connsiteX3-253" fmla="*/ 3363310 w 3731172"/>
                          <a:gd name="connsiteY3-254" fmla="*/ 0 h 1418896"/>
                          <a:gd name="connsiteX4-255" fmla="*/ 3584027 w 3731172"/>
                          <a:gd name="connsiteY4-256" fmla="*/ 73572 h 1418896"/>
                          <a:gd name="connsiteX5-257" fmla="*/ 2627586 w 3731172"/>
                          <a:gd name="connsiteY5-258" fmla="*/ 441434 h 1418896"/>
                          <a:gd name="connsiteX6-259" fmla="*/ 2596055 w 3731172"/>
                          <a:gd name="connsiteY6-260" fmla="*/ 914400 h 1418896"/>
                          <a:gd name="connsiteX7-261" fmla="*/ 3731172 w 3731172"/>
                          <a:gd name="connsiteY7-262" fmla="*/ 1345324 h 1418896"/>
                          <a:gd name="connsiteX8-263" fmla="*/ 3447393 w 3731172"/>
                          <a:gd name="connsiteY8-264" fmla="*/ 1408386 h 1418896"/>
                          <a:gd name="connsiteX9-265" fmla="*/ 1870841 w 3731172"/>
                          <a:gd name="connsiteY9-266" fmla="*/ 746234 h 1418896"/>
                          <a:gd name="connsiteX10-267" fmla="*/ 262758 w 3731172"/>
                          <a:gd name="connsiteY10-268" fmla="*/ 1418896 h 1418896"/>
                          <a:gd name="connsiteX11-269" fmla="*/ 0 w 3731172"/>
                          <a:gd name="connsiteY11-270" fmla="*/ 1324303 h 1418896"/>
                          <a:gd name="connsiteX12-271" fmla="*/ 1145627 w 3731172"/>
                          <a:gd name="connsiteY12-272" fmla="*/ 882869 h 1418896"/>
                          <a:gd name="connsiteX13-273" fmla="*/ 1145626 w 3731172"/>
                          <a:gd name="connsiteY13-274" fmla="*/ 451945 h 1418896"/>
                          <a:gd name="connsiteX14-275" fmla="*/ 189185 w 3731172"/>
                          <a:gd name="connsiteY14-276" fmla="*/ 84081 h 1418896"/>
                          <a:gd name="connsiteX15-277" fmla="*/ 168165 w 3731172"/>
                          <a:gd name="connsiteY15-278" fmla="*/ 73572 h 1418896"/>
                          <a:gd name="connsiteX0-279" fmla="*/ 168165 w 3731172"/>
                          <a:gd name="connsiteY0-280" fmla="*/ 73572 h 1418896"/>
                          <a:gd name="connsiteX1-281" fmla="*/ 451945 w 3731172"/>
                          <a:gd name="connsiteY1-282" fmla="*/ 0 h 1418896"/>
                          <a:gd name="connsiteX2-283" fmla="*/ 1881352 w 3731172"/>
                          <a:gd name="connsiteY2-284" fmla="*/ 599089 h 1418896"/>
                          <a:gd name="connsiteX3-285" fmla="*/ 3363310 w 3731172"/>
                          <a:gd name="connsiteY3-286" fmla="*/ 0 h 1418896"/>
                          <a:gd name="connsiteX4-287" fmla="*/ 3584027 w 3731172"/>
                          <a:gd name="connsiteY4-288" fmla="*/ 73572 h 1418896"/>
                          <a:gd name="connsiteX5-289" fmla="*/ 2627586 w 3731172"/>
                          <a:gd name="connsiteY5-290" fmla="*/ 441434 h 1418896"/>
                          <a:gd name="connsiteX6-291" fmla="*/ 2596055 w 3731172"/>
                          <a:gd name="connsiteY6-292" fmla="*/ 914400 h 1418896"/>
                          <a:gd name="connsiteX7-293" fmla="*/ 3731172 w 3731172"/>
                          <a:gd name="connsiteY7-294" fmla="*/ 1345324 h 1418896"/>
                          <a:gd name="connsiteX8-295" fmla="*/ 3447393 w 3731172"/>
                          <a:gd name="connsiteY8-296" fmla="*/ 1408386 h 1418896"/>
                          <a:gd name="connsiteX9-297" fmla="*/ 1870841 w 3731172"/>
                          <a:gd name="connsiteY9-298" fmla="*/ 746234 h 1418896"/>
                          <a:gd name="connsiteX10-299" fmla="*/ 262758 w 3731172"/>
                          <a:gd name="connsiteY10-300" fmla="*/ 1418896 h 1418896"/>
                          <a:gd name="connsiteX11-301" fmla="*/ 0 w 3731172"/>
                          <a:gd name="connsiteY11-302" fmla="*/ 1324303 h 1418896"/>
                          <a:gd name="connsiteX12-303" fmla="*/ 1145627 w 3731172"/>
                          <a:gd name="connsiteY12-304" fmla="*/ 903890 h 1418896"/>
                          <a:gd name="connsiteX13-305" fmla="*/ 1145626 w 3731172"/>
                          <a:gd name="connsiteY13-306" fmla="*/ 451945 h 1418896"/>
                          <a:gd name="connsiteX14-307" fmla="*/ 189185 w 3731172"/>
                          <a:gd name="connsiteY14-308" fmla="*/ 84081 h 1418896"/>
                          <a:gd name="connsiteX15-309" fmla="*/ 168165 w 3731172"/>
                          <a:gd name="connsiteY15-310" fmla="*/ 73572 h 1418896"/>
                          <a:gd name="connsiteX0-311" fmla="*/ 147144 w 3710151"/>
                          <a:gd name="connsiteY0-312" fmla="*/ 73572 h 1418896"/>
                          <a:gd name="connsiteX1-313" fmla="*/ 430924 w 3710151"/>
                          <a:gd name="connsiteY1-314" fmla="*/ 0 h 1418896"/>
                          <a:gd name="connsiteX2-315" fmla="*/ 1860331 w 3710151"/>
                          <a:gd name="connsiteY2-316" fmla="*/ 599089 h 1418896"/>
                          <a:gd name="connsiteX3-317" fmla="*/ 3342289 w 3710151"/>
                          <a:gd name="connsiteY3-318" fmla="*/ 0 h 1418896"/>
                          <a:gd name="connsiteX4-319" fmla="*/ 3563006 w 3710151"/>
                          <a:gd name="connsiteY4-320" fmla="*/ 73572 h 1418896"/>
                          <a:gd name="connsiteX5-321" fmla="*/ 2606565 w 3710151"/>
                          <a:gd name="connsiteY5-322" fmla="*/ 441434 h 1418896"/>
                          <a:gd name="connsiteX6-323" fmla="*/ 2575034 w 3710151"/>
                          <a:gd name="connsiteY6-324" fmla="*/ 914400 h 1418896"/>
                          <a:gd name="connsiteX7-325" fmla="*/ 3710151 w 3710151"/>
                          <a:gd name="connsiteY7-326" fmla="*/ 1345324 h 1418896"/>
                          <a:gd name="connsiteX8-327" fmla="*/ 3426372 w 3710151"/>
                          <a:gd name="connsiteY8-328" fmla="*/ 1408386 h 1418896"/>
                          <a:gd name="connsiteX9-329" fmla="*/ 1849820 w 3710151"/>
                          <a:gd name="connsiteY9-330" fmla="*/ 746234 h 1418896"/>
                          <a:gd name="connsiteX10-331" fmla="*/ 241737 w 3710151"/>
                          <a:gd name="connsiteY10-332" fmla="*/ 1418896 h 1418896"/>
                          <a:gd name="connsiteX11-333" fmla="*/ 0 w 3710151"/>
                          <a:gd name="connsiteY11-334" fmla="*/ 1334814 h 1418896"/>
                          <a:gd name="connsiteX12-335" fmla="*/ 1124606 w 3710151"/>
                          <a:gd name="connsiteY12-336" fmla="*/ 903890 h 1418896"/>
                          <a:gd name="connsiteX13-337" fmla="*/ 1124605 w 3710151"/>
                          <a:gd name="connsiteY13-338" fmla="*/ 451945 h 1418896"/>
                          <a:gd name="connsiteX14-339" fmla="*/ 168164 w 3710151"/>
                          <a:gd name="connsiteY14-340" fmla="*/ 84081 h 1418896"/>
                          <a:gd name="connsiteX15-341" fmla="*/ 147144 w 3710151"/>
                          <a:gd name="connsiteY15-342" fmla="*/ 73572 h 1418896"/>
                          <a:gd name="connsiteX0-343" fmla="*/ 147144 w 3710151"/>
                          <a:gd name="connsiteY0-344" fmla="*/ 73572 h 1418896"/>
                          <a:gd name="connsiteX1-345" fmla="*/ 430924 w 3710151"/>
                          <a:gd name="connsiteY1-346" fmla="*/ 0 h 1418896"/>
                          <a:gd name="connsiteX2-347" fmla="*/ 1860331 w 3710151"/>
                          <a:gd name="connsiteY2-348" fmla="*/ 599089 h 1418896"/>
                          <a:gd name="connsiteX3-349" fmla="*/ 3342289 w 3710151"/>
                          <a:gd name="connsiteY3-350" fmla="*/ 0 h 1418896"/>
                          <a:gd name="connsiteX4-351" fmla="*/ 3563006 w 3710151"/>
                          <a:gd name="connsiteY4-352" fmla="*/ 73572 h 1418896"/>
                          <a:gd name="connsiteX5-353" fmla="*/ 2606565 w 3710151"/>
                          <a:gd name="connsiteY5-354" fmla="*/ 441434 h 1418896"/>
                          <a:gd name="connsiteX6-355" fmla="*/ 2606565 w 3710151"/>
                          <a:gd name="connsiteY6-356" fmla="*/ 924910 h 1418896"/>
                          <a:gd name="connsiteX7-357" fmla="*/ 3710151 w 3710151"/>
                          <a:gd name="connsiteY7-358" fmla="*/ 1345324 h 1418896"/>
                          <a:gd name="connsiteX8-359" fmla="*/ 3426372 w 3710151"/>
                          <a:gd name="connsiteY8-360" fmla="*/ 1408386 h 1418896"/>
                          <a:gd name="connsiteX9-361" fmla="*/ 1849820 w 3710151"/>
                          <a:gd name="connsiteY9-362" fmla="*/ 746234 h 1418896"/>
                          <a:gd name="connsiteX10-363" fmla="*/ 241737 w 3710151"/>
                          <a:gd name="connsiteY10-364" fmla="*/ 1418896 h 1418896"/>
                          <a:gd name="connsiteX11-365" fmla="*/ 0 w 3710151"/>
                          <a:gd name="connsiteY11-366" fmla="*/ 1334814 h 1418896"/>
                          <a:gd name="connsiteX12-367" fmla="*/ 1124606 w 3710151"/>
                          <a:gd name="connsiteY12-368" fmla="*/ 903890 h 1418896"/>
                          <a:gd name="connsiteX13-369" fmla="*/ 1124605 w 3710151"/>
                          <a:gd name="connsiteY13-370" fmla="*/ 451945 h 1418896"/>
                          <a:gd name="connsiteX14-371" fmla="*/ 168164 w 3710151"/>
                          <a:gd name="connsiteY14-372" fmla="*/ 84081 h 1418896"/>
                          <a:gd name="connsiteX15-373" fmla="*/ 147144 w 3710151"/>
                          <a:gd name="connsiteY15-374" fmla="*/ 73572 h 1418896"/>
                          <a:gd name="connsiteX0-375" fmla="*/ 147144 w 3710151"/>
                          <a:gd name="connsiteY0-376" fmla="*/ 73572 h 1418896"/>
                          <a:gd name="connsiteX1-377" fmla="*/ 430924 w 3710151"/>
                          <a:gd name="connsiteY1-378" fmla="*/ 0 h 1418896"/>
                          <a:gd name="connsiteX2-379" fmla="*/ 1860331 w 3710151"/>
                          <a:gd name="connsiteY2-380" fmla="*/ 599089 h 1418896"/>
                          <a:gd name="connsiteX3-381" fmla="*/ 3342289 w 3710151"/>
                          <a:gd name="connsiteY3-382" fmla="*/ 0 h 1418896"/>
                          <a:gd name="connsiteX4-383" fmla="*/ 3563006 w 3710151"/>
                          <a:gd name="connsiteY4-384" fmla="*/ 73572 h 1418896"/>
                          <a:gd name="connsiteX5-385" fmla="*/ 2606565 w 3710151"/>
                          <a:gd name="connsiteY5-386" fmla="*/ 441434 h 1418896"/>
                          <a:gd name="connsiteX6-387" fmla="*/ 2610282 w 3710151"/>
                          <a:gd name="connsiteY6-388" fmla="*/ 902607 h 1418896"/>
                          <a:gd name="connsiteX7-389" fmla="*/ 3710151 w 3710151"/>
                          <a:gd name="connsiteY7-390" fmla="*/ 1345324 h 1418896"/>
                          <a:gd name="connsiteX8-391" fmla="*/ 3426372 w 3710151"/>
                          <a:gd name="connsiteY8-392" fmla="*/ 1408386 h 1418896"/>
                          <a:gd name="connsiteX9-393" fmla="*/ 1849820 w 3710151"/>
                          <a:gd name="connsiteY9-394" fmla="*/ 746234 h 1418896"/>
                          <a:gd name="connsiteX10-395" fmla="*/ 241737 w 3710151"/>
                          <a:gd name="connsiteY10-396" fmla="*/ 1418896 h 1418896"/>
                          <a:gd name="connsiteX11-397" fmla="*/ 0 w 3710151"/>
                          <a:gd name="connsiteY11-398" fmla="*/ 1334814 h 1418896"/>
                          <a:gd name="connsiteX12-399" fmla="*/ 1124606 w 3710151"/>
                          <a:gd name="connsiteY12-400" fmla="*/ 903890 h 1418896"/>
                          <a:gd name="connsiteX13-401" fmla="*/ 1124605 w 3710151"/>
                          <a:gd name="connsiteY13-402" fmla="*/ 451945 h 1418896"/>
                          <a:gd name="connsiteX14-403" fmla="*/ 168164 w 3710151"/>
                          <a:gd name="connsiteY14-404" fmla="*/ 84081 h 1418896"/>
                          <a:gd name="connsiteX15-405" fmla="*/ 147144 w 3710151"/>
                          <a:gd name="connsiteY15-406" fmla="*/ 73572 h 1418896"/>
                          <a:gd name="connsiteX0-407" fmla="*/ 147144 w 3710151"/>
                          <a:gd name="connsiteY0-408" fmla="*/ 73572 h 1418896"/>
                          <a:gd name="connsiteX1-409" fmla="*/ 430924 w 3710151"/>
                          <a:gd name="connsiteY1-410" fmla="*/ 0 h 1418896"/>
                          <a:gd name="connsiteX2-411" fmla="*/ 1860331 w 3710151"/>
                          <a:gd name="connsiteY2-412" fmla="*/ 599089 h 1418896"/>
                          <a:gd name="connsiteX3-413" fmla="*/ 3342289 w 3710151"/>
                          <a:gd name="connsiteY3-414" fmla="*/ 0 h 1418896"/>
                          <a:gd name="connsiteX4-415" fmla="*/ 3563006 w 3710151"/>
                          <a:gd name="connsiteY4-416" fmla="*/ 73572 h 1418896"/>
                          <a:gd name="connsiteX5-417" fmla="*/ 2617717 w 3710151"/>
                          <a:gd name="connsiteY5-418" fmla="*/ 445151 h 1418896"/>
                          <a:gd name="connsiteX6-419" fmla="*/ 2610282 w 3710151"/>
                          <a:gd name="connsiteY6-420" fmla="*/ 902607 h 1418896"/>
                          <a:gd name="connsiteX7-421" fmla="*/ 3710151 w 3710151"/>
                          <a:gd name="connsiteY7-422" fmla="*/ 1345324 h 1418896"/>
                          <a:gd name="connsiteX8-423" fmla="*/ 3426372 w 3710151"/>
                          <a:gd name="connsiteY8-424" fmla="*/ 1408386 h 1418896"/>
                          <a:gd name="connsiteX9-425" fmla="*/ 1849820 w 3710151"/>
                          <a:gd name="connsiteY9-426" fmla="*/ 746234 h 1418896"/>
                          <a:gd name="connsiteX10-427" fmla="*/ 241737 w 3710151"/>
                          <a:gd name="connsiteY10-428" fmla="*/ 1418896 h 1418896"/>
                          <a:gd name="connsiteX11-429" fmla="*/ 0 w 3710151"/>
                          <a:gd name="connsiteY11-430" fmla="*/ 1334814 h 1418896"/>
                          <a:gd name="connsiteX12-431" fmla="*/ 1124606 w 3710151"/>
                          <a:gd name="connsiteY12-432" fmla="*/ 903890 h 1418896"/>
                          <a:gd name="connsiteX13-433" fmla="*/ 1124605 w 3710151"/>
                          <a:gd name="connsiteY13-434" fmla="*/ 451945 h 1418896"/>
                          <a:gd name="connsiteX14-435" fmla="*/ 168164 w 3710151"/>
                          <a:gd name="connsiteY14-436" fmla="*/ 84081 h 1418896"/>
                          <a:gd name="connsiteX15-437" fmla="*/ 147144 w 3710151"/>
                          <a:gd name="connsiteY15-438" fmla="*/ 73572 h 1418896"/>
                          <a:gd name="connsiteX0-439" fmla="*/ 147144 w 3710151"/>
                          <a:gd name="connsiteY0-440" fmla="*/ 73572 h 1418896"/>
                          <a:gd name="connsiteX1-441" fmla="*/ 430924 w 3710151"/>
                          <a:gd name="connsiteY1-442" fmla="*/ 0 h 1418896"/>
                          <a:gd name="connsiteX2-443" fmla="*/ 1860331 w 3710151"/>
                          <a:gd name="connsiteY2-444" fmla="*/ 599089 h 1418896"/>
                          <a:gd name="connsiteX3-445" fmla="*/ 3342289 w 3710151"/>
                          <a:gd name="connsiteY3-446" fmla="*/ 0 h 1418896"/>
                          <a:gd name="connsiteX4-447" fmla="*/ 3563006 w 3710151"/>
                          <a:gd name="connsiteY4-448" fmla="*/ 73572 h 1418896"/>
                          <a:gd name="connsiteX5-449" fmla="*/ 2617717 w 3710151"/>
                          <a:gd name="connsiteY5-450" fmla="*/ 448868 h 1418896"/>
                          <a:gd name="connsiteX6-451" fmla="*/ 2610282 w 3710151"/>
                          <a:gd name="connsiteY6-452" fmla="*/ 902607 h 1418896"/>
                          <a:gd name="connsiteX7-453" fmla="*/ 3710151 w 3710151"/>
                          <a:gd name="connsiteY7-454" fmla="*/ 1345324 h 1418896"/>
                          <a:gd name="connsiteX8-455" fmla="*/ 3426372 w 3710151"/>
                          <a:gd name="connsiteY8-456" fmla="*/ 1408386 h 1418896"/>
                          <a:gd name="connsiteX9-457" fmla="*/ 1849820 w 3710151"/>
                          <a:gd name="connsiteY9-458" fmla="*/ 746234 h 1418896"/>
                          <a:gd name="connsiteX10-459" fmla="*/ 241737 w 3710151"/>
                          <a:gd name="connsiteY10-460" fmla="*/ 1418896 h 1418896"/>
                          <a:gd name="connsiteX11-461" fmla="*/ 0 w 3710151"/>
                          <a:gd name="connsiteY11-462" fmla="*/ 1334814 h 1418896"/>
                          <a:gd name="connsiteX12-463" fmla="*/ 1124606 w 3710151"/>
                          <a:gd name="connsiteY12-464" fmla="*/ 903890 h 1418896"/>
                          <a:gd name="connsiteX13-465" fmla="*/ 1124605 w 3710151"/>
                          <a:gd name="connsiteY13-466" fmla="*/ 451945 h 1418896"/>
                          <a:gd name="connsiteX14-467" fmla="*/ 168164 w 3710151"/>
                          <a:gd name="connsiteY14-468" fmla="*/ 84081 h 1418896"/>
                          <a:gd name="connsiteX15-469" fmla="*/ 147144 w 3710151"/>
                          <a:gd name="connsiteY15-470" fmla="*/ 73572 h 1418896"/>
                          <a:gd name="connsiteX0-471" fmla="*/ 147144 w 3710151"/>
                          <a:gd name="connsiteY0-472" fmla="*/ 73572 h 1418896"/>
                          <a:gd name="connsiteX1-473" fmla="*/ 430924 w 3710151"/>
                          <a:gd name="connsiteY1-474" fmla="*/ 0 h 1418896"/>
                          <a:gd name="connsiteX2-475" fmla="*/ 1838028 w 3710151"/>
                          <a:gd name="connsiteY2-476" fmla="*/ 591655 h 1418896"/>
                          <a:gd name="connsiteX3-477" fmla="*/ 3342289 w 3710151"/>
                          <a:gd name="connsiteY3-478" fmla="*/ 0 h 1418896"/>
                          <a:gd name="connsiteX4-479" fmla="*/ 3563006 w 3710151"/>
                          <a:gd name="connsiteY4-480" fmla="*/ 73572 h 1418896"/>
                          <a:gd name="connsiteX5-481" fmla="*/ 2617717 w 3710151"/>
                          <a:gd name="connsiteY5-482" fmla="*/ 448868 h 1418896"/>
                          <a:gd name="connsiteX6-483" fmla="*/ 2610282 w 3710151"/>
                          <a:gd name="connsiteY6-484" fmla="*/ 902607 h 1418896"/>
                          <a:gd name="connsiteX7-485" fmla="*/ 3710151 w 3710151"/>
                          <a:gd name="connsiteY7-486" fmla="*/ 1345324 h 1418896"/>
                          <a:gd name="connsiteX8-487" fmla="*/ 3426372 w 3710151"/>
                          <a:gd name="connsiteY8-488" fmla="*/ 1408386 h 1418896"/>
                          <a:gd name="connsiteX9-489" fmla="*/ 1849820 w 3710151"/>
                          <a:gd name="connsiteY9-490" fmla="*/ 746234 h 1418896"/>
                          <a:gd name="connsiteX10-491" fmla="*/ 241737 w 3710151"/>
                          <a:gd name="connsiteY10-492" fmla="*/ 1418896 h 1418896"/>
                          <a:gd name="connsiteX11-493" fmla="*/ 0 w 3710151"/>
                          <a:gd name="connsiteY11-494" fmla="*/ 1334814 h 1418896"/>
                          <a:gd name="connsiteX12-495" fmla="*/ 1124606 w 3710151"/>
                          <a:gd name="connsiteY12-496" fmla="*/ 903890 h 1418896"/>
                          <a:gd name="connsiteX13-497" fmla="*/ 1124605 w 3710151"/>
                          <a:gd name="connsiteY13-498" fmla="*/ 451945 h 1418896"/>
                          <a:gd name="connsiteX14-499" fmla="*/ 168164 w 3710151"/>
                          <a:gd name="connsiteY14-500" fmla="*/ 84081 h 1418896"/>
                          <a:gd name="connsiteX15-501" fmla="*/ 147144 w 3710151"/>
                          <a:gd name="connsiteY15-502" fmla="*/ 73572 h 1418896"/>
                          <a:gd name="connsiteX0-503" fmla="*/ 147144 w 3710151"/>
                          <a:gd name="connsiteY0-504" fmla="*/ 73572 h 1418896"/>
                          <a:gd name="connsiteX1-505" fmla="*/ 430924 w 3710151"/>
                          <a:gd name="connsiteY1-506" fmla="*/ 0 h 1418896"/>
                          <a:gd name="connsiteX2-507" fmla="*/ 1838028 w 3710151"/>
                          <a:gd name="connsiteY2-508" fmla="*/ 591655 h 1418896"/>
                          <a:gd name="connsiteX3-509" fmla="*/ 3342289 w 3710151"/>
                          <a:gd name="connsiteY3-510" fmla="*/ 0 h 1418896"/>
                          <a:gd name="connsiteX4-511" fmla="*/ 3563006 w 3710151"/>
                          <a:gd name="connsiteY4-512" fmla="*/ 73572 h 1418896"/>
                          <a:gd name="connsiteX5-513" fmla="*/ 2617717 w 3710151"/>
                          <a:gd name="connsiteY5-514" fmla="*/ 448868 h 1418896"/>
                          <a:gd name="connsiteX6-515" fmla="*/ 2610282 w 3710151"/>
                          <a:gd name="connsiteY6-516" fmla="*/ 902607 h 1418896"/>
                          <a:gd name="connsiteX7-517" fmla="*/ 3710151 w 3710151"/>
                          <a:gd name="connsiteY7-518" fmla="*/ 1345324 h 1418896"/>
                          <a:gd name="connsiteX8-519" fmla="*/ 3426372 w 3710151"/>
                          <a:gd name="connsiteY8-520" fmla="*/ 1408386 h 1418896"/>
                          <a:gd name="connsiteX9-521" fmla="*/ 1849820 w 3710151"/>
                          <a:gd name="connsiteY9-522" fmla="*/ 746234 h 1418896"/>
                          <a:gd name="connsiteX10-523" fmla="*/ 241737 w 3710151"/>
                          <a:gd name="connsiteY10-524" fmla="*/ 1418896 h 1418896"/>
                          <a:gd name="connsiteX11-525" fmla="*/ 0 w 3710151"/>
                          <a:gd name="connsiteY11-526" fmla="*/ 1334814 h 1418896"/>
                          <a:gd name="connsiteX12-527" fmla="*/ 1124606 w 3710151"/>
                          <a:gd name="connsiteY12-528" fmla="*/ 903890 h 1418896"/>
                          <a:gd name="connsiteX13-529" fmla="*/ 1087434 w 3710151"/>
                          <a:gd name="connsiteY13-530" fmla="*/ 451945 h 1418896"/>
                          <a:gd name="connsiteX14-531" fmla="*/ 168164 w 3710151"/>
                          <a:gd name="connsiteY14-532" fmla="*/ 84081 h 1418896"/>
                          <a:gd name="connsiteX15-533" fmla="*/ 147144 w 3710151"/>
                          <a:gd name="connsiteY15-534" fmla="*/ 73572 h 1418896"/>
                          <a:gd name="connsiteX0-535" fmla="*/ 147144 w 3710151"/>
                          <a:gd name="connsiteY0-536" fmla="*/ 73572 h 1418896"/>
                          <a:gd name="connsiteX1-537" fmla="*/ 430924 w 3710151"/>
                          <a:gd name="connsiteY1-538" fmla="*/ 0 h 1418896"/>
                          <a:gd name="connsiteX2-539" fmla="*/ 1838028 w 3710151"/>
                          <a:gd name="connsiteY2-540" fmla="*/ 591655 h 1418896"/>
                          <a:gd name="connsiteX3-541" fmla="*/ 3342289 w 3710151"/>
                          <a:gd name="connsiteY3-542" fmla="*/ 0 h 1418896"/>
                          <a:gd name="connsiteX4-543" fmla="*/ 3563006 w 3710151"/>
                          <a:gd name="connsiteY4-544" fmla="*/ 73572 h 1418896"/>
                          <a:gd name="connsiteX5-545" fmla="*/ 2617717 w 3710151"/>
                          <a:gd name="connsiteY5-546" fmla="*/ 448868 h 1418896"/>
                          <a:gd name="connsiteX6-547" fmla="*/ 2610282 w 3710151"/>
                          <a:gd name="connsiteY6-548" fmla="*/ 902607 h 1418896"/>
                          <a:gd name="connsiteX7-549" fmla="*/ 3710151 w 3710151"/>
                          <a:gd name="connsiteY7-550" fmla="*/ 1345324 h 1418896"/>
                          <a:gd name="connsiteX8-551" fmla="*/ 3426372 w 3710151"/>
                          <a:gd name="connsiteY8-552" fmla="*/ 1408386 h 1418896"/>
                          <a:gd name="connsiteX9-553" fmla="*/ 1849820 w 3710151"/>
                          <a:gd name="connsiteY9-554" fmla="*/ 746234 h 1418896"/>
                          <a:gd name="connsiteX10-555" fmla="*/ 241737 w 3710151"/>
                          <a:gd name="connsiteY10-556" fmla="*/ 1418896 h 1418896"/>
                          <a:gd name="connsiteX11-557" fmla="*/ 0 w 3710151"/>
                          <a:gd name="connsiteY11-558" fmla="*/ 1334814 h 1418896"/>
                          <a:gd name="connsiteX12-559" fmla="*/ 1098586 w 3710151"/>
                          <a:gd name="connsiteY12-560" fmla="*/ 903890 h 1418896"/>
                          <a:gd name="connsiteX13-561" fmla="*/ 1087434 w 3710151"/>
                          <a:gd name="connsiteY13-562" fmla="*/ 451945 h 1418896"/>
                          <a:gd name="connsiteX14-563" fmla="*/ 168164 w 3710151"/>
                          <a:gd name="connsiteY14-564" fmla="*/ 84081 h 1418896"/>
                          <a:gd name="connsiteX15-565" fmla="*/ 147144 w 3710151"/>
                          <a:gd name="connsiteY15-566" fmla="*/ 73572 h 1418896"/>
                          <a:gd name="connsiteX0-567" fmla="*/ 162012 w 3725019"/>
                          <a:gd name="connsiteY0-568" fmla="*/ 73572 h 1418896"/>
                          <a:gd name="connsiteX1-569" fmla="*/ 445792 w 3725019"/>
                          <a:gd name="connsiteY1-570" fmla="*/ 0 h 1418896"/>
                          <a:gd name="connsiteX2-571" fmla="*/ 1852896 w 3725019"/>
                          <a:gd name="connsiteY2-572" fmla="*/ 591655 h 1418896"/>
                          <a:gd name="connsiteX3-573" fmla="*/ 3357157 w 3725019"/>
                          <a:gd name="connsiteY3-574" fmla="*/ 0 h 1418896"/>
                          <a:gd name="connsiteX4-575" fmla="*/ 3577874 w 3725019"/>
                          <a:gd name="connsiteY4-576" fmla="*/ 73572 h 1418896"/>
                          <a:gd name="connsiteX5-577" fmla="*/ 2632585 w 3725019"/>
                          <a:gd name="connsiteY5-578" fmla="*/ 448868 h 1418896"/>
                          <a:gd name="connsiteX6-579" fmla="*/ 2625150 w 3725019"/>
                          <a:gd name="connsiteY6-580" fmla="*/ 902607 h 1418896"/>
                          <a:gd name="connsiteX7-581" fmla="*/ 3725019 w 3725019"/>
                          <a:gd name="connsiteY7-582" fmla="*/ 1345324 h 1418896"/>
                          <a:gd name="connsiteX8-583" fmla="*/ 3441240 w 3725019"/>
                          <a:gd name="connsiteY8-584" fmla="*/ 1408386 h 1418896"/>
                          <a:gd name="connsiteX9-585" fmla="*/ 1864688 w 3725019"/>
                          <a:gd name="connsiteY9-586" fmla="*/ 746234 h 1418896"/>
                          <a:gd name="connsiteX10-587" fmla="*/ 256605 w 3725019"/>
                          <a:gd name="connsiteY10-588" fmla="*/ 1418896 h 1418896"/>
                          <a:gd name="connsiteX11-589" fmla="*/ 0 w 3725019"/>
                          <a:gd name="connsiteY11-590" fmla="*/ 1331097 h 1418896"/>
                          <a:gd name="connsiteX12-591" fmla="*/ 1113454 w 3725019"/>
                          <a:gd name="connsiteY12-592" fmla="*/ 903890 h 1418896"/>
                          <a:gd name="connsiteX13-593" fmla="*/ 1102302 w 3725019"/>
                          <a:gd name="connsiteY13-594" fmla="*/ 451945 h 1418896"/>
                          <a:gd name="connsiteX14-595" fmla="*/ 183032 w 3725019"/>
                          <a:gd name="connsiteY14-596" fmla="*/ 84081 h 1418896"/>
                          <a:gd name="connsiteX15-597" fmla="*/ 162012 w 3725019"/>
                          <a:gd name="connsiteY15-598" fmla="*/ 73572 h 1418896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  <a:cxn ang="0">
                            <a:pos x="connsiteX11-23" y="connsiteY11-24"/>
                          </a:cxn>
                          <a:cxn ang="0">
                            <a:pos x="connsiteX12-25" y="connsiteY12-26"/>
                          </a:cxn>
                          <a:cxn ang="0">
                            <a:pos x="connsiteX13-27" y="connsiteY13-28"/>
                          </a:cxn>
                          <a:cxn ang="0">
                            <a:pos x="connsiteX14-29" y="connsiteY14-30"/>
                          </a:cxn>
                          <a:cxn ang="0">
                            <a:pos x="connsiteX15-31" y="connsiteY15-32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184" name="Group 309"/>
                  <p:cNvGrpSpPr/>
                  <p:nvPr/>
                </p:nvGrpSpPr>
                <p:grpSpPr>
                  <a:xfrm>
                    <a:off x="6955883" y="3598924"/>
                    <a:ext cx="576221" cy="330754"/>
                    <a:chOff x="7493876" y="2774731"/>
                    <a:chExt cx="1481958" cy="894622"/>
                  </a:xfrm>
                </p:grpSpPr>
                <p:sp>
                  <p:nvSpPr>
                    <p:cNvPr id="185" name="Freeform 310"/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-1" fmla="*/ 8187558 w 8187558"/>
                        <a:gd name="connsiteY0-2" fmla="*/ 0 h 2617076"/>
                        <a:gd name="connsiteX1-3" fmla="*/ 8187558 w 8187558"/>
                        <a:gd name="connsiteY1-4" fmla="*/ 1271752 h 2617076"/>
                        <a:gd name="connsiteX2-5" fmla="*/ 4025462 w 8187558"/>
                        <a:gd name="connsiteY2-6" fmla="*/ 2617076 h 2617076"/>
                        <a:gd name="connsiteX3-7" fmla="*/ 0 w 8187558"/>
                        <a:gd name="connsiteY3-8" fmla="*/ 1229711 h 2617076"/>
                        <a:gd name="connsiteX4-9" fmla="*/ 31531 w 8187558"/>
                        <a:gd name="connsiteY4-10" fmla="*/ 147145 h 2617076"/>
                        <a:gd name="connsiteX5-11" fmla="*/ 4046482 w 8187558"/>
                        <a:gd name="connsiteY5-12" fmla="*/ 1576552 h 2617076"/>
                        <a:gd name="connsiteX6-13" fmla="*/ 8187558 w 8187558"/>
                        <a:gd name="connsiteY6-14" fmla="*/ 0 h 2617076"/>
                        <a:gd name="connsiteX0-15" fmla="*/ 8187558 w 8187558"/>
                        <a:gd name="connsiteY0-16" fmla="*/ 0 h 2617076"/>
                        <a:gd name="connsiteX1-17" fmla="*/ 8187558 w 8187558"/>
                        <a:gd name="connsiteY1-18" fmla="*/ 1271752 h 2617076"/>
                        <a:gd name="connsiteX2-19" fmla="*/ 4025462 w 8187558"/>
                        <a:gd name="connsiteY2-20" fmla="*/ 2617076 h 2617076"/>
                        <a:gd name="connsiteX3-21" fmla="*/ 0 w 8187558"/>
                        <a:gd name="connsiteY3-22" fmla="*/ 1229711 h 2617076"/>
                        <a:gd name="connsiteX4-23" fmla="*/ 31531 w 8187558"/>
                        <a:gd name="connsiteY4-24" fmla="*/ 147145 h 2617076"/>
                        <a:gd name="connsiteX5-25" fmla="*/ 4046482 w 8187558"/>
                        <a:gd name="connsiteY5-26" fmla="*/ 1576552 h 2617076"/>
                        <a:gd name="connsiteX6-27" fmla="*/ 8187558 w 8187558"/>
                        <a:gd name="connsiteY6-28" fmla="*/ 0 h 2617076"/>
                        <a:gd name="connsiteX0-29" fmla="*/ 8187558 w 8187558"/>
                        <a:gd name="connsiteY0-30" fmla="*/ 0 h 2617076"/>
                        <a:gd name="connsiteX1-31" fmla="*/ 8187558 w 8187558"/>
                        <a:gd name="connsiteY1-32" fmla="*/ 1271752 h 2617076"/>
                        <a:gd name="connsiteX2-33" fmla="*/ 4025462 w 8187558"/>
                        <a:gd name="connsiteY2-34" fmla="*/ 2617076 h 2617076"/>
                        <a:gd name="connsiteX3-35" fmla="*/ 0 w 8187558"/>
                        <a:gd name="connsiteY3-36" fmla="*/ 1229711 h 2617076"/>
                        <a:gd name="connsiteX4-37" fmla="*/ 31531 w 8187558"/>
                        <a:gd name="connsiteY4-38" fmla="*/ 147145 h 2617076"/>
                        <a:gd name="connsiteX5-39" fmla="*/ 4046482 w 8187558"/>
                        <a:gd name="connsiteY5-40" fmla="*/ 1576552 h 2617076"/>
                        <a:gd name="connsiteX6-41" fmla="*/ 8187558 w 8187558"/>
                        <a:gd name="connsiteY6-42" fmla="*/ 0 h 2617076"/>
                        <a:gd name="connsiteX0-43" fmla="*/ 8187558 w 8187558"/>
                        <a:gd name="connsiteY0-44" fmla="*/ 0 h 2617076"/>
                        <a:gd name="connsiteX1-45" fmla="*/ 8187558 w 8187558"/>
                        <a:gd name="connsiteY1-46" fmla="*/ 1271752 h 2617076"/>
                        <a:gd name="connsiteX2-47" fmla="*/ 4025462 w 8187558"/>
                        <a:gd name="connsiteY2-48" fmla="*/ 2617076 h 2617076"/>
                        <a:gd name="connsiteX3-49" fmla="*/ 0 w 8187558"/>
                        <a:gd name="connsiteY3-50" fmla="*/ 1229711 h 2617076"/>
                        <a:gd name="connsiteX4-51" fmla="*/ 31531 w 8187558"/>
                        <a:gd name="connsiteY4-52" fmla="*/ 147145 h 2617076"/>
                        <a:gd name="connsiteX5-53" fmla="*/ 4046482 w 8187558"/>
                        <a:gd name="connsiteY5-54" fmla="*/ 1576552 h 2617076"/>
                        <a:gd name="connsiteX6-55" fmla="*/ 8187558 w 8187558"/>
                        <a:gd name="connsiteY6-56" fmla="*/ 0 h 2617076"/>
                        <a:gd name="connsiteX0-57" fmla="*/ 8187558 w 8187558"/>
                        <a:gd name="connsiteY0-58" fmla="*/ 0 h 2617076"/>
                        <a:gd name="connsiteX1-59" fmla="*/ 8187558 w 8187558"/>
                        <a:gd name="connsiteY1-60" fmla="*/ 1271752 h 2617076"/>
                        <a:gd name="connsiteX2-61" fmla="*/ 4025462 w 8187558"/>
                        <a:gd name="connsiteY2-62" fmla="*/ 2617076 h 2617076"/>
                        <a:gd name="connsiteX3-63" fmla="*/ 0 w 8187558"/>
                        <a:gd name="connsiteY3-64" fmla="*/ 1229711 h 2617076"/>
                        <a:gd name="connsiteX4-65" fmla="*/ 31531 w 8187558"/>
                        <a:gd name="connsiteY4-66" fmla="*/ 147145 h 2617076"/>
                        <a:gd name="connsiteX5-67" fmla="*/ 4046482 w 8187558"/>
                        <a:gd name="connsiteY5-68" fmla="*/ 1576552 h 2617076"/>
                        <a:gd name="connsiteX6-69" fmla="*/ 8187558 w 8187558"/>
                        <a:gd name="connsiteY6-70" fmla="*/ 0 h 2617076"/>
                        <a:gd name="connsiteX0-71" fmla="*/ 8187558 w 8187558"/>
                        <a:gd name="connsiteY0-72" fmla="*/ 0 h 2617076"/>
                        <a:gd name="connsiteX1-73" fmla="*/ 8187558 w 8187558"/>
                        <a:gd name="connsiteY1-74" fmla="*/ 1271752 h 2617076"/>
                        <a:gd name="connsiteX2-75" fmla="*/ 4025462 w 8187558"/>
                        <a:gd name="connsiteY2-76" fmla="*/ 2617076 h 2617076"/>
                        <a:gd name="connsiteX3-77" fmla="*/ 0 w 8187558"/>
                        <a:gd name="connsiteY3-78" fmla="*/ 1229711 h 2617076"/>
                        <a:gd name="connsiteX4-79" fmla="*/ 31531 w 8187558"/>
                        <a:gd name="connsiteY4-80" fmla="*/ 147145 h 2617076"/>
                        <a:gd name="connsiteX5-81" fmla="*/ 4046482 w 8187558"/>
                        <a:gd name="connsiteY5-82" fmla="*/ 1576552 h 2617076"/>
                        <a:gd name="connsiteX6-83" fmla="*/ 8187558 w 8187558"/>
                        <a:gd name="connsiteY6-84" fmla="*/ 0 h 2617076"/>
                        <a:gd name="connsiteX0-85" fmla="*/ 8187558 w 8187558"/>
                        <a:gd name="connsiteY0-86" fmla="*/ 0 h 2638097"/>
                        <a:gd name="connsiteX1-87" fmla="*/ 8187558 w 8187558"/>
                        <a:gd name="connsiteY1-88" fmla="*/ 1271752 h 2638097"/>
                        <a:gd name="connsiteX2-89" fmla="*/ 4099035 w 8187558"/>
                        <a:gd name="connsiteY2-90" fmla="*/ 2638097 h 2638097"/>
                        <a:gd name="connsiteX3-91" fmla="*/ 0 w 8187558"/>
                        <a:gd name="connsiteY3-92" fmla="*/ 1229711 h 2638097"/>
                        <a:gd name="connsiteX4-93" fmla="*/ 31531 w 8187558"/>
                        <a:gd name="connsiteY4-94" fmla="*/ 147145 h 2638097"/>
                        <a:gd name="connsiteX5-95" fmla="*/ 4046482 w 8187558"/>
                        <a:gd name="connsiteY5-96" fmla="*/ 1576552 h 2638097"/>
                        <a:gd name="connsiteX6-97" fmla="*/ 8187558 w 8187558"/>
                        <a:gd name="connsiteY6-98" fmla="*/ 0 h 2638097"/>
                        <a:gd name="connsiteX0-99" fmla="*/ 8187558 w 8187558"/>
                        <a:gd name="connsiteY0-100" fmla="*/ 0 h 2638097"/>
                        <a:gd name="connsiteX1-101" fmla="*/ 8187558 w 8187558"/>
                        <a:gd name="connsiteY1-102" fmla="*/ 1271752 h 2638097"/>
                        <a:gd name="connsiteX2-103" fmla="*/ 4099035 w 8187558"/>
                        <a:gd name="connsiteY2-104" fmla="*/ 2638097 h 2638097"/>
                        <a:gd name="connsiteX3-105" fmla="*/ 0 w 8187558"/>
                        <a:gd name="connsiteY3-106" fmla="*/ 1229711 h 2638097"/>
                        <a:gd name="connsiteX4-107" fmla="*/ 31531 w 8187558"/>
                        <a:gd name="connsiteY4-108" fmla="*/ 147145 h 2638097"/>
                        <a:gd name="connsiteX5-109" fmla="*/ 4046482 w 8187558"/>
                        <a:gd name="connsiteY5-110" fmla="*/ 1576552 h 2638097"/>
                        <a:gd name="connsiteX6-111" fmla="*/ 8187558 w 8187558"/>
                        <a:gd name="connsiteY6-112" fmla="*/ 0 h 2638097"/>
                        <a:gd name="connsiteX0-113" fmla="*/ 8187558 w 8187558"/>
                        <a:gd name="connsiteY0-114" fmla="*/ 0 h 2638097"/>
                        <a:gd name="connsiteX1-115" fmla="*/ 8187558 w 8187558"/>
                        <a:gd name="connsiteY1-116" fmla="*/ 1271752 h 2638097"/>
                        <a:gd name="connsiteX2-117" fmla="*/ 4099035 w 8187558"/>
                        <a:gd name="connsiteY2-118" fmla="*/ 2638097 h 2638097"/>
                        <a:gd name="connsiteX3-119" fmla="*/ 0 w 8187558"/>
                        <a:gd name="connsiteY3-120" fmla="*/ 1229711 h 2638097"/>
                        <a:gd name="connsiteX4-121" fmla="*/ 31531 w 8187558"/>
                        <a:gd name="connsiteY4-122" fmla="*/ 147145 h 2638097"/>
                        <a:gd name="connsiteX5-123" fmla="*/ 4046482 w 8187558"/>
                        <a:gd name="connsiteY5-124" fmla="*/ 1576552 h 2638097"/>
                        <a:gd name="connsiteX6-125" fmla="*/ 8187558 w 8187558"/>
                        <a:gd name="connsiteY6-126" fmla="*/ 0 h 2638097"/>
                        <a:gd name="connsiteX0-127" fmla="*/ 8187558 w 8187558"/>
                        <a:gd name="connsiteY0-128" fmla="*/ 0 h 2638097"/>
                        <a:gd name="connsiteX1-129" fmla="*/ 8187558 w 8187558"/>
                        <a:gd name="connsiteY1-130" fmla="*/ 1271752 h 2638097"/>
                        <a:gd name="connsiteX2-131" fmla="*/ 4099035 w 8187558"/>
                        <a:gd name="connsiteY2-132" fmla="*/ 2638097 h 2638097"/>
                        <a:gd name="connsiteX3-133" fmla="*/ 0 w 8187558"/>
                        <a:gd name="connsiteY3-134" fmla="*/ 1229711 h 2638097"/>
                        <a:gd name="connsiteX4-135" fmla="*/ 31531 w 8187558"/>
                        <a:gd name="connsiteY4-136" fmla="*/ 147145 h 2638097"/>
                        <a:gd name="connsiteX5-137" fmla="*/ 4046482 w 8187558"/>
                        <a:gd name="connsiteY5-138" fmla="*/ 1576552 h 2638097"/>
                        <a:gd name="connsiteX6-139" fmla="*/ 8187558 w 8187558"/>
                        <a:gd name="connsiteY6-140" fmla="*/ 0 h 2638097"/>
                        <a:gd name="connsiteX0-141" fmla="*/ 8187558 w 8187558"/>
                        <a:gd name="connsiteY0-142" fmla="*/ 0 h 2638097"/>
                        <a:gd name="connsiteX1-143" fmla="*/ 8187558 w 8187558"/>
                        <a:gd name="connsiteY1-144" fmla="*/ 1271752 h 2638097"/>
                        <a:gd name="connsiteX2-145" fmla="*/ 4099035 w 8187558"/>
                        <a:gd name="connsiteY2-146" fmla="*/ 2638097 h 2638097"/>
                        <a:gd name="connsiteX3-147" fmla="*/ 0 w 8187558"/>
                        <a:gd name="connsiteY3-148" fmla="*/ 1229711 h 2638097"/>
                        <a:gd name="connsiteX4-149" fmla="*/ 31531 w 8187558"/>
                        <a:gd name="connsiteY4-150" fmla="*/ 147145 h 2638097"/>
                        <a:gd name="connsiteX5-151" fmla="*/ 4088524 w 8187558"/>
                        <a:gd name="connsiteY5-152" fmla="*/ 1597573 h 2638097"/>
                        <a:gd name="connsiteX6-153" fmla="*/ 8187558 w 8187558"/>
                        <a:gd name="connsiteY6-154" fmla="*/ 0 h 2638097"/>
                        <a:gd name="connsiteX0-155" fmla="*/ 8187558 w 8187558"/>
                        <a:gd name="connsiteY0-156" fmla="*/ 0 h 2638097"/>
                        <a:gd name="connsiteX1-157" fmla="*/ 8187558 w 8187558"/>
                        <a:gd name="connsiteY1-158" fmla="*/ 1271752 h 2638097"/>
                        <a:gd name="connsiteX2-159" fmla="*/ 4099035 w 8187558"/>
                        <a:gd name="connsiteY2-160" fmla="*/ 2638097 h 2638097"/>
                        <a:gd name="connsiteX3-161" fmla="*/ 0 w 8187558"/>
                        <a:gd name="connsiteY3-162" fmla="*/ 1229711 h 2638097"/>
                        <a:gd name="connsiteX4-163" fmla="*/ 31531 w 8187558"/>
                        <a:gd name="connsiteY4-164" fmla="*/ 147145 h 2638097"/>
                        <a:gd name="connsiteX5-165" fmla="*/ 4088524 w 8187558"/>
                        <a:gd name="connsiteY5-166" fmla="*/ 1597573 h 2638097"/>
                        <a:gd name="connsiteX6-167" fmla="*/ 8187558 w 8187558"/>
                        <a:gd name="connsiteY6-168" fmla="*/ 0 h 2638097"/>
                        <a:gd name="connsiteX0-169" fmla="*/ 8187558 w 8187558"/>
                        <a:gd name="connsiteY0-170" fmla="*/ 0 h 2638097"/>
                        <a:gd name="connsiteX1-171" fmla="*/ 8187558 w 8187558"/>
                        <a:gd name="connsiteY1-172" fmla="*/ 1271752 h 2638097"/>
                        <a:gd name="connsiteX2-173" fmla="*/ 4099035 w 8187558"/>
                        <a:gd name="connsiteY2-174" fmla="*/ 2638097 h 2638097"/>
                        <a:gd name="connsiteX3-175" fmla="*/ 0 w 8187558"/>
                        <a:gd name="connsiteY3-176" fmla="*/ 1229711 h 2638097"/>
                        <a:gd name="connsiteX4-177" fmla="*/ 31531 w 8187558"/>
                        <a:gd name="connsiteY4-178" fmla="*/ 147145 h 2638097"/>
                        <a:gd name="connsiteX5-179" fmla="*/ 4099035 w 8187558"/>
                        <a:gd name="connsiteY5-180" fmla="*/ 1566042 h 2638097"/>
                        <a:gd name="connsiteX6-181" fmla="*/ 8187558 w 8187558"/>
                        <a:gd name="connsiteY6-182" fmla="*/ 0 h 2638097"/>
                        <a:gd name="connsiteX0-183" fmla="*/ 8187558 w 8187558"/>
                        <a:gd name="connsiteY0-184" fmla="*/ 0 h 2638097"/>
                        <a:gd name="connsiteX1-185" fmla="*/ 8187558 w 8187558"/>
                        <a:gd name="connsiteY1-186" fmla="*/ 1271752 h 2638097"/>
                        <a:gd name="connsiteX2-187" fmla="*/ 4099035 w 8187558"/>
                        <a:gd name="connsiteY2-188" fmla="*/ 2638097 h 2638097"/>
                        <a:gd name="connsiteX3-189" fmla="*/ 0 w 8187558"/>
                        <a:gd name="connsiteY3-190" fmla="*/ 1229711 h 2638097"/>
                        <a:gd name="connsiteX4-191" fmla="*/ 31531 w 8187558"/>
                        <a:gd name="connsiteY4-192" fmla="*/ 147145 h 2638097"/>
                        <a:gd name="connsiteX5-193" fmla="*/ 4099035 w 8187558"/>
                        <a:gd name="connsiteY5-194" fmla="*/ 1566042 h 2638097"/>
                        <a:gd name="connsiteX6-195" fmla="*/ 8187558 w 8187558"/>
                        <a:gd name="connsiteY6-196" fmla="*/ 0 h 2638097"/>
                        <a:gd name="connsiteX0-197" fmla="*/ 8187558 w 8187558"/>
                        <a:gd name="connsiteY0-198" fmla="*/ 0 h 2638097"/>
                        <a:gd name="connsiteX1-199" fmla="*/ 8187558 w 8187558"/>
                        <a:gd name="connsiteY1-200" fmla="*/ 1271752 h 2638097"/>
                        <a:gd name="connsiteX2-201" fmla="*/ 4099035 w 8187558"/>
                        <a:gd name="connsiteY2-202" fmla="*/ 2638097 h 2638097"/>
                        <a:gd name="connsiteX3-203" fmla="*/ 0 w 8187558"/>
                        <a:gd name="connsiteY3-204" fmla="*/ 1229711 h 2638097"/>
                        <a:gd name="connsiteX4-205" fmla="*/ 31531 w 8187558"/>
                        <a:gd name="connsiteY4-206" fmla="*/ 147145 h 2638097"/>
                        <a:gd name="connsiteX5-207" fmla="*/ 4099035 w 8187558"/>
                        <a:gd name="connsiteY5-208" fmla="*/ 1566042 h 2638097"/>
                        <a:gd name="connsiteX6-209" fmla="*/ 8187558 w 8187558"/>
                        <a:gd name="connsiteY6-210" fmla="*/ 0 h 2638097"/>
                        <a:gd name="connsiteX0-211" fmla="*/ 8187558 w 8187558"/>
                        <a:gd name="connsiteY0-212" fmla="*/ 0 h 2638097"/>
                        <a:gd name="connsiteX1-213" fmla="*/ 8187558 w 8187558"/>
                        <a:gd name="connsiteY1-214" fmla="*/ 1271752 h 2638097"/>
                        <a:gd name="connsiteX2-215" fmla="*/ 4099035 w 8187558"/>
                        <a:gd name="connsiteY2-216" fmla="*/ 2638097 h 2638097"/>
                        <a:gd name="connsiteX3-217" fmla="*/ 0 w 8187558"/>
                        <a:gd name="connsiteY3-218" fmla="*/ 1229711 h 2638097"/>
                        <a:gd name="connsiteX4-219" fmla="*/ 31531 w 8187558"/>
                        <a:gd name="connsiteY4-220" fmla="*/ 147145 h 2638097"/>
                        <a:gd name="connsiteX5-221" fmla="*/ 4099035 w 8187558"/>
                        <a:gd name="connsiteY5-222" fmla="*/ 1566042 h 2638097"/>
                        <a:gd name="connsiteX6-223" fmla="*/ 8187558 w 8187558"/>
                        <a:gd name="connsiteY6-224" fmla="*/ 0 h 2638097"/>
                        <a:gd name="connsiteX0-225" fmla="*/ 8187558 w 8187558"/>
                        <a:gd name="connsiteY0-226" fmla="*/ 0 h 2638097"/>
                        <a:gd name="connsiteX1-227" fmla="*/ 8187558 w 8187558"/>
                        <a:gd name="connsiteY1-228" fmla="*/ 1271752 h 2638097"/>
                        <a:gd name="connsiteX2-229" fmla="*/ 4099035 w 8187558"/>
                        <a:gd name="connsiteY2-230" fmla="*/ 2638097 h 2638097"/>
                        <a:gd name="connsiteX3-231" fmla="*/ 0 w 8187558"/>
                        <a:gd name="connsiteY3-232" fmla="*/ 1229711 h 2638097"/>
                        <a:gd name="connsiteX4-233" fmla="*/ 31531 w 8187558"/>
                        <a:gd name="connsiteY4-234" fmla="*/ 147145 h 2638097"/>
                        <a:gd name="connsiteX5-235" fmla="*/ 4099035 w 8187558"/>
                        <a:gd name="connsiteY5-236" fmla="*/ 1566042 h 2638097"/>
                        <a:gd name="connsiteX6-237" fmla="*/ 8187558 w 8187558"/>
                        <a:gd name="connsiteY6-238" fmla="*/ 0 h 2638097"/>
                        <a:gd name="connsiteX0-239" fmla="*/ 8187558 w 8187558"/>
                        <a:gd name="connsiteY0-240" fmla="*/ 0 h 2638097"/>
                        <a:gd name="connsiteX1-241" fmla="*/ 8187558 w 8187558"/>
                        <a:gd name="connsiteY1-242" fmla="*/ 1271752 h 2638097"/>
                        <a:gd name="connsiteX2-243" fmla="*/ 4099035 w 8187558"/>
                        <a:gd name="connsiteY2-244" fmla="*/ 2638097 h 2638097"/>
                        <a:gd name="connsiteX3-245" fmla="*/ 0 w 8187558"/>
                        <a:gd name="connsiteY3-246" fmla="*/ 1229711 h 2638097"/>
                        <a:gd name="connsiteX4-247" fmla="*/ 31531 w 8187558"/>
                        <a:gd name="connsiteY4-248" fmla="*/ 147145 h 2638097"/>
                        <a:gd name="connsiteX5-249" fmla="*/ 4099035 w 8187558"/>
                        <a:gd name="connsiteY5-250" fmla="*/ 1566042 h 2638097"/>
                        <a:gd name="connsiteX6-251" fmla="*/ 8187558 w 8187558"/>
                        <a:gd name="connsiteY6-252" fmla="*/ 0 h 2638097"/>
                        <a:gd name="connsiteX0-253" fmla="*/ 8187558 w 8187558"/>
                        <a:gd name="connsiteY0-254" fmla="*/ 0 h 2638097"/>
                        <a:gd name="connsiteX1-255" fmla="*/ 8187558 w 8187558"/>
                        <a:gd name="connsiteY1-256" fmla="*/ 1271752 h 2638097"/>
                        <a:gd name="connsiteX2-257" fmla="*/ 4099035 w 8187558"/>
                        <a:gd name="connsiteY2-258" fmla="*/ 2638097 h 2638097"/>
                        <a:gd name="connsiteX3-259" fmla="*/ 0 w 8187558"/>
                        <a:gd name="connsiteY3-260" fmla="*/ 1229711 h 2638097"/>
                        <a:gd name="connsiteX4-261" fmla="*/ 31531 w 8187558"/>
                        <a:gd name="connsiteY4-262" fmla="*/ 147145 h 2638097"/>
                        <a:gd name="connsiteX5-263" fmla="*/ 4099035 w 8187558"/>
                        <a:gd name="connsiteY5-264" fmla="*/ 1566042 h 2638097"/>
                        <a:gd name="connsiteX6-265" fmla="*/ 8187558 w 8187558"/>
                        <a:gd name="connsiteY6-266" fmla="*/ 0 h 2638097"/>
                        <a:gd name="connsiteX0-267" fmla="*/ 8187558 w 8187558"/>
                        <a:gd name="connsiteY0-268" fmla="*/ 0 h 2638097"/>
                        <a:gd name="connsiteX1-269" fmla="*/ 8187558 w 8187558"/>
                        <a:gd name="connsiteY1-270" fmla="*/ 1271752 h 2638097"/>
                        <a:gd name="connsiteX2-271" fmla="*/ 4099035 w 8187558"/>
                        <a:gd name="connsiteY2-272" fmla="*/ 2638097 h 2638097"/>
                        <a:gd name="connsiteX3-273" fmla="*/ 0 w 8187558"/>
                        <a:gd name="connsiteY3-274" fmla="*/ 1229711 h 2638097"/>
                        <a:gd name="connsiteX4-275" fmla="*/ 31531 w 8187558"/>
                        <a:gd name="connsiteY4-276" fmla="*/ 147145 h 2638097"/>
                        <a:gd name="connsiteX5-277" fmla="*/ 4099035 w 8187558"/>
                        <a:gd name="connsiteY5-278" fmla="*/ 1566042 h 2638097"/>
                        <a:gd name="connsiteX6-279" fmla="*/ 8187558 w 8187558"/>
                        <a:gd name="connsiteY6-280" fmla="*/ 0 h 2638097"/>
                        <a:gd name="connsiteX0-281" fmla="*/ 8187558 w 8187558"/>
                        <a:gd name="connsiteY0-282" fmla="*/ 0 h 2638097"/>
                        <a:gd name="connsiteX1-283" fmla="*/ 8187558 w 8187558"/>
                        <a:gd name="connsiteY1-284" fmla="*/ 1271752 h 2638097"/>
                        <a:gd name="connsiteX2-285" fmla="*/ 4099035 w 8187558"/>
                        <a:gd name="connsiteY2-286" fmla="*/ 2638097 h 2638097"/>
                        <a:gd name="connsiteX3-287" fmla="*/ 0 w 8187558"/>
                        <a:gd name="connsiteY3-288" fmla="*/ 1229711 h 2638097"/>
                        <a:gd name="connsiteX4-289" fmla="*/ 31531 w 8187558"/>
                        <a:gd name="connsiteY4-290" fmla="*/ 147145 h 2638097"/>
                        <a:gd name="connsiteX5-291" fmla="*/ 4099035 w 8187558"/>
                        <a:gd name="connsiteY5-292" fmla="*/ 1566042 h 2638097"/>
                        <a:gd name="connsiteX6-293" fmla="*/ 8187558 w 8187558"/>
                        <a:gd name="connsiteY6-294" fmla="*/ 0 h 2638097"/>
                        <a:gd name="connsiteX0-295" fmla="*/ 8176538 w 8176538"/>
                        <a:gd name="connsiteY0-296" fmla="*/ 0 h 2638097"/>
                        <a:gd name="connsiteX1-297" fmla="*/ 8176538 w 8176538"/>
                        <a:gd name="connsiteY1-298" fmla="*/ 1271752 h 2638097"/>
                        <a:gd name="connsiteX2-299" fmla="*/ 4088015 w 8176538"/>
                        <a:gd name="connsiteY2-300" fmla="*/ 2638097 h 2638097"/>
                        <a:gd name="connsiteX3-301" fmla="*/ 0 w 8176538"/>
                        <a:gd name="connsiteY3-302" fmla="*/ 1269888 h 2638097"/>
                        <a:gd name="connsiteX4-303" fmla="*/ 20511 w 8176538"/>
                        <a:gd name="connsiteY4-304" fmla="*/ 147145 h 2638097"/>
                        <a:gd name="connsiteX5-305" fmla="*/ 4088015 w 8176538"/>
                        <a:gd name="connsiteY5-306" fmla="*/ 1566042 h 2638097"/>
                        <a:gd name="connsiteX6-307" fmla="*/ 8176538 w 8176538"/>
                        <a:gd name="connsiteY6-308" fmla="*/ 0 h 2638097"/>
                        <a:gd name="connsiteX0-309" fmla="*/ 8176538 w 8176538"/>
                        <a:gd name="connsiteY0-310" fmla="*/ 0 h 2772020"/>
                        <a:gd name="connsiteX1-311" fmla="*/ 8176538 w 8176538"/>
                        <a:gd name="connsiteY1-312" fmla="*/ 1271752 h 2772020"/>
                        <a:gd name="connsiteX2-313" fmla="*/ 4099034 w 8176538"/>
                        <a:gd name="connsiteY2-314" fmla="*/ 2772020 h 2772020"/>
                        <a:gd name="connsiteX3-315" fmla="*/ 0 w 8176538"/>
                        <a:gd name="connsiteY3-316" fmla="*/ 1269888 h 2772020"/>
                        <a:gd name="connsiteX4-317" fmla="*/ 20511 w 8176538"/>
                        <a:gd name="connsiteY4-318" fmla="*/ 147145 h 2772020"/>
                        <a:gd name="connsiteX5-319" fmla="*/ 4088015 w 8176538"/>
                        <a:gd name="connsiteY5-320" fmla="*/ 1566042 h 2772020"/>
                        <a:gd name="connsiteX6-321" fmla="*/ 8176538 w 8176538"/>
                        <a:gd name="connsiteY6-322" fmla="*/ 0 h 2772020"/>
                        <a:gd name="connsiteX0-323" fmla="*/ 8176538 w 8176538"/>
                        <a:gd name="connsiteY0-324" fmla="*/ 0 h 2772339"/>
                        <a:gd name="connsiteX1-325" fmla="*/ 8176538 w 8176538"/>
                        <a:gd name="connsiteY1-326" fmla="*/ 1378890 h 2772339"/>
                        <a:gd name="connsiteX2-327" fmla="*/ 4099034 w 8176538"/>
                        <a:gd name="connsiteY2-328" fmla="*/ 2772020 h 2772339"/>
                        <a:gd name="connsiteX3-329" fmla="*/ 0 w 8176538"/>
                        <a:gd name="connsiteY3-330" fmla="*/ 1269888 h 2772339"/>
                        <a:gd name="connsiteX4-331" fmla="*/ 20511 w 8176538"/>
                        <a:gd name="connsiteY4-332" fmla="*/ 147145 h 2772339"/>
                        <a:gd name="connsiteX5-333" fmla="*/ 4088015 w 8176538"/>
                        <a:gd name="connsiteY5-334" fmla="*/ 1566042 h 2772339"/>
                        <a:gd name="connsiteX6-335" fmla="*/ 8176538 w 8176538"/>
                        <a:gd name="connsiteY6-336" fmla="*/ 0 h 2772339"/>
                        <a:gd name="connsiteX0-337" fmla="*/ 8176538 w 8176538"/>
                        <a:gd name="connsiteY0-338" fmla="*/ 0 h 2825888"/>
                        <a:gd name="connsiteX1-339" fmla="*/ 8176538 w 8176538"/>
                        <a:gd name="connsiteY1-340" fmla="*/ 1378890 h 2825888"/>
                        <a:gd name="connsiteX2-341" fmla="*/ 4099034 w 8176538"/>
                        <a:gd name="connsiteY2-342" fmla="*/ 2825590 h 2825888"/>
                        <a:gd name="connsiteX3-343" fmla="*/ 0 w 8176538"/>
                        <a:gd name="connsiteY3-344" fmla="*/ 1269888 h 2825888"/>
                        <a:gd name="connsiteX4-345" fmla="*/ 20511 w 8176538"/>
                        <a:gd name="connsiteY4-346" fmla="*/ 147145 h 2825888"/>
                        <a:gd name="connsiteX5-347" fmla="*/ 4088015 w 8176538"/>
                        <a:gd name="connsiteY5-348" fmla="*/ 1566042 h 2825888"/>
                        <a:gd name="connsiteX6-349" fmla="*/ 8176538 w 8176538"/>
                        <a:gd name="connsiteY6-350" fmla="*/ 0 h 2825888"/>
                        <a:gd name="connsiteX0-351" fmla="*/ 8165518 w 8165518"/>
                        <a:gd name="connsiteY0-352" fmla="*/ 0 h 2825606"/>
                        <a:gd name="connsiteX1-353" fmla="*/ 8165518 w 8165518"/>
                        <a:gd name="connsiteY1-354" fmla="*/ 1378890 h 2825606"/>
                        <a:gd name="connsiteX2-355" fmla="*/ 4088014 w 8165518"/>
                        <a:gd name="connsiteY2-356" fmla="*/ 2825590 h 2825606"/>
                        <a:gd name="connsiteX3-357" fmla="*/ 0 w 8165518"/>
                        <a:gd name="connsiteY3-358" fmla="*/ 1403811 h 2825606"/>
                        <a:gd name="connsiteX4-359" fmla="*/ 9491 w 8165518"/>
                        <a:gd name="connsiteY4-360" fmla="*/ 147145 h 2825606"/>
                        <a:gd name="connsiteX5-361" fmla="*/ 4076995 w 8165518"/>
                        <a:gd name="connsiteY5-362" fmla="*/ 1566042 h 2825606"/>
                        <a:gd name="connsiteX6-363" fmla="*/ 8165518 w 8165518"/>
                        <a:gd name="connsiteY6-364" fmla="*/ 0 h 2825606"/>
                        <a:gd name="connsiteX0-365" fmla="*/ 8165518 w 8165518"/>
                        <a:gd name="connsiteY0-366" fmla="*/ 0 h 2879174"/>
                        <a:gd name="connsiteX1-367" fmla="*/ 8165518 w 8165518"/>
                        <a:gd name="connsiteY1-368" fmla="*/ 1378890 h 2879174"/>
                        <a:gd name="connsiteX2-369" fmla="*/ 4132092 w 8165518"/>
                        <a:gd name="connsiteY2-370" fmla="*/ 2879159 h 2879174"/>
                        <a:gd name="connsiteX3-371" fmla="*/ 0 w 8165518"/>
                        <a:gd name="connsiteY3-372" fmla="*/ 1403811 h 2879174"/>
                        <a:gd name="connsiteX4-373" fmla="*/ 9491 w 8165518"/>
                        <a:gd name="connsiteY4-374" fmla="*/ 147145 h 2879174"/>
                        <a:gd name="connsiteX5-375" fmla="*/ 4076995 w 8165518"/>
                        <a:gd name="connsiteY5-376" fmla="*/ 1566042 h 2879174"/>
                        <a:gd name="connsiteX6-377" fmla="*/ 8165518 w 8165518"/>
                        <a:gd name="connsiteY6-378" fmla="*/ 0 h 2879174"/>
                        <a:gd name="connsiteX0-379" fmla="*/ 8165518 w 8176537"/>
                        <a:gd name="connsiteY0-380" fmla="*/ 0 h 2879410"/>
                        <a:gd name="connsiteX1-381" fmla="*/ 8176537 w 8176537"/>
                        <a:gd name="connsiteY1-382" fmla="*/ 1499420 h 2879410"/>
                        <a:gd name="connsiteX2-383" fmla="*/ 4132092 w 8176537"/>
                        <a:gd name="connsiteY2-384" fmla="*/ 2879159 h 2879410"/>
                        <a:gd name="connsiteX3-385" fmla="*/ 0 w 8176537"/>
                        <a:gd name="connsiteY3-386" fmla="*/ 1403811 h 2879410"/>
                        <a:gd name="connsiteX4-387" fmla="*/ 9491 w 8176537"/>
                        <a:gd name="connsiteY4-388" fmla="*/ 147145 h 2879410"/>
                        <a:gd name="connsiteX5-389" fmla="*/ 4076995 w 8176537"/>
                        <a:gd name="connsiteY5-390" fmla="*/ 1566042 h 2879410"/>
                        <a:gd name="connsiteX6-391" fmla="*/ 8165518 w 8176537"/>
                        <a:gd name="connsiteY6-392" fmla="*/ 0 h 2879410"/>
                        <a:gd name="connsiteX0-393" fmla="*/ 8165518 w 8176537"/>
                        <a:gd name="connsiteY0-394" fmla="*/ 0 h 2879262"/>
                        <a:gd name="connsiteX1-395" fmla="*/ 8176537 w 8176537"/>
                        <a:gd name="connsiteY1-396" fmla="*/ 1499420 h 2879262"/>
                        <a:gd name="connsiteX2-397" fmla="*/ 4132092 w 8176537"/>
                        <a:gd name="connsiteY2-398" fmla="*/ 2879159 h 2879262"/>
                        <a:gd name="connsiteX3-399" fmla="*/ 0 w 8176537"/>
                        <a:gd name="connsiteY3-400" fmla="*/ 1403811 h 2879262"/>
                        <a:gd name="connsiteX4-401" fmla="*/ 9491 w 8176537"/>
                        <a:gd name="connsiteY4-402" fmla="*/ 147145 h 2879262"/>
                        <a:gd name="connsiteX5-403" fmla="*/ 4076995 w 8176537"/>
                        <a:gd name="connsiteY5-404" fmla="*/ 1566042 h 2879262"/>
                        <a:gd name="connsiteX6-405" fmla="*/ 8165518 w 8176537"/>
                        <a:gd name="connsiteY6-406" fmla="*/ 0 h 2879262"/>
                        <a:gd name="connsiteX0-407" fmla="*/ 8165518 w 8176537"/>
                        <a:gd name="connsiteY0-408" fmla="*/ 0 h 2879163"/>
                        <a:gd name="connsiteX1-409" fmla="*/ 8176537 w 8176537"/>
                        <a:gd name="connsiteY1-410" fmla="*/ 1499420 h 2879163"/>
                        <a:gd name="connsiteX2-411" fmla="*/ 4132092 w 8176537"/>
                        <a:gd name="connsiteY2-412" fmla="*/ 2879159 h 2879163"/>
                        <a:gd name="connsiteX3-413" fmla="*/ 0 w 8176537"/>
                        <a:gd name="connsiteY3-414" fmla="*/ 1510948 h 2879163"/>
                        <a:gd name="connsiteX4-415" fmla="*/ 9491 w 8176537"/>
                        <a:gd name="connsiteY4-416" fmla="*/ 147145 h 2879163"/>
                        <a:gd name="connsiteX5-417" fmla="*/ 4076995 w 8176537"/>
                        <a:gd name="connsiteY5-418" fmla="*/ 1566042 h 2879163"/>
                        <a:gd name="connsiteX6-419" fmla="*/ 8165518 w 8176537"/>
                        <a:gd name="connsiteY6-420" fmla="*/ 0 h 2879163"/>
                        <a:gd name="connsiteX0-421" fmla="*/ 8165518 w 8198577"/>
                        <a:gd name="connsiteY0-422" fmla="*/ 0 h 2879451"/>
                        <a:gd name="connsiteX1-423" fmla="*/ 8198577 w 8198577"/>
                        <a:gd name="connsiteY1-424" fmla="*/ 1606558 h 2879451"/>
                        <a:gd name="connsiteX2-425" fmla="*/ 4132092 w 8198577"/>
                        <a:gd name="connsiteY2-426" fmla="*/ 2879159 h 2879451"/>
                        <a:gd name="connsiteX3-427" fmla="*/ 0 w 8198577"/>
                        <a:gd name="connsiteY3-428" fmla="*/ 1510948 h 2879451"/>
                        <a:gd name="connsiteX4-429" fmla="*/ 9491 w 8198577"/>
                        <a:gd name="connsiteY4-430" fmla="*/ 147145 h 2879451"/>
                        <a:gd name="connsiteX5-431" fmla="*/ 4076995 w 8198577"/>
                        <a:gd name="connsiteY5-432" fmla="*/ 1566042 h 2879451"/>
                        <a:gd name="connsiteX6-433" fmla="*/ 8165518 w 8198577"/>
                        <a:gd name="connsiteY6-434" fmla="*/ 0 h 2879451"/>
                        <a:gd name="connsiteX0-435" fmla="*/ 8165518 w 8165518"/>
                        <a:gd name="connsiteY0-436" fmla="*/ 0 h 2880066"/>
                        <a:gd name="connsiteX1-437" fmla="*/ 8165518 w 8165518"/>
                        <a:gd name="connsiteY1-438" fmla="*/ 1673520 h 2880066"/>
                        <a:gd name="connsiteX2-439" fmla="*/ 4132092 w 8165518"/>
                        <a:gd name="connsiteY2-440" fmla="*/ 2879159 h 2880066"/>
                        <a:gd name="connsiteX3-441" fmla="*/ 0 w 8165518"/>
                        <a:gd name="connsiteY3-442" fmla="*/ 1510948 h 2880066"/>
                        <a:gd name="connsiteX4-443" fmla="*/ 9491 w 8165518"/>
                        <a:gd name="connsiteY4-444" fmla="*/ 147145 h 2880066"/>
                        <a:gd name="connsiteX5-445" fmla="*/ 4076995 w 8165518"/>
                        <a:gd name="connsiteY5-446" fmla="*/ 1566042 h 2880066"/>
                        <a:gd name="connsiteX6-447" fmla="*/ 8165518 w 8165518"/>
                        <a:gd name="connsiteY6-448" fmla="*/ 0 h 2880066"/>
                        <a:gd name="connsiteX0-449" fmla="*/ 8156794 w 8156794"/>
                        <a:gd name="connsiteY0-450" fmla="*/ 0 h 2879270"/>
                        <a:gd name="connsiteX1-451" fmla="*/ 8156794 w 8156794"/>
                        <a:gd name="connsiteY1-452" fmla="*/ 1673520 h 2879270"/>
                        <a:gd name="connsiteX2-453" fmla="*/ 4123368 w 8156794"/>
                        <a:gd name="connsiteY2-454" fmla="*/ 2879159 h 2879270"/>
                        <a:gd name="connsiteX3-455" fmla="*/ 2295 w 8156794"/>
                        <a:gd name="connsiteY3-456" fmla="*/ 1618086 h 2879270"/>
                        <a:gd name="connsiteX4-457" fmla="*/ 767 w 8156794"/>
                        <a:gd name="connsiteY4-458" fmla="*/ 147145 h 2879270"/>
                        <a:gd name="connsiteX5-459" fmla="*/ 4068271 w 8156794"/>
                        <a:gd name="connsiteY5-460" fmla="*/ 1566042 h 2879270"/>
                        <a:gd name="connsiteX6-461" fmla="*/ 8156794 w 8156794"/>
                        <a:gd name="connsiteY6-462" fmla="*/ 0 h 2879270"/>
                        <a:gd name="connsiteX0-463" fmla="*/ 8156794 w 8156794"/>
                        <a:gd name="connsiteY0-464" fmla="*/ 0 h 2973000"/>
                        <a:gd name="connsiteX1-465" fmla="*/ 8156794 w 8156794"/>
                        <a:gd name="connsiteY1-466" fmla="*/ 1673520 h 2973000"/>
                        <a:gd name="connsiteX2-467" fmla="*/ 4134388 w 8156794"/>
                        <a:gd name="connsiteY2-468" fmla="*/ 2972904 h 2973000"/>
                        <a:gd name="connsiteX3-469" fmla="*/ 2295 w 8156794"/>
                        <a:gd name="connsiteY3-470" fmla="*/ 1618086 h 2973000"/>
                        <a:gd name="connsiteX4-471" fmla="*/ 767 w 8156794"/>
                        <a:gd name="connsiteY4-472" fmla="*/ 147145 h 2973000"/>
                        <a:gd name="connsiteX5-473" fmla="*/ 4068271 w 8156794"/>
                        <a:gd name="connsiteY5-474" fmla="*/ 1566042 h 2973000"/>
                        <a:gd name="connsiteX6-475" fmla="*/ 8156794 w 8156794"/>
                        <a:gd name="connsiteY6-476" fmla="*/ 0 h 2973000"/>
                        <a:gd name="connsiteX0-477" fmla="*/ 8156794 w 8156794"/>
                        <a:gd name="connsiteY0-478" fmla="*/ 0 h 2973000"/>
                        <a:gd name="connsiteX1-479" fmla="*/ 8156794 w 8156794"/>
                        <a:gd name="connsiteY1-480" fmla="*/ 1673520 h 2973000"/>
                        <a:gd name="connsiteX2-481" fmla="*/ 4134388 w 8156794"/>
                        <a:gd name="connsiteY2-482" fmla="*/ 2972904 h 2973000"/>
                        <a:gd name="connsiteX3-483" fmla="*/ 2295 w 8156794"/>
                        <a:gd name="connsiteY3-484" fmla="*/ 1618086 h 2973000"/>
                        <a:gd name="connsiteX4-485" fmla="*/ 767 w 8156794"/>
                        <a:gd name="connsiteY4-486" fmla="*/ 147145 h 2973000"/>
                        <a:gd name="connsiteX5-487" fmla="*/ 4068271 w 8156794"/>
                        <a:gd name="connsiteY5-488" fmla="*/ 1566042 h 2973000"/>
                        <a:gd name="connsiteX6-489" fmla="*/ 8156794 w 8156794"/>
                        <a:gd name="connsiteY6-490" fmla="*/ 0 h 2973000"/>
                        <a:gd name="connsiteX0-491" fmla="*/ 8156794 w 8156794"/>
                        <a:gd name="connsiteY0-492" fmla="*/ 0 h 2973000"/>
                        <a:gd name="connsiteX1-493" fmla="*/ 8156794 w 8156794"/>
                        <a:gd name="connsiteY1-494" fmla="*/ 1673520 h 2973000"/>
                        <a:gd name="connsiteX2-495" fmla="*/ 4134388 w 8156794"/>
                        <a:gd name="connsiteY2-496" fmla="*/ 2972904 h 2973000"/>
                        <a:gd name="connsiteX3-497" fmla="*/ 2295 w 8156794"/>
                        <a:gd name="connsiteY3-498" fmla="*/ 1618086 h 2973000"/>
                        <a:gd name="connsiteX4-499" fmla="*/ 767 w 8156794"/>
                        <a:gd name="connsiteY4-500" fmla="*/ 147145 h 2973000"/>
                        <a:gd name="connsiteX5-501" fmla="*/ 4068271 w 8156794"/>
                        <a:gd name="connsiteY5-502" fmla="*/ 1566042 h 2973000"/>
                        <a:gd name="connsiteX6-503" fmla="*/ 8156794 w 8156794"/>
                        <a:gd name="connsiteY6-504" fmla="*/ 0 h 2973000"/>
                        <a:gd name="connsiteX0-505" fmla="*/ 8156794 w 8156794"/>
                        <a:gd name="connsiteY0-506" fmla="*/ 0 h 2973020"/>
                        <a:gd name="connsiteX1-507" fmla="*/ 8156794 w 8156794"/>
                        <a:gd name="connsiteY1-508" fmla="*/ 1673520 h 2973020"/>
                        <a:gd name="connsiteX2-509" fmla="*/ 4134388 w 8156794"/>
                        <a:gd name="connsiteY2-510" fmla="*/ 2972904 h 2973020"/>
                        <a:gd name="connsiteX3-511" fmla="*/ 2295 w 8156794"/>
                        <a:gd name="connsiteY3-512" fmla="*/ 1618086 h 2973020"/>
                        <a:gd name="connsiteX4-513" fmla="*/ 767 w 8156794"/>
                        <a:gd name="connsiteY4-514" fmla="*/ 147145 h 2973020"/>
                        <a:gd name="connsiteX5-515" fmla="*/ 4068271 w 8156794"/>
                        <a:gd name="connsiteY5-516" fmla="*/ 1566042 h 2973020"/>
                        <a:gd name="connsiteX6-517" fmla="*/ 8156794 w 8156794"/>
                        <a:gd name="connsiteY6-518" fmla="*/ 0 h 2973020"/>
                        <a:gd name="connsiteX0-519" fmla="*/ 8156794 w 8156794"/>
                        <a:gd name="connsiteY0-520" fmla="*/ 0 h 2973021"/>
                        <a:gd name="connsiteX1-521" fmla="*/ 8156794 w 8156794"/>
                        <a:gd name="connsiteY1-522" fmla="*/ 1673520 h 2973021"/>
                        <a:gd name="connsiteX2-523" fmla="*/ 4134388 w 8156794"/>
                        <a:gd name="connsiteY2-524" fmla="*/ 2972904 h 2973021"/>
                        <a:gd name="connsiteX3-525" fmla="*/ 2295 w 8156794"/>
                        <a:gd name="connsiteY3-526" fmla="*/ 1618086 h 2973021"/>
                        <a:gd name="connsiteX4-527" fmla="*/ 767 w 8156794"/>
                        <a:gd name="connsiteY4-528" fmla="*/ 147145 h 2973021"/>
                        <a:gd name="connsiteX5-529" fmla="*/ 4068271 w 8156794"/>
                        <a:gd name="connsiteY5-530" fmla="*/ 1566042 h 2973021"/>
                        <a:gd name="connsiteX6-531" fmla="*/ 8156794 w 8156794"/>
                        <a:gd name="connsiteY6-532" fmla="*/ 0 h 2973021"/>
                        <a:gd name="connsiteX0-533" fmla="*/ 8156794 w 8156794"/>
                        <a:gd name="connsiteY0-534" fmla="*/ 0 h 2973021"/>
                        <a:gd name="connsiteX1-535" fmla="*/ 8156794 w 8156794"/>
                        <a:gd name="connsiteY1-536" fmla="*/ 1673520 h 2973021"/>
                        <a:gd name="connsiteX2-537" fmla="*/ 4134388 w 8156794"/>
                        <a:gd name="connsiteY2-538" fmla="*/ 2972904 h 2973021"/>
                        <a:gd name="connsiteX3-539" fmla="*/ 2295 w 8156794"/>
                        <a:gd name="connsiteY3-540" fmla="*/ 1618086 h 2973021"/>
                        <a:gd name="connsiteX4-541" fmla="*/ 767 w 8156794"/>
                        <a:gd name="connsiteY4-542" fmla="*/ 147145 h 2973021"/>
                        <a:gd name="connsiteX5-543" fmla="*/ 4068271 w 8156794"/>
                        <a:gd name="connsiteY5-544" fmla="*/ 1566042 h 2973021"/>
                        <a:gd name="connsiteX6-545" fmla="*/ 8156794 w 8156794"/>
                        <a:gd name="connsiteY6-546" fmla="*/ 0 h 2973021"/>
                        <a:gd name="connsiteX0-547" fmla="*/ 8156794 w 8156794"/>
                        <a:gd name="connsiteY0-548" fmla="*/ 0 h 2973021"/>
                        <a:gd name="connsiteX1-549" fmla="*/ 8156794 w 8156794"/>
                        <a:gd name="connsiteY1-550" fmla="*/ 1673520 h 2973021"/>
                        <a:gd name="connsiteX2-551" fmla="*/ 4134388 w 8156794"/>
                        <a:gd name="connsiteY2-552" fmla="*/ 2972904 h 2973021"/>
                        <a:gd name="connsiteX3-553" fmla="*/ 2295 w 8156794"/>
                        <a:gd name="connsiteY3-554" fmla="*/ 1618086 h 2973021"/>
                        <a:gd name="connsiteX4-555" fmla="*/ 767 w 8156794"/>
                        <a:gd name="connsiteY4-556" fmla="*/ 147145 h 2973021"/>
                        <a:gd name="connsiteX5-557" fmla="*/ 4068271 w 8156794"/>
                        <a:gd name="connsiteY5-558" fmla="*/ 1566042 h 2973021"/>
                        <a:gd name="connsiteX6-559" fmla="*/ 8156794 w 8156794"/>
                        <a:gd name="connsiteY6-560" fmla="*/ 0 h 2973021"/>
                        <a:gd name="connsiteX0-561" fmla="*/ 8156794 w 8156794"/>
                        <a:gd name="connsiteY0-562" fmla="*/ 0 h 2973021"/>
                        <a:gd name="connsiteX1-563" fmla="*/ 8156794 w 8156794"/>
                        <a:gd name="connsiteY1-564" fmla="*/ 1673520 h 2973021"/>
                        <a:gd name="connsiteX2-565" fmla="*/ 4134388 w 8156794"/>
                        <a:gd name="connsiteY2-566" fmla="*/ 2972904 h 2973021"/>
                        <a:gd name="connsiteX3-567" fmla="*/ 2295 w 8156794"/>
                        <a:gd name="connsiteY3-568" fmla="*/ 1618086 h 2973021"/>
                        <a:gd name="connsiteX4-569" fmla="*/ 767 w 8156794"/>
                        <a:gd name="connsiteY4-570" fmla="*/ 147145 h 2973021"/>
                        <a:gd name="connsiteX5-571" fmla="*/ 4068271 w 8156794"/>
                        <a:gd name="connsiteY5-572" fmla="*/ 1566042 h 2973021"/>
                        <a:gd name="connsiteX6-573" fmla="*/ 8156794 w 8156794"/>
                        <a:gd name="connsiteY6-574" fmla="*/ 0 h 2973021"/>
                        <a:gd name="connsiteX0-575" fmla="*/ 8156794 w 8156794"/>
                        <a:gd name="connsiteY0-576" fmla="*/ 0 h 2973141"/>
                        <a:gd name="connsiteX1-577" fmla="*/ 8156794 w 8156794"/>
                        <a:gd name="connsiteY1-578" fmla="*/ 1673520 h 2973141"/>
                        <a:gd name="connsiteX2-579" fmla="*/ 4134388 w 8156794"/>
                        <a:gd name="connsiteY2-580" fmla="*/ 2972904 h 2973141"/>
                        <a:gd name="connsiteX3-581" fmla="*/ 2295 w 8156794"/>
                        <a:gd name="connsiteY3-582" fmla="*/ 1618086 h 2973141"/>
                        <a:gd name="connsiteX4-583" fmla="*/ 767 w 8156794"/>
                        <a:gd name="connsiteY4-584" fmla="*/ 147145 h 2973141"/>
                        <a:gd name="connsiteX5-585" fmla="*/ 4068271 w 8156794"/>
                        <a:gd name="connsiteY5-586" fmla="*/ 1566042 h 2973141"/>
                        <a:gd name="connsiteX6-587" fmla="*/ 8156794 w 8156794"/>
                        <a:gd name="connsiteY6-588" fmla="*/ 0 h 2973141"/>
                        <a:gd name="connsiteX0-589" fmla="*/ 8156794 w 8156794"/>
                        <a:gd name="connsiteY0-590" fmla="*/ 0 h 3066827"/>
                        <a:gd name="connsiteX1-591" fmla="*/ 8156794 w 8156794"/>
                        <a:gd name="connsiteY1-592" fmla="*/ 1673520 h 3066827"/>
                        <a:gd name="connsiteX2-593" fmla="*/ 4123353 w 8156794"/>
                        <a:gd name="connsiteY2-594" fmla="*/ 3066650 h 3066827"/>
                        <a:gd name="connsiteX3-595" fmla="*/ 2295 w 8156794"/>
                        <a:gd name="connsiteY3-596" fmla="*/ 1618086 h 3066827"/>
                        <a:gd name="connsiteX4-597" fmla="*/ 767 w 8156794"/>
                        <a:gd name="connsiteY4-598" fmla="*/ 147145 h 3066827"/>
                        <a:gd name="connsiteX5-599" fmla="*/ 4068271 w 8156794"/>
                        <a:gd name="connsiteY5-600" fmla="*/ 1566042 h 3066827"/>
                        <a:gd name="connsiteX6-601" fmla="*/ 8156794 w 8156794"/>
                        <a:gd name="connsiteY6-602" fmla="*/ 0 h 3066827"/>
                        <a:gd name="connsiteX0-603" fmla="*/ 8123689 w 8156794"/>
                        <a:gd name="connsiteY0-604" fmla="*/ 0 h 2999866"/>
                        <a:gd name="connsiteX1-605" fmla="*/ 8156794 w 8156794"/>
                        <a:gd name="connsiteY1-606" fmla="*/ 1606559 h 2999866"/>
                        <a:gd name="connsiteX2-607" fmla="*/ 4123353 w 8156794"/>
                        <a:gd name="connsiteY2-608" fmla="*/ 2999689 h 2999866"/>
                        <a:gd name="connsiteX3-609" fmla="*/ 2295 w 8156794"/>
                        <a:gd name="connsiteY3-610" fmla="*/ 1551125 h 2999866"/>
                        <a:gd name="connsiteX4-611" fmla="*/ 767 w 8156794"/>
                        <a:gd name="connsiteY4-612" fmla="*/ 80184 h 2999866"/>
                        <a:gd name="connsiteX5-613" fmla="*/ 4068271 w 8156794"/>
                        <a:gd name="connsiteY5-614" fmla="*/ 1499081 h 2999866"/>
                        <a:gd name="connsiteX6-615" fmla="*/ 8123689 w 8156794"/>
                        <a:gd name="connsiteY6-616" fmla="*/ 0 h 2999866"/>
                        <a:gd name="connsiteX0-617" fmla="*/ 8167828 w 8167828"/>
                        <a:gd name="connsiteY0-618" fmla="*/ 0 h 3026651"/>
                        <a:gd name="connsiteX1-619" fmla="*/ 8156794 w 8167828"/>
                        <a:gd name="connsiteY1-620" fmla="*/ 1633344 h 3026651"/>
                        <a:gd name="connsiteX2-621" fmla="*/ 4123353 w 8167828"/>
                        <a:gd name="connsiteY2-622" fmla="*/ 3026474 h 3026651"/>
                        <a:gd name="connsiteX3-623" fmla="*/ 2295 w 8167828"/>
                        <a:gd name="connsiteY3-624" fmla="*/ 1577910 h 3026651"/>
                        <a:gd name="connsiteX4-625" fmla="*/ 767 w 8167828"/>
                        <a:gd name="connsiteY4-626" fmla="*/ 106969 h 3026651"/>
                        <a:gd name="connsiteX5-627" fmla="*/ 4068271 w 8167828"/>
                        <a:gd name="connsiteY5-628" fmla="*/ 1525866 h 3026651"/>
                        <a:gd name="connsiteX6-629" fmla="*/ 8167828 w 8167828"/>
                        <a:gd name="connsiteY6-630" fmla="*/ 0 h 3026651"/>
                        <a:gd name="connsiteX0-631" fmla="*/ 8167828 w 8167828"/>
                        <a:gd name="connsiteY0-632" fmla="*/ 0 h 3027228"/>
                        <a:gd name="connsiteX1-633" fmla="*/ 8145760 w 8167828"/>
                        <a:gd name="connsiteY1-634" fmla="*/ 1686913 h 3027228"/>
                        <a:gd name="connsiteX2-635" fmla="*/ 4123353 w 8167828"/>
                        <a:gd name="connsiteY2-636" fmla="*/ 3026474 h 3027228"/>
                        <a:gd name="connsiteX3-637" fmla="*/ 2295 w 8167828"/>
                        <a:gd name="connsiteY3-638" fmla="*/ 1577910 h 3027228"/>
                        <a:gd name="connsiteX4-639" fmla="*/ 767 w 8167828"/>
                        <a:gd name="connsiteY4-640" fmla="*/ 106969 h 3027228"/>
                        <a:gd name="connsiteX5-641" fmla="*/ 4068271 w 8167828"/>
                        <a:gd name="connsiteY5-642" fmla="*/ 1525866 h 3027228"/>
                        <a:gd name="connsiteX6-643" fmla="*/ 8167828 w 8167828"/>
                        <a:gd name="connsiteY6-644" fmla="*/ 0 h 3027228"/>
                        <a:gd name="connsiteX0-645" fmla="*/ 8156794 w 8156794"/>
                        <a:gd name="connsiteY0-646" fmla="*/ 0 h 2933483"/>
                        <a:gd name="connsiteX1-647" fmla="*/ 8145760 w 8156794"/>
                        <a:gd name="connsiteY1-648" fmla="*/ 1593168 h 2933483"/>
                        <a:gd name="connsiteX2-649" fmla="*/ 4123353 w 8156794"/>
                        <a:gd name="connsiteY2-650" fmla="*/ 2932729 h 2933483"/>
                        <a:gd name="connsiteX3-651" fmla="*/ 2295 w 8156794"/>
                        <a:gd name="connsiteY3-652" fmla="*/ 1484165 h 2933483"/>
                        <a:gd name="connsiteX4-653" fmla="*/ 767 w 8156794"/>
                        <a:gd name="connsiteY4-654" fmla="*/ 13224 h 2933483"/>
                        <a:gd name="connsiteX5-655" fmla="*/ 4068271 w 8156794"/>
                        <a:gd name="connsiteY5-656" fmla="*/ 1432121 h 2933483"/>
                        <a:gd name="connsiteX6-657" fmla="*/ 8156794 w 8156794"/>
                        <a:gd name="connsiteY6-658" fmla="*/ 0 h 2933483"/>
                        <a:gd name="connsiteX0-659" fmla="*/ 8156794 w 8156794"/>
                        <a:gd name="connsiteY0-660" fmla="*/ 0 h 2933483"/>
                        <a:gd name="connsiteX1-661" fmla="*/ 8145760 w 8156794"/>
                        <a:gd name="connsiteY1-662" fmla="*/ 1593168 h 2933483"/>
                        <a:gd name="connsiteX2-663" fmla="*/ 4123353 w 8156794"/>
                        <a:gd name="connsiteY2-664" fmla="*/ 2932729 h 2933483"/>
                        <a:gd name="connsiteX3-665" fmla="*/ 2295 w 8156794"/>
                        <a:gd name="connsiteY3-666" fmla="*/ 1484165 h 2933483"/>
                        <a:gd name="connsiteX4-667" fmla="*/ 767 w 8156794"/>
                        <a:gd name="connsiteY4-668" fmla="*/ 13224 h 2933483"/>
                        <a:gd name="connsiteX5-669" fmla="*/ 4068271 w 8156794"/>
                        <a:gd name="connsiteY5-670" fmla="*/ 1432121 h 2933483"/>
                        <a:gd name="connsiteX6-671" fmla="*/ 8156794 w 8156794"/>
                        <a:gd name="connsiteY6-672" fmla="*/ 0 h 2933483"/>
                        <a:gd name="connsiteX0-673" fmla="*/ 8123689 w 8145760"/>
                        <a:gd name="connsiteY0-674" fmla="*/ 13560 h 2920259"/>
                        <a:gd name="connsiteX1-675" fmla="*/ 8145760 w 8145760"/>
                        <a:gd name="connsiteY1-676" fmla="*/ 1579944 h 2920259"/>
                        <a:gd name="connsiteX2-677" fmla="*/ 4123353 w 8145760"/>
                        <a:gd name="connsiteY2-678" fmla="*/ 2919505 h 2920259"/>
                        <a:gd name="connsiteX3-679" fmla="*/ 2295 w 8145760"/>
                        <a:gd name="connsiteY3-680" fmla="*/ 1470941 h 2920259"/>
                        <a:gd name="connsiteX4-681" fmla="*/ 767 w 8145760"/>
                        <a:gd name="connsiteY4-682" fmla="*/ 0 h 2920259"/>
                        <a:gd name="connsiteX5-683" fmla="*/ 4068271 w 8145760"/>
                        <a:gd name="connsiteY5-684" fmla="*/ 1418897 h 2920259"/>
                        <a:gd name="connsiteX6-685" fmla="*/ 8123689 w 8145760"/>
                        <a:gd name="connsiteY6-686" fmla="*/ 13560 h 2920259"/>
                        <a:gd name="connsiteX0-687" fmla="*/ 8178863 w 8178863"/>
                        <a:gd name="connsiteY0-688" fmla="*/ 26952 h 2920259"/>
                        <a:gd name="connsiteX1-689" fmla="*/ 8145760 w 8178863"/>
                        <a:gd name="connsiteY1-690" fmla="*/ 1579944 h 2920259"/>
                        <a:gd name="connsiteX2-691" fmla="*/ 4123353 w 8178863"/>
                        <a:gd name="connsiteY2-692" fmla="*/ 2919505 h 2920259"/>
                        <a:gd name="connsiteX3-693" fmla="*/ 2295 w 8178863"/>
                        <a:gd name="connsiteY3-694" fmla="*/ 1470941 h 2920259"/>
                        <a:gd name="connsiteX4-695" fmla="*/ 767 w 8178863"/>
                        <a:gd name="connsiteY4-696" fmla="*/ 0 h 2920259"/>
                        <a:gd name="connsiteX5-697" fmla="*/ 4068271 w 8178863"/>
                        <a:gd name="connsiteY5-698" fmla="*/ 1418897 h 2920259"/>
                        <a:gd name="connsiteX6-699" fmla="*/ 8178863 w 8178863"/>
                        <a:gd name="connsiteY6-700" fmla="*/ 26952 h 2920259"/>
                        <a:gd name="connsiteX0-701" fmla="*/ 8167827 w 8167827"/>
                        <a:gd name="connsiteY0-702" fmla="*/ 40343 h 2920259"/>
                        <a:gd name="connsiteX1-703" fmla="*/ 8145760 w 8167827"/>
                        <a:gd name="connsiteY1-704" fmla="*/ 1579944 h 2920259"/>
                        <a:gd name="connsiteX2-705" fmla="*/ 4123353 w 8167827"/>
                        <a:gd name="connsiteY2-706" fmla="*/ 2919505 h 2920259"/>
                        <a:gd name="connsiteX3-707" fmla="*/ 2295 w 8167827"/>
                        <a:gd name="connsiteY3-708" fmla="*/ 1470941 h 2920259"/>
                        <a:gd name="connsiteX4-709" fmla="*/ 767 w 8167827"/>
                        <a:gd name="connsiteY4-710" fmla="*/ 0 h 2920259"/>
                        <a:gd name="connsiteX5-711" fmla="*/ 4068271 w 8167827"/>
                        <a:gd name="connsiteY5-712" fmla="*/ 1418897 h 2920259"/>
                        <a:gd name="connsiteX6-713" fmla="*/ 8167827 w 8167827"/>
                        <a:gd name="connsiteY6-714" fmla="*/ 40343 h 2920259"/>
                        <a:gd name="connsiteX0-715" fmla="*/ 8123687 w 8145760"/>
                        <a:gd name="connsiteY0-716" fmla="*/ 53735 h 2920259"/>
                        <a:gd name="connsiteX1-717" fmla="*/ 8145760 w 8145760"/>
                        <a:gd name="connsiteY1-718" fmla="*/ 1579944 h 2920259"/>
                        <a:gd name="connsiteX2-719" fmla="*/ 4123353 w 8145760"/>
                        <a:gd name="connsiteY2-720" fmla="*/ 2919505 h 2920259"/>
                        <a:gd name="connsiteX3-721" fmla="*/ 2295 w 8145760"/>
                        <a:gd name="connsiteY3-722" fmla="*/ 1470941 h 2920259"/>
                        <a:gd name="connsiteX4-723" fmla="*/ 767 w 8145760"/>
                        <a:gd name="connsiteY4-724" fmla="*/ 0 h 2920259"/>
                        <a:gd name="connsiteX5-725" fmla="*/ 4068271 w 8145760"/>
                        <a:gd name="connsiteY5-726" fmla="*/ 1418897 h 2920259"/>
                        <a:gd name="connsiteX6-727" fmla="*/ 8123687 w 8145760"/>
                        <a:gd name="connsiteY6-728" fmla="*/ 53735 h 2920259"/>
                        <a:gd name="connsiteX0-729" fmla="*/ 8161918 w 8161918"/>
                        <a:gd name="connsiteY0-730" fmla="*/ 0 h 2943855"/>
                        <a:gd name="connsiteX1-731" fmla="*/ 8145760 w 8161918"/>
                        <a:gd name="connsiteY1-732" fmla="*/ 1603540 h 2943855"/>
                        <a:gd name="connsiteX2-733" fmla="*/ 4123353 w 8161918"/>
                        <a:gd name="connsiteY2-734" fmla="*/ 2943101 h 2943855"/>
                        <a:gd name="connsiteX3-735" fmla="*/ 2295 w 8161918"/>
                        <a:gd name="connsiteY3-736" fmla="*/ 1494537 h 2943855"/>
                        <a:gd name="connsiteX4-737" fmla="*/ 767 w 8161918"/>
                        <a:gd name="connsiteY4-738" fmla="*/ 23596 h 2943855"/>
                        <a:gd name="connsiteX5-739" fmla="*/ 4068271 w 8161918"/>
                        <a:gd name="connsiteY5-740" fmla="*/ 1442493 h 2943855"/>
                        <a:gd name="connsiteX6-741" fmla="*/ 8161918 w 8161918"/>
                        <a:gd name="connsiteY6-742" fmla="*/ 0 h 2943855"/>
                        <a:gd name="connsiteX0-743" fmla="*/ 8144926 w 8145760"/>
                        <a:gd name="connsiteY0-744" fmla="*/ 43424 h 2920259"/>
                        <a:gd name="connsiteX1-745" fmla="*/ 8145760 w 8145760"/>
                        <a:gd name="connsiteY1-746" fmla="*/ 1579944 h 2920259"/>
                        <a:gd name="connsiteX2-747" fmla="*/ 4123353 w 8145760"/>
                        <a:gd name="connsiteY2-748" fmla="*/ 2919505 h 2920259"/>
                        <a:gd name="connsiteX3-749" fmla="*/ 2295 w 8145760"/>
                        <a:gd name="connsiteY3-750" fmla="*/ 1470941 h 2920259"/>
                        <a:gd name="connsiteX4-751" fmla="*/ 767 w 8145760"/>
                        <a:gd name="connsiteY4-752" fmla="*/ 0 h 2920259"/>
                        <a:gd name="connsiteX5-753" fmla="*/ 4068271 w 8145760"/>
                        <a:gd name="connsiteY5-754" fmla="*/ 1418897 h 2920259"/>
                        <a:gd name="connsiteX6-755" fmla="*/ 8144926 w 8145760"/>
                        <a:gd name="connsiteY6-756" fmla="*/ 43424 h 2920259"/>
                        <a:gd name="connsiteX0-757" fmla="*/ 8161918 w 8161918"/>
                        <a:gd name="connsiteY0-758" fmla="*/ 0 h 2959321"/>
                        <a:gd name="connsiteX1-759" fmla="*/ 8145760 w 8161918"/>
                        <a:gd name="connsiteY1-760" fmla="*/ 1619006 h 2959321"/>
                        <a:gd name="connsiteX2-761" fmla="*/ 4123353 w 8161918"/>
                        <a:gd name="connsiteY2-762" fmla="*/ 2958567 h 2959321"/>
                        <a:gd name="connsiteX3-763" fmla="*/ 2295 w 8161918"/>
                        <a:gd name="connsiteY3-764" fmla="*/ 1510003 h 2959321"/>
                        <a:gd name="connsiteX4-765" fmla="*/ 767 w 8161918"/>
                        <a:gd name="connsiteY4-766" fmla="*/ 39062 h 2959321"/>
                        <a:gd name="connsiteX5-767" fmla="*/ 4068271 w 8161918"/>
                        <a:gd name="connsiteY5-768" fmla="*/ 1457959 h 2959321"/>
                        <a:gd name="connsiteX6-769" fmla="*/ 8161918 w 8161918"/>
                        <a:gd name="connsiteY6-770" fmla="*/ 0 h 2959321"/>
                        <a:gd name="connsiteX0-771" fmla="*/ 8161918 w 8162752"/>
                        <a:gd name="connsiteY0-772" fmla="*/ 0 h 2959488"/>
                        <a:gd name="connsiteX1-773" fmla="*/ 8162752 w 8162752"/>
                        <a:gd name="connsiteY1-774" fmla="*/ 1629317 h 2959488"/>
                        <a:gd name="connsiteX2-775" fmla="*/ 4123353 w 8162752"/>
                        <a:gd name="connsiteY2-776" fmla="*/ 2958567 h 2959488"/>
                        <a:gd name="connsiteX3-777" fmla="*/ 2295 w 8162752"/>
                        <a:gd name="connsiteY3-778" fmla="*/ 1510003 h 2959488"/>
                        <a:gd name="connsiteX4-779" fmla="*/ 767 w 8162752"/>
                        <a:gd name="connsiteY4-780" fmla="*/ 39062 h 2959488"/>
                        <a:gd name="connsiteX5-781" fmla="*/ 4068271 w 8162752"/>
                        <a:gd name="connsiteY5-782" fmla="*/ 1457959 h 2959488"/>
                        <a:gd name="connsiteX6-783" fmla="*/ 8161918 w 8162752"/>
                        <a:gd name="connsiteY6-784" fmla="*/ 0 h 2959488"/>
                        <a:gd name="connsiteX0-785" fmla="*/ 8165930 w 8166764"/>
                        <a:gd name="connsiteY0-786" fmla="*/ 7337 h 2966825"/>
                        <a:gd name="connsiteX1-787" fmla="*/ 8166764 w 8166764"/>
                        <a:gd name="connsiteY1-788" fmla="*/ 1636654 h 2966825"/>
                        <a:gd name="connsiteX2-789" fmla="*/ 4127365 w 8166764"/>
                        <a:gd name="connsiteY2-790" fmla="*/ 2965904 h 2966825"/>
                        <a:gd name="connsiteX3-791" fmla="*/ 6307 w 8166764"/>
                        <a:gd name="connsiteY3-792" fmla="*/ 1517340 h 2966825"/>
                        <a:gd name="connsiteX4-793" fmla="*/ 532 w 8166764"/>
                        <a:gd name="connsiteY4-794" fmla="*/ 0 h 2966825"/>
                        <a:gd name="connsiteX5-795" fmla="*/ 4072283 w 8166764"/>
                        <a:gd name="connsiteY5-796" fmla="*/ 1465296 h 2966825"/>
                        <a:gd name="connsiteX6-797" fmla="*/ 8165930 w 8166764"/>
                        <a:gd name="connsiteY6-798" fmla="*/ 7337 h 2966825"/>
                        <a:gd name="connsiteX0-799" fmla="*/ 8168119 w 8168953"/>
                        <a:gd name="connsiteY0-800" fmla="*/ 7337 h 2966682"/>
                        <a:gd name="connsiteX1-801" fmla="*/ 8168953 w 8168953"/>
                        <a:gd name="connsiteY1-802" fmla="*/ 1636654 h 2966682"/>
                        <a:gd name="connsiteX2-803" fmla="*/ 4129554 w 8168953"/>
                        <a:gd name="connsiteY2-804" fmla="*/ 2965904 h 2966682"/>
                        <a:gd name="connsiteX3-805" fmla="*/ 0 w 8168953"/>
                        <a:gd name="connsiteY3-806" fmla="*/ 1527651 h 2966682"/>
                        <a:gd name="connsiteX4-807" fmla="*/ 2721 w 8168953"/>
                        <a:gd name="connsiteY4-808" fmla="*/ 0 h 2966682"/>
                        <a:gd name="connsiteX5-809" fmla="*/ 4074472 w 8168953"/>
                        <a:gd name="connsiteY5-810" fmla="*/ 1465296 h 2966682"/>
                        <a:gd name="connsiteX6-811" fmla="*/ 8168119 w 8168953"/>
                        <a:gd name="connsiteY6-812" fmla="*/ 7337 h 2966682"/>
                        <a:gd name="connsiteX0-813" fmla="*/ 8168119 w 8168953"/>
                        <a:gd name="connsiteY0-814" fmla="*/ 7337 h 3100377"/>
                        <a:gd name="connsiteX1-815" fmla="*/ 8168953 w 8168953"/>
                        <a:gd name="connsiteY1-816" fmla="*/ 1636654 h 3100377"/>
                        <a:gd name="connsiteX2-817" fmla="*/ 4118520 w 8168953"/>
                        <a:gd name="connsiteY2-818" fmla="*/ 3099826 h 3100377"/>
                        <a:gd name="connsiteX3-819" fmla="*/ 0 w 8168953"/>
                        <a:gd name="connsiteY3-820" fmla="*/ 1527651 h 3100377"/>
                        <a:gd name="connsiteX4-821" fmla="*/ 2721 w 8168953"/>
                        <a:gd name="connsiteY4-822" fmla="*/ 0 h 3100377"/>
                        <a:gd name="connsiteX5-823" fmla="*/ 4074472 w 8168953"/>
                        <a:gd name="connsiteY5-824" fmla="*/ 1465296 h 3100377"/>
                        <a:gd name="connsiteX6-825" fmla="*/ 8168119 w 8168953"/>
                        <a:gd name="connsiteY6-826" fmla="*/ 7337 h 3100377"/>
                        <a:gd name="connsiteX0-827" fmla="*/ 8168119 w 8168953"/>
                        <a:gd name="connsiteY0-828" fmla="*/ 7337 h 3100429"/>
                        <a:gd name="connsiteX1-829" fmla="*/ 8168953 w 8168953"/>
                        <a:gd name="connsiteY1-830" fmla="*/ 1636654 h 3100429"/>
                        <a:gd name="connsiteX2-831" fmla="*/ 4118520 w 8168953"/>
                        <a:gd name="connsiteY2-832" fmla="*/ 3099826 h 3100429"/>
                        <a:gd name="connsiteX3-833" fmla="*/ 0 w 8168953"/>
                        <a:gd name="connsiteY3-834" fmla="*/ 1527651 h 3100429"/>
                        <a:gd name="connsiteX4-835" fmla="*/ 2721 w 8168953"/>
                        <a:gd name="connsiteY4-836" fmla="*/ 0 h 3100429"/>
                        <a:gd name="connsiteX5-837" fmla="*/ 4074472 w 8168953"/>
                        <a:gd name="connsiteY5-838" fmla="*/ 1465296 h 3100429"/>
                        <a:gd name="connsiteX6-839" fmla="*/ 8168119 w 8168953"/>
                        <a:gd name="connsiteY6-840" fmla="*/ 7337 h 3100429"/>
                        <a:gd name="connsiteX0-841" fmla="*/ 8165849 w 8166683"/>
                        <a:gd name="connsiteY0-842" fmla="*/ 7337 h 3099826"/>
                        <a:gd name="connsiteX1-843" fmla="*/ 8166683 w 8166683"/>
                        <a:gd name="connsiteY1-844" fmla="*/ 1636654 h 3099826"/>
                        <a:gd name="connsiteX2-845" fmla="*/ 4116250 w 8166683"/>
                        <a:gd name="connsiteY2-846" fmla="*/ 3099826 h 3099826"/>
                        <a:gd name="connsiteX3-847" fmla="*/ 8764 w 8166683"/>
                        <a:gd name="connsiteY3-848" fmla="*/ 1634789 h 3099826"/>
                        <a:gd name="connsiteX4-849" fmla="*/ 451 w 8166683"/>
                        <a:gd name="connsiteY4-850" fmla="*/ 0 h 3099826"/>
                        <a:gd name="connsiteX5-851" fmla="*/ 4072202 w 8166683"/>
                        <a:gd name="connsiteY5-852" fmla="*/ 1465296 h 3099826"/>
                        <a:gd name="connsiteX6-853" fmla="*/ 8165849 w 8166683"/>
                        <a:gd name="connsiteY6-854" fmla="*/ 7337 h 3099826"/>
                        <a:gd name="connsiteX0-855" fmla="*/ 8165849 w 8166683"/>
                        <a:gd name="connsiteY0-856" fmla="*/ 7337 h 3099826"/>
                        <a:gd name="connsiteX1-857" fmla="*/ 8166683 w 8166683"/>
                        <a:gd name="connsiteY1-858" fmla="*/ 1636654 h 3099826"/>
                        <a:gd name="connsiteX2-859" fmla="*/ 4116250 w 8166683"/>
                        <a:gd name="connsiteY2-860" fmla="*/ 3099826 h 3099826"/>
                        <a:gd name="connsiteX3-861" fmla="*/ 8764 w 8166683"/>
                        <a:gd name="connsiteY3-862" fmla="*/ 1634789 h 3099826"/>
                        <a:gd name="connsiteX4-863" fmla="*/ 451 w 8166683"/>
                        <a:gd name="connsiteY4-864" fmla="*/ 0 h 3099826"/>
                        <a:gd name="connsiteX5-865" fmla="*/ 4072202 w 8166683"/>
                        <a:gd name="connsiteY5-866" fmla="*/ 1465296 h 3099826"/>
                        <a:gd name="connsiteX6-867" fmla="*/ 8165849 w 8166683"/>
                        <a:gd name="connsiteY6-868" fmla="*/ 7337 h 3099826"/>
                        <a:gd name="connsiteX0-869" fmla="*/ 8165849 w 8166683"/>
                        <a:gd name="connsiteY0-870" fmla="*/ 7337 h 3099826"/>
                        <a:gd name="connsiteX1-871" fmla="*/ 8166683 w 8166683"/>
                        <a:gd name="connsiteY1-872" fmla="*/ 1636654 h 3099826"/>
                        <a:gd name="connsiteX2-873" fmla="*/ 4116250 w 8166683"/>
                        <a:gd name="connsiteY2-874" fmla="*/ 3099826 h 3099826"/>
                        <a:gd name="connsiteX3-875" fmla="*/ 8764 w 8166683"/>
                        <a:gd name="connsiteY3-876" fmla="*/ 1634789 h 3099826"/>
                        <a:gd name="connsiteX4-877" fmla="*/ 451 w 8166683"/>
                        <a:gd name="connsiteY4-878" fmla="*/ 0 h 3099826"/>
                        <a:gd name="connsiteX5-879" fmla="*/ 4061168 w 8166683"/>
                        <a:gd name="connsiteY5-880" fmla="*/ 1438511 h 3099826"/>
                        <a:gd name="connsiteX6-881" fmla="*/ 8165849 w 8166683"/>
                        <a:gd name="connsiteY6-882" fmla="*/ 7337 h 3099826"/>
                        <a:gd name="connsiteX0-883" fmla="*/ 8165849 w 8166683"/>
                        <a:gd name="connsiteY0-884" fmla="*/ 7337 h 3099826"/>
                        <a:gd name="connsiteX1-885" fmla="*/ 8166683 w 8166683"/>
                        <a:gd name="connsiteY1-886" fmla="*/ 1636654 h 3099826"/>
                        <a:gd name="connsiteX2-887" fmla="*/ 4116250 w 8166683"/>
                        <a:gd name="connsiteY2-888" fmla="*/ 3099826 h 3099826"/>
                        <a:gd name="connsiteX3-889" fmla="*/ 8764 w 8166683"/>
                        <a:gd name="connsiteY3-890" fmla="*/ 1634789 h 3099826"/>
                        <a:gd name="connsiteX4-891" fmla="*/ 451 w 8166683"/>
                        <a:gd name="connsiteY4-892" fmla="*/ 0 h 3099826"/>
                        <a:gd name="connsiteX5-893" fmla="*/ 4061168 w 8166683"/>
                        <a:gd name="connsiteY5-894" fmla="*/ 1438511 h 3099826"/>
                        <a:gd name="connsiteX6-895" fmla="*/ 8165849 w 8166683"/>
                        <a:gd name="connsiteY6-896" fmla="*/ 7337 h 3099826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6" name="Oval 311"/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87" name="Group 312"/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188" name="Freeform 313"/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-1" fmla="*/ 3725333 w 4641485"/>
                          <a:gd name="connsiteY0-2" fmla="*/ 0 h 1049866"/>
                          <a:gd name="connsiteX1-3" fmla="*/ 4641485 w 4641485"/>
                          <a:gd name="connsiteY1-4" fmla="*/ 239402 h 1049866"/>
                          <a:gd name="connsiteX2-5" fmla="*/ 3962400 w 4641485"/>
                          <a:gd name="connsiteY2-6" fmla="*/ 541866 h 1049866"/>
                          <a:gd name="connsiteX3-7" fmla="*/ 3742267 w 4641485"/>
                          <a:gd name="connsiteY3-8" fmla="*/ 457200 h 1049866"/>
                          <a:gd name="connsiteX4-9" fmla="*/ 2269067 w 4641485"/>
                          <a:gd name="connsiteY4-10" fmla="*/ 1049866 h 1049866"/>
                          <a:gd name="connsiteX5-11" fmla="*/ 880533 w 4641485"/>
                          <a:gd name="connsiteY5-12" fmla="*/ 457200 h 1049866"/>
                          <a:gd name="connsiteX6-13" fmla="*/ 592667 w 4641485"/>
                          <a:gd name="connsiteY6-14" fmla="*/ 541866 h 1049866"/>
                          <a:gd name="connsiteX7-15" fmla="*/ 0 w 4641485"/>
                          <a:gd name="connsiteY7-16" fmla="*/ 254000 h 1049866"/>
                          <a:gd name="connsiteX8-17" fmla="*/ 880533 w 4641485"/>
                          <a:gd name="connsiteY8-18" fmla="*/ 16933 h 1049866"/>
                          <a:gd name="connsiteX9-19" fmla="*/ 2302933 w 4641485"/>
                          <a:gd name="connsiteY9-20" fmla="*/ 626533 h 1049866"/>
                          <a:gd name="connsiteX10-21" fmla="*/ 3725333 w 4641485"/>
                          <a:gd name="connsiteY10-22" fmla="*/ 0 h 1049866"/>
                          <a:gd name="connsiteX0-23" fmla="*/ 3756864 w 4673016"/>
                          <a:gd name="connsiteY0-24" fmla="*/ 0 h 1049866"/>
                          <a:gd name="connsiteX1-25" fmla="*/ 4673016 w 4673016"/>
                          <a:gd name="connsiteY1-26" fmla="*/ 239402 h 1049866"/>
                          <a:gd name="connsiteX2-27" fmla="*/ 3993931 w 4673016"/>
                          <a:gd name="connsiteY2-28" fmla="*/ 541866 h 1049866"/>
                          <a:gd name="connsiteX3-29" fmla="*/ 3773798 w 4673016"/>
                          <a:gd name="connsiteY3-30" fmla="*/ 457200 h 1049866"/>
                          <a:gd name="connsiteX4-31" fmla="*/ 2300598 w 4673016"/>
                          <a:gd name="connsiteY4-32" fmla="*/ 1049866 h 1049866"/>
                          <a:gd name="connsiteX5-33" fmla="*/ 912064 w 4673016"/>
                          <a:gd name="connsiteY5-34" fmla="*/ 457200 h 1049866"/>
                          <a:gd name="connsiteX6-35" fmla="*/ 624198 w 4673016"/>
                          <a:gd name="connsiteY6-36" fmla="*/ 541866 h 1049866"/>
                          <a:gd name="connsiteX7-37" fmla="*/ 0 w 4673016"/>
                          <a:gd name="connsiteY7-38" fmla="*/ 232979 h 1049866"/>
                          <a:gd name="connsiteX8-39" fmla="*/ 912064 w 4673016"/>
                          <a:gd name="connsiteY8-40" fmla="*/ 16933 h 1049866"/>
                          <a:gd name="connsiteX9-41" fmla="*/ 2334464 w 4673016"/>
                          <a:gd name="connsiteY9-42" fmla="*/ 626533 h 1049866"/>
                          <a:gd name="connsiteX10-43" fmla="*/ 3756864 w 4673016"/>
                          <a:gd name="connsiteY10-44" fmla="*/ 0 h 1049866"/>
                          <a:gd name="connsiteX0-45" fmla="*/ 3756864 w 4673016"/>
                          <a:gd name="connsiteY0-46" fmla="*/ 0 h 1049866"/>
                          <a:gd name="connsiteX1-47" fmla="*/ 4673016 w 4673016"/>
                          <a:gd name="connsiteY1-48" fmla="*/ 239402 h 1049866"/>
                          <a:gd name="connsiteX2-49" fmla="*/ 3993931 w 4673016"/>
                          <a:gd name="connsiteY2-50" fmla="*/ 541866 h 1049866"/>
                          <a:gd name="connsiteX3-51" fmla="*/ 3784308 w 4673016"/>
                          <a:gd name="connsiteY3-52" fmla="*/ 404648 h 1049866"/>
                          <a:gd name="connsiteX4-53" fmla="*/ 2300598 w 4673016"/>
                          <a:gd name="connsiteY4-54" fmla="*/ 1049866 h 1049866"/>
                          <a:gd name="connsiteX5-55" fmla="*/ 912064 w 4673016"/>
                          <a:gd name="connsiteY5-56" fmla="*/ 457200 h 1049866"/>
                          <a:gd name="connsiteX6-57" fmla="*/ 624198 w 4673016"/>
                          <a:gd name="connsiteY6-58" fmla="*/ 541866 h 1049866"/>
                          <a:gd name="connsiteX7-59" fmla="*/ 0 w 4673016"/>
                          <a:gd name="connsiteY7-60" fmla="*/ 232979 h 1049866"/>
                          <a:gd name="connsiteX8-61" fmla="*/ 912064 w 4673016"/>
                          <a:gd name="connsiteY8-62" fmla="*/ 16933 h 1049866"/>
                          <a:gd name="connsiteX9-63" fmla="*/ 2334464 w 4673016"/>
                          <a:gd name="connsiteY9-64" fmla="*/ 626533 h 1049866"/>
                          <a:gd name="connsiteX10-65" fmla="*/ 3756864 w 4673016"/>
                          <a:gd name="connsiteY10-66" fmla="*/ 0 h 1049866"/>
                          <a:gd name="connsiteX0-67" fmla="*/ 3756864 w 4673016"/>
                          <a:gd name="connsiteY0-68" fmla="*/ 0 h 1049866"/>
                          <a:gd name="connsiteX1-69" fmla="*/ 4673016 w 4673016"/>
                          <a:gd name="connsiteY1-70" fmla="*/ 239402 h 1049866"/>
                          <a:gd name="connsiteX2-71" fmla="*/ 3993931 w 4673016"/>
                          <a:gd name="connsiteY2-72" fmla="*/ 541866 h 1049866"/>
                          <a:gd name="connsiteX3-73" fmla="*/ 3794818 w 4673016"/>
                          <a:gd name="connsiteY3-74" fmla="*/ 436179 h 1049866"/>
                          <a:gd name="connsiteX4-75" fmla="*/ 2300598 w 4673016"/>
                          <a:gd name="connsiteY4-76" fmla="*/ 1049866 h 1049866"/>
                          <a:gd name="connsiteX5-77" fmla="*/ 912064 w 4673016"/>
                          <a:gd name="connsiteY5-78" fmla="*/ 457200 h 1049866"/>
                          <a:gd name="connsiteX6-79" fmla="*/ 624198 w 4673016"/>
                          <a:gd name="connsiteY6-80" fmla="*/ 541866 h 1049866"/>
                          <a:gd name="connsiteX7-81" fmla="*/ 0 w 4673016"/>
                          <a:gd name="connsiteY7-82" fmla="*/ 232979 h 1049866"/>
                          <a:gd name="connsiteX8-83" fmla="*/ 912064 w 4673016"/>
                          <a:gd name="connsiteY8-84" fmla="*/ 16933 h 1049866"/>
                          <a:gd name="connsiteX9-85" fmla="*/ 2334464 w 4673016"/>
                          <a:gd name="connsiteY9-86" fmla="*/ 626533 h 1049866"/>
                          <a:gd name="connsiteX10-87" fmla="*/ 3756864 w 4673016"/>
                          <a:gd name="connsiteY10-88" fmla="*/ 0 h 1049866"/>
                          <a:gd name="connsiteX0-89" fmla="*/ 3756864 w 4673016"/>
                          <a:gd name="connsiteY0-90" fmla="*/ 0 h 1049866"/>
                          <a:gd name="connsiteX1-91" fmla="*/ 4673016 w 4673016"/>
                          <a:gd name="connsiteY1-92" fmla="*/ 239402 h 1049866"/>
                          <a:gd name="connsiteX2-93" fmla="*/ 3993931 w 4673016"/>
                          <a:gd name="connsiteY2-94" fmla="*/ 541866 h 1049866"/>
                          <a:gd name="connsiteX3-95" fmla="*/ 3794818 w 4673016"/>
                          <a:gd name="connsiteY3-96" fmla="*/ 436179 h 1049866"/>
                          <a:gd name="connsiteX4-97" fmla="*/ 2300598 w 4673016"/>
                          <a:gd name="connsiteY4-98" fmla="*/ 1049866 h 1049866"/>
                          <a:gd name="connsiteX5-99" fmla="*/ 912064 w 4673016"/>
                          <a:gd name="connsiteY5-100" fmla="*/ 457200 h 1049866"/>
                          <a:gd name="connsiteX6-101" fmla="*/ 624198 w 4673016"/>
                          <a:gd name="connsiteY6-102" fmla="*/ 541866 h 1049866"/>
                          <a:gd name="connsiteX7-103" fmla="*/ 0 w 4673016"/>
                          <a:gd name="connsiteY7-104" fmla="*/ 232979 h 1049866"/>
                          <a:gd name="connsiteX8-105" fmla="*/ 912064 w 4673016"/>
                          <a:gd name="connsiteY8-106" fmla="*/ 16933 h 1049866"/>
                          <a:gd name="connsiteX9-107" fmla="*/ 2323954 w 4673016"/>
                          <a:gd name="connsiteY9-108" fmla="*/ 616023 h 1049866"/>
                          <a:gd name="connsiteX10-109" fmla="*/ 3756864 w 4673016"/>
                          <a:gd name="connsiteY10-110" fmla="*/ 0 h 1049866"/>
                          <a:gd name="connsiteX0-111" fmla="*/ 3756864 w 4673016"/>
                          <a:gd name="connsiteY0-112" fmla="*/ 0 h 1049866"/>
                          <a:gd name="connsiteX1-113" fmla="*/ 4673016 w 4673016"/>
                          <a:gd name="connsiteY1-114" fmla="*/ 239402 h 1049866"/>
                          <a:gd name="connsiteX2-115" fmla="*/ 3993931 w 4673016"/>
                          <a:gd name="connsiteY2-116" fmla="*/ 541866 h 1049866"/>
                          <a:gd name="connsiteX3-117" fmla="*/ 3794818 w 4673016"/>
                          <a:gd name="connsiteY3-118" fmla="*/ 436179 h 1049866"/>
                          <a:gd name="connsiteX4-119" fmla="*/ 2300598 w 4673016"/>
                          <a:gd name="connsiteY4-120" fmla="*/ 1049866 h 1049866"/>
                          <a:gd name="connsiteX5-121" fmla="*/ 912064 w 4673016"/>
                          <a:gd name="connsiteY5-122" fmla="*/ 457200 h 1049866"/>
                          <a:gd name="connsiteX6-123" fmla="*/ 624198 w 4673016"/>
                          <a:gd name="connsiteY6-124" fmla="*/ 541866 h 1049866"/>
                          <a:gd name="connsiteX7-125" fmla="*/ 0 w 4673016"/>
                          <a:gd name="connsiteY7-126" fmla="*/ 275021 h 1049866"/>
                          <a:gd name="connsiteX8-127" fmla="*/ 912064 w 4673016"/>
                          <a:gd name="connsiteY8-128" fmla="*/ 16933 h 1049866"/>
                          <a:gd name="connsiteX9-129" fmla="*/ 2323954 w 4673016"/>
                          <a:gd name="connsiteY9-130" fmla="*/ 616023 h 1049866"/>
                          <a:gd name="connsiteX10-131" fmla="*/ 3756864 w 4673016"/>
                          <a:gd name="connsiteY10-132" fmla="*/ 0 h 1049866"/>
                          <a:gd name="connsiteX0-133" fmla="*/ 3756864 w 4673016"/>
                          <a:gd name="connsiteY0-134" fmla="*/ 0 h 1049866"/>
                          <a:gd name="connsiteX1-135" fmla="*/ 4673016 w 4673016"/>
                          <a:gd name="connsiteY1-136" fmla="*/ 239402 h 1049866"/>
                          <a:gd name="connsiteX2-137" fmla="*/ 3993931 w 4673016"/>
                          <a:gd name="connsiteY2-138" fmla="*/ 541866 h 1049866"/>
                          <a:gd name="connsiteX3-139" fmla="*/ 3815839 w 4673016"/>
                          <a:gd name="connsiteY3-140" fmla="*/ 467710 h 1049866"/>
                          <a:gd name="connsiteX4-141" fmla="*/ 2300598 w 4673016"/>
                          <a:gd name="connsiteY4-142" fmla="*/ 1049866 h 1049866"/>
                          <a:gd name="connsiteX5-143" fmla="*/ 912064 w 4673016"/>
                          <a:gd name="connsiteY5-144" fmla="*/ 457200 h 1049866"/>
                          <a:gd name="connsiteX6-145" fmla="*/ 624198 w 4673016"/>
                          <a:gd name="connsiteY6-146" fmla="*/ 541866 h 1049866"/>
                          <a:gd name="connsiteX7-147" fmla="*/ 0 w 4673016"/>
                          <a:gd name="connsiteY7-148" fmla="*/ 275021 h 1049866"/>
                          <a:gd name="connsiteX8-149" fmla="*/ 912064 w 4673016"/>
                          <a:gd name="connsiteY8-150" fmla="*/ 16933 h 1049866"/>
                          <a:gd name="connsiteX9-151" fmla="*/ 2323954 w 4673016"/>
                          <a:gd name="connsiteY9-152" fmla="*/ 616023 h 1049866"/>
                          <a:gd name="connsiteX10-153" fmla="*/ 3756864 w 4673016"/>
                          <a:gd name="connsiteY10-154" fmla="*/ 0 h 1049866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" name="Freeform 314"/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" name="Freeform 315"/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" name="Freeform 316"/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-1" fmla="*/ 168165 w 3731172"/>
                          <a:gd name="connsiteY0-2" fmla="*/ 73572 h 1418896"/>
                          <a:gd name="connsiteX1-3" fmla="*/ 451945 w 3731172"/>
                          <a:gd name="connsiteY1-4" fmla="*/ 0 h 1418896"/>
                          <a:gd name="connsiteX2-5" fmla="*/ 1881352 w 3731172"/>
                          <a:gd name="connsiteY2-6" fmla="*/ 599089 h 1418896"/>
                          <a:gd name="connsiteX3-7" fmla="*/ 3363310 w 3731172"/>
                          <a:gd name="connsiteY3-8" fmla="*/ 0 h 1418896"/>
                          <a:gd name="connsiteX4-9" fmla="*/ 3584027 w 3731172"/>
                          <a:gd name="connsiteY4-10" fmla="*/ 73572 h 1418896"/>
                          <a:gd name="connsiteX5-11" fmla="*/ 2627586 w 3731172"/>
                          <a:gd name="connsiteY5-12" fmla="*/ 441434 h 1418896"/>
                          <a:gd name="connsiteX6-13" fmla="*/ 2596055 w 3731172"/>
                          <a:gd name="connsiteY6-14" fmla="*/ 914400 h 1418896"/>
                          <a:gd name="connsiteX7-15" fmla="*/ 3731172 w 3731172"/>
                          <a:gd name="connsiteY7-16" fmla="*/ 1345324 h 1418896"/>
                          <a:gd name="connsiteX8-17" fmla="*/ 3447393 w 3731172"/>
                          <a:gd name="connsiteY8-18" fmla="*/ 1408386 h 1418896"/>
                          <a:gd name="connsiteX9-19" fmla="*/ 1870841 w 3731172"/>
                          <a:gd name="connsiteY9-20" fmla="*/ 746234 h 1418896"/>
                          <a:gd name="connsiteX10-21" fmla="*/ 262758 w 3731172"/>
                          <a:gd name="connsiteY10-22" fmla="*/ 1418896 h 1418896"/>
                          <a:gd name="connsiteX11-23" fmla="*/ 0 w 3731172"/>
                          <a:gd name="connsiteY11-24" fmla="*/ 1324303 h 1418896"/>
                          <a:gd name="connsiteX12-25" fmla="*/ 1145627 w 3731172"/>
                          <a:gd name="connsiteY12-26" fmla="*/ 882869 h 1418896"/>
                          <a:gd name="connsiteX13-27" fmla="*/ 1114096 w 3731172"/>
                          <a:gd name="connsiteY13-28" fmla="*/ 409903 h 1418896"/>
                          <a:gd name="connsiteX14-29" fmla="*/ 441434 w 3731172"/>
                          <a:gd name="connsiteY14-30" fmla="*/ 10510 h 1418896"/>
                          <a:gd name="connsiteX15-31" fmla="*/ 441434 w 3731172"/>
                          <a:gd name="connsiteY15-32" fmla="*/ 10510 h 1418896"/>
                          <a:gd name="connsiteX0-33" fmla="*/ 168165 w 3731172"/>
                          <a:gd name="connsiteY0-34" fmla="*/ 73572 h 1418896"/>
                          <a:gd name="connsiteX1-35" fmla="*/ 451945 w 3731172"/>
                          <a:gd name="connsiteY1-36" fmla="*/ 0 h 1418896"/>
                          <a:gd name="connsiteX2-37" fmla="*/ 1881352 w 3731172"/>
                          <a:gd name="connsiteY2-38" fmla="*/ 599089 h 1418896"/>
                          <a:gd name="connsiteX3-39" fmla="*/ 3363310 w 3731172"/>
                          <a:gd name="connsiteY3-40" fmla="*/ 0 h 1418896"/>
                          <a:gd name="connsiteX4-41" fmla="*/ 3584027 w 3731172"/>
                          <a:gd name="connsiteY4-42" fmla="*/ 73572 h 1418896"/>
                          <a:gd name="connsiteX5-43" fmla="*/ 2627586 w 3731172"/>
                          <a:gd name="connsiteY5-44" fmla="*/ 441434 h 1418896"/>
                          <a:gd name="connsiteX6-45" fmla="*/ 2596055 w 3731172"/>
                          <a:gd name="connsiteY6-46" fmla="*/ 914400 h 1418896"/>
                          <a:gd name="connsiteX7-47" fmla="*/ 3731172 w 3731172"/>
                          <a:gd name="connsiteY7-48" fmla="*/ 1345324 h 1418896"/>
                          <a:gd name="connsiteX8-49" fmla="*/ 3447393 w 3731172"/>
                          <a:gd name="connsiteY8-50" fmla="*/ 1408386 h 1418896"/>
                          <a:gd name="connsiteX9-51" fmla="*/ 1870841 w 3731172"/>
                          <a:gd name="connsiteY9-52" fmla="*/ 746234 h 1418896"/>
                          <a:gd name="connsiteX10-53" fmla="*/ 262758 w 3731172"/>
                          <a:gd name="connsiteY10-54" fmla="*/ 1418896 h 1418896"/>
                          <a:gd name="connsiteX11-55" fmla="*/ 0 w 3731172"/>
                          <a:gd name="connsiteY11-56" fmla="*/ 1324303 h 1418896"/>
                          <a:gd name="connsiteX12-57" fmla="*/ 1145627 w 3731172"/>
                          <a:gd name="connsiteY12-58" fmla="*/ 882869 h 1418896"/>
                          <a:gd name="connsiteX13-59" fmla="*/ 1114096 w 3731172"/>
                          <a:gd name="connsiteY13-60" fmla="*/ 409903 h 1418896"/>
                          <a:gd name="connsiteX14-61" fmla="*/ 441434 w 3731172"/>
                          <a:gd name="connsiteY14-62" fmla="*/ 10510 h 1418896"/>
                          <a:gd name="connsiteX0-63" fmla="*/ 168165 w 3731172"/>
                          <a:gd name="connsiteY0-64" fmla="*/ 73572 h 1418896"/>
                          <a:gd name="connsiteX1-65" fmla="*/ 451945 w 3731172"/>
                          <a:gd name="connsiteY1-66" fmla="*/ 0 h 1418896"/>
                          <a:gd name="connsiteX2-67" fmla="*/ 1881352 w 3731172"/>
                          <a:gd name="connsiteY2-68" fmla="*/ 599089 h 1418896"/>
                          <a:gd name="connsiteX3-69" fmla="*/ 3363310 w 3731172"/>
                          <a:gd name="connsiteY3-70" fmla="*/ 0 h 1418896"/>
                          <a:gd name="connsiteX4-71" fmla="*/ 3584027 w 3731172"/>
                          <a:gd name="connsiteY4-72" fmla="*/ 73572 h 1418896"/>
                          <a:gd name="connsiteX5-73" fmla="*/ 2627586 w 3731172"/>
                          <a:gd name="connsiteY5-74" fmla="*/ 441434 h 1418896"/>
                          <a:gd name="connsiteX6-75" fmla="*/ 2596055 w 3731172"/>
                          <a:gd name="connsiteY6-76" fmla="*/ 914400 h 1418896"/>
                          <a:gd name="connsiteX7-77" fmla="*/ 3731172 w 3731172"/>
                          <a:gd name="connsiteY7-78" fmla="*/ 1345324 h 1418896"/>
                          <a:gd name="connsiteX8-79" fmla="*/ 3447393 w 3731172"/>
                          <a:gd name="connsiteY8-80" fmla="*/ 1408386 h 1418896"/>
                          <a:gd name="connsiteX9-81" fmla="*/ 1870841 w 3731172"/>
                          <a:gd name="connsiteY9-82" fmla="*/ 746234 h 1418896"/>
                          <a:gd name="connsiteX10-83" fmla="*/ 262758 w 3731172"/>
                          <a:gd name="connsiteY10-84" fmla="*/ 1418896 h 1418896"/>
                          <a:gd name="connsiteX11-85" fmla="*/ 0 w 3731172"/>
                          <a:gd name="connsiteY11-86" fmla="*/ 1324303 h 1418896"/>
                          <a:gd name="connsiteX12-87" fmla="*/ 1145627 w 3731172"/>
                          <a:gd name="connsiteY12-88" fmla="*/ 882869 h 1418896"/>
                          <a:gd name="connsiteX13-89" fmla="*/ 1114096 w 3731172"/>
                          <a:gd name="connsiteY13-90" fmla="*/ 409903 h 1418896"/>
                          <a:gd name="connsiteX14-91" fmla="*/ 357351 w 3731172"/>
                          <a:gd name="connsiteY14-92" fmla="*/ 115613 h 1418896"/>
                          <a:gd name="connsiteX0-93" fmla="*/ 168165 w 3731172"/>
                          <a:gd name="connsiteY0-94" fmla="*/ 73572 h 1418896"/>
                          <a:gd name="connsiteX1-95" fmla="*/ 451945 w 3731172"/>
                          <a:gd name="connsiteY1-96" fmla="*/ 0 h 1418896"/>
                          <a:gd name="connsiteX2-97" fmla="*/ 1881352 w 3731172"/>
                          <a:gd name="connsiteY2-98" fmla="*/ 599089 h 1418896"/>
                          <a:gd name="connsiteX3-99" fmla="*/ 3363310 w 3731172"/>
                          <a:gd name="connsiteY3-100" fmla="*/ 0 h 1418896"/>
                          <a:gd name="connsiteX4-101" fmla="*/ 3584027 w 3731172"/>
                          <a:gd name="connsiteY4-102" fmla="*/ 73572 h 1418896"/>
                          <a:gd name="connsiteX5-103" fmla="*/ 2627586 w 3731172"/>
                          <a:gd name="connsiteY5-104" fmla="*/ 441434 h 1418896"/>
                          <a:gd name="connsiteX6-105" fmla="*/ 2596055 w 3731172"/>
                          <a:gd name="connsiteY6-106" fmla="*/ 914400 h 1418896"/>
                          <a:gd name="connsiteX7-107" fmla="*/ 3731172 w 3731172"/>
                          <a:gd name="connsiteY7-108" fmla="*/ 1345324 h 1418896"/>
                          <a:gd name="connsiteX8-109" fmla="*/ 3447393 w 3731172"/>
                          <a:gd name="connsiteY8-110" fmla="*/ 1408386 h 1418896"/>
                          <a:gd name="connsiteX9-111" fmla="*/ 1870841 w 3731172"/>
                          <a:gd name="connsiteY9-112" fmla="*/ 746234 h 1418896"/>
                          <a:gd name="connsiteX10-113" fmla="*/ 262758 w 3731172"/>
                          <a:gd name="connsiteY10-114" fmla="*/ 1418896 h 1418896"/>
                          <a:gd name="connsiteX11-115" fmla="*/ 0 w 3731172"/>
                          <a:gd name="connsiteY11-116" fmla="*/ 1324303 h 1418896"/>
                          <a:gd name="connsiteX12-117" fmla="*/ 1145627 w 3731172"/>
                          <a:gd name="connsiteY12-118" fmla="*/ 882869 h 1418896"/>
                          <a:gd name="connsiteX13-119" fmla="*/ 1114096 w 3731172"/>
                          <a:gd name="connsiteY13-120" fmla="*/ 409903 h 1418896"/>
                          <a:gd name="connsiteX14-121" fmla="*/ 147144 w 3731172"/>
                          <a:gd name="connsiteY14-122" fmla="*/ 63061 h 1418896"/>
                          <a:gd name="connsiteX0-123" fmla="*/ 168165 w 3731172"/>
                          <a:gd name="connsiteY0-124" fmla="*/ 73572 h 1418896"/>
                          <a:gd name="connsiteX1-125" fmla="*/ 451945 w 3731172"/>
                          <a:gd name="connsiteY1-126" fmla="*/ 0 h 1418896"/>
                          <a:gd name="connsiteX2-127" fmla="*/ 1881352 w 3731172"/>
                          <a:gd name="connsiteY2-128" fmla="*/ 599089 h 1418896"/>
                          <a:gd name="connsiteX3-129" fmla="*/ 3363310 w 3731172"/>
                          <a:gd name="connsiteY3-130" fmla="*/ 0 h 1418896"/>
                          <a:gd name="connsiteX4-131" fmla="*/ 3584027 w 3731172"/>
                          <a:gd name="connsiteY4-132" fmla="*/ 73572 h 1418896"/>
                          <a:gd name="connsiteX5-133" fmla="*/ 2627586 w 3731172"/>
                          <a:gd name="connsiteY5-134" fmla="*/ 441434 h 1418896"/>
                          <a:gd name="connsiteX6-135" fmla="*/ 2596055 w 3731172"/>
                          <a:gd name="connsiteY6-136" fmla="*/ 914400 h 1418896"/>
                          <a:gd name="connsiteX7-137" fmla="*/ 3731172 w 3731172"/>
                          <a:gd name="connsiteY7-138" fmla="*/ 1345324 h 1418896"/>
                          <a:gd name="connsiteX8-139" fmla="*/ 3447393 w 3731172"/>
                          <a:gd name="connsiteY8-140" fmla="*/ 1408386 h 1418896"/>
                          <a:gd name="connsiteX9-141" fmla="*/ 1870841 w 3731172"/>
                          <a:gd name="connsiteY9-142" fmla="*/ 746234 h 1418896"/>
                          <a:gd name="connsiteX10-143" fmla="*/ 262758 w 3731172"/>
                          <a:gd name="connsiteY10-144" fmla="*/ 1418896 h 1418896"/>
                          <a:gd name="connsiteX11-145" fmla="*/ 0 w 3731172"/>
                          <a:gd name="connsiteY11-146" fmla="*/ 1324303 h 1418896"/>
                          <a:gd name="connsiteX12-147" fmla="*/ 1145627 w 3731172"/>
                          <a:gd name="connsiteY12-148" fmla="*/ 882869 h 1418896"/>
                          <a:gd name="connsiteX13-149" fmla="*/ 1114096 w 3731172"/>
                          <a:gd name="connsiteY13-150" fmla="*/ 420413 h 1418896"/>
                          <a:gd name="connsiteX14-151" fmla="*/ 147144 w 3731172"/>
                          <a:gd name="connsiteY14-152" fmla="*/ 63061 h 1418896"/>
                          <a:gd name="connsiteX0-153" fmla="*/ 168165 w 3731172"/>
                          <a:gd name="connsiteY0-154" fmla="*/ 73572 h 1418896"/>
                          <a:gd name="connsiteX1-155" fmla="*/ 451945 w 3731172"/>
                          <a:gd name="connsiteY1-156" fmla="*/ 0 h 1418896"/>
                          <a:gd name="connsiteX2-157" fmla="*/ 1881352 w 3731172"/>
                          <a:gd name="connsiteY2-158" fmla="*/ 599089 h 1418896"/>
                          <a:gd name="connsiteX3-159" fmla="*/ 3363310 w 3731172"/>
                          <a:gd name="connsiteY3-160" fmla="*/ 0 h 1418896"/>
                          <a:gd name="connsiteX4-161" fmla="*/ 3584027 w 3731172"/>
                          <a:gd name="connsiteY4-162" fmla="*/ 73572 h 1418896"/>
                          <a:gd name="connsiteX5-163" fmla="*/ 2627586 w 3731172"/>
                          <a:gd name="connsiteY5-164" fmla="*/ 441434 h 1418896"/>
                          <a:gd name="connsiteX6-165" fmla="*/ 2596055 w 3731172"/>
                          <a:gd name="connsiteY6-166" fmla="*/ 914400 h 1418896"/>
                          <a:gd name="connsiteX7-167" fmla="*/ 3731172 w 3731172"/>
                          <a:gd name="connsiteY7-168" fmla="*/ 1345324 h 1418896"/>
                          <a:gd name="connsiteX8-169" fmla="*/ 3447393 w 3731172"/>
                          <a:gd name="connsiteY8-170" fmla="*/ 1408386 h 1418896"/>
                          <a:gd name="connsiteX9-171" fmla="*/ 1870841 w 3731172"/>
                          <a:gd name="connsiteY9-172" fmla="*/ 746234 h 1418896"/>
                          <a:gd name="connsiteX10-173" fmla="*/ 262758 w 3731172"/>
                          <a:gd name="connsiteY10-174" fmla="*/ 1418896 h 1418896"/>
                          <a:gd name="connsiteX11-175" fmla="*/ 0 w 3731172"/>
                          <a:gd name="connsiteY11-176" fmla="*/ 1324303 h 1418896"/>
                          <a:gd name="connsiteX12-177" fmla="*/ 1145627 w 3731172"/>
                          <a:gd name="connsiteY12-178" fmla="*/ 882869 h 1418896"/>
                          <a:gd name="connsiteX13-179" fmla="*/ 1114096 w 3731172"/>
                          <a:gd name="connsiteY13-180" fmla="*/ 420413 h 1418896"/>
                          <a:gd name="connsiteX14-181" fmla="*/ 189185 w 3731172"/>
                          <a:gd name="connsiteY14-182" fmla="*/ 84081 h 1418896"/>
                          <a:gd name="connsiteX0-183" fmla="*/ 168165 w 3731172"/>
                          <a:gd name="connsiteY0-184" fmla="*/ 73572 h 1418896"/>
                          <a:gd name="connsiteX1-185" fmla="*/ 451945 w 3731172"/>
                          <a:gd name="connsiteY1-186" fmla="*/ 0 h 1418896"/>
                          <a:gd name="connsiteX2-187" fmla="*/ 1881352 w 3731172"/>
                          <a:gd name="connsiteY2-188" fmla="*/ 599089 h 1418896"/>
                          <a:gd name="connsiteX3-189" fmla="*/ 3363310 w 3731172"/>
                          <a:gd name="connsiteY3-190" fmla="*/ 0 h 1418896"/>
                          <a:gd name="connsiteX4-191" fmla="*/ 3584027 w 3731172"/>
                          <a:gd name="connsiteY4-192" fmla="*/ 73572 h 1418896"/>
                          <a:gd name="connsiteX5-193" fmla="*/ 2627586 w 3731172"/>
                          <a:gd name="connsiteY5-194" fmla="*/ 441434 h 1418896"/>
                          <a:gd name="connsiteX6-195" fmla="*/ 2596055 w 3731172"/>
                          <a:gd name="connsiteY6-196" fmla="*/ 914400 h 1418896"/>
                          <a:gd name="connsiteX7-197" fmla="*/ 3731172 w 3731172"/>
                          <a:gd name="connsiteY7-198" fmla="*/ 1345324 h 1418896"/>
                          <a:gd name="connsiteX8-199" fmla="*/ 3447393 w 3731172"/>
                          <a:gd name="connsiteY8-200" fmla="*/ 1408386 h 1418896"/>
                          <a:gd name="connsiteX9-201" fmla="*/ 1870841 w 3731172"/>
                          <a:gd name="connsiteY9-202" fmla="*/ 746234 h 1418896"/>
                          <a:gd name="connsiteX10-203" fmla="*/ 262758 w 3731172"/>
                          <a:gd name="connsiteY10-204" fmla="*/ 1418896 h 1418896"/>
                          <a:gd name="connsiteX11-205" fmla="*/ 0 w 3731172"/>
                          <a:gd name="connsiteY11-206" fmla="*/ 1324303 h 1418896"/>
                          <a:gd name="connsiteX12-207" fmla="*/ 1145627 w 3731172"/>
                          <a:gd name="connsiteY12-208" fmla="*/ 882869 h 1418896"/>
                          <a:gd name="connsiteX13-209" fmla="*/ 1114096 w 3731172"/>
                          <a:gd name="connsiteY13-210" fmla="*/ 420413 h 1418896"/>
                          <a:gd name="connsiteX14-211" fmla="*/ 189185 w 3731172"/>
                          <a:gd name="connsiteY14-212" fmla="*/ 84081 h 1418896"/>
                          <a:gd name="connsiteX15-213" fmla="*/ 168165 w 3731172"/>
                          <a:gd name="connsiteY15-214" fmla="*/ 73572 h 1418896"/>
                          <a:gd name="connsiteX0-215" fmla="*/ 168165 w 3731172"/>
                          <a:gd name="connsiteY0-216" fmla="*/ 73572 h 1418896"/>
                          <a:gd name="connsiteX1-217" fmla="*/ 451945 w 3731172"/>
                          <a:gd name="connsiteY1-218" fmla="*/ 0 h 1418896"/>
                          <a:gd name="connsiteX2-219" fmla="*/ 1881352 w 3731172"/>
                          <a:gd name="connsiteY2-220" fmla="*/ 599089 h 1418896"/>
                          <a:gd name="connsiteX3-221" fmla="*/ 3363310 w 3731172"/>
                          <a:gd name="connsiteY3-222" fmla="*/ 0 h 1418896"/>
                          <a:gd name="connsiteX4-223" fmla="*/ 3584027 w 3731172"/>
                          <a:gd name="connsiteY4-224" fmla="*/ 73572 h 1418896"/>
                          <a:gd name="connsiteX5-225" fmla="*/ 2627586 w 3731172"/>
                          <a:gd name="connsiteY5-226" fmla="*/ 441434 h 1418896"/>
                          <a:gd name="connsiteX6-227" fmla="*/ 2596055 w 3731172"/>
                          <a:gd name="connsiteY6-228" fmla="*/ 914400 h 1418896"/>
                          <a:gd name="connsiteX7-229" fmla="*/ 3731172 w 3731172"/>
                          <a:gd name="connsiteY7-230" fmla="*/ 1345324 h 1418896"/>
                          <a:gd name="connsiteX8-231" fmla="*/ 3447393 w 3731172"/>
                          <a:gd name="connsiteY8-232" fmla="*/ 1408386 h 1418896"/>
                          <a:gd name="connsiteX9-233" fmla="*/ 1870841 w 3731172"/>
                          <a:gd name="connsiteY9-234" fmla="*/ 746234 h 1418896"/>
                          <a:gd name="connsiteX10-235" fmla="*/ 262758 w 3731172"/>
                          <a:gd name="connsiteY10-236" fmla="*/ 1418896 h 1418896"/>
                          <a:gd name="connsiteX11-237" fmla="*/ 0 w 3731172"/>
                          <a:gd name="connsiteY11-238" fmla="*/ 1324303 h 1418896"/>
                          <a:gd name="connsiteX12-239" fmla="*/ 1145627 w 3731172"/>
                          <a:gd name="connsiteY12-240" fmla="*/ 882869 h 1418896"/>
                          <a:gd name="connsiteX13-241" fmla="*/ 1156137 w 3731172"/>
                          <a:gd name="connsiteY13-242" fmla="*/ 441434 h 1418896"/>
                          <a:gd name="connsiteX14-243" fmla="*/ 189185 w 3731172"/>
                          <a:gd name="connsiteY14-244" fmla="*/ 84081 h 1418896"/>
                          <a:gd name="connsiteX15-245" fmla="*/ 168165 w 3731172"/>
                          <a:gd name="connsiteY15-246" fmla="*/ 73572 h 1418896"/>
                          <a:gd name="connsiteX0-247" fmla="*/ 168165 w 3731172"/>
                          <a:gd name="connsiteY0-248" fmla="*/ 73572 h 1418896"/>
                          <a:gd name="connsiteX1-249" fmla="*/ 451945 w 3731172"/>
                          <a:gd name="connsiteY1-250" fmla="*/ 0 h 1418896"/>
                          <a:gd name="connsiteX2-251" fmla="*/ 1881352 w 3731172"/>
                          <a:gd name="connsiteY2-252" fmla="*/ 599089 h 1418896"/>
                          <a:gd name="connsiteX3-253" fmla="*/ 3363310 w 3731172"/>
                          <a:gd name="connsiteY3-254" fmla="*/ 0 h 1418896"/>
                          <a:gd name="connsiteX4-255" fmla="*/ 3584027 w 3731172"/>
                          <a:gd name="connsiteY4-256" fmla="*/ 73572 h 1418896"/>
                          <a:gd name="connsiteX5-257" fmla="*/ 2627586 w 3731172"/>
                          <a:gd name="connsiteY5-258" fmla="*/ 441434 h 1418896"/>
                          <a:gd name="connsiteX6-259" fmla="*/ 2596055 w 3731172"/>
                          <a:gd name="connsiteY6-260" fmla="*/ 914400 h 1418896"/>
                          <a:gd name="connsiteX7-261" fmla="*/ 3731172 w 3731172"/>
                          <a:gd name="connsiteY7-262" fmla="*/ 1345324 h 1418896"/>
                          <a:gd name="connsiteX8-263" fmla="*/ 3447393 w 3731172"/>
                          <a:gd name="connsiteY8-264" fmla="*/ 1408386 h 1418896"/>
                          <a:gd name="connsiteX9-265" fmla="*/ 1870841 w 3731172"/>
                          <a:gd name="connsiteY9-266" fmla="*/ 746234 h 1418896"/>
                          <a:gd name="connsiteX10-267" fmla="*/ 262758 w 3731172"/>
                          <a:gd name="connsiteY10-268" fmla="*/ 1418896 h 1418896"/>
                          <a:gd name="connsiteX11-269" fmla="*/ 0 w 3731172"/>
                          <a:gd name="connsiteY11-270" fmla="*/ 1324303 h 1418896"/>
                          <a:gd name="connsiteX12-271" fmla="*/ 1145627 w 3731172"/>
                          <a:gd name="connsiteY12-272" fmla="*/ 882869 h 1418896"/>
                          <a:gd name="connsiteX13-273" fmla="*/ 1145626 w 3731172"/>
                          <a:gd name="connsiteY13-274" fmla="*/ 451945 h 1418896"/>
                          <a:gd name="connsiteX14-275" fmla="*/ 189185 w 3731172"/>
                          <a:gd name="connsiteY14-276" fmla="*/ 84081 h 1418896"/>
                          <a:gd name="connsiteX15-277" fmla="*/ 168165 w 3731172"/>
                          <a:gd name="connsiteY15-278" fmla="*/ 73572 h 1418896"/>
                          <a:gd name="connsiteX0-279" fmla="*/ 168165 w 3731172"/>
                          <a:gd name="connsiteY0-280" fmla="*/ 73572 h 1418896"/>
                          <a:gd name="connsiteX1-281" fmla="*/ 451945 w 3731172"/>
                          <a:gd name="connsiteY1-282" fmla="*/ 0 h 1418896"/>
                          <a:gd name="connsiteX2-283" fmla="*/ 1881352 w 3731172"/>
                          <a:gd name="connsiteY2-284" fmla="*/ 599089 h 1418896"/>
                          <a:gd name="connsiteX3-285" fmla="*/ 3363310 w 3731172"/>
                          <a:gd name="connsiteY3-286" fmla="*/ 0 h 1418896"/>
                          <a:gd name="connsiteX4-287" fmla="*/ 3584027 w 3731172"/>
                          <a:gd name="connsiteY4-288" fmla="*/ 73572 h 1418896"/>
                          <a:gd name="connsiteX5-289" fmla="*/ 2627586 w 3731172"/>
                          <a:gd name="connsiteY5-290" fmla="*/ 441434 h 1418896"/>
                          <a:gd name="connsiteX6-291" fmla="*/ 2596055 w 3731172"/>
                          <a:gd name="connsiteY6-292" fmla="*/ 914400 h 1418896"/>
                          <a:gd name="connsiteX7-293" fmla="*/ 3731172 w 3731172"/>
                          <a:gd name="connsiteY7-294" fmla="*/ 1345324 h 1418896"/>
                          <a:gd name="connsiteX8-295" fmla="*/ 3447393 w 3731172"/>
                          <a:gd name="connsiteY8-296" fmla="*/ 1408386 h 1418896"/>
                          <a:gd name="connsiteX9-297" fmla="*/ 1870841 w 3731172"/>
                          <a:gd name="connsiteY9-298" fmla="*/ 746234 h 1418896"/>
                          <a:gd name="connsiteX10-299" fmla="*/ 262758 w 3731172"/>
                          <a:gd name="connsiteY10-300" fmla="*/ 1418896 h 1418896"/>
                          <a:gd name="connsiteX11-301" fmla="*/ 0 w 3731172"/>
                          <a:gd name="connsiteY11-302" fmla="*/ 1324303 h 1418896"/>
                          <a:gd name="connsiteX12-303" fmla="*/ 1145627 w 3731172"/>
                          <a:gd name="connsiteY12-304" fmla="*/ 903890 h 1418896"/>
                          <a:gd name="connsiteX13-305" fmla="*/ 1145626 w 3731172"/>
                          <a:gd name="connsiteY13-306" fmla="*/ 451945 h 1418896"/>
                          <a:gd name="connsiteX14-307" fmla="*/ 189185 w 3731172"/>
                          <a:gd name="connsiteY14-308" fmla="*/ 84081 h 1418896"/>
                          <a:gd name="connsiteX15-309" fmla="*/ 168165 w 3731172"/>
                          <a:gd name="connsiteY15-310" fmla="*/ 73572 h 1418896"/>
                          <a:gd name="connsiteX0-311" fmla="*/ 147144 w 3710151"/>
                          <a:gd name="connsiteY0-312" fmla="*/ 73572 h 1418896"/>
                          <a:gd name="connsiteX1-313" fmla="*/ 430924 w 3710151"/>
                          <a:gd name="connsiteY1-314" fmla="*/ 0 h 1418896"/>
                          <a:gd name="connsiteX2-315" fmla="*/ 1860331 w 3710151"/>
                          <a:gd name="connsiteY2-316" fmla="*/ 599089 h 1418896"/>
                          <a:gd name="connsiteX3-317" fmla="*/ 3342289 w 3710151"/>
                          <a:gd name="connsiteY3-318" fmla="*/ 0 h 1418896"/>
                          <a:gd name="connsiteX4-319" fmla="*/ 3563006 w 3710151"/>
                          <a:gd name="connsiteY4-320" fmla="*/ 73572 h 1418896"/>
                          <a:gd name="connsiteX5-321" fmla="*/ 2606565 w 3710151"/>
                          <a:gd name="connsiteY5-322" fmla="*/ 441434 h 1418896"/>
                          <a:gd name="connsiteX6-323" fmla="*/ 2575034 w 3710151"/>
                          <a:gd name="connsiteY6-324" fmla="*/ 914400 h 1418896"/>
                          <a:gd name="connsiteX7-325" fmla="*/ 3710151 w 3710151"/>
                          <a:gd name="connsiteY7-326" fmla="*/ 1345324 h 1418896"/>
                          <a:gd name="connsiteX8-327" fmla="*/ 3426372 w 3710151"/>
                          <a:gd name="connsiteY8-328" fmla="*/ 1408386 h 1418896"/>
                          <a:gd name="connsiteX9-329" fmla="*/ 1849820 w 3710151"/>
                          <a:gd name="connsiteY9-330" fmla="*/ 746234 h 1418896"/>
                          <a:gd name="connsiteX10-331" fmla="*/ 241737 w 3710151"/>
                          <a:gd name="connsiteY10-332" fmla="*/ 1418896 h 1418896"/>
                          <a:gd name="connsiteX11-333" fmla="*/ 0 w 3710151"/>
                          <a:gd name="connsiteY11-334" fmla="*/ 1334814 h 1418896"/>
                          <a:gd name="connsiteX12-335" fmla="*/ 1124606 w 3710151"/>
                          <a:gd name="connsiteY12-336" fmla="*/ 903890 h 1418896"/>
                          <a:gd name="connsiteX13-337" fmla="*/ 1124605 w 3710151"/>
                          <a:gd name="connsiteY13-338" fmla="*/ 451945 h 1418896"/>
                          <a:gd name="connsiteX14-339" fmla="*/ 168164 w 3710151"/>
                          <a:gd name="connsiteY14-340" fmla="*/ 84081 h 1418896"/>
                          <a:gd name="connsiteX15-341" fmla="*/ 147144 w 3710151"/>
                          <a:gd name="connsiteY15-342" fmla="*/ 73572 h 1418896"/>
                          <a:gd name="connsiteX0-343" fmla="*/ 147144 w 3710151"/>
                          <a:gd name="connsiteY0-344" fmla="*/ 73572 h 1418896"/>
                          <a:gd name="connsiteX1-345" fmla="*/ 430924 w 3710151"/>
                          <a:gd name="connsiteY1-346" fmla="*/ 0 h 1418896"/>
                          <a:gd name="connsiteX2-347" fmla="*/ 1860331 w 3710151"/>
                          <a:gd name="connsiteY2-348" fmla="*/ 599089 h 1418896"/>
                          <a:gd name="connsiteX3-349" fmla="*/ 3342289 w 3710151"/>
                          <a:gd name="connsiteY3-350" fmla="*/ 0 h 1418896"/>
                          <a:gd name="connsiteX4-351" fmla="*/ 3563006 w 3710151"/>
                          <a:gd name="connsiteY4-352" fmla="*/ 73572 h 1418896"/>
                          <a:gd name="connsiteX5-353" fmla="*/ 2606565 w 3710151"/>
                          <a:gd name="connsiteY5-354" fmla="*/ 441434 h 1418896"/>
                          <a:gd name="connsiteX6-355" fmla="*/ 2606565 w 3710151"/>
                          <a:gd name="connsiteY6-356" fmla="*/ 924910 h 1418896"/>
                          <a:gd name="connsiteX7-357" fmla="*/ 3710151 w 3710151"/>
                          <a:gd name="connsiteY7-358" fmla="*/ 1345324 h 1418896"/>
                          <a:gd name="connsiteX8-359" fmla="*/ 3426372 w 3710151"/>
                          <a:gd name="connsiteY8-360" fmla="*/ 1408386 h 1418896"/>
                          <a:gd name="connsiteX9-361" fmla="*/ 1849820 w 3710151"/>
                          <a:gd name="connsiteY9-362" fmla="*/ 746234 h 1418896"/>
                          <a:gd name="connsiteX10-363" fmla="*/ 241737 w 3710151"/>
                          <a:gd name="connsiteY10-364" fmla="*/ 1418896 h 1418896"/>
                          <a:gd name="connsiteX11-365" fmla="*/ 0 w 3710151"/>
                          <a:gd name="connsiteY11-366" fmla="*/ 1334814 h 1418896"/>
                          <a:gd name="connsiteX12-367" fmla="*/ 1124606 w 3710151"/>
                          <a:gd name="connsiteY12-368" fmla="*/ 903890 h 1418896"/>
                          <a:gd name="connsiteX13-369" fmla="*/ 1124605 w 3710151"/>
                          <a:gd name="connsiteY13-370" fmla="*/ 451945 h 1418896"/>
                          <a:gd name="connsiteX14-371" fmla="*/ 168164 w 3710151"/>
                          <a:gd name="connsiteY14-372" fmla="*/ 84081 h 1418896"/>
                          <a:gd name="connsiteX15-373" fmla="*/ 147144 w 3710151"/>
                          <a:gd name="connsiteY15-374" fmla="*/ 73572 h 1418896"/>
                          <a:gd name="connsiteX0-375" fmla="*/ 147144 w 3710151"/>
                          <a:gd name="connsiteY0-376" fmla="*/ 73572 h 1418896"/>
                          <a:gd name="connsiteX1-377" fmla="*/ 430924 w 3710151"/>
                          <a:gd name="connsiteY1-378" fmla="*/ 0 h 1418896"/>
                          <a:gd name="connsiteX2-379" fmla="*/ 1860331 w 3710151"/>
                          <a:gd name="connsiteY2-380" fmla="*/ 599089 h 1418896"/>
                          <a:gd name="connsiteX3-381" fmla="*/ 3342289 w 3710151"/>
                          <a:gd name="connsiteY3-382" fmla="*/ 0 h 1418896"/>
                          <a:gd name="connsiteX4-383" fmla="*/ 3563006 w 3710151"/>
                          <a:gd name="connsiteY4-384" fmla="*/ 73572 h 1418896"/>
                          <a:gd name="connsiteX5-385" fmla="*/ 2606565 w 3710151"/>
                          <a:gd name="connsiteY5-386" fmla="*/ 441434 h 1418896"/>
                          <a:gd name="connsiteX6-387" fmla="*/ 2610282 w 3710151"/>
                          <a:gd name="connsiteY6-388" fmla="*/ 902607 h 1418896"/>
                          <a:gd name="connsiteX7-389" fmla="*/ 3710151 w 3710151"/>
                          <a:gd name="connsiteY7-390" fmla="*/ 1345324 h 1418896"/>
                          <a:gd name="connsiteX8-391" fmla="*/ 3426372 w 3710151"/>
                          <a:gd name="connsiteY8-392" fmla="*/ 1408386 h 1418896"/>
                          <a:gd name="connsiteX9-393" fmla="*/ 1849820 w 3710151"/>
                          <a:gd name="connsiteY9-394" fmla="*/ 746234 h 1418896"/>
                          <a:gd name="connsiteX10-395" fmla="*/ 241737 w 3710151"/>
                          <a:gd name="connsiteY10-396" fmla="*/ 1418896 h 1418896"/>
                          <a:gd name="connsiteX11-397" fmla="*/ 0 w 3710151"/>
                          <a:gd name="connsiteY11-398" fmla="*/ 1334814 h 1418896"/>
                          <a:gd name="connsiteX12-399" fmla="*/ 1124606 w 3710151"/>
                          <a:gd name="connsiteY12-400" fmla="*/ 903890 h 1418896"/>
                          <a:gd name="connsiteX13-401" fmla="*/ 1124605 w 3710151"/>
                          <a:gd name="connsiteY13-402" fmla="*/ 451945 h 1418896"/>
                          <a:gd name="connsiteX14-403" fmla="*/ 168164 w 3710151"/>
                          <a:gd name="connsiteY14-404" fmla="*/ 84081 h 1418896"/>
                          <a:gd name="connsiteX15-405" fmla="*/ 147144 w 3710151"/>
                          <a:gd name="connsiteY15-406" fmla="*/ 73572 h 1418896"/>
                          <a:gd name="connsiteX0-407" fmla="*/ 147144 w 3710151"/>
                          <a:gd name="connsiteY0-408" fmla="*/ 73572 h 1418896"/>
                          <a:gd name="connsiteX1-409" fmla="*/ 430924 w 3710151"/>
                          <a:gd name="connsiteY1-410" fmla="*/ 0 h 1418896"/>
                          <a:gd name="connsiteX2-411" fmla="*/ 1860331 w 3710151"/>
                          <a:gd name="connsiteY2-412" fmla="*/ 599089 h 1418896"/>
                          <a:gd name="connsiteX3-413" fmla="*/ 3342289 w 3710151"/>
                          <a:gd name="connsiteY3-414" fmla="*/ 0 h 1418896"/>
                          <a:gd name="connsiteX4-415" fmla="*/ 3563006 w 3710151"/>
                          <a:gd name="connsiteY4-416" fmla="*/ 73572 h 1418896"/>
                          <a:gd name="connsiteX5-417" fmla="*/ 2617717 w 3710151"/>
                          <a:gd name="connsiteY5-418" fmla="*/ 445151 h 1418896"/>
                          <a:gd name="connsiteX6-419" fmla="*/ 2610282 w 3710151"/>
                          <a:gd name="connsiteY6-420" fmla="*/ 902607 h 1418896"/>
                          <a:gd name="connsiteX7-421" fmla="*/ 3710151 w 3710151"/>
                          <a:gd name="connsiteY7-422" fmla="*/ 1345324 h 1418896"/>
                          <a:gd name="connsiteX8-423" fmla="*/ 3426372 w 3710151"/>
                          <a:gd name="connsiteY8-424" fmla="*/ 1408386 h 1418896"/>
                          <a:gd name="connsiteX9-425" fmla="*/ 1849820 w 3710151"/>
                          <a:gd name="connsiteY9-426" fmla="*/ 746234 h 1418896"/>
                          <a:gd name="connsiteX10-427" fmla="*/ 241737 w 3710151"/>
                          <a:gd name="connsiteY10-428" fmla="*/ 1418896 h 1418896"/>
                          <a:gd name="connsiteX11-429" fmla="*/ 0 w 3710151"/>
                          <a:gd name="connsiteY11-430" fmla="*/ 1334814 h 1418896"/>
                          <a:gd name="connsiteX12-431" fmla="*/ 1124606 w 3710151"/>
                          <a:gd name="connsiteY12-432" fmla="*/ 903890 h 1418896"/>
                          <a:gd name="connsiteX13-433" fmla="*/ 1124605 w 3710151"/>
                          <a:gd name="connsiteY13-434" fmla="*/ 451945 h 1418896"/>
                          <a:gd name="connsiteX14-435" fmla="*/ 168164 w 3710151"/>
                          <a:gd name="connsiteY14-436" fmla="*/ 84081 h 1418896"/>
                          <a:gd name="connsiteX15-437" fmla="*/ 147144 w 3710151"/>
                          <a:gd name="connsiteY15-438" fmla="*/ 73572 h 1418896"/>
                          <a:gd name="connsiteX0-439" fmla="*/ 147144 w 3710151"/>
                          <a:gd name="connsiteY0-440" fmla="*/ 73572 h 1418896"/>
                          <a:gd name="connsiteX1-441" fmla="*/ 430924 w 3710151"/>
                          <a:gd name="connsiteY1-442" fmla="*/ 0 h 1418896"/>
                          <a:gd name="connsiteX2-443" fmla="*/ 1860331 w 3710151"/>
                          <a:gd name="connsiteY2-444" fmla="*/ 599089 h 1418896"/>
                          <a:gd name="connsiteX3-445" fmla="*/ 3342289 w 3710151"/>
                          <a:gd name="connsiteY3-446" fmla="*/ 0 h 1418896"/>
                          <a:gd name="connsiteX4-447" fmla="*/ 3563006 w 3710151"/>
                          <a:gd name="connsiteY4-448" fmla="*/ 73572 h 1418896"/>
                          <a:gd name="connsiteX5-449" fmla="*/ 2617717 w 3710151"/>
                          <a:gd name="connsiteY5-450" fmla="*/ 448868 h 1418896"/>
                          <a:gd name="connsiteX6-451" fmla="*/ 2610282 w 3710151"/>
                          <a:gd name="connsiteY6-452" fmla="*/ 902607 h 1418896"/>
                          <a:gd name="connsiteX7-453" fmla="*/ 3710151 w 3710151"/>
                          <a:gd name="connsiteY7-454" fmla="*/ 1345324 h 1418896"/>
                          <a:gd name="connsiteX8-455" fmla="*/ 3426372 w 3710151"/>
                          <a:gd name="connsiteY8-456" fmla="*/ 1408386 h 1418896"/>
                          <a:gd name="connsiteX9-457" fmla="*/ 1849820 w 3710151"/>
                          <a:gd name="connsiteY9-458" fmla="*/ 746234 h 1418896"/>
                          <a:gd name="connsiteX10-459" fmla="*/ 241737 w 3710151"/>
                          <a:gd name="connsiteY10-460" fmla="*/ 1418896 h 1418896"/>
                          <a:gd name="connsiteX11-461" fmla="*/ 0 w 3710151"/>
                          <a:gd name="connsiteY11-462" fmla="*/ 1334814 h 1418896"/>
                          <a:gd name="connsiteX12-463" fmla="*/ 1124606 w 3710151"/>
                          <a:gd name="connsiteY12-464" fmla="*/ 903890 h 1418896"/>
                          <a:gd name="connsiteX13-465" fmla="*/ 1124605 w 3710151"/>
                          <a:gd name="connsiteY13-466" fmla="*/ 451945 h 1418896"/>
                          <a:gd name="connsiteX14-467" fmla="*/ 168164 w 3710151"/>
                          <a:gd name="connsiteY14-468" fmla="*/ 84081 h 1418896"/>
                          <a:gd name="connsiteX15-469" fmla="*/ 147144 w 3710151"/>
                          <a:gd name="connsiteY15-470" fmla="*/ 73572 h 1418896"/>
                          <a:gd name="connsiteX0-471" fmla="*/ 147144 w 3710151"/>
                          <a:gd name="connsiteY0-472" fmla="*/ 73572 h 1418896"/>
                          <a:gd name="connsiteX1-473" fmla="*/ 430924 w 3710151"/>
                          <a:gd name="connsiteY1-474" fmla="*/ 0 h 1418896"/>
                          <a:gd name="connsiteX2-475" fmla="*/ 1838028 w 3710151"/>
                          <a:gd name="connsiteY2-476" fmla="*/ 591655 h 1418896"/>
                          <a:gd name="connsiteX3-477" fmla="*/ 3342289 w 3710151"/>
                          <a:gd name="connsiteY3-478" fmla="*/ 0 h 1418896"/>
                          <a:gd name="connsiteX4-479" fmla="*/ 3563006 w 3710151"/>
                          <a:gd name="connsiteY4-480" fmla="*/ 73572 h 1418896"/>
                          <a:gd name="connsiteX5-481" fmla="*/ 2617717 w 3710151"/>
                          <a:gd name="connsiteY5-482" fmla="*/ 448868 h 1418896"/>
                          <a:gd name="connsiteX6-483" fmla="*/ 2610282 w 3710151"/>
                          <a:gd name="connsiteY6-484" fmla="*/ 902607 h 1418896"/>
                          <a:gd name="connsiteX7-485" fmla="*/ 3710151 w 3710151"/>
                          <a:gd name="connsiteY7-486" fmla="*/ 1345324 h 1418896"/>
                          <a:gd name="connsiteX8-487" fmla="*/ 3426372 w 3710151"/>
                          <a:gd name="connsiteY8-488" fmla="*/ 1408386 h 1418896"/>
                          <a:gd name="connsiteX9-489" fmla="*/ 1849820 w 3710151"/>
                          <a:gd name="connsiteY9-490" fmla="*/ 746234 h 1418896"/>
                          <a:gd name="connsiteX10-491" fmla="*/ 241737 w 3710151"/>
                          <a:gd name="connsiteY10-492" fmla="*/ 1418896 h 1418896"/>
                          <a:gd name="connsiteX11-493" fmla="*/ 0 w 3710151"/>
                          <a:gd name="connsiteY11-494" fmla="*/ 1334814 h 1418896"/>
                          <a:gd name="connsiteX12-495" fmla="*/ 1124606 w 3710151"/>
                          <a:gd name="connsiteY12-496" fmla="*/ 903890 h 1418896"/>
                          <a:gd name="connsiteX13-497" fmla="*/ 1124605 w 3710151"/>
                          <a:gd name="connsiteY13-498" fmla="*/ 451945 h 1418896"/>
                          <a:gd name="connsiteX14-499" fmla="*/ 168164 w 3710151"/>
                          <a:gd name="connsiteY14-500" fmla="*/ 84081 h 1418896"/>
                          <a:gd name="connsiteX15-501" fmla="*/ 147144 w 3710151"/>
                          <a:gd name="connsiteY15-502" fmla="*/ 73572 h 1418896"/>
                          <a:gd name="connsiteX0-503" fmla="*/ 147144 w 3710151"/>
                          <a:gd name="connsiteY0-504" fmla="*/ 73572 h 1418896"/>
                          <a:gd name="connsiteX1-505" fmla="*/ 430924 w 3710151"/>
                          <a:gd name="connsiteY1-506" fmla="*/ 0 h 1418896"/>
                          <a:gd name="connsiteX2-507" fmla="*/ 1838028 w 3710151"/>
                          <a:gd name="connsiteY2-508" fmla="*/ 591655 h 1418896"/>
                          <a:gd name="connsiteX3-509" fmla="*/ 3342289 w 3710151"/>
                          <a:gd name="connsiteY3-510" fmla="*/ 0 h 1418896"/>
                          <a:gd name="connsiteX4-511" fmla="*/ 3563006 w 3710151"/>
                          <a:gd name="connsiteY4-512" fmla="*/ 73572 h 1418896"/>
                          <a:gd name="connsiteX5-513" fmla="*/ 2617717 w 3710151"/>
                          <a:gd name="connsiteY5-514" fmla="*/ 448868 h 1418896"/>
                          <a:gd name="connsiteX6-515" fmla="*/ 2610282 w 3710151"/>
                          <a:gd name="connsiteY6-516" fmla="*/ 902607 h 1418896"/>
                          <a:gd name="connsiteX7-517" fmla="*/ 3710151 w 3710151"/>
                          <a:gd name="connsiteY7-518" fmla="*/ 1345324 h 1418896"/>
                          <a:gd name="connsiteX8-519" fmla="*/ 3426372 w 3710151"/>
                          <a:gd name="connsiteY8-520" fmla="*/ 1408386 h 1418896"/>
                          <a:gd name="connsiteX9-521" fmla="*/ 1849820 w 3710151"/>
                          <a:gd name="connsiteY9-522" fmla="*/ 746234 h 1418896"/>
                          <a:gd name="connsiteX10-523" fmla="*/ 241737 w 3710151"/>
                          <a:gd name="connsiteY10-524" fmla="*/ 1418896 h 1418896"/>
                          <a:gd name="connsiteX11-525" fmla="*/ 0 w 3710151"/>
                          <a:gd name="connsiteY11-526" fmla="*/ 1334814 h 1418896"/>
                          <a:gd name="connsiteX12-527" fmla="*/ 1124606 w 3710151"/>
                          <a:gd name="connsiteY12-528" fmla="*/ 903890 h 1418896"/>
                          <a:gd name="connsiteX13-529" fmla="*/ 1087434 w 3710151"/>
                          <a:gd name="connsiteY13-530" fmla="*/ 451945 h 1418896"/>
                          <a:gd name="connsiteX14-531" fmla="*/ 168164 w 3710151"/>
                          <a:gd name="connsiteY14-532" fmla="*/ 84081 h 1418896"/>
                          <a:gd name="connsiteX15-533" fmla="*/ 147144 w 3710151"/>
                          <a:gd name="connsiteY15-534" fmla="*/ 73572 h 1418896"/>
                          <a:gd name="connsiteX0-535" fmla="*/ 147144 w 3710151"/>
                          <a:gd name="connsiteY0-536" fmla="*/ 73572 h 1418896"/>
                          <a:gd name="connsiteX1-537" fmla="*/ 430924 w 3710151"/>
                          <a:gd name="connsiteY1-538" fmla="*/ 0 h 1418896"/>
                          <a:gd name="connsiteX2-539" fmla="*/ 1838028 w 3710151"/>
                          <a:gd name="connsiteY2-540" fmla="*/ 591655 h 1418896"/>
                          <a:gd name="connsiteX3-541" fmla="*/ 3342289 w 3710151"/>
                          <a:gd name="connsiteY3-542" fmla="*/ 0 h 1418896"/>
                          <a:gd name="connsiteX4-543" fmla="*/ 3563006 w 3710151"/>
                          <a:gd name="connsiteY4-544" fmla="*/ 73572 h 1418896"/>
                          <a:gd name="connsiteX5-545" fmla="*/ 2617717 w 3710151"/>
                          <a:gd name="connsiteY5-546" fmla="*/ 448868 h 1418896"/>
                          <a:gd name="connsiteX6-547" fmla="*/ 2610282 w 3710151"/>
                          <a:gd name="connsiteY6-548" fmla="*/ 902607 h 1418896"/>
                          <a:gd name="connsiteX7-549" fmla="*/ 3710151 w 3710151"/>
                          <a:gd name="connsiteY7-550" fmla="*/ 1345324 h 1418896"/>
                          <a:gd name="connsiteX8-551" fmla="*/ 3426372 w 3710151"/>
                          <a:gd name="connsiteY8-552" fmla="*/ 1408386 h 1418896"/>
                          <a:gd name="connsiteX9-553" fmla="*/ 1849820 w 3710151"/>
                          <a:gd name="connsiteY9-554" fmla="*/ 746234 h 1418896"/>
                          <a:gd name="connsiteX10-555" fmla="*/ 241737 w 3710151"/>
                          <a:gd name="connsiteY10-556" fmla="*/ 1418896 h 1418896"/>
                          <a:gd name="connsiteX11-557" fmla="*/ 0 w 3710151"/>
                          <a:gd name="connsiteY11-558" fmla="*/ 1334814 h 1418896"/>
                          <a:gd name="connsiteX12-559" fmla="*/ 1098586 w 3710151"/>
                          <a:gd name="connsiteY12-560" fmla="*/ 903890 h 1418896"/>
                          <a:gd name="connsiteX13-561" fmla="*/ 1087434 w 3710151"/>
                          <a:gd name="connsiteY13-562" fmla="*/ 451945 h 1418896"/>
                          <a:gd name="connsiteX14-563" fmla="*/ 168164 w 3710151"/>
                          <a:gd name="connsiteY14-564" fmla="*/ 84081 h 1418896"/>
                          <a:gd name="connsiteX15-565" fmla="*/ 147144 w 3710151"/>
                          <a:gd name="connsiteY15-566" fmla="*/ 73572 h 1418896"/>
                          <a:gd name="connsiteX0-567" fmla="*/ 162012 w 3725019"/>
                          <a:gd name="connsiteY0-568" fmla="*/ 73572 h 1418896"/>
                          <a:gd name="connsiteX1-569" fmla="*/ 445792 w 3725019"/>
                          <a:gd name="connsiteY1-570" fmla="*/ 0 h 1418896"/>
                          <a:gd name="connsiteX2-571" fmla="*/ 1852896 w 3725019"/>
                          <a:gd name="connsiteY2-572" fmla="*/ 591655 h 1418896"/>
                          <a:gd name="connsiteX3-573" fmla="*/ 3357157 w 3725019"/>
                          <a:gd name="connsiteY3-574" fmla="*/ 0 h 1418896"/>
                          <a:gd name="connsiteX4-575" fmla="*/ 3577874 w 3725019"/>
                          <a:gd name="connsiteY4-576" fmla="*/ 73572 h 1418896"/>
                          <a:gd name="connsiteX5-577" fmla="*/ 2632585 w 3725019"/>
                          <a:gd name="connsiteY5-578" fmla="*/ 448868 h 1418896"/>
                          <a:gd name="connsiteX6-579" fmla="*/ 2625150 w 3725019"/>
                          <a:gd name="connsiteY6-580" fmla="*/ 902607 h 1418896"/>
                          <a:gd name="connsiteX7-581" fmla="*/ 3725019 w 3725019"/>
                          <a:gd name="connsiteY7-582" fmla="*/ 1345324 h 1418896"/>
                          <a:gd name="connsiteX8-583" fmla="*/ 3441240 w 3725019"/>
                          <a:gd name="connsiteY8-584" fmla="*/ 1408386 h 1418896"/>
                          <a:gd name="connsiteX9-585" fmla="*/ 1864688 w 3725019"/>
                          <a:gd name="connsiteY9-586" fmla="*/ 746234 h 1418896"/>
                          <a:gd name="connsiteX10-587" fmla="*/ 256605 w 3725019"/>
                          <a:gd name="connsiteY10-588" fmla="*/ 1418896 h 1418896"/>
                          <a:gd name="connsiteX11-589" fmla="*/ 0 w 3725019"/>
                          <a:gd name="connsiteY11-590" fmla="*/ 1331097 h 1418896"/>
                          <a:gd name="connsiteX12-591" fmla="*/ 1113454 w 3725019"/>
                          <a:gd name="connsiteY12-592" fmla="*/ 903890 h 1418896"/>
                          <a:gd name="connsiteX13-593" fmla="*/ 1102302 w 3725019"/>
                          <a:gd name="connsiteY13-594" fmla="*/ 451945 h 1418896"/>
                          <a:gd name="connsiteX14-595" fmla="*/ 183032 w 3725019"/>
                          <a:gd name="connsiteY14-596" fmla="*/ 84081 h 1418896"/>
                          <a:gd name="connsiteX15-597" fmla="*/ 162012 w 3725019"/>
                          <a:gd name="connsiteY15-598" fmla="*/ 73572 h 1418896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  <a:cxn ang="0">
                            <a:pos x="connsiteX11-23" y="connsiteY11-24"/>
                          </a:cxn>
                          <a:cxn ang="0">
                            <a:pos x="connsiteX12-25" y="connsiteY12-26"/>
                          </a:cxn>
                          <a:cxn ang="0">
                            <a:pos x="connsiteX13-27" y="connsiteY13-28"/>
                          </a:cxn>
                          <a:cxn ang="0">
                            <a:pos x="connsiteX14-29" y="connsiteY14-30"/>
                          </a:cxn>
                          <a:cxn ang="0">
                            <a:pos x="connsiteX15-31" y="connsiteY15-32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192" name="Group 317"/>
                  <p:cNvGrpSpPr/>
                  <p:nvPr/>
                </p:nvGrpSpPr>
                <p:grpSpPr>
                  <a:xfrm>
                    <a:off x="7720114" y="3593282"/>
                    <a:ext cx="576221" cy="330754"/>
                    <a:chOff x="7493876" y="2774731"/>
                    <a:chExt cx="1481958" cy="894622"/>
                  </a:xfrm>
                </p:grpSpPr>
                <p:sp>
                  <p:nvSpPr>
                    <p:cNvPr id="193" name="Freeform 318"/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-1" fmla="*/ 8187558 w 8187558"/>
                        <a:gd name="connsiteY0-2" fmla="*/ 0 h 2617076"/>
                        <a:gd name="connsiteX1-3" fmla="*/ 8187558 w 8187558"/>
                        <a:gd name="connsiteY1-4" fmla="*/ 1271752 h 2617076"/>
                        <a:gd name="connsiteX2-5" fmla="*/ 4025462 w 8187558"/>
                        <a:gd name="connsiteY2-6" fmla="*/ 2617076 h 2617076"/>
                        <a:gd name="connsiteX3-7" fmla="*/ 0 w 8187558"/>
                        <a:gd name="connsiteY3-8" fmla="*/ 1229711 h 2617076"/>
                        <a:gd name="connsiteX4-9" fmla="*/ 31531 w 8187558"/>
                        <a:gd name="connsiteY4-10" fmla="*/ 147145 h 2617076"/>
                        <a:gd name="connsiteX5-11" fmla="*/ 4046482 w 8187558"/>
                        <a:gd name="connsiteY5-12" fmla="*/ 1576552 h 2617076"/>
                        <a:gd name="connsiteX6-13" fmla="*/ 8187558 w 8187558"/>
                        <a:gd name="connsiteY6-14" fmla="*/ 0 h 2617076"/>
                        <a:gd name="connsiteX0-15" fmla="*/ 8187558 w 8187558"/>
                        <a:gd name="connsiteY0-16" fmla="*/ 0 h 2617076"/>
                        <a:gd name="connsiteX1-17" fmla="*/ 8187558 w 8187558"/>
                        <a:gd name="connsiteY1-18" fmla="*/ 1271752 h 2617076"/>
                        <a:gd name="connsiteX2-19" fmla="*/ 4025462 w 8187558"/>
                        <a:gd name="connsiteY2-20" fmla="*/ 2617076 h 2617076"/>
                        <a:gd name="connsiteX3-21" fmla="*/ 0 w 8187558"/>
                        <a:gd name="connsiteY3-22" fmla="*/ 1229711 h 2617076"/>
                        <a:gd name="connsiteX4-23" fmla="*/ 31531 w 8187558"/>
                        <a:gd name="connsiteY4-24" fmla="*/ 147145 h 2617076"/>
                        <a:gd name="connsiteX5-25" fmla="*/ 4046482 w 8187558"/>
                        <a:gd name="connsiteY5-26" fmla="*/ 1576552 h 2617076"/>
                        <a:gd name="connsiteX6-27" fmla="*/ 8187558 w 8187558"/>
                        <a:gd name="connsiteY6-28" fmla="*/ 0 h 2617076"/>
                        <a:gd name="connsiteX0-29" fmla="*/ 8187558 w 8187558"/>
                        <a:gd name="connsiteY0-30" fmla="*/ 0 h 2617076"/>
                        <a:gd name="connsiteX1-31" fmla="*/ 8187558 w 8187558"/>
                        <a:gd name="connsiteY1-32" fmla="*/ 1271752 h 2617076"/>
                        <a:gd name="connsiteX2-33" fmla="*/ 4025462 w 8187558"/>
                        <a:gd name="connsiteY2-34" fmla="*/ 2617076 h 2617076"/>
                        <a:gd name="connsiteX3-35" fmla="*/ 0 w 8187558"/>
                        <a:gd name="connsiteY3-36" fmla="*/ 1229711 h 2617076"/>
                        <a:gd name="connsiteX4-37" fmla="*/ 31531 w 8187558"/>
                        <a:gd name="connsiteY4-38" fmla="*/ 147145 h 2617076"/>
                        <a:gd name="connsiteX5-39" fmla="*/ 4046482 w 8187558"/>
                        <a:gd name="connsiteY5-40" fmla="*/ 1576552 h 2617076"/>
                        <a:gd name="connsiteX6-41" fmla="*/ 8187558 w 8187558"/>
                        <a:gd name="connsiteY6-42" fmla="*/ 0 h 2617076"/>
                        <a:gd name="connsiteX0-43" fmla="*/ 8187558 w 8187558"/>
                        <a:gd name="connsiteY0-44" fmla="*/ 0 h 2617076"/>
                        <a:gd name="connsiteX1-45" fmla="*/ 8187558 w 8187558"/>
                        <a:gd name="connsiteY1-46" fmla="*/ 1271752 h 2617076"/>
                        <a:gd name="connsiteX2-47" fmla="*/ 4025462 w 8187558"/>
                        <a:gd name="connsiteY2-48" fmla="*/ 2617076 h 2617076"/>
                        <a:gd name="connsiteX3-49" fmla="*/ 0 w 8187558"/>
                        <a:gd name="connsiteY3-50" fmla="*/ 1229711 h 2617076"/>
                        <a:gd name="connsiteX4-51" fmla="*/ 31531 w 8187558"/>
                        <a:gd name="connsiteY4-52" fmla="*/ 147145 h 2617076"/>
                        <a:gd name="connsiteX5-53" fmla="*/ 4046482 w 8187558"/>
                        <a:gd name="connsiteY5-54" fmla="*/ 1576552 h 2617076"/>
                        <a:gd name="connsiteX6-55" fmla="*/ 8187558 w 8187558"/>
                        <a:gd name="connsiteY6-56" fmla="*/ 0 h 2617076"/>
                        <a:gd name="connsiteX0-57" fmla="*/ 8187558 w 8187558"/>
                        <a:gd name="connsiteY0-58" fmla="*/ 0 h 2617076"/>
                        <a:gd name="connsiteX1-59" fmla="*/ 8187558 w 8187558"/>
                        <a:gd name="connsiteY1-60" fmla="*/ 1271752 h 2617076"/>
                        <a:gd name="connsiteX2-61" fmla="*/ 4025462 w 8187558"/>
                        <a:gd name="connsiteY2-62" fmla="*/ 2617076 h 2617076"/>
                        <a:gd name="connsiteX3-63" fmla="*/ 0 w 8187558"/>
                        <a:gd name="connsiteY3-64" fmla="*/ 1229711 h 2617076"/>
                        <a:gd name="connsiteX4-65" fmla="*/ 31531 w 8187558"/>
                        <a:gd name="connsiteY4-66" fmla="*/ 147145 h 2617076"/>
                        <a:gd name="connsiteX5-67" fmla="*/ 4046482 w 8187558"/>
                        <a:gd name="connsiteY5-68" fmla="*/ 1576552 h 2617076"/>
                        <a:gd name="connsiteX6-69" fmla="*/ 8187558 w 8187558"/>
                        <a:gd name="connsiteY6-70" fmla="*/ 0 h 2617076"/>
                        <a:gd name="connsiteX0-71" fmla="*/ 8187558 w 8187558"/>
                        <a:gd name="connsiteY0-72" fmla="*/ 0 h 2617076"/>
                        <a:gd name="connsiteX1-73" fmla="*/ 8187558 w 8187558"/>
                        <a:gd name="connsiteY1-74" fmla="*/ 1271752 h 2617076"/>
                        <a:gd name="connsiteX2-75" fmla="*/ 4025462 w 8187558"/>
                        <a:gd name="connsiteY2-76" fmla="*/ 2617076 h 2617076"/>
                        <a:gd name="connsiteX3-77" fmla="*/ 0 w 8187558"/>
                        <a:gd name="connsiteY3-78" fmla="*/ 1229711 h 2617076"/>
                        <a:gd name="connsiteX4-79" fmla="*/ 31531 w 8187558"/>
                        <a:gd name="connsiteY4-80" fmla="*/ 147145 h 2617076"/>
                        <a:gd name="connsiteX5-81" fmla="*/ 4046482 w 8187558"/>
                        <a:gd name="connsiteY5-82" fmla="*/ 1576552 h 2617076"/>
                        <a:gd name="connsiteX6-83" fmla="*/ 8187558 w 8187558"/>
                        <a:gd name="connsiteY6-84" fmla="*/ 0 h 2617076"/>
                        <a:gd name="connsiteX0-85" fmla="*/ 8187558 w 8187558"/>
                        <a:gd name="connsiteY0-86" fmla="*/ 0 h 2638097"/>
                        <a:gd name="connsiteX1-87" fmla="*/ 8187558 w 8187558"/>
                        <a:gd name="connsiteY1-88" fmla="*/ 1271752 h 2638097"/>
                        <a:gd name="connsiteX2-89" fmla="*/ 4099035 w 8187558"/>
                        <a:gd name="connsiteY2-90" fmla="*/ 2638097 h 2638097"/>
                        <a:gd name="connsiteX3-91" fmla="*/ 0 w 8187558"/>
                        <a:gd name="connsiteY3-92" fmla="*/ 1229711 h 2638097"/>
                        <a:gd name="connsiteX4-93" fmla="*/ 31531 w 8187558"/>
                        <a:gd name="connsiteY4-94" fmla="*/ 147145 h 2638097"/>
                        <a:gd name="connsiteX5-95" fmla="*/ 4046482 w 8187558"/>
                        <a:gd name="connsiteY5-96" fmla="*/ 1576552 h 2638097"/>
                        <a:gd name="connsiteX6-97" fmla="*/ 8187558 w 8187558"/>
                        <a:gd name="connsiteY6-98" fmla="*/ 0 h 2638097"/>
                        <a:gd name="connsiteX0-99" fmla="*/ 8187558 w 8187558"/>
                        <a:gd name="connsiteY0-100" fmla="*/ 0 h 2638097"/>
                        <a:gd name="connsiteX1-101" fmla="*/ 8187558 w 8187558"/>
                        <a:gd name="connsiteY1-102" fmla="*/ 1271752 h 2638097"/>
                        <a:gd name="connsiteX2-103" fmla="*/ 4099035 w 8187558"/>
                        <a:gd name="connsiteY2-104" fmla="*/ 2638097 h 2638097"/>
                        <a:gd name="connsiteX3-105" fmla="*/ 0 w 8187558"/>
                        <a:gd name="connsiteY3-106" fmla="*/ 1229711 h 2638097"/>
                        <a:gd name="connsiteX4-107" fmla="*/ 31531 w 8187558"/>
                        <a:gd name="connsiteY4-108" fmla="*/ 147145 h 2638097"/>
                        <a:gd name="connsiteX5-109" fmla="*/ 4046482 w 8187558"/>
                        <a:gd name="connsiteY5-110" fmla="*/ 1576552 h 2638097"/>
                        <a:gd name="connsiteX6-111" fmla="*/ 8187558 w 8187558"/>
                        <a:gd name="connsiteY6-112" fmla="*/ 0 h 2638097"/>
                        <a:gd name="connsiteX0-113" fmla="*/ 8187558 w 8187558"/>
                        <a:gd name="connsiteY0-114" fmla="*/ 0 h 2638097"/>
                        <a:gd name="connsiteX1-115" fmla="*/ 8187558 w 8187558"/>
                        <a:gd name="connsiteY1-116" fmla="*/ 1271752 h 2638097"/>
                        <a:gd name="connsiteX2-117" fmla="*/ 4099035 w 8187558"/>
                        <a:gd name="connsiteY2-118" fmla="*/ 2638097 h 2638097"/>
                        <a:gd name="connsiteX3-119" fmla="*/ 0 w 8187558"/>
                        <a:gd name="connsiteY3-120" fmla="*/ 1229711 h 2638097"/>
                        <a:gd name="connsiteX4-121" fmla="*/ 31531 w 8187558"/>
                        <a:gd name="connsiteY4-122" fmla="*/ 147145 h 2638097"/>
                        <a:gd name="connsiteX5-123" fmla="*/ 4046482 w 8187558"/>
                        <a:gd name="connsiteY5-124" fmla="*/ 1576552 h 2638097"/>
                        <a:gd name="connsiteX6-125" fmla="*/ 8187558 w 8187558"/>
                        <a:gd name="connsiteY6-126" fmla="*/ 0 h 2638097"/>
                        <a:gd name="connsiteX0-127" fmla="*/ 8187558 w 8187558"/>
                        <a:gd name="connsiteY0-128" fmla="*/ 0 h 2638097"/>
                        <a:gd name="connsiteX1-129" fmla="*/ 8187558 w 8187558"/>
                        <a:gd name="connsiteY1-130" fmla="*/ 1271752 h 2638097"/>
                        <a:gd name="connsiteX2-131" fmla="*/ 4099035 w 8187558"/>
                        <a:gd name="connsiteY2-132" fmla="*/ 2638097 h 2638097"/>
                        <a:gd name="connsiteX3-133" fmla="*/ 0 w 8187558"/>
                        <a:gd name="connsiteY3-134" fmla="*/ 1229711 h 2638097"/>
                        <a:gd name="connsiteX4-135" fmla="*/ 31531 w 8187558"/>
                        <a:gd name="connsiteY4-136" fmla="*/ 147145 h 2638097"/>
                        <a:gd name="connsiteX5-137" fmla="*/ 4046482 w 8187558"/>
                        <a:gd name="connsiteY5-138" fmla="*/ 1576552 h 2638097"/>
                        <a:gd name="connsiteX6-139" fmla="*/ 8187558 w 8187558"/>
                        <a:gd name="connsiteY6-140" fmla="*/ 0 h 2638097"/>
                        <a:gd name="connsiteX0-141" fmla="*/ 8187558 w 8187558"/>
                        <a:gd name="connsiteY0-142" fmla="*/ 0 h 2638097"/>
                        <a:gd name="connsiteX1-143" fmla="*/ 8187558 w 8187558"/>
                        <a:gd name="connsiteY1-144" fmla="*/ 1271752 h 2638097"/>
                        <a:gd name="connsiteX2-145" fmla="*/ 4099035 w 8187558"/>
                        <a:gd name="connsiteY2-146" fmla="*/ 2638097 h 2638097"/>
                        <a:gd name="connsiteX3-147" fmla="*/ 0 w 8187558"/>
                        <a:gd name="connsiteY3-148" fmla="*/ 1229711 h 2638097"/>
                        <a:gd name="connsiteX4-149" fmla="*/ 31531 w 8187558"/>
                        <a:gd name="connsiteY4-150" fmla="*/ 147145 h 2638097"/>
                        <a:gd name="connsiteX5-151" fmla="*/ 4088524 w 8187558"/>
                        <a:gd name="connsiteY5-152" fmla="*/ 1597573 h 2638097"/>
                        <a:gd name="connsiteX6-153" fmla="*/ 8187558 w 8187558"/>
                        <a:gd name="connsiteY6-154" fmla="*/ 0 h 2638097"/>
                        <a:gd name="connsiteX0-155" fmla="*/ 8187558 w 8187558"/>
                        <a:gd name="connsiteY0-156" fmla="*/ 0 h 2638097"/>
                        <a:gd name="connsiteX1-157" fmla="*/ 8187558 w 8187558"/>
                        <a:gd name="connsiteY1-158" fmla="*/ 1271752 h 2638097"/>
                        <a:gd name="connsiteX2-159" fmla="*/ 4099035 w 8187558"/>
                        <a:gd name="connsiteY2-160" fmla="*/ 2638097 h 2638097"/>
                        <a:gd name="connsiteX3-161" fmla="*/ 0 w 8187558"/>
                        <a:gd name="connsiteY3-162" fmla="*/ 1229711 h 2638097"/>
                        <a:gd name="connsiteX4-163" fmla="*/ 31531 w 8187558"/>
                        <a:gd name="connsiteY4-164" fmla="*/ 147145 h 2638097"/>
                        <a:gd name="connsiteX5-165" fmla="*/ 4088524 w 8187558"/>
                        <a:gd name="connsiteY5-166" fmla="*/ 1597573 h 2638097"/>
                        <a:gd name="connsiteX6-167" fmla="*/ 8187558 w 8187558"/>
                        <a:gd name="connsiteY6-168" fmla="*/ 0 h 2638097"/>
                        <a:gd name="connsiteX0-169" fmla="*/ 8187558 w 8187558"/>
                        <a:gd name="connsiteY0-170" fmla="*/ 0 h 2638097"/>
                        <a:gd name="connsiteX1-171" fmla="*/ 8187558 w 8187558"/>
                        <a:gd name="connsiteY1-172" fmla="*/ 1271752 h 2638097"/>
                        <a:gd name="connsiteX2-173" fmla="*/ 4099035 w 8187558"/>
                        <a:gd name="connsiteY2-174" fmla="*/ 2638097 h 2638097"/>
                        <a:gd name="connsiteX3-175" fmla="*/ 0 w 8187558"/>
                        <a:gd name="connsiteY3-176" fmla="*/ 1229711 h 2638097"/>
                        <a:gd name="connsiteX4-177" fmla="*/ 31531 w 8187558"/>
                        <a:gd name="connsiteY4-178" fmla="*/ 147145 h 2638097"/>
                        <a:gd name="connsiteX5-179" fmla="*/ 4099035 w 8187558"/>
                        <a:gd name="connsiteY5-180" fmla="*/ 1566042 h 2638097"/>
                        <a:gd name="connsiteX6-181" fmla="*/ 8187558 w 8187558"/>
                        <a:gd name="connsiteY6-182" fmla="*/ 0 h 2638097"/>
                        <a:gd name="connsiteX0-183" fmla="*/ 8187558 w 8187558"/>
                        <a:gd name="connsiteY0-184" fmla="*/ 0 h 2638097"/>
                        <a:gd name="connsiteX1-185" fmla="*/ 8187558 w 8187558"/>
                        <a:gd name="connsiteY1-186" fmla="*/ 1271752 h 2638097"/>
                        <a:gd name="connsiteX2-187" fmla="*/ 4099035 w 8187558"/>
                        <a:gd name="connsiteY2-188" fmla="*/ 2638097 h 2638097"/>
                        <a:gd name="connsiteX3-189" fmla="*/ 0 w 8187558"/>
                        <a:gd name="connsiteY3-190" fmla="*/ 1229711 h 2638097"/>
                        <a:gd name="connsiteX4-191" fmla="*/ 31531 w 8187558"/>
                        <a:gd name="connsiteY4-192" fmla="*/ 147145 h 2638097"/>
                        <a:gd name="connsiteX5-193" fmla="*/ 4099035 w 8187558"/>
                        <a:gd name="connsiteY5-194" fmla="*/ 1566042 h 2638097"/>
                        <a:gd name="connsiteX6-195" fmla="*/ 8187558 w 8187558"/>
                        <a:gd name="connsiteY6-196" fmla="*/ 0 h 2638097"/>
                        <a:gd name="connsiteX0-197" fmla="*/ 8187558 w 8187558"/>
                        <a:gd name="connsiteY0-198" fmla="*/ 0 h 2638097"/>
                        <a:gd name="connsiteX1-199" fmla="*/ 8187558 w 8187558"/>
                        <a:gd name="connsiteY1-200" fmla="*/ 1271752 h 2638097"/>
                        <a:gd name="connsiteX2-201" fmla="*/ 4099035 w 8187558"/>
                        <a:gd name="connsiteY2-202" fmla="*/ 2638097 h 2638097"/>
                        <a:gd name="connsiteX3-203" fmla="*/ 0 w 8187558"/>
                        <a:gd name="connsiteY3-204" fmla="*/ 1229711 h 2638097"/>
                        <a:gd name="connsiteX4-205" fmla="*/ 31531 w 8187558"/>
                        <a:gd name="connsiteY4-206" fmla="*/ 147145 h 2638097"/>
                        <a:gd name="connsiteX5-207" fmla="*/ 4099035 w 8187558"/>
                        <a:gd name="connsiteY5-208" fmla="*/ 1566042 h 2638097"/>
                        <a:gd name="connsiteX6-209" fmla="*/ 8187558 w 8187558"/>
                        <a:gd name="connsiteY6-210" fmla="*/ 0 h 2638097"/>
                        <a:gd name="connsiteX0-211" fmla="*/ 8187558 w 8187558"/>
                        <a:gd name="connsiteY0-212" fmla="*/ 0 h 2638097"/>
                        <a:gd name="connsiteX1-213" fmla="*/ 8187558 w 8187558"/>
                        <a:gd name="connsiteY1-214" fmla="*/ 1271752 h 2638097"/>
                        <a:gd name="connsiteX2-215" fmla="*/ 4099035 w 8187558"/>
                        <a:gd name="connsiteY2-216" fmla="*/ 2638097 h 2638097"/>
                        <a:gd name="connsiteX3-217" fmla="*/ 0 w 8187558"/>
                        <a:gd name="connsiteY3-218" fmla="*/ 1229711 h 2638097"/>
                        <a:gd name="connsiteX4-219" fmla="*/ 31531 w 8187558"/>
                        <a:gd name="connsiteY4-220" fmla="*/ 147145 h 2638097"/>
                        <a:gd name="connsiteX5-221" fmla="*/ 4099035 w 8187558"/>
                        <a:gd name="connsiteY5-222" fmla="*/ 1566042 h 2638097"/>
                        <a:gd name="connsiteX6-223" fmla="*/ 8187558 w 8187558"/>
                        <a:gd name="connsiteY6-224" fmla="*/ 0 h 2638097"/>
                        <a:gd name="connsiteX0-225" fmla="*/ 8187558 w 8187558"/>
                        <a:gd name="connsiteY0-226" fmla="*/ 0 h 2638097"/>
                        <a:gd name="connsiteX1-227" fmla="*/ 8187558 w 8187558"/>
                        <a:gd name="connsiteY1-228" fmla="*/ 1271752 h 2638097"/>
                        <a:gd name="connsiteX2-229" fmla="*/ 4099035 w 8187558"/>
                        <a:gd name="connsiteY2-230" fmla="*/ 2638097 h 2638097"/>
                        <a:gd name="connsiteX3-231" fmla="*/ 0 w 8187558"/>
                        <a:gd name="connsiteY3-232" fmla="*/ 1229711 h 2638097"/>
                        <a:gd name="connsiteX4-233" fmla="*/ 31531 w 8187558"/>
                        <a:gd name="connsiteY4-234" fmla="*/ 147145 h 2638097"/>
                        <a:gd name="connsiteX5-235" fmla="*/ 4099035 w 8187558"/>
                        <a:gd name="connsiteY5-236" fmla="*/ 1566042 h 2638097"/>
                        <a:gd name="connsiteX6-237" fmla="*/ 8187558 w 8187558"/>
                        <a:gd name="connsiteY6-238" fmla="*/ 0 h 2638097"/>
                        <a:gd name="connsiteX0-239" fmla="*/ 8187558 w 8187558"/>
                        <a:gd name="connsiteY0-240" fmla="*/ 0 h 2638097"/>
                        <a:gd name="connsiteX1-241" fmla="*/ 8187558 w 8187558"/>
                        <a:gd name="connsiteY1-242" fmla="*/ 1271752 h 2638097"/>
                        <a:gd name="connsiteX2-243" fmla="*/ 4099035 w 8187558"/>
                        <a:gd name="connsiteY2-244" fmla="*/ 2638097 h 2638097"/>
                        <a:gd name="connsiteX3-245" fmla="*/ 0 w 8187558"/>
                        <a:gd name="connsiteY3-246" fmla="*/ 1229711 h 2638097"/>
                        <a:gd name="connsiteX4-247" fmla="*/ 31531 w 8187558"/>
                        <a:gd name="connsiteY4-248" fmla="*/ 147145 h 2638097"/>
                        <a:gd name="connsiteX5-249" fmla="*/ 4099035 w 8187558"/>
                        <a:gd name="connsiteY5-250" fmla="*/ 1566042 h 2638097"/>
                        <a:gd name="connsiteX6-251" fmla="*/ 8187558 w 8187558"/>
                        <a:gd name="connsiteY6-252" fmla="*/ 0 h 2638097"/>
                        <a:gd name="connsiteX0-253" fmla="*/ 8187558 w 8187558"/>
                        <a:gd name="connsiteY0-254" fmla="*/ 0 h 2638097"/>
                        <a:gd name="connsiteX1-255" fmla="*/ 8187558 w 8187558"/>
                        <a:gd name="connsiteY1-256" fmla="*/ 1271752 h 2638097"/>
                        <a:gd name="connsiteX2-257" fmla="*/ 4099035 w 8187558"/>
                        <a:gd name="connsiteY2-258" fmla="*/ 2638097 h 2638097"/>
                        <a:gd name="connsiteX3-259" fmla="*/ 0 w 8187558"/>
                        <a:gd name="connsiteY3-260" fmla="*/ 1229711 h 2638097"/>
                        <a:gd name="connsiteX4-261" fmla="*/ 31531 w 8187558"/>
                        <a:gd name="connsiteY4-262" fmla="*/ 147145 h 2638097"/>
                        <a:gd name="connsiteX5-263" fmla="*/ 4099035 w 8187558"/>
                        <a:gd name="connsiteY5-264" fmla="*/ 1566042 h 2638097"/>
                        <a:gd name="connsiteX6-265" fmla="*/ 8187558 w 8187558"/>
                        <a:gd name="connsiteY6-266" fmla="*/ 0 h 2638097"/>
                        <a:gd name="connsiteX0-267" fmla="*/ 8187558 w 8187558"/>
                        <a:gd name="connsiteY0-268" fmla="*/ 0 h 2638097"/>
                        <a:gd name="connsiteX1-269" fmla="*/ 8187558 w 8187558"/>
                        <a:gd name="connsiteY1-270" fmla="*/ 1271752 h 2638097"/>
                        <a:gd name="connsiteX2-271" fmla="*/ 4099035 w 8187558"/>
                        <a:gd name="connsiteY2-272" fmla="*/ 2638097 h 2638097"/>
                        <a:gd name="connsiteX3-273" fmla="*/ 0 w 8187558"/>
                        <a:gd name="connsiteY3-274" fmla="*/ 1229711 h 2638097"/>
                        <a:gd name="connsiteX4-275" fmla="*/ 31531 w 8187558"/>
                        <a:gd name="connsiteY4-276" fmla="*/ 147145 h 2638097"/>
                        <a:gd name="connsiteX5-277" fmla="*/ 4099035 w 8187558"/>
                        <a:gd name="connsiteY5-278" fmla="*/ 1566042 h 2638097"/>
                        <a:gd name="connsiteX6-279" fmla="*/ 8187558 w 8187558"/>
                        <a:gd name="connsiteY6-280" fmla="*/ 0 h 2638097"/>
                        <a:gd name="connsiteX0-281" fmla="*/ 8187558 w 8187558"/>
                        <a:gd name="connsiteY0-282" fmla="*/ 0 h 2638097"/>
                        <a:gd name="connsiteX1-283" fmla="*/ 8187558 w 8187558"/>
                        <a:gd name="connsiteY1-284" fmla="*/ 1271752 h 2638097"/>
                        <a:gd name="connsiteX2-285" fmla="*/ 4099035 w 8187558"/>
                        <a:gd name="connsiteY2-286" fmla="*/ 2638097 h 2638097"/>
                        <a:gd name="connsiteX3-287" fmla="*/ 0 w 8187558"/>
                        <a:gd name="connsiteY3-288" fmla="*/ 1229711 h 2638097"/>
                        <a:gd name="connsiteX4-289" fmla="*/ 31531 w 8187558"/>
                        <a:gd name="connsiteY4-290" fmla="*/ 147145 h 2638097"/>
                        <a:gd name="connsiteX5-291" fmla="*/ 4099035 w 8187558"/>
                        <a:gd name="connsiteY5-292" fmla="*/ 1566042 h 2638097"/>
                        <a:gd name="connsiteX6-293" fmla="*/ 8187558 w 8187558"/>
                        <a:gd name="connsiteY6-294" fmla="*/ 0 h 2638097"/>
                        <a:gd name="connsiteX0-295" fmla="*/ 8176538 w 8176538"/>
                        <a:gd name="connsiteY0-296" fmla="*/ 0 h 2638097"/>
                        <a:gd name="connsiteX1-297" fmla="*/ 8176538 w 8176538"/>
                        <a:gd name="connsiteY1-298" fmla="*/ 1271752 h 2638097"/>
                        <a:gd name="connsiteX2-299" fmla="*/ 4088015 w 8176538"/>
                        <a:gd name="connsiteY2-300" fmla="*/ 2638097 h 2638097"/>
                        <a:gd name="connsiteX3-301" fmla="*/ 0 w 8176538"/>
                        <a:gd name="connsiteY3-302" fmla="*/ 1269888 h 2638097"/>
                        <a:gd name="connsiteX4-303" fmla="*/ 20511 w 8176538"/>
                        <a:gd name="connsiteY4-304" fmla="*/ 147145 h 2638097"/>
                        <a:gd name="connsiteX5-305" fmla="*/ 4088015 w 8176538"/>
                        <a:gd name="connsiteY5-306" fmla="*/ 1566042 h 2638097"/>
                        <a:gd name="connsiteX6-307" fmla="*/ 8176538 w 8176538"/>
                        <a:gd name="connsiteY6-308" fmla="*/ 0 h 2638097"/>
                        <a:gd name="connsiteX0-309" fmla="*/ 8176538 w 8176538"/>
                        <a:gd name="connsiteY0-310" fmla="*/ 0 h 2772020"/>
                        <a:gd name="connsiteX1-311" fmla="*/ 8176538 w 8176538"/>
                        <a:gd name="connsiteY1-312" fmla="*/ 1271752 h 2772020"/>
                        <a:gd name="connsiteX2-313" fmla="*/ 4099034 w 8176538"/>
                        <a:gd name="connsiteY2-314" fmla="*/ 2772020 h 2772020"/>
                        <a:gd name="connsiteX3-315" fmla="*/ 0 w 8176538"/>
                        <a:gd name="connsiteY3-316" fmla="*/ 1269888 h 2772020"/>
                        <a:gd name="connsiteX4-317" fmla="*/ 20511 w 8176538"/>
                        <a:gd name="connsiteY4-318" fmla="*/ 147145 h 2772020"/>
                        <a:gd name="connsiteX5-319" fmla="*/ 4088015 w 8176538"/>
                        <a:gd name="connsiteY5-320" fmla="*/ 1566042 h 2772020"/>
                        <a:gd name="connsiteX6-321" fmla="*/ 8176538 w 8176538"/>
                        <a:gd name="connsiteY6-322" fmla="*/ 0 h 2772020"/>
                        <a:gd name="connsiteX0-323" fmla="*/ 8176538 w 8176538"/>
                        <a:gd name="connsiteY0-324" fmla="*/ 0 h 2772339"/>
                        <a:gd name="connsiteX1-325" fmla="*/ 8176538 w 8176538"/>
                        <a:gd name="connsiteY1-326" fmla="*/ 1378890 h 2772339"/>
                        <a:gd name="connsiteX2-327" fmla="*/ 4099034 w 8176538"/>
                        <a:gd name="connsiteY2-328" fmla="*/ 2772020 h 2772339"/>
                        <a:gd name="connsiteX3-329" fmla="*/ 0 w 8176538"/>
                        <a:gd name="connsiteY3-330" fmla="*/ 1269888 h 2772339"/>
                        <a:gd name="connsiteX4-331" fmla="*/ 20511 w 8176538"/>
                        <a:gd name="connsiteY4-332" fmla="*/ 147145 h 2772339"/>
                        <a:gd name="connsiteX5-333" fmla="*/ 4088015 w 8176538"/>
                        <a:gd name="connsiteY5-334" fmla="*/ 1566042 h 2772339"/>
                        <a:gd name="connsiteX6-335" fmla="*/ 8176538 w 8176538"/>
                        <a:gd name="connsiteY6-336" fmla="*/ 0 h 2772339"/>
                        <a:gd name="connsiteX0-337" fmla="*/ 8176538 w 8176538"/>
                        <a:gd name="connsiteY0-338" fmla="*/ 0 h 2825888"/>
                        <a:gd name="connsiteX1-339" fmla="*/ 8176538 w 8176538"/>
                        <a:gd name="connsiteY1-340" fmla="*/ 1378890 h 2825888"/>
                        <a:gd name="connsiteX2-341" fmla="*/ 4099034 w 8176538"/>
                        <a:gd name="connsiteY2-342" fmla="*/ 2825590 h 2825888"/>
                        <a:gd name="connsiteX3-343" fmla="*/ 0 w 8176538"/>
                        <a:gd name="connsiteY3-344" fmla="*/ 1269888 h 2825888"/>
                        <a:gd name="connsiteX4-345" fmla="*/ 20511 w 8176538"/>
                        <a:gd name="connsiteY4-346" fmla="*/ 147145 h 2825888"/>
                        <a:gd name="connsiteX5-347" fmla="*/ 4088015 w 8176538"/>
                        <a:gd name="connsiteY5-348" fmla="*/ 1566042 h 2825888"/>
                        <a:gd name="connsiteX6-349" fmla="*/ 8176538 w 8176538"/>
                        <a:gd name="connsiteY6-350" fmla="*/ 0 h 2825888"/>
                        <a:gd name="connsiteX0-351" fmla="*/ 8165518 w 8165518"/>
                        <a:gd name="connsiteY0-352" fmla="*/ 0 h 2825606"/>
                        <a:gd name="connsiteX1-353" fmla="*/ 8165518 w 8165518"/>
                        <a:gd name="connsiteY1-354" fmla="*/ 1378890 h 2825606"/>
                        <a:gd name="connsiteX2-355" fmla="*/ 4088014 w 8165518"/>
                        <a:gd name="connsiteY2-356" fmla="*/ 2825590 h 2825606"/>
                        <a:gd name="connsiteX3-357" fmla="*/ 0 w 8165518"/>
                        <a:gd name="connsiteY3-358" fmla="*/ 1403811 h 2825606"/>
                        <a:gd name="connsiteX4-359" fmla="*/ 9491 w 8165518"/>
                        <a:gd name="connsiteY4-360" fmla="*/ 147145 h 2825606"/>
                        <a:gd name="connsiteX5-361" fmla="*/ 4076995 w 8165518"/>
                        <a:gd name="connsiteY5-362" fmla="*/ 1566042 h 2825606"/>
                        <a:gd name="connsiteX6-363" fmla="*/ 8165518 w 8165518"/>
                        <a:gd name="connsiteY6-364" fmla="*/ 0 h 2825606"/>
                        <a:gd name="connsiteX0-365" fmla="*/ 8165518 w 8165518"/>
                        <a:gd name="connsiteY0-366" fmla="*/ 0 h 2879174"/>
                        <a:gd name="connsiteX1-367" fmla="*/ 8165518 w 8165518"/>
                        <a:gd name="connsiteY1-368" fmla="*/ 1378890 h 2879174"/>
                        <a:gd name="connsiteX2-369" fmla="*/ 4132092 w 8165518"/>
                        <a:gd name="connsiteY2-370" fmla="*/ 2879159 h 2879174"/>
                        <a:gd name="connsiteX3-371" fmla="*/ 0 w 8165518"/>
                        <a:gd name="connsiteY3-372" fmla="*/ 1403811 h 2879174"/>
                        <a:gd name="connsiteX4-373" fmla="*/ 9491 w 8165518"/>
                        <a:gd name="connsiteY4-374" fmla="*/ 147145 h 2879174"/>
                        <a:gd name="connsiteX5-375" fmla="*/ 4076995 w 8165518"/>
                        <a:gd name="connsiteY5-376" fmla="*/ 1566042 h 2879174"/>
                        <a:gd name="connsiteX6-377" fmla="*/ 8165518 w 8165518"/>
                        <a:gd name="connsiteY6-378" fmla="*/ 0 h 2879174"/>
                        <a:gd name="connsiteX0-379" fmla="*/ 8165518 w 8176537"/>
                        <a:gd name="connsiteY0-380" fmla="*/ 0 h 2879410"/>
                        <a:gd name="connsiteX1-381" fmla="*/ 8176537 w 8176537"/>
                        <a:gd name="connsiteY1-382" fmla="*/ 1499420 h 2879410"/>
                        <a:gd name="connsiteX2-383" fmla="*/ 4132092 w 8176537"/>
                        <a:gd name="connsiteY2-384" fmla="*/ 2879159 h 2879410"/>
                        <a:gd name="connsiteX3-385" fmla="*/ 0 w 8176537"/>
                        <a:gd name="connsiteY3-386" fmla="*/ 1403811 h 2879410"/>
                        <a:gd name="connsiteX4-387" fmla="*/ 9491 w 8176537"/>
                        <a:gd name="connsiteY4-388" fmla="*/ 147145 h 2879410"/>
                        <a:gd name="connsiteX5-389" fmla="*/ 4076995 w 8176537"/>
                        <a:gd name="connsiteY5-390" fmla="*/ 1566042 h 2879410"/>
                        <a:gd name="connsiteX6-391" fmla="*/ 8165518 w 8176537"/>
                        <a:gd name="connsiteY6-392" fmla="*/ 0 h 2879410"/>
                        <a:gd name="connsiteX0-393" fmla="*/ 8165518 w 8176537"/>
                        <a:gd name="connsiteY0-394" fmla="*/ 0 h 2879262"/>
                        <a:gd name="connsiteX1-395" fmla="*/ 8176537 w 8176537"/>
                        <a:gd name="connsiteY1-396" fmla="*/ 1499420 h 2879262"/>
                        <a:gd name="connsiteX2-397" fmla="*/ 4132092 w 8176537"/>
                        <a:gd name="connsiteY2-398" fmla="*/ 2879159 h 2879262"/>
                        <a:gd name="connsiteX3-399" fmla="*/ 0 w 8176537"/>
                        <a:gd name="connsiteY3-400" fmla="*/ 1403811 h 2879262"/>
                        <a:gd name="connsiteX4-401" fmla="*/ 9491 w 8176537"/>
                        <a:gd name="connsiteY4-402" fmla="*/ 147145 h 2879262"/>
                        <a:gd name="connsiteX5-403" fmla="*/ 4076995 w 8176537"/>
                        <a:gd name="connsiteY5-404" fmla="*/ 1566042 h 2879262"/>
                        <a:gd name="connsiteX6-405" fmla="*/ 8165518 w 8176537"/>
                        <a:gd name="connsiteY6-406" fmla="*/ 0 h 2879262"/>
                        <a:gd name="connsiteX0-407" fmla="*/ 8165518 w 8176537"/>
                        <a:gd name="connsiteY0-408" fmla="*/ 0 h 2879163"/>
                        <a:gd name="connsiteX1-409" fmla="*/ 8176537 w 8176537"/>
                        <a:gd name="connsiteY1-410" fmla="*/ 1499420 h 2879163"/>
                        <a:gd name="connsiteX2-411" fmla="*/ 4132092 w 8176537"/>
                        <a:gd name="connsiteY2-412" fmla="*/ 2879159 h 2879163"/>
                        <a:gd name="connsiteX3-413" fmla="*/ 0 w 8176537"/>
                        <a:gd name="connsiteY3-414" fmla="*/ 1510948 h 2879163"/>
                        <a:gd name="connsiteX4-415" fmla="*/ 9491 w 8176537"/>
                        <a:gd name="connsiteY4-416" fmla="*/ 147145 h 2879163"/>
                        <a:gd name="connsiteX5-417" fmla="*/ 4076995 w 8176537"/>
                        <a:gd name="connsiteY5-418" fmla="*/ 1566042 h 2879163"/>
                        <a:gd name="connsiteX6-419" fmla="*/ 8165518 w 8176537"/>
                        <a:gd name="connsiteY6-420" fmla="*/ 0 h 2879163"/>
                        <a:gd name="connsiteX0-421" fmla="*/ 8165518 w 8198577"/>
                        <a:gd name="connsiteY0-422" fmla="*/ 0 h 2879451"/>
                        <a:gd name="connsiteX1-423" fmla="*/ 8198577 w 8198577"/>
                        <a:gd name="connsiteY1-424" fmla="*/ 1606558 h 2879451"/>
                        <a:gd name="connsiteX2-425" fmla="*/ 4132092 w 8198577"/>
                        <a:gd name="connsiteY2-426" fmla="*/ 2879159 h 2879451"/>
                        <a:gd name="connsiteX3-427" fmla="*/ 0 w 8198577"/>
                        <a:gd name="connsiteY3-428" fmla="*/ 1510948 h 2879451"/>
                        <a:gd name="connsiteX4-429" fmla="*/ 9491 w 8198577"/>
                        <a:gd name="connsiteY4-430" fmla="*/ 147145 h 2879451"/>
                        <a:gd name="connsiteX5-431" fmla="*/ 4076995 w 8198577"/>
                        <a:gd name="connsiteY5-432" fmla="*/ 1566042 h 2879451"/>
                        <a:gd name="connsiteX6-433" fmla="*/ 8165518 w 8198577"/>
                        <a:gd name="connsiteY6-434" fmla="*/ 0 h 2879451"/>
                        <a:gd name="connsiteX0-435" fmla="*/ 8165518 w 8165518"/>
                        <a:gd name="connsiteY0-436" fmla="*/ 0 h 2880066"/>
                        <a:gd name="connsiteX1-437" fmla="*/ 8165518 w 8165518"/>
                        <a:gd name="connsiteY1-438" fmla="*/ 1673520 h 2880066"/>
                        <a:gd name="connsiteX2-439" fmla="*/ 4132092 w 8165518"/>
                        <a:gd name="connsiteY2-440" fmla="*/ 2879159 h 2880066"/>
                        <a:gd name="connsiteX3-441" fmla="*/ 0 w 8165518"/>
                        <a:gd name="connsiteY3-442" fmla="*/ 1510948 h 2880066"/>
                        <a:gd name="connsiteX4-443" fmla="*/ 9491 w 8165518"/>
                        <a:gd name="connsiteY4-444" fmla="*/ 147145 h 2880066"/>
                        <a:gd name="connsiteX5-445" fmla="*/ 4076995 w 8165518"/>
                        <a:gd name="connsiteY5-446" fmla="*/ 1566042 h 2880066"/>
                        <a:gd name="connsiteX6-447" fmla="*/ 8165518 w 8165518"/>
                        <a:gd name="connsiteY6-448" fmla="*/ 0 h 2880066"/>
                        <a:gd name="connsiteX0-449" fmla="*/ 8156794 w 8156794"/>
                        <a:gd name="connsiteY0-450" fmla="*/ 0 h 2879270"/>
                        <a:gd name="connsiteX1-451" fmla="*/ 8156794 w 8156794"/>
                        <a:gd name="connsiteY1-452" fmla="*/ 1673520 h 2879270"/>
                        <a:gd name="connsiteX2-453" fmla="*/ 4123368 w 8156794"/>
                        <a:gd name="connsiteY2-454" fmla="*/ 2879159 h 2879270"/>
                        <a:gd name="connsiteX3-455" fmla="*/ 2295 w 8156794"/>
                        <a:gd name="connsiteY3-456" fmla="*/ 1618086 h 2879270"/>
                        <a:gd name="connsiteX4-457" fmla="*/ 767 w 8156794"/>
                        <a:gd name="connsiteY4-458" fmla="*/ 147145 h 2879270"/>
                        <a:gd name="connsiteX5-459" fmla="*/ 4068271 w 8156794"/>
                        <a:gd name="connsiteY5-460" fmla="*/ 1566042 h 2879270"/>
                        <a:gd name="connsiteX6-461" fmla="*/ 8156794 w 8156794"/>
                        <a:gd name="connsiteY6-462" fmla="*/ 0 h 2879270"/>
                        <a:gd name="connsiteX0-463" fmla="*/ 8156794 w 8156794"/>
                        <a:gd name="connsiteY0-464" fmla="*/ 0 h 2973000"/>
                        <a:gd name="connsiteX1-465" fmla="*/ 8156794 w 8156794"/>
                        <a:gd name="connsiteY1-466" fmla="*/ 1673520 h 2973000"/>
                        <a:gd name="connsiteX2-467" fmla="*/ 4134388 w 8156794"/>
                        <a:gd name="connsiteY2-468" fmla="*/ 2972904 h 2973000"/>
                        <a:gd name="connsiteX3-469" fmla="*/ 2295 w 8156794"/>
                        <a:gd name="connsiteY3-470" fmla="*/ 1618086 h 2973000"/>
                        <a:gd name="connsiteX4-471" fmla="*/ 767 w 8156794"/>
                        <a:gd name="connsiteY4-472" fmla="*/ 147145 h 2973000"/>
                        <a:gd name="connsiteX5-473" fmla="*/ 4068271 w 8156794"/>
                        <a:gd name="connsiteY5-474" fmla="*/ 1566042 h 2973000"/>
                        <a:gd name="connsiteX6-475" fmla="*/ 8156794 w 8156794"/>
                        <a:gd name="connsiteY6-476" fmla="*/ 0 h 2973000"/>
                        <a:gd name="connsiteX0-477" fmla="*/ 8156794 w 8156794"/>
                        <a:gd name="connsiteY0-478" fmla="*/ 0 h 2973000"/>
                        <a:gd name="connsiteX1-479" fmla="*/ 8156794 w 8156794"/>
                        <a:gd name="connsiteY1-480" fmla="*/ 1673520 h 2973000"/>
                        <a:gd name="connsiteX2-481" fmla="*/ 4134388 w 8156794"/>
                        <a:gd name="connsiteY2-482" fmla="*/ 2972904 h 2973000"/>
                        <a:gd name="connsiteX3-483" fmla="*/ 2295 w 8156794"/>
                        <a:gd name="connsiteY3-484" fmla="*/ 1618086 h 2973000"/>
                        <a:gd name="connsiteX4-485" fmla="*/ 767 w 8156794"/>
                        <a:gd name="connsiteY4-486" fmla="*/ 147145 h 2973000"/>
                        <a:gd name="connsiteX5-487" fmla="*/ 4068271 w 8156794"/>
                        <a:gd name="connsiteY5-488" fmla="*/ 1566042 h 2973000"/>
                        <a:gd name="connsiteX6-489" fmla="*/ 8156794 w 8156794"/>
                        <a:gd name="connsiteY6-490" fmla="*/ 0 h 2973000"/>
                        <a:gd name="connsiteX0-491" fmla="*/ 8156794 w 8156794"/>
                        <a:gd name="connsiteY0-492" fmla="*/ 0 h 2973000"/>
                        <a:gd name="connsiteX1-493" fmla="*/ 8156794 w 8156794"/>
                        <a:gd name="connsiteY1-494" fmla="*/ 1673520 h 2973000"/>
                        <a:gd name="connsiteX2-495" fmla="*/ 4134388 w 8156794"/>
                        <a:gd name="connsiteY2-496" fmla="*/ 2972904 h 2973000"/>
                        <a:gd name="connsiteX3-497" fmla="*/ 2295 w 8156794"/>
                        <a:gd name="connsiteY3-498" fmla="*/ 1618086 h 2973000"/>
                        <a:gd name="connsiteX4-499" fmla="*/ 767 w 8156794"/>
                        <a:gd name="connsiteY4-500" fmla="*/ 147145 h 2973000"/>
                        <a:gd name="connsiteX5-501" fmla="*/ 4068271 w 8156794"/>
                        <a:gd name="connsiteY5-502" fmla="*/ 1566042 h 2973000"/>
                        <a:gd name="connsiteX6-503" fmla="*/ 8156794 w 8156794"/>
                        <a:gd name="connsiteY6-504" fmla="*/ 0 h 2973000"/>
                        <a:gd name="connsiteX0-505" fmla="*/ 8156794 w 8156794"/>
                        <a:gd name="connsiteY0-506" fmla="*/ 0 h 2973020"/>
                        <a:gd name="connsiteX1-507" fmla="*/ 8156794 w 8156794"/>
                        <a:gd name="connsiteY1-508" fmla="*/ 1673520 h 2973020"/>
                        <a:gd name="connsiteX2-509" fmla="*/ 4134388 w 8156794"/>
                        <a:gd name="connsiteY2-510" fmla="*/ 2972904 h 2973020"/>
                        <a:gd name="connsiteX3-511" fmla="*/ 2295 w 8156794"/>
                        <a:gd name="connsiteY3-512" fmla="*/ 1618086 h 2973020"/>
                        <a:gd name="connsiteX4-513" fmla="*/ 767 w 8156794"/>
                        <a:gd name="connsiteY4-514" fmla="*/ 147145 h 2973020"/>
                        <a:gd name="connsiteX5-515" fmla="*/ 4068271 w 8156794"/>
                        <a:gd name="connsiteY5-516" fmla="*/ 1566042 h 2973020"/>
                        <a:gd name="connsiteX6-517" fmla="*/ 8156794 w 8156794"/>
                        <a:gd name="connsiteY6-518" fmla="*/ 0 h 2973020"/>
                        <a:gd name="connsiteX0-519" fmla="*/ 8156794 w 8156794"/>
                        <a:gd name="connsiteY0-520" fmla="*/ 0 h 2973021"/>
                        <a:gd name="connsiteX1-521" fmla="*/ 8156794 w 8156794"/>
                        <a:gd name="connsiteY1-522" fmla="*/ 1673520 h 2973021"/>
                        <a:gd name="connsiteX2-523" fmla="*/ 4134388 w 8156794"/>
                        <a:gd name="connsiteY2-524" fmla="*/ 2972904 h 2973021"/>
                        <a:gd name="connsiteX3-525" fmla="*/ 2295 w 8156794"/>
                        <a:gd name="connsiteY3-526" fmla="*/ 1618086 h 2973021"/>
                        <a:gd name="connsiteX4-527" fmla="*/ 767 w 8156794"/>
                        <a:gd name="connsiteY4-528" fmla="*/ 147145 h 2973021"/>
                        <a:gd name="connsiteX5-529" fmla="*/ 4068271 w 8156794"/>
                        <a:gd name="connsiteY5-530" fmla="*/ 1566042 h 2973021"/>
                        <a:gd name="connsiteX6-531" fmla="*/ 8156794 w 8156794"/>
                        <a:gd name="connsiteY6-532" fmla="*/ 0 h 2973021"/>
                        <a:gd name="connsiteX0-533" fmla="*/ 8156794 w 8156794"/>
                        <a:gd name="connsiteY0-534" fmla="*/ 0 h 2973021"/>
                        <a:gd name="connsiteX1-535" fmla="*/ 8156794 w 8156794"/>
                        <a:gd name="connsiteY1-536" fmla="*/ 1673520 h 2973021"/>
                        <a:gd name="connsiteX2-537" fmla="*/ 4134388 w 8156794"/>
                        <a:gd name="connsiteY2-538" fmla="*/ 2972904 h 2973021"/>
                        <a:gd name="connsiteX3-539" fmla="*/ 2295 w 8156794"/>
                        <a:gd name="connsiteY3-540" fmla="*/ 1618086 h 2973021"/>
                        <a:gd name="connsiteX4-541" fmla="*/ 767 w 8156794"/>
                        <a:gd name="connsiteY4-542" fmla="*/ 147145 h 2973021"/>
                        <a:gd name="connsiteX5-543" fmla="*/ 4068271 w 8156794"/>
                        <a:gd name="connsiteY5-544" fmla="*/ 1566042 h 2973021"/>
                        <a:gd name="connsiteX6-545" fmla="*/ 8156794 w 8156794"/>
                        <a:gd name="connsiteY6-546" fmla="*/ 0 h 2973021"/>
                        <a:gd name="connsiteX0-547" fmla="*/ 8156794 w 8156794"/>
                        <a:gd name="connsiteY0-548" fmla="*/ 0 h 2973021"/>
                        <a:gd name="connsiteX1-549" fmla="*/ 8156794 w 8156794"/>
                        <a:gd name="connsiteY1-550" fmla="*/ 1673520 h 2973021"/>
                        <a:gd name="connsiteX2-551" fmla="*/ 4134388 w 8156794"/>
                        <a:gd name="connsiteY2-552" fmla="*/ 2972904 h 2973021"/>
                        <a:gd name="connsiteX3-553" fmla="*/ 2295 w 8156794"/>
                        <a:gd name="connsiteY3-554" fmla="*/ 1618086 h 2973021"/>
                        <a:gd name="connsiteX4-555" fmla="*/ 767 w 8156794"/>
                        <a:gd name="connsiteY4-556" fmla="*/ 147145 h 2973021"/>
                        <a:gd name="connsiteX5-557" fmla="*/ 4068271 w 8156794"/>
                        <a:gd name="connsiteY5-558" fmla="*/ 1566042 h 2973021"/>
                        <a:gd name="connsiteX6-559" fmla="*/ 8156794 w 8156794"/>
                        <a:gd name="connsiteY6-560" fmla="*/ 0 h 2973021"/>
                        <a:gd name="connsiteX0-561" fmla="*/ 8156794 w 8156794"/>
                        <a:gd name="connsiteY0-562" fmla="*/ 0 h 2973021"/>
                        <a:gd name="connsiteX1-563" fmla="*/ 8156794 w 8156794"/>
                        <a:gd name="connsiteY1-564" fmla="*/ 1673520 h 2973021"/>
                        <a:gd name="connsiteX2-565" fmla="*/ 4134388 w 8156794"/>
                        <a:gd name="connsiteY2-566" fmla="*/ 2972904 h 2973021"/>
                        <a:gd name="connsiteX3-567" fmla="*/ 2295 w 8156794"/>
                        <a:gd name="connsiteY3-568" fmla="*/ 1618086 h 2973021"/>
                        <a:gd name="connsiteX4-569" fmla="*/ 767 w 8156794"/>
                        <a:gd name="connsiteY4-570" fmla="*/ 147145 h 2973021"/>
                        <a:gd name="connsiteX5-571" fmla="*/ 4068271 w 8156794"/>
                        <a:gd name="connsiteY5-572" fmla="*/ 1566042 h 2973021"/>
                        <a:gd name="connsiteX6-573" fmla="*/ 8156794 w 8156794"/>
                        <a:gd name="connsiteY6-574" fmla="*/ 0 h 2973021"/>
                        <a:gd name="connsiteX0-575" fmla="*/ 8156794 w 8156794"/>
                        <a:gd name="connsiteY0-576" fmla="*/ 0 h 2973141"/>
                        <a:gd name="connsiteX1-577" fmla="*/ 8156794 w 8156794"/>
                        <a:gd name="connsiteY1-578" fmla="*/ 1673520 h 2973141"/>
                        <a:gd name="connsiteX2-579" fmla="*/ 4134388 w 8156794"/>
                        <a:gd name="connsiteY2-580" fmla="*/ 2972904 h 2973141"/>
                        <a:gd name="connsiteX3-581" fmla="*/ 2295 w 8156794"/>
                        <a:gd name="connsiteY3-582" fmla="*/ 1618086 h 2973141"/>
                        <a:gd name="connsiteX4-583" fmla="*/ 767 w 8156794"/>
                        <a:gd name="connsiteY4-584" fmla="*/ 147145 h 2973141"/>
                        <a:gd name="connsiteX5-585" fmla="*/ 4068271 w 8156794"/>
                        <a:gd name="connsiteY5-586" fmla="*/ 1566042 h 2973141"/>
                        <a:gd name="connsiteX6-587" fmla="*/ 8156794 w 8156794"/>
                        <a:gd name="connsiteY6-588" fmla="*/ 0 h 2973141"/>
                        <a:gd name="connsiteX0-589" fmla="*/ 8156794 w 8156794"/>
                        <a:gd name="connsiteY0-590" fmla="*/ 0 h 3066827"/>
                        <a:gd name="connsiteX1-591" fmla="*/ 8156794 w 8156794"/>
                        <a:gd name="connsiteY1-592" fmla="*/ 1673520 h 3066827"/>
                        <a:gd name="connsiteX2-593" fmla="*/ 4123353 w 8156794"/>
                        <a:gd name="connsiteY2-594" fmla="*/ 3066650 h 3066827"/>
                        <a:gd name="connsiteX3-595" fmla="*/ 2295 w 8156794"/>
                        <a:gd name="connsiteY3-596" fmla="*/ 1618086 h 3066827"/>
                        <a:gd name="connsiteX4-597" fmla="*/ 767 w 8156794"/>
                        <a:gd name="connsiteY4-598" fmla="*/ 147145 h 3066827"/>
                        <a:gd name="connsiteX5-599" fmla="*/ 4068271 w 8156794"/>
                        <a:gd name="connsiteY5-600" fmla="*/ 1566042 h 3066827"/>
                        <a:gd name="connsiteX6-601" fmla="*/ 8156794 w 8156794"/>
                        <a:gd name="connsiteY6-602" fmla="*/ 0 h 3066827"/>
                        <a:gd name="connsiteX0-603" fmla="*/ 8123689 w 8156794"/>
                        <a:gd name="connsiteY0-604" fmla="*/ 0 h 2999866"/>
                        <a:gd name="connsiteX1-605" fmla="*/ 8156794 w 8156794"/>
                        <a:gd name="connsiteY1-606" fmla="*/ 1606559 h 2999866"/>
                        <a:gd name="connsiteX2-607" fmla="*/ 4123353 w 8156794"/>
                        <a:gd name="connsiteY2-608" fmla="*/ 2999689 h 2999866"/>
                        <a:gd name="connsiteX3-609" fmla="*/ 2295 w 8156794"/>
                        <a:gd name="connsiteY3-610" fmla="*/ 1551125 h 2999866"/>
                        <a:gd name="connsiteX4-611" fmla="*/ 767 w 8156794"/>
                        <a:gd name="connsiteY4-612" fmla="*/ 80184 h 2999866"/>
                        <a:gd name="connsiteX5-613" fmla="*/ 4068271 w 8156794"/>
                        <a:gd name="connsiteY5-614" fmla="*/ 1499081 h 2999866"/>
                        <a:gd name="connsiteX6-615" fmla="*/ 8123689 w 8156794"/>
                        <a:gd name="connsiteY6-616" fmla="*/ 0 h 2999866"/>
                        <a:gd name="connsiteX0-617" fmla="*/ 8167828 w 8167828"/>
                        <a:gd name="connsiteY0-618" fmla="*/ 0 h 3026651"/>
                        <a:gd name="connsiteX1-619" fmla="*/ 8156794 w 8167828"/>
                        <a:gd name="connsiteY1-620" fmla="*/ 1633344 h 3026651"/>
                        <a:gd name="connsiteX2-621" fmla="*/ 4123353 w 8167828"/>
                        <a:gd name="connsiteY2-622" fmla="*/ 3026474 h 3026651"/>
                        <a:gd name="connsiteX3-623" fmla="*/ 2295 w 8167828"/>
                        <a:gd name="connsiteY3-624" fmla="*/ 1577910 h 3026651"/>
                        <a:gd name="connsiteX4-625" fmla="*/ 767 w 8167828"/>
                        <a:gd name="connsiteY4-626" fmla="*/ 106969 h 3026651"/>
                        <a:gd name="connsiteX5-627" fmla="*/ 4068271 w 8167828"/>
                        <a:gd name="connsiteY5-628" fmla="*/ 1525866 h 3026651"/>
                        <a:gd name="connsiteX6-629" fmla="*/ 8167828 w 8167828"/>
                        <a:gd name="connsiteY6-630" fmla="*/ 0 h 3026651"/>
                        <a:gd name="connsiteX0-631" fmla="*/ 8167828 w 8167828"/>
                        <a:gd name="connsiteY0-632" fmla="*/ 0 h 3027228"/>
                        <a:gd name="connsiteX1-633" fmla="*/ 8145760 w 8167828"/>
                        <a:gd name="connsiteY1-634" fmla="*/ 1686913 h 3027228"/>
                        <a:gd name="connsiteX2-635" fmla="*/ 4123353 w 8167828"/>
                        <a:gd name="connsiteY2-636" fmla="*/ 3026474 h 3027228"/>
                        <a:gd name="connsiteX3-637" fmla="*/ 2295 w 8167828"/>
                        <a:gd name="connsiteY3-638" fmla="*/ 1577910 h 3027228"/>
                        <a:gd name="connsiteX4-639" fmla="*/ 767 w 8167828"/>
                        <a:gd name="connsiteY4-640" fmla="*/ 106969 h 3027228"/>
                        <a:gd name="connsiteX5-641" fmla="*/ 4068271 w 8167828"/>
                        <a:gd name="connsiteY5-642" fmla="*/ 1525866 h 3027228"/>
                        <a:gd name="connsiteX6-643" fmla="*/ 8167828 w 8167828"/>
                        <a:gd name="connsiteY6-644" fmla="*/ 0 h 3027228"/>
                        <a:gd name="connsiteX0-645" fmla="*/ 8156794 w 8156794"/>
                        <a:gd name="connsiteY0-646" fmla="*/ 0 h 2933483"/>
                        <a:gd name="connsiteX1-647" fmla="*/ 8145760 w 8156794"/>
                        <a:gd name="connsiteY1-648" fmla="*/ 1593168 h 2933483"/>
                        <a:gd name="connsiteX2-649" fmla="*/ 4123353 w 8156794"/>
                        <a:gd name="connsiteY2-650" fmla="*/ 2932729 h 2933483"/>
                        <a:gd name="connsiteX3-651" fmla="*/ 2295 w 8156794"/>
                        <a:gd name="connsiteY3-652" fmla="*/ 1484165 h 2933483"/>
                        <a:gd name="connsiteX4-653" fmla="*/ 767 w 8156794"/>
                        <a:gd name="connsiteY4-654" fmla="*/ 13224 h 2933483"/>
                        <a:gd name="connsiteX5-655" fmla="*/ 4068271 w 8156794"/>
                        <a:gd name="connsiteY5-656" fmla="*/ 1432121 h 2933483"/>
                        <a:gd name="connsiteX6-657" fmla="*/ 8156794 w 8156794"/>
                        <a:gd name="connsiteY6-658" fmla="*/ 0 h 2933483"/>
                        <a:gd name="connsiteX0-659" fmla="*/ 8156794 w 8156794"/>
                        <a:gd name="connsiteY0-660" fmla="*/ 0 h 2933483"/>
                        <a:gd name="connsiteX1-661" fmla="*/ 8145760 w 8156794"/>
                        <a:gd name="connsiteY1-662" fmla="*/ 1593168 h 2933483"/>
                        <a:gd name="connsiteX2-663" fmla="*/ 4123353 w 8156794"/>
                        <a:gd name="connsiteY2-664" fmla="*/ 2932729 h 2933483"/>
                        <a:gd name="connsiteX3-665" fmla="*/ 2295 w 8156794"/>
                        <a:gd name="connsiteY3-666" fmla="*/ 1484165 h 2933483"/>
                        <a:gd name="connsiteX4-667" fmla="*/ 767 w 8156794"/>
                        <a:gd name="connsiteY4-668" fmla="*/ 13224 h 2933483"/>
                        <a:gd name="connsiteX5-669" fmla="*/ 4068271 w 8156794"/>
                        <a:gd name="connsiteY5-670" fmla="*/ 1432121 h 2933483"/>
                        <a:gd name="connsiteX6-671" fmla="*/ 8156794 w 8156794"/>
                        <a:gd name="connsiteY6-672" fmla="*/ 0 h 2933483"/>
                        <a:gd name="connsiteX0-673" fmla="*/ 8123689 w 8145760"/>
                        <a:gd name="connsiteY0-674" fmla="*/ 13560 h 2920259"/>
                        <a:gd name="connsiteX1-675" fmla="*/ 8145760 w 8145760"/>
                        <a:gd name="connsiteY1-676" fmla="*/ 1579944 h 2920259"/>
                        <a:gd name="connsiteX2-677" fmla="*/ 4123353 w 8145760"/>
                        <a:gd name="connsiteY2-678" fmla="*/ 2919505 h 2920259"/>
                        <a:gd name="connsiteX3-679" fmla="*/ 2295 w 8145760"/>
                        <a:gd name="connsiteY3-680" fmla="*/ 1470941 h 2920259"/>
                        <a:gd name="connsiteX4-681" fmla="*/ 767 w 8145760"/>
                        <a:gd name="connsiteY4-682" fmla="*/ 0 h 2920259"/>
                        <a:gd name="connsiteX5-683" fmla="*/ 4068271 w 8145760"/>
                        <a:gd name="connsiteY5-684" fmla="*/ 1418897 h 2920259"/>
                        <a:gd name="connsiteX6-685" fmla="*/ 8123689 w 8145760"/>
                        <a:gd name="connsiteY6-686" fmla="*/ 13560 h 2920259"/>
                        <a:gd name="connsiteX0-687" fmla="*/ 8178863 w 8178863"/>
                        <a:gd name="connsiteY0-688" fmla="*/ 26952 h 2920259"/>
                        <a:gd name="connsiteX1-689" fmla="*/ 8145760 w 8178863"/>
                        <a:gd name="connsiteY1-690" fmla="*/ 1579944 h 2920259"/>
                        <a:gd name="connsiteX2-691" fmla="*/ 4123353 w 8178863"/>
                        <a:gd name="connsiteY2-692" fmla="*/ 2919505 h 2920259"/>
                        <a:gd name="connsiteX3-693" fmla="*/ 2295 w 8178863"/>
                        <a:gd name="connsiteY3-694" fmla="*/ 1470941 h 2920259"/>
                        <a:gd name="connsiteX4-695" fmla="*/ 767 w 8178863"/>
                        <a:gd name="connsiteY4-696" fmla="*/ 0 h 2920259"/>
                        <a:gd name="connsiteX5-697" fmla="*/ 4068271 w 8178863"/>
                        <a:gd name="connsiteY5-698" fmla="*/ 1418897 h 2920259"/>
                        <a:gd name="connsiteX6-699" fmla="*/ 8178863 w 8178863"/>
                        <a:gd name="connsiteY6-700" fmla="*/ 26952 h 2920259"/>
                        <a:gd name="connsiteX0-701" fmla="*/ 8167827 w 8167827"/>
                        <a:gd name="connsiteY0-702" fmla="*/ 40343 h 2920259"/>
                        <a:gd name="connsiteX1-703" fmla="*/ 8145760 w 8167827"/>
                        <a:gd name="connsiteY1-704" fmla="*/ 1579944 h 2920259"/>
                        <a:gd name="connsiteX2-705" fmla="*/ 4123353 w 8167827"/>
                        <a:gd name="connsiteY2-706" fmla="*/ 2919505 h 2920259"/>
                        <a:gd name="connsiteX3-707" fmla="*/ 2295 w 8167827"/>
                        <a:gd name="connsiteY3-708" fmla="*/ 1470941 h 2920259"/>
                        <a:gd name="connsiteX4-709" fmla="*/ 767 w 8167827"/>
                        <a:gd name="connsiteY4-710" fmla="*/ 0 h 2920259"/>
                        <a:gd name="connsiteX5-711" fmla="*/ 4068271 w 8167827"/>
                        <a:gd name="connsiteY5-712" fmla="*/ 1418897 h 2920259"/>
                        <a:gd name="connsiteX6-713" fmla="*/ 8167827 w 8167827"/>
                        <a:gd name="connsiteY6-714" fmla="*/ 40343 h 2920259"/>
                        <a:gd name="connsiteX0-715" fmla="*/ 8123687 w 8145760"/>
                        <a:gd name="connsiteY0-716" fmla="*/ 53735 h 2920259"/>
                        <a:gd name="connsiteX1-717" fmla="*/ 8145760 w 8145760"/>
                        <a:gd name="connsiteY1-718" fmla="*/ 1579944 h 2920259"/>
                        <a:gd name="connsiteX2-719" fmla="*/ 4123353 w 8145760"/>
                        <a:gd name="connsiteY2-720" fmla="*/ 2919505 h 2920259"/>
                        <a:gd name="connsiteX3-721" fmla="*/ 2295 w 8145760"/>
                        <a:gd name="connsiteY3-722" fmla="*/ 1470941 h 2920259"/>
                        <a:gd name="connsiteX4-723" fmla="*/ 767 w 8145760"/>
                        <a:gd name="connsiteY4-724" fmla="*/ 0 h 2920259"/>
                        <a:gd name="connsiteX5-725" fmla="*/ 4068271 w 8145760"/>
                        <a:gd name="connsiteY5-726" fmla="*/ 1418897 h 2920259"/>
                        <a:gd name="connsiteX6-727" fmla="*/ 8123687 w 8145760"/>
                        <a:gd name="connsiteY6-728" fmla="*/ 53735 h 2920259"/>
                        <a:gd name="connsiteX0-729" fmla="*/ 8161918 w 8161918"/>
                        <a:gd name="connsiteY0-730" fmla="*/ 0 h 2943855"/>
                        <a:gd name="connsiteX1-731" fmla="*/ 8145760 w 8161918"/>
                        <a:gd name="connsiteY1-732" fmla="*/ 1603540 h 2943855"/>
                        <a:gd name="connsiteX2-733" fmla="*/ 4123353 w 8161918"/>
                        <a:gd name="connsiteY2-734" fmla="*/ 2943101 h 2943855"/>
                        <a:gd name="connsiteX3-735" fmla="*/ 2295 w 8161918"/>
                        <a:gd name="connsiteY3-736" fmla="*/ 1494537 h 2943855"/>
                        <a:gd name="connsiteX4-737" fmla="*/ 767 w 8161918"/>
                        <a:gd name="connsiteY4-738" fmla="*/ 23596 h 2943855"/>
                        <a:gd name="connsiteX5-739" fmla="*/ 4068271 w 8161918"/>
                        <a:gd name="connsiteY5-740" fmla="*/ 1442493 h 2943855"/>
                        <a:gd name="connsiteX6-741" fmla="*/ 8161918 w 8161918"/>
                        <a:gd name="connsiteY6-742" fmla="*/ 0 h 2943855"/>
                        <a:gd name="connsiteX0-743" fmla="*/ 8144926 w 8145760"/>
                        <a:gd name="connsiteY0-744" fmla="*/ 43424 h 2920259"/>
                        <a:gd name="connsiteX1-745" fmla="*/ 8145760 w 8145760"/>
                        <a:gd name="connsiteY1-746" fmla="*/ 1579944 h 2920259"/>
                        <a:gd name="connsiteX2-747" fmla="*/ 4123353 w 8145760"/>
                        <a:gd name="connsiteY2-748" fmla="*/ 2919505 h 2920259"/>
                        <a:gd name="connsiteX3-749" fmla="*/ 2295 w 8145760"/>
                        <a:gd name="connsiteY3-750" fmla="*/ 1470941 h 2920259"/>
                        <a:gd name="connsiteX4-751" fmla="*/ 767 w 8145760"/>
                        <a:gd name="connsiteY4-752" fmla="*/ 0 h 2920259"/>
                        <a:gd name="connsiteX5-753" fmla="*/ 4068271 w 8145760"/>
                        <a:gd name="connsiteY5-754" fmla="*/ 1418897 h 2920259"/>
                        <a:gd name="connsiteX6-755" fmla="*/ 8144926 w 8145760"/>
                        <a:gd name="connsiteY6-756" fmla="*/ 43424 h 2920259"/>
                        <a:gd name="connsiteX0-757" fmla="*/ 8161918 w 8161918"/>
                        <a:gd name="connsiteY0-758" fmla="*/ 0 h 2959321"/>
                        <a:gd name="connsiteX1-759" fmla="*/ 8145760 w 8161918"/>
                        <a:gd name="connsiteY1-760" fmla="*/ 1619006 h 2959321"/>
                        <a:gd name="connsiteX2-761" fmla="*/ 4123353 w 8161918"/>
                        <a:gd name="connsiteY2-762" fmla="*/ 2958567 h 2959321"/>
                        <a:gd name="connsiteX3-763" fmla="*/ 2295 w 8161918"/>
                        <a:gd name="connsiteY3-764" fmla="*/ 1510003 h 2959321"/>
                        <a:gd name="connsiteX4-765" fmla="*/ 767 w 8161918"/>
                        <a:gd name="connsiteY4-766" fmla="*/ 39062 h 2959321"/>
                        <a:gd name="connsiteX5-767" fmla="*/ 4068271 w 8161918"/>
                        <a:gd name="connsiteY5-768" fmla="*/ 1457959 h 2959321"/>
                        <a:gd name="connsiteX6-769" fmla="*/ 8161918 w 8161918"/>
                        <a:gd name="connsiteY6-770" fmla="*/ 0 h 2959321"/>
                        <a:gd name="connsiteX0-771" fmla="*/ 8161918 w 8162752"/>
                        <a:gd name="connsiteY0-772" fmla="*/ 0 h 2959488"/>
                        <a:gd name="connsiteX1-773" fmla="*/ 8162752 w 8162752"/>
                        <a:gd name="connsiteY1-774" fmla="*/ 1629317 h 2959488"/>
                        <a:gd name="connsiteX2-775" fmla="*/ 4123353 w 8162752"/>
                        <a:gd name="connsiteY2-776" fmla="*/ 2958567 h 2959488"/>
                        <a:gd name="connsiteX3-777" fmla="*/ 2295 w 8162752"/>
                        <a:gd name="connsiteY3-778" fmla="*/ 1510003 h 2959488"/>
                        <a:gd name="connsiteX4-779" fmla="*/ 767 w 8162752"/>
                        <a:gd name="connsiteY4-780" fmla="*/ 39062 h 2959488"/>
                        <a:gd name="connsiteX5-781" fmla="*/ 4068271 w 8162752"/>
                        <a:gd name="connsiteY5-782" fmla="*/ 1457959 h 2959488"/>
                        <a:gd name="connsiteX6-783" fmla="*/ 8161918 w 8162752"/>
                        <a:gd name="connsiteY6-784" fmla="*/ 0 h 2959488"/>
                        <a:gd name="connsiteX0-785" fmla="*/ 8165930 w 8166764"/>
                        <a:gd name="connsiteY0-786" fmla="*/ 7337 h 2966825"/>
                        <a:gd name="connsiteX1-787" fmla="*/ 8166764 w 8166764"/>
                        <a:gd name="connsiteY1-788" fmla="*/ 1636654 h 2966825"/>
                        <a:gd name="connsiteX2-789" fmla="*/ 4127365 w 8166764"/>
                        <a:gd name="connsiteY2-790" fmla="*/ 2965904 h 2966825"/>
                        <a:gd name="connsiteX3-791" fmla="*/ 6307 w 8166764"/>
                        <a:gd name="connsiteY3-792" fmla="*/ 1517340 h 2966825"/>
                        <a:gd name="connsiteX4-793" fmla="*/ 532 w 8166764"/>
                        <a:gd name="connsiteY4-794" fmla="*/ 0 h 2966825"/>
                        <a:gd name="connsiteX5-795" fmla="*/ 4072283 w 8166764"/>
                        <a:gd name="connsiteY5-796" fmla="*/ 1465296 h 2966825"/>
                        <a:gd name="connsiteX6-797" fmla="*/ 8165930 w 8166764"/>
                        <a:gd name="connsiteY6-798" fmla="*/ 7337 h 2966825"/>
                        <a:gd name="connsiteX0-799" fmla="*/ 8168119 w 8168953"/>
                        <a:gd name="connsiteY0-800" fmla="*/ 7337 h 2966682"/>
                        <a:gd name="connsiteX1-801" fmla="*/ 8168953 w 8168953"/>
                        <a:gd name="connsiteY1-802" fmla="*/ 1636654 h 2966682"/>
                        <a:gd name="connsiteX2-803" fmla="*/ 4129554 w 8168953"/>
                        <a:gd name="connsiteY2-804" fmla="*/ 2965904 h 2966682"/>
                        <a:gd name="connsiteX3-805" fmla="*/ 0 w 8168953"/>
                        <a:gd name="connsiteY3-806" fmla="*/ 1527651 h 2966682"/>
                        <a:gd name="connsiteX4-807" fmla="*/ 2721 w 8168953"/>
                        <a:gd name="connsiteY4-808" fmla="*/ 0 h 2966682"/>
                        <a:gd name="connsiteX5-809" fmla="*/ 4074472 w 8168953"/>
                        <a:gd name="connsiteY5-810" fmla="*/ 1465296 h 2966682"/>
                        <a:gd name="connsiteX6-811" fmla="*/ 8168119 w 8168953"/>
                        <a:gd name="connsiteY6-812" fmla="*/ 7337 h 2966682"/>
                        <a:gd name="connsiteX0-813" fmla="*/ 8168119 w 8168953"/>
                        <a:gd name="connsiteY0-814" fmla="*/ 7337 h 3100377"/>
                        <a:gd name="connsiteX1-815" fmla="*/ 8168953 w 8168953"/>
                        <a:gd name="connsiteY1-816" fmla="*/ 1636654 h 3100377"/>
                        <a:gd name="connsiteX2-817" fmla="*/ 4118520 w 8168953"/>
                        <a:gd name="connsiteY2-818" fmla="*/ 3099826 h 3100377"/>
                        <a:gd name="connsiteX3-819" fmla="*/ 0 w 8168953"/>
                        <a:gd name="connsiteY3-820" fmla="*/ 1527651 h 3100377"/>
                        <a:gd name="connsiteX4-821" fmla="*/ 2721 w 8168953"/>
                        <a:gd name="connsiteY4-822" fmla="*/ 0 h 3100377"/>
                        <a:gd name="connsiteX5-823" fmla="*/ 4074472 w 8168953"/>
                        <a:gd name="connsiteY5-824" fmla="*/ 1465296 h 3100377"/>
                        <a:gd name="connsiteX6-825" fmla="*/ 8168119 w 8168953"/>
                        <a:gd name="connsiteY6-826" fmla="*/ 7337 h 3100377"/>
                        <a:gd name="connsiteX0-827" fmla="*/ 8168119 w 8168953"/>
                        <a:gd name="connsiteY0-828" fmla="*/ 7337 h 3100429"/>
                        <a:gd name="connsiteX1-829" fmla="*/ 8168953 w 8168953"/>
                        <a:gd name="connsiteY1-830" fmla="*/ 1636654 h 3100429"/>
                        <a:gd name="connsiteX2-831" fmla="*/ 4118520 w 8168953"/>
                        <a:gd name="connsiteY2-832" fmla="*/ 3099826 h 3100429"/>
                        <a:gd name="connsiteX3-833" fmla="*/ 0 w 8168953"/>
                        <a:gd name="connsiteY3-834" fmla="*/ 1527651 h 3100429"/>
                        <a:gd name="connsiteX4-835" fmla="*/ 2721 w 8168953"/>
                        <a:gd name="connsiteY4-836" fmla="*/ 0 h 3100429"/>
                        <a:gd name="connsiteX5-837" fmla="*/ 4074472 w 8168953"/>
                        <a:gd name="connsiteY5-838" fmla="*/ 1465296 h 3100429"/>
                        <a:gd name="connsiteX6-839" fmla="*/ 8168119 w 8168953"/>
                        <a:gd name="connsiteY6-840" fmla="*/ 7337 h 3100429"/>
                        <a:gd name="connsiteX0-841" fmla="*/ 8165849 w 8166683"/>
                        <a:gd name="connsiteY0-842" fmla="*/ 7337 h 3099826"/>
                        <a:gd name="connsiteX1-843" fmla="*/ 8166683 w 8166683"/>
                        <a:gd name="connsiteY1-844" fmla="*/ 1636654 h 3099826"/>
                        <a:gd name="connsiteX2-845" fmla="*/ 4116250 w 8166683"/>
                        <a:gd name="connsiteY2-846" fmla="*/ 3099826 h 3099826"/>
                        <a:gd name="connsiteX3-847" fmla="*/ 8764 w 8166683"/>
                        <a:gd name="connsiteY3-848" fmla="*/ 1634789 h 3099826"/>
                        <a:gd name="connsiteX4-849" fmla="*/ 451 w 8166683"/>
                        <a:gd name="connsiteY4-850" fmla="*/ 0 h 3099826"/>
                        <a:gd name="connsiteX5-851" fmla="*/ 4072202 w 8166683"/>
                        <a:gd name="connsiteY5-852" fmla="*/ 1465296 h 3099826"/>
                        <a:gd name="connsiteX6-853" fmla="*/ 8165849 w 8166683"/>
                        <a:gd name="connsiteY6-854" fmla="*/ 7337 h 3099826"/>
                        <a:gd name="connsiteX0-855" fmla="*/ 8165849 w 8166683"/>
                        <a:gd name="connsiteY0-856" fmla="*/ 7337 h 3099826"/>
                        <a:gd name="connsiteX1-857" fmla="*/ 8166683 w 8166683"/>
                        <a:gd name="connsiteY1-858" fmla="*/ 1636654 h 3099826"/>
                        <a:gd name="connsiteX2-859" fmla="*/ 4116250 w 8166683"/>
                        <a:gd name="connsiteY2-860" fmla="*/ 3099826 h 3099826"/>
                        <a:gd name="connsiteX3-861" fmla="*/ 8764 w 8166683"/>
                        <a:gd name="connsiteY3-862" fmla="*/ 1634789 h 3099826"/>
                        <a:gd name="connsiteX4-863" fmla="*/ 451 w 8166683"/>
                        <a:gd name="connsiteY4-864" fmla="*/ 0 h 3099826"/>
                        <a:gd name="connsiteX5-865" fmla="*/ 4072202 w 8166683"/>
                        <a:gd name="connsiteY5-866" fmla="*/ 1465296 h 3099826"/>
                        <a:gd name="connsiteX6-867" fmla="*/ 8165849 w 8166683"/>
                        <a:gd name="connsiteY6-868" fmla="*/ 7337 h 3099826"/>
                        <a:gd name="connsiteX0-869" fmla="*/ 8165849 w 8166683"/>
                        <a:gd name="connsiteY0-870" fmla="*/ 7337 h 3099826"/>
                        <a:gd name="connsiteX1-871" fmla="*/ 8166683 w 8166683"/>
                        <a:gd name="connsiteY1-872" fmla="*/ 1636654 h 3099826"/>
                        <a:gd name="connsiteX2-873" fmla="*/ 4116250 w 8166683"/>
                        <a:gd name="connsiteY2-874" fmla="*/ 3099826 h 3099826"/>
                        <a:gd name="connsiteX3-875" fmla="*/ 8764 w 8166683"/>
                        <a:gd name="connsiteY3-876" fmla="*/ 1634789 h 3099826"/>
                        <a:gd name="connsiteX4-877" fmla="*/ 451 w 8166683"/>
                        <a:gd name="connsiteY4-878" fmla="*/ 0 h 3099826"/>
                        <a:gd name="connsiteX5-879" fmla="*/ 4061168 w 8166683"/>
                        <a:gd name="connsiteY5-880" fmla="*/ 1438511 h 3099826"/>
                        <a:gd name="connsiteX6-881" fmla="*/ 8165849 w 8166683"/>
                        <a:gd name="connsiteY6-882" fmla="*/ 7337 h 3099826"/>
                        <a:gd name="connsiteX0-883" fmla="*/ 8165849 w 8166683"/>
                        <a:gd name="connsiteY0-884" fmla="*/ 7337 h 3099826"/>
                        <a:gd name="connsiteX1-885" fmla="*/ 8166683 w 8166683"/>
                        <a:gd name="connsiteY1-886" fmla="*/ 1636654 h 3099826"/>
                        <a:gd name="connsiteX2-887" fmla="*/ 4116250 w 8166683"/>
                        <a:gd name="connsiteY2-888" fmla="*/ 3099826 h 3099826"/>
                        <a:gd name="connsiteX3-889" fmla="*/ 8764 w 8166683"/>
                        <a:gd name="connsiteY3-890" fmla="*/ 1634789 h 3099826"/>
                        <a:gd name="connsiteX4-891" fmla="*/ 451 w 8166683"/>
                        <a:gd name="connsiteY4-892" fmla="*/ 0 h 3099826"/>
                        <a:gd name="connsiteX5-893" fmla="*/ 4061168 w 8166683"/>
                        <a:gd name="connsiteY5-894" fmla="*/ 1438511 h 3099826"/>
                        <a:gd name="connsiteX6-895" fmla="*/ 8165849 w 8166683"/>
                        <a:gd name="connsiteY6-896" fmla="*/ 7337 h 3099826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4" name="Oval 319"/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95" name="Group 320"/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196" name="Freeform 321"/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-1" fmla="*/ 3725333 w 4641485"/>
                          <a:gd name="connsiteY0-2" fmla="*/ 0 h 1049866"/>
                          <a:gd name="connsiteX1-3" fmla="*/ 4641485 w 4641485"/>
                          <a:gd name="connsiteY1-4" fmla="*/ 239402 h 1049866"/>
                          <a:gd name="connsiteX2-5" fmla="*/ 3962400 w 4641485"/>
                          <a:gd name="connsiteY2-6" fmla="*/ 541866 h 1049866"/>
                          <a:gd name="connsiteX3-7" fmla="*/ 3742267 w 4641485"/>
                          <a:gd name="connsiteY3-8" fmla="*/ 457200 h 1049866"/>
                          <a:gd name="connsiteX4-9" fmla="*/ 2269067 w 4641485"/>
                          <a:gd name="connsiteY4-10" fmla="*/ 1049866 h 1049866"/>
                          <a:gd name="connsiteX5-11" fmla="*/ 880533 w 4641485"/>
                          <a:gd name="connsiteY5-12" fmla="*/ 457200 h 1049866"/>
                          <a:gd name="connsiteX6-13" fmla="*/ 592667 w 4641485"/>
                          <a:gd name="connsiteY6-14" fmla="*/ 541866 h 1049866"/>
                          <a:gd name="connsiteX7-15" fmla="*/ 0 w 4641485"/>
                          <a:gd name="connsiteY7-16" fmla="*/ 254000 h 1049866"/>
                          <a:gd name="connsiteX8-17" fmla="*/ 880533 w 4641485"/>
                          <a:gd name="connsiteY8-18" fmla="*/ 16933 h 1049866"/>
                          <a:gd name="connsiteX9-19" fmla="*/ 2302933 w 4641485"/>
                          <a:gd name="connsiteY9-20" fmla="*/ 626533 h 1049866"/>
                          <a:gd name="connsiteX10-21" fmla="*/ 3725333 w 4641485"/>
                          <a:gd name="connsiteY10-22" fmla="*/ 0 h 1049866"/>
                          <a:gd name="connsiteX0-23" fmla="*/ 3756864 w 4673016"/>
                          <a:gd name="connsiteY0-24" fmla="*/ 0 h 1049866"/>
                          <a:gd name="connsiteX1-25" fmla="*/ 4673016 w 4673016"/>
                          <a:gd name="connsiteY1-26" fmla="*/ 239402 h 1049866"/>
                          <a:gd name="connsiteX2-27" fmla="*/ 3993931 w 4673016"/>
                          <a:gd name="connsiteY2-28" fmla="*/ 541866 h 1049866"/>
                          <a:gd name="connsiteX3-29" fmla="*/ 3773798 w 4673016"/>
                          <a:gd name="connsiteY3-30" fmla="*/ 457200 h 1049866"/>
                          <a:gd name="connsiteX4-31" fmla="*/ 2300598 w 4673016"/>
                          <a:gd name="connsiteY4-32" fmla="*/ 1049866 h 1049866"/>
                          <a:gd name="connsiteX5-33" fmla="*/ 912064 w 4673016"/>
                          <a:gd name="connsiteY5-34" fmla="*/ 457200 h 1049866"/>
                          <a:gd name="connsiteX6-35" fmla="*/ 624198 w 4673016"/>
                          <a:gd name="connsiteY6-36" fmla="*/ 541866 h 1049866"/>
                          <a:gd name="connsiteX7-37" fmla="*/ 0 w 4673016"/>
                          <a:gd name="connsiteY7-38" fmla="*/ 232979 h 1049866"/>
                          <a:gd name="connsiteX8-39" fmla="*/ 912064 w 4673016"/>
                          <a:gd name="connsiteY8-40" fmla="*/ 16933 h 1049866"/>
                          <a:gd name="connsiteX9-41" fmla="*/ 2334464 w 4673016"/>
                          <a:gd name="connsiteY9-42" fmla="*/ 626533 h 1049866"/>
                          <a:gd name="connsiteX10-43" fmla="*/ 3756864 w 4673016"/>
                          <a:gd name="connsiteY10-44" fmla="*/ 0 h 1049866"/>
                          <a:gd name="connsiteX0-45" fmla="*/ 3756864 w 4673016"/>
                          <a:gd name="connsiteY0-46" fmla="*/ 0 h 1049866"/>
                          <a:gd name="connsiteX1-47" fmla="*/ 4673016 w 4673016"/>
                          <a:gd name="connsiteY1-48" fmla="*/ 239402 h 1049866"/>
                          <a:gd name="connsiteX2-49" fmla="*/ 3993931 w 4673016"/>
                          <a:gd name="connsiteY2-50" fmla="*/ 541866 h 1049866"/>
                          <a:gd name="connsiteX3-51" fmla="*/ 3784308 w 4673016"/>
                          <a:gd name="connsiteY3-52" fmla="*/ 404648 h 1049866"/>
                          <a:gd name="connsiteX4-53" fmla="*/ 2300598 w 4673016"/>
                          <a:gd name="connsiteY4-54" fmla="*/ 1049866 h 1049866"/>
                          <a:gd name="connsiteX5-55" fmla="*/ 912064 w 4673016"/>
                          <a:gd name="connsiteY5-56" fmla="*/ 457200 h 1049866"/>
                          <a:gd name="connsiteX6-57" fmla="*/ 624198 w 4673016"/>
                          <a:gd name="connsiteY6-58" fmla="*/ 541866 h 1049866"/>
                          <a:gd name="connsiteX7-59" fmla="*/ 0 w 4673016"/>
                          <a:gd name="connsiteY7-60" fmla="*/ 232979 h 1049866"/>
                          <a:gd name="connsiteX8-61" fmla="*/ 912064 w 4673016"/>
                          <a:gd name="connsiteY8-62" fmla="*/ 16933 h 1049866"/>
                          <a:gd name="connsiteX9-63" fmla="*/ 2334464 w 4673016"/>
                          <a:gd name="connsiteY9-64" fmla="*/ 626533 h 1049866"/>
                          <a:gd name="connsiteX10-65" fmla="*/ 3756864 w 4673016"/>
                          <a:gd name="connsiteY10-66" fmla="*/ 0 h 1049866"/>
                          <a:gd name="connsiteX0-67" fmla="*/ 3756864 w 4673016"/>
                          <a:gd name="connsiteY0-68" fmla="*/ 0 h 1049866"/>
                          <a:gd name="connsiteX1-69" fmla="*/ 4673016 w 4673016"/>
                          <a:gd name="connsiteY1-70" fmla="*/ 239402 h 1049866"/>
                          <a:gd name="connsiteX2-71" fmla="*/ 3993931 w 4673016"/>
                          <a:gd name="connsiteY2-72" fmla="*/ 541866 h 1049866"/>
                          <a:gd name="connsiteX3-73" fmla="*/ 3794818 w 4673016"/>
                          <a:gd name="connsiteY3-74" fmla="*/ 436179 h 1049866"/>
                          <a:gd name="connsiteX4-75" fmla="*/ 2300598 w 4673016"/>
                          <a:gd name="connsiteY4-76" fmla="*/ 1049866 h 1049866"/>
                          <a:gd name="connsiteX5-77" fmla="*/ 912064 w 4673016"/>
                          <a:gd name="connsiteY5-78" fmla="*/ 457200 h 1049866"/>
                          <a:gd name="connsiteX6-79" fmla="*/ 624198 w 4673016"/>
                          <a:gd name="connsiteY6-80" fmla="*/ 541866 h 1049866"/>
                          <a:gd name="connsiteX7-81" fmla="*/ 0 w 4673016"/>
                          <a:gd name="connsiteY7-82" fmla="*/ 232979 h 1049866"/>
                          <a:gd name="connsiteX8-83" fmla="*/ 912064 w 4673016"/>
                          <a:gd name="connsiteY8-84" fmla="*/ 16933 h 1049866"/>
                          <a:gd name="connsiteX9-85" fmla="*/ 2334464 w 4673016"/>
                          <a:gd name="connsiteY9-86" fmla="*/ 626533 h 1049866"/>
                          <a:gd name="connsiteX10-87" fmla="*/ 3756864 w 4673016"/>
                          <a:gd name="connsiteY10-88" fmla="*/ 0 h 1049866"/>
                          <a:gd name="connsiteX0-89" fmla="*/ 3756864 w 4673016"/>
                          <a:gd name="connsiteY0-90" fmla="*/ 0 h 1049866"/>
                          <a:gd name="connsiteX1-91" fmla="*/ 4673016 w 4673016"/>
                          <a:gd name="connsiteY1-92" fmla="*/ 239402 h 1049866"/>
                          <a:gd name="connsiteX2-93" fmla="*/ 3993931 w 4673016"/>
                          <a:gd name="connsiteY2-94" fmla="*/ 541866 h 1049866"/>
                          <a:gd name="connsiteX3-95" fmla="*/ 3794818 w 4673016"/>
                          <a:gd name="connsiteY3-96" fmla="*/ 436179 h 1049866"/>
                          <a:gd name="connsiteX4-97" fmla="*/ 2300598 w 4673016"/>
                          <a:gd name="connsiteY4-98" fmla="*/ 1049866 h 1049866"/>
                          <a:gd name="connsiteX5-99" fmla="*/ 912064 w 4673016"/>
                          <a:gd name="connsiteY5-100" fmla="*/ 457200 h 1049866"/>
                          <a:gd name="connsiteX6-101" fmla="*/ 624198 w 4673016"/>
                          <a:gd name="connsiteY6-102" fmla="*/ 541866 h 1049866"/>
                          <a:gd name="connsiteX7-103" fmla="*/ 0 w 4673016"/>
                          <a:gd name="connsiteY7-104" fmla="*/ 232979 h 1049866"/>
                          <a:gd name="connsiteX8-105" fmla="*/ 912064 w 4673016"/>
                          <a:gd name="connsiteY8-106" fmla="*/ 16933 h 1049866"/>
                          <a:gd name="connsiteX9-107" fmla="*/ 2323954 w 4673016"/>
                          <a:gd name="connsiteY9-108" fmla="*/ 616023 h 1049866"/>
                          <a:gd name="connsiteX10-109" fmla="*/ 3756864 w 4673016"/>
                          <a:gd name="connsiteY10-110" fmla="*/ 0 h 1049866"/>
                          <a:gd name="connsiteX0-111" fmla="*/ 3756864 w 4673016"/>
                          <a:gd name="connsiteY0-112" fmla="*/ 0 h 1049866"/>
                          <a:gd name="connsiteX1-113" fmla="*/ 4673016 w 4673016"/>
                          <a:gd name="connsiteY1-114" fmla="*/ 239402 h 1049866"/>
                          <a:gd name="connsiteX2-115" fmla="*/ 3993931 w 4673016"/>
                          <a:gd name="connsiteY2-116" fmla="*/ 541866 h 1049866"/>
                          <a:gd name="connsiteX3-117" fmla="*/ 3794818 w 4673016"/>
                          <a:gd name="connsiteY3-118" fmla="*/ 436179 h 1049866"/>
                          <a:gd name="connsiteX4-119" fmla="*/ 2300598 w 4673016"/>
                          <a:gd name="connsiteY4-120" fmla="*/ 1049866 h 1049866"/>
                          <a:gd name="connsiteX5-121" fmla="*/ 912064 w 4673016"/>
                          <a:gd name="connsiteY5-122" fmla="*/ 457200 h 1049866"/>
                          <a:gd name="connsiteX6-123" fmla="*/ 624198 w 4673016"/>
                          <a:gd name="connsiteY6-124" fmla="*/ 541866 h 1049866"/>
                          <a:gd name="connsiteX7-125" fmla="*/ 0 w 4673016"/>
                          <a:gd name="connsiteY7-126" fmla="*/ 275021 h 1049866"/>
                          <a:gd name="connsiteX8-127" fmla="*/ 912064 w 4673016"/>
                          <a:gd name="connsiteY8-128" fmla="*/ 16933 h 1049866"/>
                          <a:gd name="connsiteX9-129" fmla="*/ 2323954 w 4673016"/>
                          <a:gd name="connsiteY9-130" fmla="*/ 616023 h 1049866"/>
                          <a:gd name="connsiteX10-131" fmla="*/ 3756864 w 4673016"/>
                          <a:gd name="connsiteY10-132" fmla="*/ 0 h 1049866"/>
                          <a:gd name="connsiteX0-133" fmla="*/ 3756864 w 4673016"/>
                          <a:gd name="connsiteY0-134" fmla="*/ 0 h 1049866"/>
                          <a:gd name="connsiteX1-135" fmla="*/ 4673016 w 4673016"/>
                          <a:gd name="connsiteY1-136" fmla="*/ 239402 h 1049866"/>
                          <a:gd name="connsiteX2-137" fmla="*/ 3993931 w 4673016"/>
                          <a:gd name="connsiteY2-138" fmla="*/ 541866 h 1049866"/>
                          <a:gd name="connsiteX3-139" fmla="*/ 3815839 w 4673016"/>
                          <a:gd name="connsiteY3-140" fmla="*/ 467710 h 1049866"/>
                          <a:gd name="connsiteX4-141" fmla="*/ 2300598 w 4673016"/>
                          <a:gd name="connsiteY4-142" fmla="*/ 1049866 h 1049866"/>
                          <a:gd name="connsiteX5-143" fmla="*/ 912064 w 4673016"/>
                          <a:gd name="connsiteY5-144" fmla="*/ 457200 h 1049866"/>
                          <a:gd name="connsiteX6-145" fmla="*/ 624198 w 4673016"/>
                          <a:gd name="connsiteY6-146" fmla="*/ 541866 h 1049866"/>
                          <a:gd name="connsiteX7-147" fmla="*/ 0 w 4673016"/>
                          <a:gd name="connsiteY7-148" fmla="*/ 275021 h 1049866"/>
                          <a:gd name="connsiteX8-149" fmla="*/ 912064 w 4673016"/>
                          <a:gd name="connsiteY8-150" fmla="*/ 16933 h 1049866"/>
                          <a:gd name="connsiteX9-151" fmla="*/ 2323954 w 4673016"/>
                          <a:gd name="connsiteY9-152" fmla="*/ 616023 h 1049866"/>
                          <a:gd name="connsiteX10-153" fmla="*/ 3756864 w 4673016"/>
                          <a:gd name="connsiteY10-154" fmla="*/ 0 h 1049866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7" name="Freeform 322"/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8" name="Freeform 323"/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9" name="Freeform 324"/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-1" fmla="*/ 168165 w 3731172"/>
                          <a:gd name="connsiteY0-2" fmla="*/ 73572 h 1418896"/>
                          <a:gd name="connsiteX1-3" fmla="*/ 451945 w 3731172"/>
                          <a:gd name="connsiteY1-4" fmla="*/ 0 h 1418896"/>
                          <a:gd name="connsiteX2-5" fmla="*/ 1881352 w 3731172"/>
                          <a:gd name="connsiteY2-6" fmla="*/ 599089 h 1418896"/>
                          <a:gd name="connsiteX3-7" fmla="*/ 3363310 w 3731172"/>
                          <a:gd name="connsiteY3-8" fmla="*/ 0 h 1418896"/>
                          <a:gd name="connsiteX4-9" fmla="*/ 3584027 w 3731172"/>
                          <a:gd name="connsiteY4-10" fmla="*/ 73572 h 1418896"/>
                          <a:gd name="connsiteX5-11" fmla="*/ 2627586 w 3731172"/>
                          <a:gd name="connsiteY5-12" fmla="*/ 441434 h 1418896"/>
                          <a:gd name="connsiteX6-13" fmla="*/ 2596055 w 3731172"/>
                          <a:gd name="connsiteY6-14" fmla="*/ 914400 h 1418896"/>
                          <a:gd name="connsiteX7-15" fmla="*/ 3731172 w 3731172"/>
                          <a:gd name="connsiteY7-16" fmla="*/ 1345324 h 1418896"/>
                          <a:gd name="connsiteX8-17" fmla="*/ 3447393 w 3731172"/>
                          <a:gd name="connsiteY8-18" fmla="*/ 1408386 h 1418896"/>
                          <a:gd name="connsiteX9-19" fmla="*/ 1870841 w 3731172"/>
                          <a:gd name="connsiteY9-20" fmla="*/ 746234 h 1418896"/>
                          <a:gd name="connsiteX10-21" fmla="*/ 262758 w 3731172"/>
                          <a:gd name="connsiteY10-22" fmla="*/ 1418896 h 1418896"/>
                          <a:gd name="connsiteX11-23" fmla="*/ 0 w 3731172"/>
                          <a:gd name="connsiteY11-24" fmla="*/ 1324303 h 1418896"/>
                          <a:gd name="connsiteX12-25" fmla="*/ 1145627 w 3731172"/>
                          <a:gd name="connsiteY12-26" fmla="*/ 882869 h 1418896"/>
                          <a:gd name="connsiteX13-27" fmla="*/ 1114096 w 3731172"/>
                          <a:gd name="connsiteY13-28" fmla="*/ 409903 h 1418896"/>
                          <a:gd name="connsiteX14-29" fmla="*/ 441434 w 3731172"/>
                          <a:gd name="connsiteY14-30" fmla="*/ 10510 h 1418896"/>
                          <a:gd name="connsiteX15-31" fmla="*/ 441434 w 3731172"/>
                          <a:gd name="connsiteY15-32" fmla="*/ 10510 h 1418896"/>
                          <a:gd name="connsiteX0-33" fmla="*/ 168165 w 3731172"/>
                          <a:gd name="connsiteY0-34" fmla="*/ 73572 h 1418896"/>
                          <a:gd name="connsiteX1-35" fmla="*/ 451945 w 3731172"/>
                          <a:gd name="connsiteY1-36" fmla="*/ 0 h 1418896"/>
                          <a:gd name="connsiteX2-37" fmla="*/ 1881352 w 3731172"/>
                          <a:gd name="connsiteY2-38" fmla="*/ 599089 h 1418896"/>
                          <a:gd name="connsiteX3-39" fmla="*/ 3363310 w 3731172"/>
                          <a:gd name="connsiteY3-40" fmla="*/ 0 h 1418896"/>
                          <a:gd name="connsiteX4-41" fmla="*/ 3584027 w 3731172"/>
                          <a:gd name="connsiteY4-42" fmla="*/ 73572 h 1418896"/>
                          <a:gd name="connsiteX5-43" fmla="*/ 2627586 w 3731172"/>
                          <a:gd name="connsiteY5-44" fmla="*/ 441434 h 1418896"/>
                          <a:gd name="connsiteX6-45" fmla="*/ 2596055 w 3731172"/>
                          <a:gd name="connsiteY6-46" fmla="*/ 914400 h 1418896"/>
                          <a:gd name="connsiteX7-47" fmla="*/ 3731172 w 3731172"/>
                          <a:gd name="connsiteY7-48" fmla="*/ 1345324 h 1418896"/>
                          <a:gd name="connsiteX8-49" fmla="*/ 3447393 w 3731172"/>
                          <a:gd name="connsiteY8-50" fmla="*/ 1408386 h 1418896"/>
                          <a:gd name="connsiteX9-51" fmla="*/ 1870841 w 3731172"/>
                          <a:gd name="connsiteY9-52" fmla="*/ 746234 h 1418896"/>
                          <a:gd name="connsiteX10-53" fmla="*/ 262758 w 3731172"/>
                          <a:gd name="connsiteY10-54" fmla="*/ 1418896 h 1418896"/>
                          <a:gd name="connsiteX11-55" fmla="*/ 0 w 3731172"/>
                          <a:gd name="connsiteY11-56" fmla="*/ 1324303 h 1418896"/>
                          <a:gd name="connsiteX12-57" fmla="*/ 1145627 w 3731172"/>
                          <a:gd name="connsiteY12-58" fmla="*/ 882869 h 1418896"/>
                          <a:gd name="connsiteX13-59" fmla="*/ 1114096 w 3731172"/>
                          <a:gd name="connsiteY13-60" fmla="*/ 409903 h 1418896"/>
                          <a:gd name="connsiteX14-61" fmla="*/ 441434 w 3731172"/>
                          <a:gd name="connsiteY14-62" fmla="*/ 10510 h 1418896"/>
                          <a:gd name="connsiteX0-63" fmla="*/ 168165 w 3731172"/>
                          <a:gd name="connsiteY0-64" fmla="*/ 73572 h 1418896"/>
                          <a:gd name="connsiteX1-65" fmla="*/ 451945 w 3731172"/>
                          <a:gd name="connsiteY1-66" fmla="*/ 0 h 1418896"/>
                          <a:gd name="connsiteX2-67" fmla="*/ 1881352 w 3731172"/>
                          <a:gd name="connsiteY2-68" fmla="*/ 599089 h 1418896"/>
                          <a:gd name="connsiteX3-69" fmla="*/ 3363310 w 3731172"/>
                          <a:gd name="connsiteY3-70" fmla="*/ 0 h 1418896"/>
                          <a:gd name="connsiteX4-71" fmla="*/ 3584027 w 3731172"/>
                          <a:gd name="connsiteY4-72" fmla="*/ 73572 h 1418896"/>
                          <a:gd name="connsiteX5-73" fmla="*/ 2627586 w 3731172"/>
                          <a:gd name="connsiteY5-74" fmla="*/ 441434 h 1418896"/>
                          <a:gd name="connsiteX6-75" fmla="*/ 2596055 w 3731172"/>
                          <a:gd name="connsiteY6-76" fmla="*/ 914400 h 1418896"/>
                          <a:gd name="connsiteX7-77" fmla="*/ 3731172 w 3731172"/>
                          <a:gd name="connsiteY7-78" fmla="*/ 1345324 h 1418896"/>
                          <a:gd name="connsiteX8-79" fmla="*/ 3447393 w 3731172"/>
                          <a:gd name="connsiteY8-80" fmla="*/ 1408386 h 1418896"/>
                          <a:gd name="connsiteX9-81" fmla="*/ 1870841 w 3731172"/>
                          <a:gd name="connsiteY9-82" fmla="*/ 746234 h 1418896"/>
                          <a:gd name="connsiteX10-83" fmla="*/ 262758 w 3731172"/>
                          <a:gd name="connsiteY10-84" fmla="*/ 1418896 h 1418896"/>
                          <a:gd name="connsiteX11-85" fmla="*/ 0 w 3731172"/>
                          <a:gd name="connsiteY11-86" fmla="*/ 1324303 h 1418896"/>
                          <a:gd name="connsiteX12-87" fmla="*/ 1145627 w 3731172"/>
                          <a:gd name="connsiteY12-88" fmla="*/ 882869 h 1418896"/>
                          <a:gd name="connsiteX13-89" fmla="*/ 1114096 w 3731172"/>
                          <a:gd name="connsiteY13-90" fmla="*/ 409903 h 1418896"/>
                          <a:gd name="connsiteX14-91" fmla="*/ 357351 w 3731172"/>
                          <a:gd name="connsiteY14-92" fmla="*/ 115613 h 1418896"/>
                          <a:gd name="connsiteX0-93" fmla="*/ 168165 w 3731172"/>
                          <a:gd name="connsiteY0-94" fmla="*/ 73572 h 1418896"/>
                          <a:gd name="connsiteX1-95" fmla="*/ 451945 w 3731172"/>
                          <a:gd name="connsiteY1-96" fmla="*/ 0 h 1418896"/>
                          <a:gd name="connsiteX2-97" fmla="*/ 1881352 w 3731172"/>
                          <a:gd name="connsiteY2-98" fmla="*/ 599089 h 1418896"/>
                          <a:gd name="connsiteX3-99" fmla="*/ 3363310 w 3731172"/>
                          <a:gd name="connsiteY3-100" fmla="*/ 0 h 1418896"/>
                          <a:gd name="connsiteX4-101" fmla="*/ 3584027 w 3731172"/>
                          <a:gd name="connsiteY4-102" fmla="*/ 73572 h 1418896"/>
                          <a:gd name="connsiteX5-103" fmla="*/ 2627586 w 3731172"/>
                          <a:gd name="connsiteY5-104" fmla="*/ 441434 h 1418896"/>
                          <a:gd name="connsiteX6-105" fmla="*/ 2596055 w 3731172"/>
                          <a:gd name="connsiteY6-106" fmla="*/ 914400 h 1418896"/>
                          <a:gd name="connsiteX7-107" fmla="*/ 3731172 w 3731172"/>
                          <a:gd name="connsiteY7-108" fmla="*/ 1345324 h 1418896"/>
                          <a:gd name="connsiteX8-109" fmla="*/ 3447393 w 3731172"/>
                          <a:gd name="connsiteY8-110" fmla="*/ 1408386 h 1418896"/>
                          <a:gd name="connsiteX9-111" fmla="*/ 1870841 w 3731172"/>
                          <a:gd name="connsiteY9-112" fmla="*/ 746234 h 1418896"/>
                          <a:gd name="connsiteX10-113" fmla="*/ 262758 w 3731172"/>
                          <a:gd name="connsiteY10-114" fmla="*/ 1418896 h 1418896"/>
                          <a:gd name="connsiteX11-115" fmla="*/ 0 w 3731172"/>
                          <a:gd name="connsiteY11-116" fmla="*/ 1324303 h 1418896"/>
                          <a:gd name="connsiteX12-117" fmla="*/ 1145627 w 3731172"/>
                          <a:gd name="connsiteY12-118" fmla="*/ 882869 h 1418896"/>
                          <a:gd name="connsiteX13-119" fmla="*/ 1114096 w 3731172"/>
                          <a:gd name="connsiteY13-120" fmla="*/ 409903 h 1418896"/>
                          <a:gd name="connsiteX14-121" fmla="*/ 147144 w 3731172"/>
                          <a:gd name="connsiteY14-122" fmla="*/ 63061 h 1418896"/>
                          <a:gd name="connsiteX0-123" fmla="*/ 168165 w 3731172"/>
                          <a:gd name="connsiteY0-124" fmla="*/ 73572 h 1418896"/>
                          <a:gd name="connsiteX1-125" fmla="*/ 451945 w 3731172"/>
                          <a:gd name="connsiteY1-126" fmla="*/ 0 h 1418896"/>
                          <a:gd name="connsiteX2-127" fmla="*/ 1881352 w 3731172"/>
                          <a:gd name="connsiteY2-128" fmla="*/ 599089 h 1418896"/>
                          <a:gd name="connsiteX3-129" fmla="*/ 3363310 w 3731172"/>
                          <a:gd name="connsiteY3-130" fmla="*/ 0 h 1418896"/>
                          <a:gd name="connsiteX4-131" fmla="*/ 3584027 w 3731172"/>
                          <a:gd name="connsiteY4-132" fmla="*/ 73572 h 1418896"/>
                          <a:gd name="connsiteX5-133" fmla="*/ 2627586 w 3731172"/>
                          <a:gd name="connsiteY5-134" fmla="*/ 441434 h 1418896"/>
                          <a:gd name="connsiteX6-135" fmla="*/ 2596055 w 3731172"/>
                          <a:gd name="connsiteY6-136" fmla="*/ 914400 h 1418896"/>
                          <a:gd name="connsiteX7-137" fmla="*/ 3731172 w 3731172"/>
                          <a:gd name="connsiteY7-138" fmla="*/ 1345324 h 1418896"/>
                          <a:gd name="connsiteX8-139" fmla="*/ 3447393 w 3731172"/>
                          <a:gd name="connsiteY8-140" fmla="*/ 1408386 h 1418896"/>
                          <a:gd name="connsiteX9-141" fmla="*/ 1870841 w 3731172"/>
                          <a:gd name="connsiteY9-142" fmla="*/ 746234 h 1418896"/>
                          <a:gd name="connsiteX10-143" fmla="*/ 262758 w 3731172"/>
                          <a:gd name="connsiteY10-144" fmla="*/ 1418896 h 1418896"/>
                          <a:gd name="connsiteX11-145" fmla="*/ 0 w 3731172"/>
                          <a:gd name="connsiteY11-146" fmla="*/ 1324303 h 1418896"/>
                          <a:gd name="connsiteX12-147" fmla="*/ 1145627 w 3731172"/>
                          <a:gd name="connsiteY12-148" fmla="*/ 882869 h 1418896"/>
                          <a:gd name="connsiteX13-149" fmla="*/ 1114096 w 3731172"/>
                          <a:gd name="connsiteY13-150" fmla="*/ 420413 h 1418896"/>
                          <a:gd name="connsiteX14-151" fmla="*/ 147144 w 3731172"/>
                          <a:gd name="connsiteY14-152" fmla="*/ 63061 h 1418896"/>
                          <a:gd name="connsiteX0-153" fmla="*/ 168165 w 3731172"/>
                          <a:gd name="connsiteY0-154" fmla="*/ 73572 h 1418896"/>
                          <a:gd name="connsiteX1-155" fmla="*/ 451945 w 3731172"/>
                          <a:gd name="connsiteY1-156" fmla="*/ 0 h 1418896"/>
                          <a:gd name="connsiteX2-157" fmla="*/ 1881352 w 3731172"/>
                          <a:gd name="connsiteY2-158" fmla="*/ 599089 h 1418896"/>
                          <a:gd name="connsiteX3-159" fmla="*/ 3363310 w 3731172"/>
                          <a:gd name="connsiteY3-160" fmla="*/ 0 h 1418896"/>
                          <a:gd name="connsiteX4-161" fmla="*/ 3584027 w 3731172"/>
                          <a:gd name="connsiteY4-162" fmla="*/ 73572 h 1418896"/>
                          <a:gd name="connsiteX5-163" fmla="*/ 2627586 w 3731172"/>
                          <a:gd name="connsiteY5-164" fmla="*/ 441434 h 1418896"/>
                          <a:gd name="connsiteX6-165" fmla="*/ 2596055 w 3731172"/>
                          <a:gd name="connsiteY6-166" fmla="*/ 914400 h 1418896"/>
                          <a:gd name="connsiteX7-167" fmla="*/ 3731172 w 3731172"/>
                          <a:gd name="connsiteY7-168" fmla="*/ 1345324 h 1418896"/>
                          <a:gd name="connsiteX8-169" fmla="*/ 3447393 w 3731172"/>
                          <a:gd name="connsiteY8-170" fmla="*/ 1408386 h 1418896"/>
                          <a:gd name="connsiteX9-171" fmla="*/ 1870841 w 3731172"/>
                          <a:gd name="connsiteY9-172" fmla="*/ 746234 h 1418896"/>
                          <a:gd name="connsiteX10-173" fmla="*/ 262758 w 3731172"/>
                          <a:gd name="connsiteY10-174" fmla="*/ 1418896 h 1418896"/>
                          <a:gd name="connsiteX11-175" fmla="*/ 0 w 3731172"/>
                          <a:gd name="connsiteY11-176" fmla="*/ 1324303 h 1418896"/>
                          <a:gd name="connsiteX12-177" fmla="*/ 1145627 w 3731172"/>
                          <a:gd name="connsiteY12-178" fmla="*/ 882869 h 1418896"/>
                          <a:gd name="connsiteX13-179" fmla="*/ 1114096 w 3731172"/>
                          <a:gd name="connsiteY13-180" fmla="*/ 420413 h 1418896"/>
                          <a:gd name="connsiteX14-181" fmla="*/ 189185 w 3731172"/>
                          <a:gd name="connsiteY14-182" fmla="*/ 84081 h 1418896"/>
                          <a:gd name="connsiteX0-183" fmla="*/ 168165 w 3731172"/>
                          <a:gd name="connsiteY0-184" fmla="*/ 73572 h 1418896"/>
                          <a:gd name="connsiteX1-185" fmla="*/ 451945 w 3731172"/>
                          <a:gd name="connsiteY1-186" fmla="*/ 0 h 1418896"/>
                          <a:gd name="connsiteX2-187" fmla="*/ 1881352 w 3731172"/>
                          <a:gd name="connsiteY2-188" fmla="*/ 599089 h 1418896"/>
                          <a:gd name="connsiteX3-189" fmla="*/ 3363310 w 3731172"/>
                          <a:gd name="connsiteY3-190" fmla="*/ 0 h 1418896"/>
                          <a:gd name="connsiteX4-191" fmla="*/ 3584027 w 3731172"/>
                          <a:gd name="connsiteY4-192" fmla="*/ 73572 h 1418896"/>
                          <a:gd name="connsiteX5-193" fmla="*/ 2627586 w 3731172"/>
                          <a:gd name="connsiteY5-194" fmla="*/ 441434 h 1418896"/>
                          <a:gd name="connsiteX6-195" fmla="*/ 2596055 w 3731172"/>
                          <a:gd name="connsiteY6-196" fmla="*/ 914400 h 1418896"/>
                          <a:gd name="connsiteX7-197" fmla="*/ 3731172 w 3731172"/>
                          <a:gd name="connsiteY7-198" fmla="*/ 1345324 h 1418896"/>
                          <a:gd name="connsiteX8-199" fmla="*/ 3447393 w 3731172"/>
                          <a:gd name="connsiteY8-200" fmla="*/ 1408386 h 1418896"/>
                          <a:gd name="connsiteX9-201" fmla="*/ 1870841 w 3731172"/>
                          <a:gd name="connsiteY9-202" fmla="*/ 746234 h 1418896"/>
                          <a:gd name="connsiteX10-203" fmla="*/ 262758 w 3731172"/>
                          <a:gd name="connsiteY10-204" fmla="*/ 1418896 h 1418896"/>
                          <a:gd name="connsiteX11-205" fmla="*/ 0 w 3731172"/>
                          <a:gd name="connsiteY11-206" fmla="*/ 1324303 h 1418896"/>
                          <a:gd name="connsiteX12-207" fmla="*/ 1145627 w 3731172"/>
                          <a:gd name="connsiteY12-208" fmla="*/ 882869 h 1418896"/>
                          <a:gd name="connsiteX13-209" fmla="*/ 1114096 w 3731172"/>
                          <a:gd name="connsiteY13-210" fmla="*/ 420413 h 1418896"/>
                          <a:gd name="connsiteX14-211" fmla="*/ 189185 w 3731172"/>
                          <a:gd name="connsiteY14-212" fmla="*/ 84081 h 1418896"/>
                          <a:gd name="connsiteX15-213" fmla="*/ 168165 w 3731172"/>
                          <a:gd name="connsiteY15-214" fmla="*/ 73572 h 1418896"/>
                          <a:gd name="connsiteX0-215" fmla="*/ 168165 w 3731172"/>
                          <a:gd name="connsiteY0-216" fmla="*/ 73572 h 1418896"/>
                          <a:gd name="connsiteX1-217" fmla="*/ 451945 w 3731172"/>
                          <a:gd name="connsiteY1-218" fmla="*/ 0 h 1418896"/>
                          <a:gd name="connsiteX2-219" fmla="*/ 1881352 w 3731172"/>
                          <a:gd name="connsiteY2-220" fmla="*/ 599089 h 1418896"/>
                          <a:gd name="connsiteX3-221" fmla="*/ 3363310 w 3731172"/>
                          <a:gd name="connsiteY3-222" fmla="*/ 0 h 1418896"/>
                          <a:gd name="connsiteX4-223" fmla="*/ 3584027 w 3731172"/>
                          <a:gd name="connsiteY4-224" fmla="*/ 73572 h 1418896"/>
                          <a:gd name="connsiteX5-225" fmla="*/ 2627586 w 3731172"/>
                          <a:gd name="connsiteY5-226" fmla="*/ 441434 h 1418896"/>
                          <a:gd name="connsiteX6-227" fmla="*/ 2596055 w 3731172"/>
                          <a:gd name="connsiteY6-228" fmla="*/ 914400 h 1418896"/>
                          <a:gd name="connsiteX7-229" fmla="*/ 3731172 w 3731172"/>
                          <a:gd name="connsiteY7-230" fmla="*/ 1345324 h 1418896"/>
                          <a:gd name="connsiteX8-231" fmla="*/ 3447393 w 3731172"/>
                          <a:gd name="connsiteY8-232" fmla="*/ 1408386 h 1418896"/>
                          <a:gd name="connsiteX9-233" fmla="*/ 1870841 w 3731172"/>
                          <a:gd name="connsiteY9-234" fmla="*/ 746234 h 1418896"/>
                          <a:gd name="connsiteX10-235" fmla="*/ 262758 w 3731172"/>
                          <a:gd name="connsiteY10-236" fmla="*/ 1418896 h 1418896"/>
                          <a:gd name="connsiteX11-237" fmla="*/ 0 w 3731172"/>
                          <a:gd name="connsiteY11-238" fmla="*/ 1324303 h 1418896"/>
                          <a:gd name="connsiteX12-239" fmla="*/ 1145627 w 3731172"/>
                          <a:gd name="connsiteY12-240" fmla="*/ 882869 h 1418896"/>
                          <a:gd name="connsiteX13-241" fmla="*/ 1156137 w 3731172"/>
                          <a:gd name="connsiteY13-242" fmla="*/ 441434 h 1418896"/>
                          <a:gd name="connsiteX14-243" fmla="*/ 189185 w 3731172"/>
                          <a:gd name="connsiteY14-244" fmla="*/ 84081 h 1418896"/>
                          <a:gd name="connsiteX15-245" fmla="*/ 168165 w 3731172"/>
                          <a:gd name="connsiteY15-246" fmla="*/ 73572 h 1418896"/>
                          <a:gd name="connsiteX0-247" fmla="*/ 168165 w 3731172"/>
                          <a:gd name="connsiteY0-248" fmla="*/ 73572 h 1418896"/>
                          <a:gd name="connsiteX1-249" fmla="*/ 451945 w 3731172"/>
                          <a:gd name="connsiteY1-250" fmla="*/ 0 h 1418896"/>
                          <a:gd name="connsiteX2-251" fmla="*/ 1881352 w 3731172"/>
                          <a:gd name="connsiteY2-252" fmla="*/ 599089 h 1418896"/>
                          <a:gd name="connsiteX3-253" fmla="*/ 3363310 w 3731172"/>
                          <a:gd name="connsiteY3-254" fmla="*/ 0 h 1418896"/>
                          <a:gd name="connsiteX4-255" fmla="*/ 3584027 w 3731172"/>
                          <a:gd name="connsiteY4-256" fmla="*/ 73572 h 1418896"/>
                          <a:gd name="connsiteX5-257" fmla="*/ 2627586 w 3731172"/>
                          <a:gd name="connsiteY5-258" fmla="*/ 441434 h 1418896"/>
                          <a:gd name="connsiteX6-259" fmla="*/ 2596055 w 3731172"/>
                          <a:gd name="connsiteY6-260" fmla="*/ 914400 h 1418896"/>
                          <a:gd name="connsiteX7-261" fmla="*/ 3731172 w 3731172"/>
                          <a:gd name="connsiteY7-262" fmla="*/ 1345324 h 1418896"/>
                          <a:gd name="connsiteX8-263" fmla="*/ 3447393 w 3731172"/>
                          <a:gd name="connsiteY8-264" fmla="*/ 1408386 h 1418896"/>
                          <a:gd name="connsiteX9-265" fmla="*/ 1870841 w 3731172"/>
                          <a:gd name="connsiteY9-266" fmla="*/ 746234 h 1418896"/>
                          <a:gd name="connsiteX10-267" fmla="*/ 262758 w 3731172"/>
                          <a:gd name="connsiteY10-268" fmla="*/ 1418896 h 1418896"/>
                          <a:gd name="connsiteX11-269" fmla="*/ 0 w 3731172"/>
                          <a:gd name="connsiteY11-270" fmla="*/ 1324303 h 1418896"/>
                          <a:gd name="connsiteX12-271" fmla="*/ 1145627 w 3731172"/>
                          <a:gd name="connsiteY12-272" fmla="*/ 882869 h 1418896"/>
                          <a:gd name="connsiteX13-273" fmla="*/ 1145626 w 3731172"/>
                          <a:gd name="connsiteY13-274" fmla="*/ 451945 h 1418896"/>
                          <a:gd name="connsiteX14-275" fmla="*/ 189185 w 3731172"/>
                          <a:gd name="connsiteY14-276" fmla="*/ 84081 h 1418896"/>
                          <a:gd name="connsiteX15-277" fmla="*/ 168165 w 3731172"/>
                          <a:gd name="connsiteY15-278" fmla="*/ 73572 h 1418896"/>
                          <a:gd name="connsiteX0-279" fmla="*/ 168165 w 3731172"/>
                          <a:gd name="connsiteY0-280" fmla="*/ 73572 h 1418896"/>
                          <a:gd name="connsiteX1-281" fmla="*/ 451945 w 3731172"/>
                          <a:gd name="connsiteY1-282" fmla="*/ 0 h 1418896"/>
                          <a:gd name="connsiteX2-283" fmla="*/ 1881352 w 3731172"/>
                          <a:gd name="connsiteY2-284" fmla="*/ 599089 h 1418896"/>
                          <a:gd name="connsiteX3-285" fmla="*/ 3363310 w 3731172"/>
                          <a:gd name="connsiteY3-286" fmla="*/ 0 h 1418896"/>
                          <a:gd name="connsiteX4-287" fmla="*/ 3584027 w 3731172"/>
                          <a:gd name="connsiteY4-288" fmla="*/ 73572 h 1418896"/>
                          <a:gd name="connsiteX5-289" fmla="*/ 2627586 w 3731172"/>
                          <a:gd name="connsiteY5-290" fmla="*/ 441434 h 1418896"/>
                          <a:gd name="connsiteX6-291" fmla="*/ 2596055 w 3731172"/>
                          <a:gd name="connsiteY6-292" fmla="*/ 914400 h 1418896"/>
                          <a:gd name="connsiteX7-293" fmla="*/ 3731172 w 3731172"/>
                          <a:gd name="connsiteY7-294" fmla="*/ 1345324 h 1418896"/>
                          <a:gd name="connsiteX8-295" fmla="*/ 3447393 w 3731172"/>
                          <a:gd name="connsiteY8-296" fmla="*/ 1408386 h 1418896"/>
                          <a:gd name="connsiteX9-297" fmla="*/ 1870841 w 3731172"/>
                          <a:gd name="connsiteY9-298" fmla="*/ 746234 h 1418896"/>
                          <a:gd name="connsiteX10-299" fmla="*/ 262758 w 3731172"/>
                          <a:gd name="connsiteY10-300" fmla="*/ 1418896 h 1418896"/>
                          <a:gd name="connsiteX11-301" fmla="*/ 0 w 3731172"/>
                          <a:gd name="connsiteY11-302" fmla="*/ 1324303 h 1418896"/>
                          <a:gd name="connsiteX12-303" fmla="*/ 1145627 w 3731172"/>
                          <a:gd name="connsiteY12-304" fmla="*/ 903890 h 1418896"/>
                          <a:gd name="connsiteX13-305" fmla="*/ 1145626 w 3731172"/>
                          <a:gd name="connsiteY13-306" fmla="*/ 451945 h 1418896"/>
                          <a:gd name="connsiteX14-307" fmla="*/ 189185 w 3731172"/>
                          <a:gd name="connsiteY14-308" fmla="*/ 84081 h 1418896"/>
                          <a:gd name="connsiteX15-309" fmla="*/ 168165 w 3731172"/>
                          <a:gd name="connsiteY15-310" fmla="*/ 73572 h 1418896"/>
                          <a:gd name="connsiteX0-311" fmla="*/ 147144 w 3710151"/>
                          <a:gd name="connsiteY0-312" fmla="*/ 73572 h 1418896"/>
                          <a:gd name="connsiteX1-313" fmla="*/ 430924 w 3710151"/>
                          <a:gd name="connsiteY1-314" fmla="*/ 0 h 1418896"/>
                          <a:gd name="connsiteX2-315" fmla="*/ 1860331 w 3710151"/>
                          <a:gd name="connsiteY2-316" fmla="*/ 599089 h 1418896"/>
                          <a:gd name="connsiteX3-317" fmla="*/ 3342289 w 3710151"/>
                          <a:gd name="connsiteY3-318" fmla="*/ 0 h 1418896"/>
                          <a:gd name="connsiteX4-319" fmla="*/ 3563006 w 3710151"/>
                          <a:gd name="connsiteY4-320" fmla="*/ 73572 h 1418896"/>
                          <a:gd name="connsiteX5-321" fmla="*/ 2606565 w 3710151"/>
                          <a:gd name="connsiteY5-322" fmla="*/ 441434 h 1418896"/>
                          <a:gd name="connsiteX6-323" fmla="*/ 2575034 w 3710151"/>
                          <a:gd name="connsiteY6-324" fmla="*/ 914400 h 1418896"/>
                          <a:gd name="connsiteX7-325" fmla="*/ 3710151 w 3710151"/>
                          <a:gd name="connsiteY7-326" fmla="*/ 1345324 h 1418896"/>
                          <a:gd name="connsiteX8-327" fmla="*/ 3426372 w 3710151"/>
                          <a:gd name="connsiteY8-328" fmla="*/ 1408386 h 1418896"/>
                          <a:gd name="connsiteX9-329" fmla="*/ 1849820 w 3710151"/>
                          <a:gd name="connsiteY9-330" fmla="*/ 746234 h 1418896"/>
                          <a:gd name="connsiteX10-331" fmla="*/ 241737 w 3710151"/>
                          <a:gd name="connsiteY10-332" fmla="*/ 1418896 h 1418896"/>
                          <a:gd name="connsiteX11-333" fmla="*/ 0 w 3710151"/>
                          <a:gd name="connsiteY11-334" fmla="*/ 1334814 h 1418896"/>
                          <a:gd name="connsiteX12-335" fmla="*/ 1124606 w 3710151"/>
                          <a:gd name="connsiteY12-336" fmla="*/ 903890 h 1418896"/>
                          <a:gd name="connsiteX13-337" fmla="*/ 1124605 w 3710151"/>
                          <a:gd name="connsiteY13-338" fmla="*/ 451945 h 1418896"/>
                          <a:gd name="connsiteX14-339" fmla="*/ 168164 w 3710151"/>
                          <a:gd name="connsiteY14-340" fmla="*/ 84081 h 1418896"/>
                          <a:gd name="connsiteX15-341" fmla="*/ 147144 w 3710151"/>
                          <a:gd name="connsiteY15-342" fmla="*/ 73572 h 1418896"/>
                          <a:gd name="connsiteX0-343" fmla="*/ 147144 w 3710151"/>
                          <a:gd name="connsiteY0-344" fmla="*/ 73572 h 1418896"/>
                          <a:gd name="connsiteX1-345" fmla="*/ 430924 w 3710151"/>
                          <a:gd name="connsiteY1-346" fmla="*/ 0 h 1418896"/>
                          <a:gd name="connsiteX2-347" fmla="*/ 1860331 w 3710151"/>
                          <a:gd name="connsiteY2-348" fmla="*/ 599089 h 1418896"/>
                          <a:gd name="connsiteX3-349" fmla="*/ 3342289 w 3710151"/>
                          <a:gd name="connsiteY3-350" fmla="*/ 0 h 1418896"/>
                          <a:gd name="connsiteX4-351" fmla="*/ 3563006 w 3710151"/>
                          <a:gd name="connsiteY4-352" fmla="*/ 73572 h 1418896"/>
                          <a:gd name="connsiteX5-353" fmla="*/ 2606565 w 3710151"/>
                          <a:gd name="connsiteY5-354" fmla="*/ 441434 h 1418896"/>
                          <a:gd name="connsiteX6-355" fmla="*/ 2606565 w 3710151"/>
                          <a:gd name="connsiteY6-356" fmla="*/ 924910 h 1418896"/>
                          <a:gd name="connsiteX7-357" fmla="*/ 3710151 w 3710151"/>
                          <a:gd name="connsiteY7-358" fmla="*/ 1345324 h 1418896"/>
                          <a:gd name="connsiteX8-359" fmla="*/ 3426372 w 3710151"/>
                          <a:gd name="connsiteY8-360" fmla="*/ 1408386 h 1418896"/>
                          <a:gd name="connsiteX9-361" fmla="*/ 1849820 w 3710151"/>
                          <a:gd name="connsiteY9-362" fmla="*/ 746234 h 1418896"/>
                          <a:gd name="connsiteX10-363" fmla="*/ 241737 w 3710151"/>
                          <a:gd name="connsiteY10-364" fmla="*/ 1418896 h 1418896"/>
                          <a:gd name="connsiteX11-365" fmla="*/ 0 w 3710151"/>
                          <a:gd name="connsiteY11-366" fmla="*/ 1334814 h 1418896"/>
                          <a:gd name="connsiteX12-367" fmla="*/ 1124606 w 3710151"/>
                          <a:gd name="connsiteY12-368" fmla="*/ 903890 h 1418896"/>
                          <a:gd name="connsiteX13-369" fmla="*/ 1124605 w 3710151"/>
                          <a:gd name="connsiteY13-370" fmla="*/ 451945 h 1418896"/>
                          <a:gd name="connsiteX14-371" fmla="*/ 168164 w 3710151"/>
                          <a:gd name="connsiteY14-372" fmla="*/ 84081 h 1418896"/>
                          <a:gd name="connsiteX15-373" fmla="*/ 147144 w 3710151"/>
                          <a:gd name="connsiteY15-374" fmla="*/ 73572 h 1418896"/>
                          <a:gd name="connsiteX0-375" fmla="*/ 147144 w 3710151"/>
                          <a:gd name="connsiteY0-376" fmla="*/ 73572 h 1418896"/>
                          <a:gd name="connsiteX1-377" fmla="*/ 430924 w 3710151"/>
                          <a:gd name="connsiteY1-378" fmla="*/ 0 h 1418896"/>
                          <a:gd name="connsiteX2-379" fmla="*/ 1860331 w 3710151"/>
                          <a:gd name="connsiteY2-380" fmla="*/ 599089 h 1418896"/>
                          <a:gd name="connsiteX3-381" fmla="*/ 3342289 w 3710151"/>
                          <a:gd name="connsiteY3-382" fmla="*/ 0 h 1418896"/>
                          <a:gd name="connsiteX4-383" fmla="*/ 3563006 w 3710151"/>
                          <a:gd name="connsiteY4-384" fmla="*/ 73572 h 1418896"/>
                          <a:gd name="connsiteX5-385" fmla="*/ 2606565 w 3710151"/>
                          <a:gd name="connsiteY5-386" fmla="*/ 441434 h 1418896"/>
                          <a:gd name="connsiteX6-387" fmla="*/ 2610282 w 3710151"/>
                          <a:gd name="connsiteY6-388" fmla="*/ 902607 h 1418896"/>
                          <a:gd name="connsiteX7-389" fmla="*/ 3710151 w 3710151"/>
                          <a:gd name="connsiteY7-390" fmla="*/ 1345324 h 1418896"/>
                          <a:gd name="connsiteX8-391" fmla="*/ 3426372 w 3710151"/>
                          <a:gd name="connsiteY8-392" fmla="*/ 1408386 h 1418896"/>
                          <a:gd name="connsiteX9-393" fmla="*/ 1849820 w 3710151"/>
                          <a:gd name="connsiteY9-394" fmla="*/ 746234 h 1418896"/>
                          <a:gd name="connsiteX10-395" fmla="*/ 241737 w 3710151"/>
                          <a:gd name="connsiteY10-396" fmla="*/ 1418896 h 1418896"/>
                          <a:gd name="connsiteX11-397" fmla="*/ 0 w 3710151"/>
                          <a:gd name="connsiteY11-398" fmla="*/ 1334814 h 1418896"/>
                          <a:gd name="connsiteX12-399" fmla="*/ 1124606 w 3710151"/>
                          <a:gd name="connsiteY12-400" fmla="*/ 903890 h 1418896"/>
                          <a:gd name="connsiteX13-401" fmla="*/ 1124605 w 3710151"/>
                          <a:gd name="connsiteY13-402" fmla="*/ 451945 h 1418896"/>
                          <a:gd name="connsiteX14-403" fmla="*/ 168164 w 3710151"/>
                          <a:gd name="connsiteY14-404" fmla="*/ 84081 h 1418896"/>
                          <a:gd name="connsiteX15-405" fmla="*/ 147144 w 3710151"/>
                          <a:gd name="connsiteY15-406" fmla="*/ 73572 h 1418896"/>
                          <a:gd name="connsiteX0-407" fmla="*/ 147144 w 3710151"/>
                          <a:gd name="connsiteY0-408" fmla="*/ 73572 h 1418896"/>
                          <a:gd name="connsiteX1-409" fmla="*/ 430924 w 3710151"/>
                          <a:gd name="connsiteY1-410" fmla="*/ 0 h 1418896"/>
                          <a:gd name="connsiteX2-411" fmla="*/ 1860331 w 3710151"/>
                          <a:gd name="connsiteY2-412" fmla="*/ 599089 h 1418896"/>
                          <a:gd name="connsiteX3-413" fmla="*/ 3342289 w 3710151"/>
                          <a:gd name="connsiteY3-414" fmla="*/ 0 h 1418896"/>
                          <a:gd name="connsiteX4-415" fmla="*/ 3563006 w 3710151"/>
                          <a:gd name="connsiteY4-416" fmla="*/ 73572 h 1418896"/>
                          <a:gd name="connsiteX5-417" fmla="*/ 2617717 w 3710151"/>
                          <a:gd name="connsiteY5-418" fmla="*/ 445151 h 1418896"/>
                          <a:gd name="connsiteX6-419" fmla="*/ 2610282 w 3710151"/>
                          <a:gd name="connsiteY6-420" fmla="*/ 902607 h 1418896"/>
                          <a:gd name="connsiteX7-421" fmla="*/ 3710151 w 3710151"/>
                          <a:gd name="connsiteY7-422" fmla="*/ 1345324 h 1418896"/>
                          <a:gd name="connsiteX8-423" fmla="*/ 3426372 w 3710151"/>
                          <a:gd name="connsiteY8-424" fmla="*/ 1408386 h 1418896"/>
                          <a:gd name="connsiteX9-425" fmla="*/ 1849820 w 3710151"/>
                          <a:gd name="connsiteY9-426" fmla="*/ 746234 h 1418896"/>
                          <a:gd name="connsiteX10-427" fmla="*/ 241737 w 3710151"/>
                          <a:gd name="connsiteY10-428" fmla="*/ 1418896 h 1418896"/>
                          <a:gd name="connsiteX11-429" fmla="*/ 0 w 3710151"/>
                          <a:gd name="connsiteY11-430" fmla="*/ 1334814 h 1418896"/>
                          <a:gd name="connsiteX12-431" fmla="*/ 1124606 w 3710151"/>
                          <a:gd name="connsiteY12-432" fmla="*/ 903890 h 1418896"/>
                          <a:gd name="connsiteX13-433" fmla="*/ 1124605 w 3710151"/>
                          <a:gd name="connsiteY13-434" fmla="*/ 451945 h 1418896"/>
                          <a:gd name="connsiteX14-435" fmla="*/ 168164 w 3710151"/>
                          <a:gd name="connsiteY14-436" fmla="*/ 84081 h 1418896"/>
                          <a:gd name="connsiteX15-437" fmla="*/ 147144 w 3710151"/>
                          <a:gd name="connsiteY15-438" fmla="*/ 73572 h 1418896"/>
                          <a:gd name="connsiteX0-439" fmla="*/ 147144 w 3710151"/>
                          <a:gd name="connsiteY0-440" fmla="*/ 73572 h 1418896"/>
                          <a:gd name="connsiteX1-441" fmla="*/ 430924 w 3710151"/>
                          <a:gd name="connsiteY1-442" fmla="*/ 0 h 1418896"/>
                          <a:gd name="connsiteX2-443" fmla="*/ 1860331 w 3710151"/>
                          <a:gd name="connsiteY2-444" fmla="*/ 599089 h 1418896"/>
                          <a:gd name="connsiteX3-445" fmla="*/ 3342289 w 3710151"/>
                          <a:gd name="connsiteY3-446" fmla="*/ 0 h 1418896"/>
                          <a:gd name="connsiteX4-447" fmla="*/ 3563006 w 3710151"/>
                          <a:gd name="connsiteY4-448" fmla="*/ 73572 h 1418896"/>
                          <a:gd name="connsiteX5-449" fmla="*/ 2617717 w 3710151"/>
                          <a:gd name="connsiteY5-450" fmla="*/ 448868 h 1418896"/>
                          <a:gd name="connsiteX6-451" fmla="*/ 2610282 w 3710151"/>
                          <a:gd name="connsiteY6-452" fmla="*/ 902607 h 1418896"/>
                          <a:gd name="connsiteX7-453" fmla="*/ 3710151 w 3710151"/>
                          <a:gd name="connsiteY7-454" fmla="*/ 1345324 h 1418896"/>
                          <a:gd name="connsiteX8-455" fmla="*/ 3426372 w 3710151"/>
                          <a:gd name="connsiteY8-456" fmla="*/ 1408386 h 1418896"/>
                          <a:gd name="connsiteX9-457" fmla="*/ 1849820 w 3710151"/>
                          <a:gd name="connsiteY9-458" fmla="*/ 746234 h 1418896"/>
                          <a:gd name="connsiteX10-459" fmla="*/ 241737 w 3710151"/>
                          <a:gd name="connsiteY10-460" fmla="*/ 1418896 h 1418896"/>
                          <a:gd name="connsiteX11-461" fmla="*/ 0 w 3710151"/>
                          <a:gd name="connsiteY11-462" fmla="*/ 1334814 h 1418896"/>
                          <a:gd name="connsiteX12-463" fmla="*/ 1124606 w 3710151"/>
                          <a:gd name="connsiteY12-464" fmla="*/ 903890 h 1418896"/>
                          <a:gd name="connsiteX13-465" fmla="*/ 1124605 w 3710151"/>
                          <a:gd name="connsiteY13-466" fmla="*/ 451945 h 1418896"/>
                          <a:gd name="connsiteX14-467" fmla="*/ 168164 w 3710151"/>
                          <a:gd name="connsiteY14-468" fmla="*/ 84081 h 1418896"/>
                          <a:gd name="connsiteX15-469" fmla="*/ 147144 w 3710151"/>
                          <a:gd name="connsiteY15-470" fmla="*/ 73572 h 1418896"/>
                          <a:gd name="connsiteX0-471" fmla="*/ 147144 w 3710151"/>
                          <a:gd name="connsiteY0-472" fmla="*/ 73572 h 1418896"/>
                          <a:gd name="connsiteX1-473" fmla="*/ 430924 w 3710151"/>
                          <a:gd name="connsiteY1-474" fmla="*/ 0 h 1418896"/>
                          <a:gd name="connsiteX2-475" fmla="*/ 1838028 w 3710151"/>
                          <a:gd name="connsiteY2-476" fmla="*/ 591655 h 1418896"/>
                          <a:gd name="connsiteX3-477" fmla="*/ 3342289 w 3710151"/>
                          <a:gd name="connsiteY3-478" fmla="*/ 0 h 1418896"/>
                          <a:gd name="connsiteX4-479" fmla="*/ 3563006 w 3710151"/>
                          <a:gd name="connsiteY4-480" fmla="*/ 73572 h 1418896"/>
                          <a:gd name="connsiteX5-481" fmla="*/ 2617717 w 3710151"/>
                          <a:gd name="connsiteY5-482" fmla="*/ 448868 h 1418896"/>
                          <a:gd name="connsiteX6-483" fmla="*/ 2610282 w 3710151"/>
                          <a:gd name="connsiteY6-484" fmla="*/ 902607 h 1418896"/>
                          <a:gd name="connsiteX7-485" fmla="*/ 3710151 w 3710151"/>
                          <a:gd name="connsiteY7-486" fmla="*/ 1345324 h 1418896"/>
                          <a:gd name="connsiteX8-487" fmla="*/ 3426372 w 3710151"/>
                          <a:gd name="connsiteY8-488" fmla="*/ 1408386 h 1418896"/>
                          <a:gd name="connsiteX9-489" fmla="*/ 1849820 w 3710151"/>
                          <a:gd name="connsiteY9-490" fmla="*/ 746234 h 1418896"/>
                          <a:gd name="connsiteX10-491" fmla="*/ 241737 w 3710151"/>
                          <a:gd name="connsiteY10-492" fmla="*/ 1418896 h 1418896"/>
                          <a:gd name="connsiteX11-493" fmla="*/ 0 w 3710151"/>
                          <a:gd name="connsiteY11-494" fmla="*/ 1334814 h 1418896"/>
                          <a:gd name="connsiteX12-495" fmla="*/ 1124606 w 3710151"/>
                          <a:gd name="connsiteY12-496" fmla="*/ 903890 h 1418896"/>
                          <a:gd name="connsiteX13-497" fmla="*/ 1124605 w 3710151"/>
                          <a:gd name="connsiteY13-498" fmla="*/ 451945 h 1418896"/>
                          <a:gd name="connsiteX14-499" fmla="*/ 168164 w 3710151"/>
                          <a:gd name="connsiteY14-500" fmla="*/ 84081 h 1418896"/>
                          <a:gd name="connsiteX15-501" fmla="*/ 147144 w 3710151"/>
                          <a:gd name="connsiteY15-502" fmla="*/ 73572 h 1418896"/>
                          <a:gd name="connsiteX0-503" fmla="*/ 147144 w 3710151"/>
                          <a:gd name="connsiteY0-504" fmla="*/ 73572 h 1418896"/>
                          <a:gd name="connsiteX1-505" fmla="*/ 430924 w 3710151"/>
                          <a:gd name="connsiteY1-506" fmla="*/ 0 h 1418896"/>
                          <a:gd name="connsiteX2-507" fmla="*/ 1838028 w 3710151"/>
                          <a:gd name="connsiteY2-508" fmla="*/ 591655 h 1418896"/>
                          <a:gd name="connsiteX3-509" fmla="*/ 3342289 w 3710151"/>
                          <a:gd name="connsiteY3-510" fmla="*/ 0 h 1418896"/>
                          <a:gd name="connsiteX4-511" fmla="*/ 3563006 w 3710151"/>
                          <a:gd name="connsiteY4-512" fmla="*/ 73572 h 1418896"/>
                          <a:gd name="connsiteX5-513" fmla="*/ 2617717 w 3710151"/>
                          <a:gd name="connsiteY5-514" fmla="*/ 448868 h 1418896"/>
                          <a:gd name="connsiteX6-515" fmla="*/ 2610282 w 3710151"/>
                          <a:gd name="connsiteY6-516" fmla="*/ 902607 h 1418896"/>
                          <a:gd name="connsiteX7-517" fmla="*/ 3710151 w 3710151"/>
                          <a:gd name="connsiteY7-518" fmla="*/ 1345324 h 1418896"/>
                          <a:gd name="connsiteX8-519" fmla="*/ 3426372 w 3710151"/>
                          <a:gd name="connsiteY8-520" fmla="*/ 1408386 h 1418896"/>
                          <a:gd name="connsiteX9-521" fmla="*/ 1849820 w 3710151"/>
                          <a:gd name="connsiteY9-522" fmla="*/ 746234 h 1418896"/>
                          <a:gd name="connsiteX10-523" fmla="*/ 241737 w 3710151"/>
                          <a:gd name="connsiteY10-524" fmla="*/ 1418896 h 1418896"/>
                          <a:gd name="connsiteX11-525" fmla="*/ 0 w 3710151"/>
                          <a:gd name="connsiteY11-526" fmla="*/ 1334814 h 1418896"/>
                          <a:gd name="connsiteX12-527" fmla="*/ 1124606 w 3710151"/>
                          <a:gd name="connsiteY12-528" fmla="*/ 903890 h 1418896"/>
                          <a:gd name="connsiteX13-529" fmla="*/ 1087434 w 3710151"/>
                          <a:gd name="connsiteY13-530" fmla="*/ 451945 h 1418896"/>
                          <a:gd name="connsiteX14-531" fmla="*/ 168164 w 3710151"/>
                          <a:gd name="connsiteY14-532" fmla="*/ 84081 h 1418896"/>
                          <a:gd name="connsiteX15-533" fmla="*/ 147144 w 3710151"/>
                          <a:gd name="connsiteY15-534" fmla="*/ 73572 h 1418896"/>
                          <a:gd name="connsiteX0-535" fmla="*/ 147144 w 3710151"/>
                          <a:gd name="connsiteY0-536" fmla="*/ 73572 h 1418896"/>
                          <a:gd name="connsiteX1-537" fmla="*/ 430924 w 3710151"/>
                          <a:gd name="connsiteY1-538" fmla="*/ 0 h 1418896"/>
                          <a:gd name="connsiteX2-539" fmla="*/ 1838028 w 3710151"/>
                          <a:gd name="connsiteY2-540" fmla="*/ 591655 h 1418896"/>
                          <a:gd name="connsiteX3-541" fmla="*/ 3342289 w 3710151"/>
                          <a:gd name="connsiteY3-542" fmla="*/ 0 h 1418896"/>
                          <a:gd name="connsiteX4-543" fmla="*/ 3563006 w 3710151"/>
                          <a:gd name="connsiteY4-544" fmla="*/ 73572 h 1418896"/>
                          <a:gd name="connsiteX5-545" fmla="*/ 2617717 w 3710151"/>
                          <a:gd name="connsiteY5-546" fmla="*/ 448868 h 1418896"/>
                          <a:gd name="connsiteX6-547" fmla="*/ 2610282 w 3710151"/>
                          <a:gd name="connsiteY6-548" fmla="*/ 902607 h 1418896"/>
                          <a:gd name="connsiteX7-549" fmla="*/ 3710151 w 3710151"/>
                          <a:gd name="connsiteY7-550" fmla="*/ 1345324 h 1418896"/>
                          <a:gd name="connsiteX8-551" fmla="*/ 3426372 w 3710151"/>
                          <a:gd name="connsiteY8-552" fmla="*/ 1408386 h 1418896"/>
                          <a:gd name="connsiteX9-553" fmla="*/ 1849820 w 3710151"/>
                          <a:gd name="connsiteY9-554" fmla="*/ 746234 h 1418896"/>
                          <a:gd name="connsiteX10-555" fmla="*/ 241737 w 3710151"/>
                          <a:gd name="connsiteY10-556" fmla="*/ 1418896 h 1418896"/>
                          <a:gd name="connsiteX11-557" fmla="*/ 0 w 3710151"/>
                          <a:gd name="connsiteY11-558" fmla="*/ 1334814 h 1418896"/>
                          <a:gd name="connsiteX12-559" fmla="*/ 1098586 w 3710151"/>
                          <a:gd name="connsiteY12-560" fmla="*/ 903890 h 1418896"/>
                          <a:gd name="connsiteX13-561" fmla="*/ 1087434 w 3710151"/>
                          <a:gd name="connsiteY13-562" fmla="*/ 451945 h 1418896"/>
                          <a:gd name="connsiteX14-563" fmla="*/ 168164 w 3710151"/>
                          <a:gd name="connsiteY14-564" fmla="*/ 84081 h 1418896"/>
                          <a:gd name="connsiteX15-565" fmla="*/ 147144 w 3710151"/>
                          <a:gd name="connsiteY15-566" fmla="*/ 73572 h 1418896"/>
                          <a:gd name="connsiteX0-567" fmla="*/ 162012 w 3725019"/>
                          <a:gd name="connsiteY0-568" fmla="*/ 73572 h 1418896"/>
                          <a:gd name="connsiteX1-569" fmla="*/ 445792 w 3725019"/>
                          <a:gd name="connsiteY1-570" fmla="*/ 0 h 1418896"/>
                          <a:gd name="connsiteX2-571" fmla="*/ 1852896 w 3725019"/>
                          <a:gd name="connsiteY2-572" fmla="*/ 591655 h 1418896"/>
                          <a:gd name="connsiteX3-573" fmla="*/ 3357157 w 3725019"/>
                          <a:gd name="connsiteY3-574" fmla="*/ 0 h 1418896"/>
                          <a:gd name="connsiteX4-575" fmla="*/ 3577874 w 3725019"/>
                          <a:gd name="connsiteY4-576" fmla="*/ 73572 h 1418896"/>
                          <a:gd name="connsiteX5-577" fmla="*/ 2632585 w 3725019"/>
                          <a:gd name="connsiteY5-578" fmla="*/ 448868 h 1418896"/>
                          <a:gd name="connsiteX6-579" fmla="*/ 2625150 w 3725019"/>
                          <a:gd name="connsiteY6-580" fmla="*/ 902607 h 1418896"/>
                          <a:gd name="connsiteX7-581" fmla="*/ 3725019 w 3725019"/>
                          <a:gd name="connsiteY7-582" fmla="*/ 1345324 h 1418896"/>
                          <a:gd name="connsiteX8-583" fmla="*/ 3441240 w 3725019"/>
                          <a:gd name="connsiteY8-584" fmla="*/ 1408386 h 1418896"/>
                          <a:gd name="connsiteX9-585" fmla="*/ 1864688 w 3725019"/>
                          <a:gd name="connsiteY9-586" fmla="*/ 746234 h 1418896"/>
                          <a:gd name="connsiteX10-587" fmla="*/ 256605 w 3725019"/>
                          <a:gd name="connsiteY10-588" fmla="*/ 1418896 h 1418896"/>
                          <a:gd name="connsiteX11-589" fmla="*/ 0 w 3725019"/>
                          <a:gd name="connsiteY11-590" fmla="*/ 1331097 h 1418896"/>
                          <a:gd name="connsiteX12-591" fmla="*/ 1113454 w 3725019"/>
                          <a:gd name="connsiteY12-592" fmla="*/ 903890 h 1418896"/>
                          <a:gd name="connsiteX13-593" fmla="*/ 1102302 w 3725019"/>
                          <a:gd name="connsiteY13-594" fmla="*/ 451945 h 1418896"/>
                          <a:gd name="connsiteX14-595" fmla="*/ 183032 w 3725019"/>
                          <a:gd name="connsiteY14-596" fmla="*/ 84081 h 1418896"/>
                          <a:gd name="connsiteX15-597" fmla="*/ 162012 w 3725019"/>
                          <a:gd name="connsiteY15-598" fmla="*/ 73572 h 1418896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  <a:cxn ang="0">
                            <a:pos x="connsiteX11-23" y="connsiteY11-24"/>
                          </a:cxn>
                          <a:cxn ang="0">
                            <a:pos x="connsiteX12-25" y="connsiteY12-26"/>
                          </a:cxn>
                          <a:cxn ang="0">
                            <a:pos x="connsiteX13-27" y="connsiteY13-28"/>
                          </a:cxn>
                          <a:cxn ang="0">
                            <a:pos x="connsiteX14-29" y="connsiteY14-30"/>
                          </a:cxn>
                          <a:cxn ang="0">
                            <a:pos x="connsiteX15-31" y="connsiteY15-32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200" name="Group 266"/>
                  <p:cNvGrpSpPr/>
                  <p:nvPr/>
                </p:nvGrpSpPr>
                <p:grpSpPr>
                  <a:xfrm>
                    <a:off x="7618622" y="3082478"/>
                    <a:ext cx="576221" cy="330754"/>
                    <a:chOff x="7493876" y="2774731"/>
                    <a:chExt cx="1481958" cy="894622"/>
                  </a:xfrm>
                </p:grpSpPr>
                <p:sp>
                  <p:nvSpPr>
                    <p:cNvPr id="201" name="Freeform 275"/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-1" fmla="*/ 8187558 w 8187558"/>
                        <a:gd name="connsiteY0-2" fmla="*/ 0 h 2617076"/>
                        <a:gd name="connsiteX1-3" fmla="*/ 8187558 w 8187558"/>
                        <a:gd name="connsiteY1-4" fmla="*/ 1271752 h 2617076"/>
                        <a:gd name="connsiteX2-5" fmla="*/ 4025462 w 8187558"/>
                        <a:gd name="connsiteY2-6" fmla="*/ 2617076 h 2617076"/>
                        <a:gd name="connsiteX3-7" fmla="*/ 0 w 8187558"/>
                        <a:gd name="connsiteY3-8" fmla="*/ 1229711 h 2617076"/>
                        <a:gd name="connsiteX4-9" fmla="*/ 31531 w 8187558"/>
                        <a:gd name="connsiteY4-10" fmla="*/ 147145 h 2617076"/>
                        <a:gd name="connsiteX5-11" fmla="*/ 4046482 w 8187558"/>
                        <a:gd name="connsiteY5-12" fmla="*/ 1576552 h 2617076"/>
                        <a:gd name="connsiteX6-13" fmla="*/ 8187558 w 8187558"/>
                        <a:gd name="connsiteY6-14" fmla="*/ 0 h 2617076"/>
                        <a:gd name="connsiteX0-15" fmla="*/ 8187558 w 8187558"/>
                        <a:gd name="connsiteY0-16" fmla="*/ 0 h 2617076"/>
                        <a:gd name="connsiteX1-17" fmla="*/ 8187558 w 8187558"/>
                        <a:gd name="connsiteY1-18" fmla="*/ 1271752 h 2617076"/>
                        <a:gd name="connsiteX2-19" fmla="*/ 4025462 w 8187558"/>
                        <a:gd name="connsiteY2-20" fmla="*/ 2617076 h 2617076"/>
                        <a:gd name="connsiteX3-21" fmla="*/ 0 w 8187558"/>
                        <a:gd name="connsiteY3-22" fmla="*/ 1229711 h 2617076"/>
                        <a:gd name="connsiteX4-23" fmla="*/ 31531 w 8187558"/>
                        <a:gd name="connsiteY4-24" fmla="*/ 147145 h 2617076"/>
                        <a:gd name="connsiteX5-25" fmla="*/ 4046482 w 8187558"/>
                        <a:gd name="connsiteY5-26" fmla="*/ 1576552 h 2617076"/>
                        <a:gd name="connsiteX6-27" fmla="*/ 8187558 w 8187558"/>
                        <a:gd name="connsiteY6-28" fmla="*/ 0 h 2617076"/>
                        <a:gd name="connsiteX0-29" fmla="*/ 8187558 w 8187558"/>
                        <a:gd name="connsiteY0-30" fmla="*/ 0 h 2617076"/>
                        <a:gd name="connsiteX1-31" fmla="*/ 8187558 w 8187558"/>
                        <a:gd name="connsiteY1-32" fmla="*/ 1271752 h 2617076"/>
                        <a:gd name="connsiteX2-33" fmla="*/ 4025462 w 8187558"/>
                        <a:gd name="connsiteY2-34" fmla="*/ 2617076 h 2617076"/>
                        <a:gd name="connsiteX3-35" fmla="*/ 0 w 8187558"/>
                        <a:gd name="connsiteY3-36" fmla="*/ 1229711 h 2617076"/>
                        <a:gd name="connsiteX4-37" fmla="*/ 31531 w 8187558"/>
                        <a:gd name="connsiteY4-38" fmla="*/ 147145 h 2617076"/>
                        <a:gd name="connsiteX5-39" fmla="*/ 4046482 w 8187558"/>
                        <a:gd name="connsiteY5-40" fmla="*/ 1576552 h 2617076"/>
                        <a:gd name="connsiteX6-41" fmla="*/ 8187558 w 8187558"/>
                        <a:gd name="connsiteY6-42" fmla="*/ 0 h 2617076"/>
                        <a:gd name="connsiteX0-43" fmla="*/ 8187558 w 8187558"/>
                        <a:gd name="connsiteY0-44" fmla="*/ 0 h 2617076"/>
                        <a:gd name="connsiteX1-45" fmla="*/ 8187558 w 8187558"/>
                        <a:gd name="connsiteY1-46" fmla="*/ 1271752 h 2617076"/>
                        <a:gd name="connsiteX2-47" fmla="*/ 4025462 w 8187558"/>
                        <a:gd name="connsiteY2-48" fmla="*/ 2617076 h 2617076"/>
                        <a:gd name="connsiteX3-49" fmla="*/ 0 w 8187558"/>
                        <a:gd name="connsiteY3-50" fmla="*/ 1229711 h 2617076"/>
                        <a:gd name="connsiteX4-51" fmla="*/ 31531 w 8187558"/>
                        <a:gd name="connsiteY4-52" fmla="*/ 147145 h 2617076"/>
                        <a:gd name="connsiteX5-53" fmla="*/ 4046482 w 8187558"/>
                        <a:gd name="connsiteY5-54" fmla="*/ 1576552 h 2617076"/>
                        <a:gd name="connsiteX6-55" fmla="*/ 8187558 w 8187558"/>
                        <a:gd name="connsiteY6-56" fmla="*/ 0 h 2617076"/>
                        <a:gd name="connsiteX0-57" fmla="*/ 8187558 w 8187558"/>
                        <a:gd name="connsiteY0-58" fmla="*/ 0 h 2617076"/>
                        <a:gd name="connsiteX1-59" fmla="*/ 8187558 w 8187558"/>
                        <a:gd name="connsiteY1-60" fmla="*/ 1271752 h 2617076"/>
                        <a:gd name="connsiteX2-61" fmla="*/ 4025462 w 8187558"/>
                        <a:gd name="connsiteY2-62" fmla="*/ 2617076 h 2617076"/>
                        <a:gd name="connsiteX3-63" fmla="*/ 0 w 8187558"/>
                        <a:gd name="connsiteY3-64" fmla="*/ 1229711 h 2617076"/>
                        <a:gd name="connsiteX4-65" fmla="*/ 31531 w 8187558"/>
                        <a:gd name="connsiteY4-66" fmla="*/ 147145 h 2617076"/>
                        <a:gd name="connsiteX5-67" fmla="*/ 4046482 w 8187558"/>
                        <a:gd name="connsiteY5-68" fmla="*/ 1576552 h 2617076"/>
                        <a:gd name="connsiteX6-69" fmla="*/ 8187558 w 8187558"/>
                        <a:gd name="connsiteY6-70" fmla="*/ 0 h 2617076"/>
                        <a:gd name="connsiteX0-71" fmla="*/ 8187558 w 8187558"/>
                        <a:gd name="connsiteY0-72" fmla="*/ 0 h 2617076"/>
                        <a:gd name="connsiteX1-73" fmla="*/ 8187558 w 8187558"/>
                        <a:gd name="connsiteY1-74" fmla="*/ 1271752 h 2617076"/>
                        <a:gd name="connsiteX2-75" fmla="*/ 4025462 w 8187558"/>
                        <a:gd name="connsiteY2-76" fmla="*/ 2617076 h 2617076"/>
                        <a:gd name="connsiteX3-77" fmla="*/ 0 w 8187558"/>
                        <a:gd name="connsiteY3-78" fmla="*/ 1229711 h 2617076"/>
                        <a:gd name="connsiteX4-79" fmla="*/ 31531 w 8187558"/>
                        <a:gd name="connsiteY4-80" fmla="*/ 147145 h 2617076"/>
                        <a:gd name="connsiteX5-81" fmla="*/ 4046482 w 8187558"/>
                        <a:gd name="connsiteY5-82" fmla="*/ 1576552 h 2617076"/>
                        <a:gd name="connsiteX6-83" fmla="*/ 8187558 w 8187558"/>
                        <a:gd name="connsiteY6-84" fmla="*/ 0 h 2617076"/>
                        <a:gd name="connsiteX0-85" fmla="*/ 8187558 w 8187558"/>
                        <a:gd name="connsiteY0-86" fmla="*/ 0 h 2638097"/>
                        <a:gd name="connsiteX1-87" fmla="*/ 8187558 w 8187558"/>
                        <a:gd name="connsiteY1-88" fmla="*/ 1271752 h 2638097"/>
                        <a:gd name="connsiteX2-89" fmla="*/ 4099035 w 8187558"/>
                        <a:gd name="connsiteY2-90" fmla="*/ 2638097 h 2638097"/>
                        <a:gd name="connsiteX3-91" fmla="*/ 0 w 8187558"/>
                        <a:gd name="connsiteY3-92" fmla="*/ 1229711 h 2638097"/>
                        <a:gd name="connsiteX4-93" fmla="*/ 31531 w 8187558"/>
                        <a:gd name="connsiteY4-94" fmla="*/ 147145 h 2638097"/>
                        <a:gd name="connsiteX5-95" fmla="*/ 4046482 w 8187558"/>
                        <a:gd name="connsiteY5-96" fmla="*/ 1576552 h 2638097"/>
                        <a:gd name="connsiteX6-97" fmla="*/ 8187558 w 8187558"/>
                        <a:gd name="connsiteY6-98" fmla="*/ 0 h 2638097"/>
                        <a:gd name="connsiteX0-99" fmla="*/ 8187558 w 8187558"/>
                        <a:gd name="connsiteY0-100" fmla="*/ 0 h 2638097"/>
                        <a:gd name="connsiteX1-101" fmla="*/ 8187558 w 8187558"/>
                        <a:gd name="connsiteY1-102" fmla="*/ 1271752 h 2638097"/>
                        <a:gd name="connsiteX2-103" fmla="*/ 4099035 w 8187558"/>
                        <a:gd name="connsiteY2-104" fmla="*/ 2638097 h 2638097"/>
                        <a:gd name="connsiteX3-105" fmla="*/ 0 w 8187558"/>
                        <a:gd name="connsiteY3-106" fmla="*/ 1229711 h 2638097"/>
                        <a:gd name="connsiteX4-107" fmla="*/ 31531 w 8187558"/>
                        <a:gd name="connsiteY4-108" fmla="*/ 147145 h 2638097"/>
                        <a:gd name="connsiteX5-109" fmla="*/ 4046482 w 8187558"/>
                        <a:gd name="connsiteY5-110" fmla="*/ 1576552 h 2638097"/>
                        <a:gd name="connsiteX6-111" fmla="*/ 8187558 w 8187558"/>
                        <a:gd name="connsiteY6-112" fmla="*/ 0 h 2638097"/>
                        <a:gd name="connsiteX0-113" fmla="*/ 8187558 w 8187558"/>
                        <a:gd name="connsiteY0-114" fmla="*/ 0 h 2638097"/>
                        <a:gd name="connsiteX1-115" fmla="*/ 8187558 w 8187558"/>
                        <a:gd name="connsiteY1-116" fmla="*/ 1271752 h 2638097"/>
                        <a:gd name="connsiteX2-117" fmla="*/ 4099035 w 8187558"/>
                        <a:gd name="connsiteY2-118" fmla="*/ 2638097 h 2638097"/>
                        <a:gd name="connsiteX3-119" fmla="*/ 0 w 8187558"/>
                        <a:gd name="connsiteY3-120" fmla="*/ 1229711 h 2638097"/>
                        <a:gd name="connsiteX4-121" fmla="*/ 31531 w 8187558"/>
                        <a:gd name="connsiteY4-122" fmla="*/ 147145 h 2638097"/>
                        <a:gd name="connsiteX5-123" fmla="*/ 4046482 w 8187558"/>
                        <a:gd name="connsiteY5-124" fmla="*/ 1576552 h 2638097"/>
                        <a:gd name="connsiteX6-125" fmla="*/ 8187558 w 8187558"/>
                        <a:gd name="connsiteY6-126" fmla="*/ 0 h 2638097"/>
                        <a:gd name="connsiteX0-127" fmla="*/ 8187558 w 8187558"/>
                        <a:gd name="connsiteY0-128" fmla="*/ 0 h 2638097"/>
                        <a:gd name="connsiteX1-129" fmla="*/ 8187558 w 8187558"/>
                        <a:gd name="connsiteY1-130" fmla="*/ 1271752 h 2638097"/>
                        <a:gd name="connsiteX2-131" fmla="*/ 4099035 w 8187558"/>
                        <a:gd name="connsiteY2-132" fmla="*/ 2638097 h 2638097"/>
                        <a:gd name="connsiteX3-133" fmla="*/ 0 w 8187558"/>
                        <a:gd name="connsiteY3-134" fmla="*/ 1229711 h 2638097"/>
                        <a:gd name="connsiteX4-135" fmla="*/ 31531 w 8187558"/>
                        <a:gd name="connsiteY4-136" fmla="*/ 147145 h 2638097"/>
                        <a:gd name="connsiteX5-137" fmla="*/ 4046482 w 8187558"/>
                        <a:gd name="connsiteY5-138" fmla="*/ 1576552 h 2638097"/>
                        <a:gd name="connsiteX6-139" fmla="*/ 8187558 w 8187558"/>
                        <a:gd name="connsiteY6-140" fmla="*/ 0 h 2638097"/>
                        <a:gd name="connsiteX0-141" fmla="*/ 8187558 w 8187558"/>
                        <a:gd name="connsiteY0-142" fmla="*/ 0 h 2638097"/>
                        <a:gd name="connsiteX1-143" fmla="*/ 8187558 w 8187558"/>
                        <a:gd name="connsiteY1-144" fmla="*/ 1271752 h 2638097"/>
                        <a:gd name="connsiteX2-145" fmla="*/ 4099035 w 8187558"/>
                        <a:gd name="connsiteY2-146" fmla="*/ 2638097 h 2638097"/>
                        <a:gd name="connsiteX3-147" fmla="*/ 0 w 8187558"/>
                        <a:gd name="connsiteY3-148" fmla="*/ 1229711 h 2638097"/>
                        <a:gd name="connsiteX4-149" fmla="*/ 31531 w 8187558"/>
                        <a:gd name="connsiteY4-150" fmla="*/ 147145 h 2638097"/>
                        <a:gd name="connsiteX5-151" fmla="*/ 4088524 w 8187558"/>
                        <a:gd name="connsiteY5-152" fmla="*/ 1597573 h 2638097"/>
                        <a:gd name="connsiteX6-153" fmla="*/ 8187558 w 8187558"/>
                        <a:gd name="connsiteY6-154" fmla="*/ 0 h 2638097"/>
                        <a:gd name="connsiteX0-155" fmla="*/ 8187558 w 8187558"/>
                        <a:gd name="connsiteY0-156" fmla="*/ 0 h 2638097"/>
                        <a:gd name="connsiteX1-157" fmla="*/ 8187558 w 8187558"/>
                        <a:gd name="connsiteY1-158" fmla="*/ 1271752 h 2638097"/>
                        <a:gd name="connsiteX2-159" fmla="*/ 4099035 w 8187558"/>
                        <a:gd name="connsiteY2-160" fmla="*/ 2638097 h 2638097"/>
                        <a:gd name="connsiteX3-161" fmla="*/ 0 w 8187558"/>
                        <a:gd name="connsiteY3-162" fmla="*/ 1229711 h 2638097"/>
                        <a:gd name="connsiteX4-163" fmla="*/ 31531 w 8187558"/>
                        <a:gd name="connsiteY4-164" fmla="*/ 147145 h 2638097"/>
                        <a:gd name="connsiteX5-165" fmla="*/ 4088524 w 8187558"/>
                        <a:gd name="connsiteY5-166" fmla="*/ 1597573 h 2638097"/>
                        <a:gd name="connsiteX6-167" fmla="*/ 8187558 w 8187558"/>
                        <a:gd name="connsiteY6-168" fmla="*/ 0 h 2638097"/>
                        <a:gd name="connsiteX0-169" fmla="*/ 8187558 w 8187558"/>
                        <a:gd name="connsiteY0-170" fmla="*/ 0 h 2638097"/>
                        <a:gd name="connsiteX1-171" fmla="*/ 8187558 w 8187558"/>
                        <a:gd name="connsiteY1-172" fmla="*/ 1271752 h 2638097"/>
                        <a:gd name="connsiteX2-173" fmla="*/ 4099035 w 8187558"/>
                        <a:gd name="connsiteY2-174" fmla="*/ 2638097 h 2638097"/>
                        <a:gd name="connsiteX3-175" fmla="*/ 0 w 8187558"/>
                        <a:gd name="connsiteY3-176" fmla="*/ 1229711 h 2638097"/>
                        <a:gd name="connsiteX4-177" fmla="*/ 31531 w 8187558"/>
                        <a:gd name="connsiteY4-178" fmla="*/ 147145 h 2638097"/>
                        <a:gd name="connsiteX5-179" fmla="*/ 4099035 w 8187558"/>
                        <a:gd name="connsiteY5-180" fmla="*/ 1566042 h 2638097"/>
                        <a:gd name="connsiteX6-181" fmla="*/ 8187558 w 8187558"/>
                        <a:gd name="connsiteY6-182" fmla="*/ 0 h 2638097"/>
                        <a:gd name="connsiteX0-183" fmla="*/ 8187558 w 8187558"/>
                        <a:gd name="connsiteY0-184" fmla="*/ 0 h 2638097"/>
                        <a:gd name="connsiteX1-185" fmla="*/ 8187558 w 8187558"/>
                        <a:gd name="connsiteY1-186" fmla="*/ 1271752 h 2638097"/>
                        <a:gd name="connsiteX2-187" fmla="*/ 4099035 w 8187558"/>
                        <a:gd name="connsiteY2-188" fmla="*/ 2638097 h 2638097"/>
                        <a:gd name="connsiteX3-189" fmla="*/ 0 w 8187558"/>
                        <a:gd name="connsiteY3-190" fmla="*/ 1229711 h 2638097"/>
                        <a:gd name="connsiteX4-191" fmla="*/ 31531 w 8187558"/>
                        <a:gd name="connsiteY4-192" fmla="*/ 147145 h 2638097"/>
                        <a:gd name="connsiteX5-193" fmla="*/ 4099035 w 8187558"/>
                        <a:gd name="connsiteY5-194" fmla="*/ 1566042 h 2638097"/>
                        <a:gd name="connsiteX6-195" fmla="*/ 8187558 w 8187558"/>
                        <a:gd name="connsiteY6-196" fmla="*/ 0 h 2638097"/>
                        <a:gd name="connsiteX0-197" fmla="*/ 8187558 w 8187558"/>
                        <a:gd name="connsiteY0-198" fmla="*/ 0 h 2638097"/>
                        <a:gd name="connsiteX1-199" fmla="*/ 8187558 w 8187558"/>
                        <a:gd name="connsiteY1-200" fmla="*/ 1271752 h 2638097"/>
                        <a:gd name="connsiteX2-201" fmla="*/ 4099035 w 8187558"/>
                        <a:gd name="connsiteY2-202" fmla="*/ 2638097 h 2638097"/>
                        <a:gd name="connsiteX3-203" fmla="*/ 0 w 8187558"/>
                        <a:gd name="connsiteY3-204" fmla="*/ 1229711 h 2638097"/>
                        <a:gd name="connsiteX4-205" fmla="*/ 31531 w 8187558"/>
                        <a:gd name="connsiteY4-206" fmla="*/ 147145 h 2638097"/>
                        <a:gd name="connsiteX5-207" fmla="*/ 4099035 w 8187558"/>
                        <a:gd name="connsiteY5-208" fmla="*/ 1566042 h 2638097"/>
                        <a:gd name="connsiteX6-209" fmla="*/ 8187558 w 8187558"/>
                        <a:gd name="connsiteY6-210" fmla="*/ 0 h 2638097"/>
                        <a:gd name="connsiteX0-211" fmla="*/ 8187558 w 8187558"/>
                        <a:gd name="connsiteY0-212" fmla="*/ 0 h 2638097"/>
                        <a:gd name="connsiteX1-213" fmla="*/ 8187558 w 8187558"/>
                        <a:gd name="connsiteY1-214" fmla="*/ 1271752 h 2638097"/>
                        <a:gd name="connsiteX2-215" fmla="*/ 4099035 w 8187558"/>
                        <a:gd name="connsiteY2-216" fmla="*/ 2638097 h 2638097"/>
                        <a:gd name="connsiteX3-217" fmla="*/ 0 w 8187558"/>
                        <a:gd name="connsiteY3-218" fmla="*/ 1229711 h 2638097"/>
                        <a:gd name="connsiteX4-219" fmla="*/ 31531 w 8187558"/>
                        <a:gd name="connsiteY4-220" fmla="*/ 147145 h 2638097"/>
                        <a:gd name="connsiteX5-221" fmla="*/ 4099035 w 8187558"/>
                        <a:gd name="connsiteY5-222" fmla="*/ 1566042 h 2638097"/>
                        <a:gd name="connsiteX6-223" fmla="*/ 8187558 w 8187558"/>
                        <a:gd name="connsiteY6-224" fmla="*/ 0 h 2638097"/>
                        <a:gd name="connsiteX0-225" fmla="*/ 8187558 w 8187558"/>
                        <a:gd name="connsiteY0-226" fmla="*/ 0 h 2638097"/>
                        <a:gd name="connsiteX1-227" fmla="*/ 8187558 w 8187558"/>
                        <a:gd name="connsiteY1-228" fmla="*/ 1271752 h 2638097"/>
                        <a:gd name="connsiteX2-229" fmla="*/ 4099035 w 8187558"/>
                        <a:gd name="connsiteY2-230" fmla="*/ 2638097 h 2638097"/>
                        <a:gd name="connsiteX3-231" fmla="*/ 0 w 8187558"/>
                        <a:gd name="connsiteY3-232" fmla="*/ 1229711 h 2638097"/>
                        <a:gd name="connsiteX4-233" fmla="*/ 31531 w 8187558"/>
                        <a:gd name="connsiteY4-234" fmla="*/ 147145 h 2638097"/>
                        <a:gd name="connsiteX5-235" fmla="*/ 4099035 w 8187558"/>
                        <a:gd name="connsiteY5-236" fmla="*/ 1566042 h 2638097"/>
                        <a:gd name="connsiteX6-237" fmla="*/ 8187558 w 8187558"/>
                        <a:gd name="connsiteY6-238" fmla="*/ 0 h 2638097"/>
                        <a:gd name="connsiteX0-239" fmla="*/ 8187558 w 8187558"/>
                        <a:gd name="connsiteY0-240" fmla="*/ 0 h 2638097"/>
                        <a:gd name="connsiteX1-241" fmla="*/ 8187558 w 8187558"/>
                        <a:gd name="connsiteY1-242" fmla="*/ 1271752 h 2638097"/>
                        <a:gd name="connsiteX2-243" fmla="*/ 4099035 w 8187558"/>
                        <a:gd name="connsiteY2-244" fmla="*/ 2638097 h 2638097"/>
                        <a:gd name="connsiteX3-245" fmla="*/ 0 w 8187558"/>
                        <a:gd name="connsiteY3-246" fmla="*/ 1229711 h 2638097"/>
                        <a:gd name="connsiteX4-247" fmla="*/ 31531 w 8187558"/>
                        <a:gd name="connsiteY4-248" fmla="*/ 147145 h 2638097"/>
                        <a:gd name="connsiteX5-249" fmla="*/ 4099035 w 8187558"/>
                        <a:gd name="connsiteY5-250" fmla="*/ 1566042 h 2638097"/>
                        <a:gd name="connsiteX6-251" fmla="*/ 8187558 w 8187558"/>
                        <a:gd name="connsiteY6-252" fmla="*/ 0 h 2638097"/>
                        <a:gd name="connsiteX0-253" fmla="*/ 8187558 w 8187558"/>
                        <a:gd name="connsiteY0-254" fmla="*/ 0 h 2638097"/>
                        <a:gd name="connsiteX1-255" fmla="*/ 8187558 w 8187558"/>
                        <a:gd name="connsiteY1-256" fmla="*/ 1271752 h 2638097"/>
                        <a:gd name="connsiteX2-257" fmla="*/ 4099035 w 8187558"/>
                        <a:gd name="connsiteY2-258" fmla="*/ 2638097 h 2638097"/>
                        <a:gd name="connsiteX3-259" fmla="*/ 0 w 8187558"/>
                        <a:gd name="connsiteY3-260" fmla="*/ 1229711 h 2638097"/>
                        <a:gd name="connsiteX4-261" fmla="*/ 31531 w 8187558"/>
                        <a:gd name="connsiteY4-262" fmla="*/ 147145 h 2638097"/>
                        <a:gd name="connsiteX5-263" fmla="*/ 4099035 w 8187558"/>
                        <a:gd name="connsiteY5-264" fmla="*/ 1566042 h 2638097"/>
                        <a:gd name="connsiteX6-265" fmla="*/ 8187558 w 8187558"/>
                        <a:gd name="connsiteY6-266" fmla="*/ 0 h 2638097"/>
                        <a:gd name="connsiteX0-267" fmla="*/ 8187558 w 8187558"/>
                        <a:gd name="connsiteY0-268" fmla="*/ 0 h 2638097"/>
                        <a:gd name="connsiteX1-269" fmla="*/ 8187558 w 8187558"/>
                        <a:gd name="connsiteY1-270" fmla="*/ 1271752 h 2638097"/>
                        <a:gd name="connsiteX2-271" fmla="*/ 4099035 w 8187558"/>
                        <a:gd name="connsiteY2-272" fmla="*/ 2638097 h 2638097"/>
                        <a:gd name="connsiteX3-273" fmla="*/ 0 w 8187558"/>
                        <a:gd name="connsiteY3-274" fmla="*/ 1229711 h 2638097"/>
                        <a:gd name="connsiteX4-275" fmla="*/ 31531 w 8187558"/>
                        <a:gd name="connsiteY4-276" fmla="*/ 147145 h 2638097"/>
                        <a:gd name="connsiteX5-277" fmla="*/ 4099035 w 8187558"/>
                        <a:gd name="connsiteY5-278" fmla="*/ 1566042 h 2638097"/>
                        <a:gd name="connsiteX6-279" fmla="*/ 8187558 w 8187558"/>
                        <a:gd name="connsiteY6-280" fmla="*/ 0 h 2638097"/>
                        <a:gd name="connsiteX0-281" fmla="*/ 8187558 w 8187558"/>
                        <a:gd name="connsiteY0-282" fmla="*/ 0 h 2638097"/>
                        <a:gd name="connsiteX1-283" fmla="*/ 8187558 w 8187558"/>
                        <a:gd name="connsiteY1-284" fmla="*/ 1271752 h 2638097"/>
                        <a:gd name="connsiteX2-285" fmla="*/ 4099035 w 8187558"/>
                        <a:gd name="connsiteY2-286" fmla="*/ 2638097 h 2638097"/>
                        <a:gd name="connsiteX3-287" fmla="*/ 0 w 8187558"/>
                        <a:gd name="connsiteY3-288" fmla="*/ 1229711 h 2638097"/>
                        <a:gd name="connsiteX4-289" fmla="*/ 31531 w 8187558"/>
                        <a:gd name="connsiteY4-290" fmla="*/ 147145 h 2638097"/>
                        <a:gd name="connsiteX5-291" fmla="*/ 4099035 w 8187558"/>
                        <a:gd name="connsiteY5-292" fmla="*/ 1566042 h 2638097"/>
                        <a:gd name="connsiteX6-293" fmla="*/ 8187558 w 8187558"/>
                        <a:gd name="connsiteY6-294" fmla="*/ 0 h 2638097"/>
                        <a:gd name="connsiteX0-295" fmla="*/ 8176538 w 8176538"/>
                        <a:gd name="connsiteY0-296" fmla="*/ 0 h 2638097"/>
                        <a:gd name="connsiteX1-297" fmla="*/ 8176538 w 8176538"/>
                        <a:gd name="connsiteY1-298" fmla="*/ 1271752 h 2638097"/>
                        <a:gd name="connsiteX2-299" fmla="*/ 4088015 w 8176538"/>
                        <a:gd name="connsiteY2-300" fmla="*/ 2638097 h 2638097"/>
                        <a:gd name="connsiteX3-301" fmla="*/ 0 w 8176538"/>
                        <a:gd name="connsiteY3-302" fmla="*/ 1269888 h 2638097"/>
                        <a:gd name="connsiteX4-303" fmla="*/ 20511 w 8176538"/>
                        <a:gd name="connsiteY4-304" fmla="*/ 147145 h 2638097"/>
                        <a:gd name="connsiteX5-305" fmla="*/ 4088015 w 8176538"/>
                        <a:gd name="connsiteY5-306" fmla="*/ 1566042 h 2638097"/>
                        <a:gd name="connsiteX6-307" fmla="*/ 8176538 w 8176538"/>
                        <a:gd name="connsiteY6-308" fmla="*/ 0 h 2638097"/>
                        <a:gd name="connsiteX0-309" fmla="*/ 8176538 w 8176538"/>
                        <a:gd name="connsiteY0-310" fmla="*/ 0 h 2772020"/>
                        <a:gd name="connsiteX1-311" fmla="*/ 8176538 w 8176538"/>
                        <a:gd name="connsiteY1-312" fmla="*/ 1271752 h 2772020"/>
                        <a:gd name="connsiteX2-313" fmla="*/ 4099034 w 8176538"/>
                        <a:gd name="connsiteY2-314" fmla="*/ 2772020 h 2772020"/>
                        <a:gd name="connsiteX3-315" fmla="*/ 0 w 8176538"/>
                        <a:gd name="connsiteY3-316" fmla="*/ 1269888 h 2772020"/>
                        <a:gd name="connsiteX4-317" fmla="*/ 20511 w 8176538"/>
                        <a:gd name="connsiteY4-318" fmla="*/ 147145 h 2772020"/>
                        <a:gd name="connsiteX5-319" fmla="*/ 4088015 w 8176538"/>
                        <a:gd name="connsiteY5-320" fmla="*/ 1566042 h 2772020"/>
                        <a:gd name="connsiteX6-321" fmla="*/ 8176538 w 8176538"/>
                        <a:gd name="connsiteY6-322" fmla="*/ 0 h 2772020"/>
                        <a:gd name="connsiteX0-323" fmla="*/ 8176538 w 8176538"/>
                        <a:gd name="connsiteY0-324" fmla="*/ 0 h 2772339"/>
                        <a:gd name="connsiteX1-325" fmla="*/ 8176538 w 8176538"/>
                        <a:gd name="connsiteY1-326" fmla="*/ 1378890 h 2772339"/>
                        <a:gd name="connsiteX2-327" fmla="*/ 4099034 w 8176538"/>
                        <a:gd name="connsiteY2-328" fmla="*/ 2772020 h 2772339"/>
                        <a:gd name="connsiteX3-329" fmla="*/ 0 w 8176538"/>
                        <a:gd name="connsiteY3-330" fmla="*/ 1269888 h 2772339"/>
                        <a:gd name="connsiteX4-331" fmla="*/ 20511 w 8176538"/>
                        <a:gd name="connsiteY4-332" fmla="*/ 147145 h 2772339"/>
                        <a:gd name="connsiteX5-333" fmla="*/ 4088015 w 8176538"/>
                        <a:gd name="connsiteY5-334" fmla="*/ 1566042 h 2772339"/>
                        <a:gd name="connsiteX6-335" fmla="*/ 8176538 w 8176538"/>
                        <a:gd name="connsiteY6-336" fmla="*/ 0 h 2772339"/>
                        <a:gd name="connsiteX0-337" fmla="*/ 8176538 w 8176538"/>
                        <a:gd name="connsiteY0-338" fmla="*/ 0 h 2825888"/>
                        <a:gd name="connsiteX1-339" fmla="*/ 8176538 w 8176538"/>
                        <a:gd name="connsiteY1-340" fmla="*/ 1378890 h 2825888"/>
                        <a:gd name="connsiteX2-341" fmla="*/ 4099034 w 8176538"/>
                        <a:gd name="connsiteY2-342" fmla="*/ 2825590 h 2825888"/>
                        <a:gd name="connsiteX3-343" fmla="*/ 0 w 8176538"/>
                        <a:gd name="connsiteY3-344" fmla="*/ 1269888 h 2825888"/>
                        <a:gd name="connsiteX4-345" fmla="*/ 20511 w 8176538"/>
                        <a:gd name="connsiteY4-346" fmla="*/ 147145 h 2825888"/>
                        <a:gd name="connsiteX5-347" fmla="*/ 4088015 w 8176538"/>
                        <a:gd name="connsiteY5-348" fmla="*/ 1566042 h 2825888"/>
                        <a:gd name="connsiteX6-349" fmla="*/ 8176538 w 8176538"/>
                        <a:gd name="connsiteY6-350" fmla="*/ 0 h 2825888"/>
                        <a:gd name="connsiteX0-351" fmla="*/ 8165518 w 8165518"/>
                        <a:gd name="connsiteY0-352" fmla="*/ 0 h 2825606"/>
                        <a:gd name="connsiteX1-353" fmla="*/ 8165518 w 8165518"/>
                        <a:gd name="connsiteY1-354" fmla="*/ 1378890 h 2825606"/>
                        <a:gd name="connsiteX2-355" fmla="*/ 4088014 w 8165518"/>
                        <a:gd name="connsiteY2-356" fmla="*/ 2825590 h 2825606"/>
                        <a:gd name="connsiteX3-357" fmla="*/ 0 w 8165518"/>
                        <a:gd name="connsiteY3-358" fmla="*/ 1403811 h 2825606"/>
                        <a:gd name="connsiteX4-359" fmla="*/ 9491 w 8165518"/>
                        <a:gd name="connsiteY4-360" fmla="*/ 147145 h 2825606"/>
                        <a:gd name="connsiteX5-361" fmla="*/ 4076995 w 8165518"/>
                        <a:gd name="connsiteY5-362" fmla="*/ 1566042 h 2825606"/>
                        <a:gd name="connsiteX6-363" fmla="*/ 8165518 w 8165518"/>
                        <a:gd name="connsiteY6-364" fmla="*/ 0 h 2825606"/>
                        <a:gd name="connsiteX0-365" fmla="*/ 8165518 w 8165518"/>
                        <a:gd name="connsiteY0-366" fmla="*/ 0 h 2879174"/>
                        <a:gd name="connsiteX1-367" fmla="*/ 8165518 w 8165518"/>
                        <a:gd name="connsiteY1-368" fmla="*/ 1378890 h 2879174"/>
                        <a:gd name="connsiteX2-369" fmla="*/ 4132092 w 8165518"/>
                        <a:gd name="connsiteY2-370" fmla="*/ 2879159 h 2879174"/>
                        <a:gd name="connsiteX3-371" fmla="*/ 0 w 8165518"/>
                        <a:gd name="connsiteY3-372" fmla="*/ 1403811 h 2879174"/>
                        <a:gd name="connsiteX4-373" fmla="*/ 9491 w 8165518"/>
                        <a:gd name="connsiteY4-374" fmla="*/ 147145 h 2879174"/>
                        <a:gd name="connsiteX5-375" fmla="*/ 4076995 w 8165518"/>
                        <a:gd name="connsiteY5-376" fmla="*/ 1566042 h 2879174"/>
                        <a:gd name="connsiteX6-377" fmla="*/ 8165518 w 8165518"/>
                        <a:gd name="connsiteY6-378" fmla="*/ 0 h 2879174"/>
                        <a:gd name="connsiteX0-379" fmla="*/ 8165518 w 8176537"/>
                        <a:gd name="connsiteY0-380" fmla="*/ 0 h 2879410"/>
                        <a:gd name="connsiteX1-381" fmla="*/ 8176537 w 8176537"/>
                        <a:gd name="connsiteY1-382" fmla="*/ 1499420 h 2879410"/>
                        <a:gd name="connsiteX2-383" fmla="*/ 4132092 w 8176537"/>
                        <a:gd name="connsiteY2-384" fmla="*/ 2879159 h 2879410"/>
                        <a:gd name="connsiteX3-385" fmla="*/ 0 w 8176537"/>
                        <a:gd name="connsiteY3-386" fmla="*/ 1403811 h 2879410"/>
                        <a:gd name="connsiteX4-387" fmla="*/ 9491 w 8176537"/>
                        <a:gd name="connsiteY4-388" fmla="*/ 147145 h 2879410"/>
                        <a:gd name="connsiteX5-389" fmla="*/ 4076995 w 8176537"/>
                        <a:gd name="connsiteY5-390" fmla="*/ 1566042 h 2879410"/>
                        <a:gd name="connsiteX6-391" fmla="*/ 8165518 w 8176537"/>
                        <a:gd name="connsiteY6-392" fmla="*/ 0 h 2879410"/>
                        <a:gd name="connsiteX0-393" fmla="*/ 8165518 w 8176537"/>
                        <a:gd name="connsiteY0-394" fmla="*/ 0 h 2879262"/>
                        <a:gd name="connsiteX1-395" fmla="*/ 8176537 w 8176537"/>
                        <a:gd name="connsiteY1-396" fmla="*/ 1499420 h 2879262"/>
                        <a:gd name="connsiteX2-397" fmla="*/ 4132092 w 8176537"/>
                        <a:gd name="connsiteY2-398" fmla="*/ 2879159 h 2879262"/>
                        <a:gd name="connsiteX3-399" fmla="*/ 0 w 8176537"/>
                        <a:gd name="connsiteY3-400" fmla="*/ 1403811 h 2879262"/>
                        <a:gd name="connsiteX4-401" fmla="*/ 9491 w 8176537"/>
                        <a:gd name="connsiteY4-402" fmla="*/ 147145 h 2879262"/>
                        <a:gd name="connsiteX5-403" fmla="*/ 4076995 w 8176537"/>
                        <a:gd name="connsiteY5-404" fmla="*/ 1566042 h 2879262"/>
                        <a:gd name="connsiteX6-405" fmla="*/ 8165518 w 8176537"/>
                        <a:gd name="connsiteY6-406" fmla="*/ 0 h 2879262"/>
                        <a:gd name="connsiteX0-407" fmla="*/ 8165518 w 8176537"/>
                        <a:gd name="connsiteY0-408" fmla="*/ 0 h 2879163"/>
                        <a:gd name="connsiteX1-409" fmla="*/ 8176537 w 8176537"/>
                        <a:gd name="connsiteY1-410" fmla="*/ 1499420 h 2879163"/>
                        <a:gd name="connsiteX2-411" fmla="*/ 4132092 w 8176537"/>
                        <a:gd name="connsiteY2-412" fmla="*/ 2879159 h 2879163"/>
                        <a:gd name="connsiteX3-413" fmla="*/ 0 w 8176537"/>
                        <a:gd name="connsiteY3-414" fmla="*/ 1510948 h 2879163"/>
                        <a:gd name="connsiteX4-415" fmla="*/ 9491 w 8176537"/>
                        <a:gd name="connsiteY4-416" fmla="*/ 147145 h 2879163"/>
                        <a:gd name="connsiteX5-417" fmla="*/ 4076995 w 8176537"/>
                        <a:gd name="connsiteY5-418" fmla="*/ 1566042 h 2879163"/>
                        <a:gd name="connsiteX6-419" fmla="*/ 8165518 w 8176537"/>
                        <a:gd name="connsiteY6-420" fmla="*/ 0 h 2879163"/>
                        <a:gd name="connsiteX0-421" fmla="*/ 8165518 w 8198577"/>
                        <a:gd name="connsiteY0-422" fmla="*/ 0 h 2879451"/>
                        <a:gd name="connsiteX1-423" fmla="*/ 8198577 w 8198577"/>
                        <a:gd name="connsiteY1-424" fmla="*/ 1606558 h 2879451"/>
                        <a:gd name="connsiteX2-425" fmla="*/ 4132092 w 8198577"/>
                        <a:gd name="connsiteY2-426" fmla="*/ 2879159 h 2879451"/>
                        <a:gd name="connsiteX3-427" fmla="*/ 0 w 8198577"/>
                        <a:gd name="connsiteY3-428" fmla="*/ 1510948 h 2879451"/>
                        <a:gd name="connsiteX4-429" fmla="*/ 9491 w 8198577"/>
                        <a:gd name="connsiteY4-430" fmla="*/ 147145 h 2879451"/>
                        <a:gd name="connsiteX5-431" fmla="*/ 4076995 w 8198577"/>
                        <a:gd name="connsiteY5-432" fmla="*/ 1566042 h 2879451"/>
                        <a:gd name="connsiteX6-433" fmla="*/ 8165518 w 8198577"/>
                        <a:gd name="connsiteY6-434" fmla="*/ 0 h 2879451"/>
                        <a:gd name="connsiteX0-435" fmla="*/ 8165518 w 8165518"/>
                        <a:gd name="connsiteY0-436" fmla="*/ 0 h 2880066"/>
                        <a:gd name="connsiteX1-437" fmla="*/ 8165518 w 8165518"/>
                        <a:gd name="connsiteY1-438" fmla="*/ 1673520 h 2880066"/>
                        <a:gd name="connsiteX2-439" fmla="*/ 4132092 w 8165518"/>
                        <a:gd name="connsiteY2-440" fmla="*/ 2879159 h 2880066"/>
                        <a:gd name="connsiteX3-441" fmla="*/ 0 w 8165518"/>
                        <a:gd name="connsiteY3-442" fmla="*/ 1510948 h 2880066"/>
                        <a:gd name="connsiteX4-443" fmla="*/ 9491 w 8165518"/>
                        <a:gd name="connsiteY4-444" fmla="*/ 147145 h 2880066"/>
                        <a:gd name="connsiteX5-445" fmla="*/ 4076995 w 8165518"/>
                        <a:gd name="connsiteY5-446" fmla="*/ 1566042 h 2880066"/>
                        <a:gd name="connsiteX6-447" fmla="*/ 8165518 w 8165518"/>
                        <a:gd name="connsiteY6-448" fmla="*/ 0 h 2880066"/>
                        <a:gd name="connsiteX0-449" fmla="*/ 8156794 w 8156794"/>
                        <a:gd name="connsiteY0-450" fmla="*/ 0 h 2879270"/>
                        <a:gd name="connsiteX1-451" fmla="*/ 8156794 w 8156794"/>
                        <a:gd name="connsiteY1-452" fmla="*/ 1673520 h 2879270"/>
                        <a:gd name="connsiteX2-453" fmla="*/ 4123368 w 8156794"/>
                        <a:gd name="connsiteY2-454" fmla="*/ 2879159 h 2879270"/>
                        <a:gd name="connsiteX3-455" fmla="*/ 2295 w 8156794"/>
                        <a:gd name="connsiteY3-456" fmla="*/ 1618086 h 2879270"/>
                        <a:gd name="connsiteX4-457" fmla="*/ 767 w 8156794"/>
                        <a:gd name="connsiteY4-458" fmla="*/ 147145 h 2879270"/>
                        <a:gd name="connsiteX5-459" fmla="*/ 4068271 w 8156794"/>
                        <a:gd name="connsiteY5-460" fmla="*/ 1566042 h 2879270"/>
                        <a:gd name="connsiteX6-461" fmla="*/ 8156794 w 8156794"/>
                        <a:gd name="connsiteY6-462" fmla="*/ 0 h 2879270"/>
                        <a:gd name="connsiteX0-463" fmla="*/ 8156794 w 8156794"/>
                        <a:gd name="connsiteY0-464" fmla="*/ 0 h 2973000"/>
                        <a:gd name="connsiteX1-465" fmla="*/ 8156794 w 8156794"/>
                        <a:gd name="connsiteY1-466" fmla="*/ 1673520 h 2973000"/>
                        <a:gd name="connsiteX2-467" fmla="*/ 4134388 w 8156794"/>
                        <a:gd name="connsiteY2-468" fmla="*/ 2972904 h 2973000"/>
                        <a:gd name="connsiteX3-469" fmla="*/ 2295 w 8156794"/>
                        <a:gd name="connsiteY3-470" fmla="*/ 1618086 h 2973000"/>
                        <a:gd name="connsiteX4-471" fmla="*/ 767 w 8156794"/>
                        <a:gd name="connsiteY4-472" fmla="*/ 147145 h 2973000"/>
                        <a:gd name="connsiteX5-473" fmla="*/ 4068271 w 8156794"/>
                        <a:gd name="connsiteY5-474" fmla="*/ 1566042 h 2973000"/>
                        <a:gd name="connsiteX6-475" fmla="*/ 8156794 w 8156794"/>
                        <a:gd name="connsiteY6-476" fmla="*/ 0 h 2973000"/>
                        <a:gd name="connsiteX0-477" fmla="*/ 8156794 w 8156794"/>
                        <a:gd name="connsiteY0-478" fmla="*/ 0 h 2973000"/>
                        <a:gd name="connsiteX1-479" fmla="*/ 8156794 w 8156794"/>
                        <a:gd name="connsiteY1-480" fmla="*/ 1673520 h 2973000"/>
                        <a:gd name="connsiteX2-481" fmla="*/ 4134388 w 8156794"/>
                        <a:gd name="connsiteY2-482" fmla="*/ 2972904 h 2973000"/>
                        <a:gd name="connsiteX3-483" fmla="*/ 2295 w 8156794"/>
                        <a:gd name="connsiteY3-484" fmla="*/ 1618086 h 2973000"/>
                        <a:gd name="connsiteX4-485" fmla="*/ 767 w 8156794"/>
                        <a:gd name="connsiteY4-486" fmla="*/ 147145 h 2973000"/>
                        <a:gd name="connsiteX5-487" fmla="*/ 4068271 w 8156794"/>
                        <a:gd name="connsiteY5-488" fmla="*/ 1566042 h 2973000"/>
                        <a:gd name="connsiteX6-489" fmla="*/ 8156794 w 8156794"/>
                        <a:gd name="connsiteY6-490" fmla="*/ 0 h 2973000"/>
                        <a:gd name="connsiteX0-491" fmla="*/ 8156794 w 8156794"/>
                        <a:gd name="connsiteY0-492" fmla="*/ 0 h 2973000"/>
                        <a:gd name="connsiteX1-493" fmla="*/ 8156794 w 8156794"/>
                        <a:gd name="connsiteY1-494" fmla="*/ 1673520 h 2973000"/>
                        <a:gd name="connsiteX2-495" fmla="*/ 4134388 w 8156794"/>
                        <a:gd name="connsiteY2-496" fmla="*/ 2972904 h 2973000"/>
                        <a:gd name="connsiteX3-497" fmla="*/ 2295 w 8156794"/>
                        <a:gd name="connsiteY3-498" fmla="*/ 1618086 h 2973000"/>
                        <a:gd name="connsiteX4-499" fmla="*/ 767 w 8156794"/>
                        <a:gd name="connsiteY4-500" fmla="*/ 147145 h 2973000"/>
                        <a:gd name="connsiteX5-501" fmla="*/ 4068271 w 8156794"/>
                        <a:gd name="connsiteY5-502" fmla="*/ 1566042 h 2973000"/>
                        <a:gd name="connsiteX6-503" fmla="*/ 8156794 w 8156794"/>
                        <a:gd name="connsiteY6-504" fmla="*/ 0 h 2973000"/>
                        <a:gd name="connsiteX0-505" fmla="*/ 8156794 w 8156794"/>
                        <a:gd name="connsiteY0-506" fmla="*/ 0 h 2973020"/>
                        <a:gd name="connsiteX1-507" fmla="*/ 8156794 w 8156794"/>
                        <a:gd name="connsiteY1-508" fmla="*/ 1673520 h 2973020"/>
                        <a:gd name="connsiteX2-509" fmla="*/ 4134388 w 8156794"/>
                        <a:gd name="connsiteY2-510" fmla="*/ 2972904 h 2973020"/>
                        <a:gd name="connsiteX3-511" fmla="*/ 2295 w 8156794"/>
                        <a:gd name="connsiteY3-512" fmla="*/ 1618086 h 2973020"/>
                        <a:gd name="connsiteX4-513" fmla="*/ 767 w 8156794"/>
                        <a:gd name="connsiteY4-514" fmla="*/ 147145 h 2973020"/>
                        <a:gd name="connsiteX5-515" fmla="*/ 4068271 w 8156794"/>
                        <a:gd name="connsiteY5-516" fmla="*/ 1566042 h 2973020"/>
                        <a:gd name="connsiteX6-517" fmla="*/ 8156794 w 8156794"/>
                        <a:gd name="connsiteY6-518" fmla="*/ 0 h 2973020"/>
                        <a:gd name="connsiteX0-519" fmla="*/ 8156794 w 8156794"/>
                        <a:gd name="connsiteY0-520" fmla="*/ 0 h 2973021"/>
                        <a:gd name="connsiteX1-521" fmla="*/ 8156794 w 8156794"/>
                        <a:gd name="connsiteY1-522" fmla="*/ 1673520 h 2973021"/>
                        <a:gd name="connsiteX2-523" fmla="*/ 4134388 w 8156794"/>
                        <a:gd name="connsiteY2-524" fmla="*/ 2972904 h 2973021"/>
                        <a:gd name="connsiteX3-525" fmla="*/ 2295 w 8156794"/>
                        <a:gd name="connsiteY3-526" fmla="*/ 1618086 h 2973021"/>
                        <a:gd name="connsiteX4-527" fmla="*/ 767 w 8156794"/>
                        <a:gd name="connsiteY4-528" fmla="*/ 147145 h 2973021"/>
                        <a:gd name="connsiteX5-529" fmla="*/ 4068271 w 8156794"/>
                        <a:gd name="connsiteY5-530" fmla="*/ 1566042 h 2973021"/>
                        <a:gd name="connsiteX6-531" fmla="*/ 8156794 w 8156794"/>
                        <a:gd name="connsiteY6-532" fmla="*/ 0 h 2973021"/>
                        <a:gd name="connsiteX0-533" fmla="*/ 8156794 w 8156794"/>
                        <a:gd name="connsiteY0-534" fmla="*/ 0 h 2973021"/>
                        <a:gd name="connsiteX1-535" fmla="*/ 8156794 w 8156794"/>
                        <a:gd name="connsiteY1-536" fmla="*/ 1673520 h 2973021"/>
                        <a:gd name="connsiteX2-537" fmla="*/ 4134388 w 8156794"/>
                        <a:gd name="connsiteY2-538" fmla="*/ 2972904 h 2973021"/>
                        <a:gd name="connsiteX3-539" fmla="*/ 2295 w 8156794"/>
                        <a:gd name="connsiteY3-540" fmla="*/ 1618086 h 2973021"/>
                        <a:gd name="connsiteX4-541" fmla="*/ 767 w 8156794"/>
                        <a:gd name="connsiteY4-542" fmla="*/ 147145 h 2973021"/>
                        <a:gd name="connsiteX5-543" fmla="*/ 4068271 w 8156794"/>
                        <a:gd name="connsiteY5-544" fmla="*/ 1566042 h 2973021"/>
                        <a:gd name="connsiteX6-545" fmla="*/ 8156794 w 8156794"/>
                        <a:gd name="connsiteY6-546" fmla="*/ 0 h 2973021"/>
                        <a:gd name="connsiteX0-547" fmla="*/ 8156794 w 8156794"/>
                        <a:gd name="connsiteY0-548" fmla="*/ 0 h 2973021"/>
                        <a:gd name="connsiteX1-549" fmla="*/ 8156794 w 8156794"/>
                        <a:gd name="connsiteY1-550" fmla="*/ 1673520 h 2973021"/>
                        <a:gd name="connsiteX2-551" fmla="*/ 4134388 w 8156794"/>
                        <a:gd name="connsiteY2-552" fmla="*/ 2972904 h 2973021"/>
                        <a:gd name="connsiteX3-553" fmla="*/ 2295 w 8156794"/>
                        <a:gd name="connsiteY3-554" fmla="*/ 1618086 h 2973021"/>
                        <a:gd name="connsiteX4-555" fmla="*/ 767 w 8156794"/>
                        <a:gd name="connsiteY4-556" fmla="*/ 147145 h 2973021"/>
                        <a:gd name="connsiteX5-557" fmla="*/ 4068271 w 8156794"/>
                        <a:gd name="connsiteY5-558" fmla="*/ 1566042 h 2973021"/>
                        <a:gd name="connsiteX6-559" fmla="*/ 8156794 w 8156794"/>
                        <a:gd name="connsiteY6-560" fmla="*/ 0 h 2973021"/>
                        <a:gd name="connsiteX0-561" fmla="*/ 8156794 w 8156794"/>
                        <a:gd name="connsiteY0-562" fmla="*/ 0 h 2973021"/>
                        <a:gd name="connsiteX1-563" fmla="*/ 8156794 w 8156794"/>
                        <a:gd name="connsiteY1-564" fmla="*/ 1673520 h 2973021"/>
                        <a:gd name="connsiteX2-565" fmla="*/ 4134388 w 8156794"/>
                        <a:gd name="connsiteY2-566" fmla="*/ 2972904 h 2973021"/>
                        <a:gd name="connsiteX3-567" fmla="*/ 2295 w 8156794"/>
                        <a:gd name="connsiteY3-568" fmla="*/ 1618086 h 2973021"/>
                        <a:gd name="connsiteX4-569" fmla="*/ 767 w 8156794"/>
                        <a:gd name="connsiteY4-570" fmla="*/ 147145 h 2973021"/>
                        <a:gd name="connsiteX5-571" fmla="*/ 4068271 w 8156794"/>
                        <a:gd name="connsiteY5-572" fmla="*/ 1566042 h 2973021"/>
                        <a:gd name="connsiteX6-573" fmla="*/ 8156794 w 8156794"/>
                        <a:gd name="connsiteY6-574" fmla="*/ 0 h 2973021"/>
                        <a:gd name="connsiteX0-575" fmla="*/ 8156794 w 8156794"/>
                        <a:gd name="connsiteY0-576" fmla="*/ 0 h 2973141"/>
                        <a:gd name="connsiteX1-577" fmla="*/ 8156794 w 8156794"/>
                        <a:gd name="connsiteY1-578" fmla="*/ 1673520 h 2973141"/>
                        <a:gd name="connsiteX2-579" fmla="*/ 4134388 w 8156794"/>
                        <a:gd name="connsiteY2-580" fmla="*/ 2972904 h 2973141"/>
                        <a:gd name="connsiteX3-581" fmla="*/ 2295 w 8156794"/>
                        <a:gd name="connsiteY3-582" fmla="*/ 1618086 h 2973141"/>
                        <a:gd name="connsiteX4-583" fmla="*/ 767 w 8156794"/>
                        <a:gd name="connsiteY4-584" fmla="*/ 147145 h 2973141"/>
                        <a:gd name="connsiteX5-585" fmla="*/ 4068271 w 8156794"/>
                        <a:gd name="connsiteY5-586" fmla="*/ 1566042 h 2973141"/>
                        <a:gd name="connsiteX6-587" fmla="*/ 8156794 w 8156794"/>
                        <a:gd name="connsiteY6-588" fmla="*/ 0 h 2973141"/>
                        <a:gd name="connsiteX0-589" fmla="*/ 8156794 w 8156794"/>
                        <a:gd name="connsiteY0-590" fmla="*/ 0 h 3066827"/>
                        <a:gd name="connsiteX1-591" fmla="*/ 8156794 w 8156794"/>
                        <a:gd name="connsiteY1-592" fmla="*/ 1673520 h 3066827"/>
                        <a:gd name="connsiteX2-593" fmla="*/ 4123353 w 8156794"/>
                        <a:gd name="connsiteY2-594" fmla="*/ 3066650 h 3066827"/>
                        <a:gd name="connsiteX3-595" fmla="*/ 2295 w 8156794"/>
                        <a:gd name="connsiteY3-596" fmla="*/ 1618086 h 3066827"/>
                        <a:gd name="connsiteX4-597" fmla="*/ 767 w 8156794"/>
                        <a:gd name="connsiteY4-598" fmla="*/ 147145 h 3066827"/>
                        <a:gd name="connsiteX5-599" fmla="*/ 4068271 w 8156794"/>
                        <a:gd name="connsiteY5-600" fmla="*/ 1566042 h 3066827"/>
                        <a:gd name="connsiteX6-601" fmla="*/ 8156794 w 8156794"/>
                        <a:gd name="connsiteY6-602" fmla="*/ 0 h 3066827"/>
                        <a:gd name="connsiteX0-603" fmla="*/ 8123689 w 8156794"/>
                        <a:gd name="connsiteY0-604" fmla="*/ 0 h 2999866"/>
                        <a:gd name="connsiteX1-605" fmla="*/ 8156794 w 8156794"/>
                        <a:gd name="connsiteY1-606" fmla="*/ 1606559 h 2999866"/>
                        <a:gd name="connsiteX2-607" fmla="*/ 4123353 w 8156794"/>
                        <a:gd name="connsiteY2-608" fmla="*/ 2999689 h 2999866"/>
                        <a:gd name="connsiteX3-609" fmla="*/ 2295 w 8156794"/>
                        <a:gd name="connsiteY3-610" fmla="*/ 1551125 h 2999866"/>
                        <a:gd name="connsiteX4-611" fmla="*/ 767 w 8156794"/>
                        <a:gd name="connsiteY4-612" fmla="*/ 80184 h 2999866"/>
                        <a:gd name="connsiteX5-613" fmla="*/ 4068271 w 8156794"/>
                        <a:gd name="connsiteY5-614" fmla="*/ 1499081 h 2999866"/>
                        <a:gd name="connsiteX6-615" fmla="*/ 8123689 w 8156794"/>
                        <a:gd name="connsiteY6-616" fmla="*/ 0 h 2999866"/>
                        <a:gd name="connsiteX0-617" fmla="*/ 8167828 w 8167828"/>
                        <a:gd name="connsiteY0-618" fmla="*/ 0 h 3026651"/>
                        <a:gd name="connsiteX1-619" fmla="*/ 8156794 w 8167828"/>
                        <a:gd name="connsiteY1-620" fmla="*/ 1633344 h 3026651"/>
                        <a:gd name="connsiteX2-621" fmla="*/ 4123353 w 8167828"/>
                        <a:gd name="connsiteY2-622" fmla="*/ 3026474 h 3026651"/>
                        <a:gd name="connsiteX3-623" fmla="*/ 2295 w 8167828"/>
                        <a:gd name="connsiteY3-624" fmla="*/ 1577910 h 3026651"/>
                        <a:gd name="connsiteX4-625" fmla="*/ 767 w 8167828"/>
                        <a:gd name="connsiteY4-626" fmla="*/ 106969 h 3026651"/>
                        <a:gd name="connsiteX5-627" fmla="*/ 4068271 w 8167828"/>
                        <a:gd name="connsiteY5-628" fmla="*/ 1525866 h 3026651"/>
                        <a:gd name="connsiteX6-629" fmla="*/ 8167828 w 8167828"/>
                        <a:gd name="connsiteY6-630" fmla="*/ 0 h 3026651"/>
                        <a:gd name="connsiteX0-631" fmla="*/ 8167828 w 8167828"/>
                        <a:gd name="connsiteY0-632" fmla="*/ 0 h 3027228"/>
                        <a:gd name="connsiteX1-633" fmla="*/ 8145760 w 8167828"/>
                        <a:gd name="connsiteY1-634" fmla="*/ 1686913 h 3027228"/>
                        <a:gd name="connsiteX2-635" fmla="*/ 4123353 w 8167828"/>
                        <a:gd name="connsiteY2-636" fmla="*/ 3026474 h 3027228"/>
                        <a:gd name="connsiteX3-637" fmla="*/ 2295 w 8167828"/>
                        <a:gd name="connsiteY3-638" fmla="*/ 1577910 h 3027228"/>
                        <a:gd name="connsiteX4-639" fmla="*/ 767 w 8167828"/>
                        <a:gd name="connsiteY4-640" fmla="*/ 106969 h 3027228"/>
                        <a:gd name="connsiteX5-641" fmla="*/ 4068271 w 8167828"/>
                        <a:gd name="connsiteY5-642" fmla="*/ 1525866 h 3027228"/>
                        <a:gd name="connsiteX6-643" fmla="*/ 8167828 w 8167828"/>
                        <a:gd name="connsiteY6-644" fmla="*/ 0 h 3027228"/>
                        <a:gd name="connsiteX0-645" fmla="*/ 8156794 w 8156794"/>
                        <a:gd name="connsiteY0-646" fmla="*/ 0 h 2933483"/>
                        <a:gd name="connsiteX1-647" fmla="*/ 8145760 w 8156794"/>
                        <a:gd name="connsiteY1-648" fmla="*/ 1593168 h 2933483"/>
                        <a:gd name="connsiteX2-649" fmla="*/ 4123353 w 8156794"/>
                        <a:gd name="connsiteY2-650" fmla="*/ 2932729 h 2933483"/>
                        <a:gd name="connsiteX3-651" fmla="*/ 2295 w 8156794"/>
                        <a:gd name="connsiteY3-652" fmla="*/ 1484165 h 2933483"/>
                        <a:gd name="connsiteX4-653" fmla="*/ 767 w 8156794"/>
                        <a:gd name="connsiteY4-654" fmla="*/ 13224 h 2933483"/>
                        <a:gd name="connsiteX5-655" fmla="*/ 4068271 w 8156794"/>
                        <a:gd name="connsiteY5-656" fmla="*/ 1432121 h 2933483"/>
                        <a:gd name="connsiteX6-657" fmla="*/ 8156794 w 8156794"/>
                        <a:gd name="connsiteY6-658" fmla="*/ 0 h 2933483"/>
                        <a:gd name="connsiteX0-659" fmla="*/ 8156794 w 8156794"/>
                        <a:gd name="connsiteY0-660" fmla="*/ 0 h 2933483"/>
                        <a:gd name="connsiteX1-661" fmla="*/ 8145760 w 8156794"/>
                        <a:gd name="connsiteY1-662" fmla="*/ 1593168 h 2933483"/>
                        <a:gd name="connsiteX2-663" fmla="*/ 4123353 w 8156794"/>
                        <a:gd name="connsiteY2-664" fmla="*/ 2932729 h 2933483"/>
                        <a:gd name="connsiteX3-665" fmla="*/ 2295 w 8156794"/>
                        <a:gd name="connsiteY3-666" fmla="*/ 1484165 h 2933483"/>
                        <a:gd name="connsiteX4-667" fmla="*/ 767 w 8156794"/>
                        <a:gd name="connsiteY4-668" fmla="*/ 13224 h 2933483"/>
                        <a:gd name="connsiteX5-669" fmla="*/ 4068271 w 8156794"/>
                        <a:gd name="connsiteY5-670" fmla="*/ 1432121 h 2933483"/>
                        <a:gd name="connsiteX6-671" fmla="*/ 8156794 w 8156794"/>
                        <a:gd name="connsiteY6-672" fmla="*/ 0 h 2933483"/>
                        <a:gd name="connsiteX0-673" fmla="*/ 8123689 w 8145760"/>
                        <a:gd name="connsiteY0-674" fmla="*/ 13560 h 2920259"/>
                        <a:gd name="connsiteX1-675" fmla="*/ 8145760 w 8145760"/>
                        <a:gd name="connsiteY1-676" fmla="*/ 1579944 h 2920259"/>
                        <a:gd name="connsiteX2-677" fmla="*/ 4123353 w 8145760"/>
                        <a:gd name="connsiteY2-678" fmla="*/ 2919505 h 2920259"/>
                        <a:gd name="connsiteX3-679" fmla="*/ 2295 w 8145760"/>
                        <a:gd name="connsiteY3-680" fmla="*/ 1470941 h 2920259"/>
                        <a:gd name="connsiteX4-681" fmla="*/ 767 w 8145760"/>
                        <a:gd name="connsiteY4-682" fmla="*/ 0 h 2920259"/>
                        <a:gd name="connsiteX5-683" fmla="*/ 4068271 w 8145760"/>
                        <a:gd name="connsiteY5-684" fmla="*/ 1418897 h 2920259"/>
                        <a:gd name="connsiteX6-685" fmla="*/ 8123689 w 8145760"/>
                        <a:gd name="connsiteY6-686" fmla="*/ 13560 h 2920259"/>
                        <a:gd name="connsiteX0-687" fmla="*/ 8178863 w 8178863"/>
                        <a:gd name="connsiteY0-688" fmla="*/ 26952 h 2920259"/>
                        <a:gd name="connsiteX1-689" fmla="*/ 8145760 w 8178863"/>
                        <a:gd name="connsiteY1-690" fmla="*/ 1579944 h 2920259"/>
                        <a:gd name="connsiteX2-691" fmla="*/ 4123353 w 8178863"/>
                        <a:gd name="connsiteY2-692" fmla="*/ 2919505 h 2920259"/>
                        <a:gd name="connsiteX3-693" fmla="*/ 2295 w 8178863"/>
                        <a:gd name="connsiteY3-694" fmla="*/ 1470941 h 2920259"/>
                        <a:gd name="connsiteX4-695" fmla="*/ 767 w 8178863"/>
                        <a:gd name="connsiteY4-696" fmla="*/ 0 h 2920259"/>
                        <a:gd name="connsiteX5-697" fmla="*/ 4068271 w 8178863"/>
                        <a:gd name="connsiteY5-698" fmla="*/ 1418897 h 2920259"/>
                        <a:gd name="connsiteX6-699" fmla="*/ 8178863 w 8178863"/>
                        <a:gd name="connsiteY6-700" fmla="*/ 26952 h 2920259"/>
                        <a:gd name="connsiteX0-701" fmla="*/ 8167827 w 8167827"/>
                        <a:gd name="connsiteY0-702" fmla="*/ 40343 h 2920259"/>
                        <a:gd name="connsiteX1-703" fmla="*/ 8145760 w 8167827"/>
                        <a:gd name="connsiteY1-704" fmla="*/ 1579944 h 2920259"/>
                        <a:gd name="connsiteX2-705" fmla="*/ 4123353 w 8167827"/>
                        <a:gd name="connsiteY2-706" fmla="*/ 2919505 h 2920259"/>
                        <a:gd name="connsiteX3-707" fmla="*/ 2295 w 8167827"/>
                        <a:gd name="connsiteY3-708" fmla="*/ 1470941 h 2920259"/>
                        <a:gd name="connsiteX4-709" fmla="*/ 767 w 8167827"/>
                        <a:gd name="connsiteY4-710" fmla="*/ 0 h 2920259"/>
                        <a:gd name="connsiteX5-711" fmla="*/ 4068271 w 8167827"/>
                        <a:gd name="connsiteY5-712" fmla="*/ 1418897 h 2920259"/>
                        <a:gd name="connsiteX6-713" fmla="*/ 8167827 w 8167827"/>
                        <a:gd name="connsiteY6-714" fmla="*/ 40343 h 2920259"/>
                        <a:gd name="connsiteX0-715" fmla="*/ 8123687 w 8145760"/>
                        <a:gd name="connsiteY0-716" fmla="*/ 53735 h 2920259"/>
                        <a:gd name="connsiteX1-717" fmla="*/ 8145760 w 8145760"/>
                        <a:gd name="connsiteY1-718" fmla="*/ 1579944 h 2920259"/>
                        <a:gd name="connsiteX2-719" fmla="*/ 4123353 w 8145760"/>
                        <a:gd name="connsiteY2-720" fmla="*/ 2919505 h 2920259"/>
                        <a:gd name="connsiteX3-721" fmla="*/ 2295 w 8145760"/>
                        <a:gd name="connsiteY3-722" fmla="*/ 1470941 h 2920259"/>
                        <a:gd name="connsiteX4-723" fmla="*/ 767 w 8145760"/>
                        <a:gd name="connsiteY4-724" fmla="*/ 0 h 2920259"/>
                        <a:gd name="connsiteX5-725" fmla="*/ 4068271 w 8145760"/>
                        <a:gd name="connsiteY5-726" fmla="*/ 1418897 h 2920259"/>
                        <a:gd name="connsiteX6-727" fmla="*/ 8123687 w 8145760"/>
                        <a:gd name="connsiteY6-728" fmla="*/ 53735 h 2920259"/>
                        <a:gd name="connsiteX0-729" fmla="*/ 8161918 w 8161918"/>
                        <a:gd name="connsiteY0-730" fmla="*/ 0 h 2943855"/>
                        <a:gd name="connsiteX1-731" fmla="*/ 8145760 w 8161918"/>
                        <a:gd name="connsiteY1-732" fmla="*/ 1603540 h 2943855"/>
                        <a:gd name="connsiteX2-733" fmla="*/ 4123353 w 8161918"/>
                        <a:gd name="connsiteY2-734" fmla="*/ 2943101 h 2943855"/>
                        <a:gd name="connsiteX3-735" fmla="*/ 2295 w 8161918"/>
                        <a:gd name="connsiteY3-736" fmla="*/ 1494537 h 2943855"/>
                        <a:gd name="connsiteX4-737" fmla="*/ 767 w 8161918"/>
                        <a:gd name="connsiteY4-738" fmla="*/ 23596 h 2943855"/>
                        <a:gd name="connsiteX5-739" fmla="*/ 4068271 w 8161918"/>
                        <a:gd name="connsiteY5-740" fmla="*/ 1442493 h 2943855"/>
                        <a:gd name="connsiteX6-741" fmla="*/ 8161918 w 8161918"/>
                        <a:gd name="connsiteY6-742" fmla="*/ 0 h 2943855"/>
                        <a:gd name="connsiteX0-743" fmla="*/ 8144926 w 8145760"/>
                        <a:gd name="connsiteY0-744" fmla="*/ 43424 h 2920259"/>
                        <a:gd name="connsiteX1-745" fmla="*/ 8145760 w 8145760"/>
                        <a:gd name="connsiteY1-746" fmla="*/ 1579944 h 2920259"/>
                        <a:gd name="connsiteX2-747" fmla="*/ 4123353 w 8145760"/>
                        <a:gd name="connsiteY2-748" fmla="*/ 2919505 h 2920259"/>
                        <a:gd name="connsiteX3-749" fmla="*/ 2295 w 8145760"/>
                        <a:gd name="connsiteY3-750" fmla="*/ 1470941 h 2920259"/>
                        <a:gd name="connsiteX4-751" fmla="*/ 767 w 8145760"/>
                        <a:gd name="connsiteY4-752" fmla="*/ 0 h 2920259"/>
                        <a:gd name="connsiteX5-753" fmla="*/ 4068271 w 8145760"/>
                        <a:gd name="connsiteY5-754" fmla="*/ 1418897 h 2920259"/>
                        <a:gd name="connsiteX6-755" fmla="*/ 8144926 w 8145760"/>
                        <a:gd name="connsiteY6-756" fmla="*/ 43424 h 2920259"/>
                        <a:gd name="connsiteX0-757" fmla="*/ 8161918 w 8161918"/>
                        <a:gd name="connsiteY0-758" fmla="*/ 0 h 2959321"/>
                        <a:gd name="connsiteX1-759" fmla="*/ 8145760 w 8161918"/>
                        <a:gd name="connsiteY1-760" fmla="*/ 1619006 h 2959321"/>
                        <a:gd name="connsiteX2-761" fmla="*/ 4123353 w 8161918"/>
                        <a:gd name="connsiteY2-762" fmla="*/ 2958567 h 2959321"/>
                        <a:gd name="connsiteX3-763" fmla="*/ 2295 w 8161918"/>
                        <a:gd name="connsiteY3-764" fmla="*/ 1510003 h 2959321"/>
                        <a:gd name="connsiteX4-765" fmla="*/ 767 w 8161918"/>
                        <a:gd name="connsiteY4-766" fmla="*/ 39062 h 2959321"/>
                        <a:gd name="connsiteX5-767" fmla="*/ 4068271 w 8161918"/>
                        <a:gd name="connsiteY5-768" fmla="*/ 1457959 h 2959321"/>
                        <a:gd name="connsiteX6-769" fmla="*/ 8161918 w 8161918"/>
                        <a:gd name="connsiteY6-770" fmla="*/ 0 h 2959321"/>
                        <a:gd name="connsiteX0-771" fmla="*/ 8161918 w 8162752"/>
                        <a:gd name="connsiteY0-772" fmla="*/ 0 h 2959488"/>
                        <a:gd name="connsiteX1-773" fmla="*/ 8162752 w 8162752"/>
                        <a:gd name="connsiteY1-774" fmla="*/ 1629317 h 2959488"/>
                        <a:gd name="connsiteX2-775" fmla="*/ 4123353 w 8162752"/>
                        <a:gd name="connsiteY2-776" fmla="*/ 2958567 h 2959488"/>
                        <a:gd name="connsiteX3-777" fmla="*/ 2295 w 8162752"/>
                        <a:gd name="connsiteY3-778" fmla="*/ 1510003 h 2959488"/>
                        <a:gd name="connsiteX4-779" fmla="*/ 767 w 8162752"/>
                        <a:gd name="connsiteY4-780" fmla="*/ 39062 h 2959488"/>
                        <a:gd name="connsiteX5-781" fmla="*/ 4068271 w 8162752"/>
                        <a:gd name="connsiteY5-782" fmla="*/ 1457959 h 2959488"/>
                        <a:gd name="connsiteX6-783" fmla="*/ 8161918 w 8162752"/>
                        <a:gd name="connsiteY6-784" fmla="*/ 0 h 2959488"/>
                        <a:gd name="connsiteX0-785" fmla="*/ 8165930 w 8166764"/>
                        <a:gd name="connsiteY0-786" fmla="*/ 7337 h 2966825"/>
                        <a:gd name="connsiteX1-787" fmla="*/ 8166764 w 8166764"/>
                        <a:gd name="connsiteY1-788" fmla="*/ 1636654 h 2966825"/>
                        <a:gd name="connsiteX2-789" fmla="*/ 4127365 w 8166764"/>
                        <a:gd name="connsiteY2-790" fmla="*/ 2965904 h 2966825"/>
                        <a:gd name="connsiteX3-791" fmla="*/ 6307 w 8166764"/>
                        <a:gd name="connsiteY3-792" fmla="*/ 1517340 h 2966825"/>
                        <a:gd name="connsiteX4-793" fmla="*/ 532 w 8166764"/>
                        <a:gd name="connsiteY4-794" fmla="*/ 0 h 2966825"/>
                        <a:gd name="connsiteX5-795" fmla="*/ 4072283 w 8166764"/>
                        <a:gd name="connsiteY5-796" fmla="*/ 1465296 h 2966825"/>
                        <a:gd name="connsiteX6-797" fmla="*/ 8165930 w 8166764"/>
                        <a:gd name="connsiteY6-798" fmla="*/ 7337 h 2966825"/>
                        <a:gd name="connsiteX0-799" fmla="*/ 8168119 w 8168953"/>
                        <a:gd name="connsiteY0-800" fmla="*/ 7337 h 2966682"/>
                        <a:gd name="connsiteX1-801" fmla="*/ 8168953 w 8168953"/>
                        <a:gd name="connsiteY1-802" fmla="*/ 1636654 h 2966682"/>
                        <a:gd name="connsiteX2-803" fmla="*/ 4129554 w 8168953"/>
                        <a:gd name="connsiteY2-804" fmla="*/ 2965904 h 2966682"/>
                        <a:gd name="connsiteX3-805" fmla="*/ 0 w 8168953"/>
                        <a:gd name="connsiteY3-806" fmla="*/ 1527651 h 2966682"/>
                        <a:gd name="connsiteX4-807" fmla="*/ 2721 w 8168953"/>
                        <a:gd name="connsiteY4-808" fmla="*/ 0 h 2966682"/>
                        <a:gd name="connsiteX5-809" fmla="*/ 4074472 w 8168953"/>
                        <a:gd name="connsiteY5-810" fmla="*/ 1465296 h 2966682"/>
                        <a:gd name="connsiteX6-811" fmla="*/ 8168119 w 8168953"/>
                        <a:gd name="connsiteY6-812" fmla="*/ 7337 h 2966682"/>
                        <a:gd name="connsiteX0-813" fmla="*/ 8168119 w 8168953"/>
                        <a:gd name="connsiteY0-814" fmla="*/ 7337 h 3100377"/>
                        <a:gd name="connsiteX1-815" fmla="*/ 8168953 w 8168953"/>
                        <a:gd name="connsiteY1-816" fmla="*/ 1636654 h 3100377"/>
                        <a:gd name="connsiteX2-817" fmla="*/ 4118520 w 8168953"/>
                        <a:gd name="connsiteY2-818" fmla="*/ 3099826 h 3100377"/>
                        <a:gd name="connsiteX3-819" fmla="*/ 0 w 8168953"/>
                        <a:gd name="connsiteY3-820" fmla="*/ 1527651 h 3100377"/>
                        <a:gd name="connsiteX4-821" fmla="*/ 2721 w 8168953"/>
                        <a:gd name="connsiteY4-822" fmla="*/ 0 h 3100377"/>
                        <a:gd name="connsiteX5-823" fmla="*/ 4074472 w 8168953"/>
                        <a:gd name="connsiteY5-824" fmla="*/ 1465296 h 3100377"/>
                        <a:gd name="connsiteX6-825" fmla="*/ 8168119 w 8168953"/>
                        <a:gd name="connsiteY6-826" fmla="*/ 7337 h 3100377"/>
                        <a:gd name="connsiteX0-827" fmla="*/ 8168119 w 8168953"/>
                        <a:gd name="connsiteY0-828" fmla="*/ 7337 h 3100429"/>
                        <a:gd name="connsiteX1-829" fmla="*/ 8168953 w 8168953"/>
                        <a:gd name="connsiteY1-830" fmla="*/ 1636654 h 3100429"/>
                        <a:gd name="connsiteX2-831" fmla="*/ 4118520 w 8168953"/>
                        <a:gd name="connsiteY2-832" fmla="*/ 3099826 h 3100429"/>
                        <a:gd name="connsiteX3-833" fmla="*/ 0 w 8168953"/>
                        <a:gd name="connsiteY3-834" fmla="*/ 1527651 h 3100429"/>
                        <a:gd name="connsiteX4-835" fmla="*/ 2721 w 8168953"/>
                        <a:gd name="connsiteY4-836" fmla="*/ 0 h 3100429"/>
                        <a:gd name="connsiteX5-837" fmla="*/ 4074472 w 8168953"/>
                        <a:gd name="connsiteY5-838" fmla="*/ 1465296 h 3100429"/>
                        <a:gd name="connsiteX6-839" fmla="*/ 8168119 w 8168953"/>
                        <a:gd name="connsiteY6-840" fmla="*/ 7337 h 3100429"/>
                        <a:gd name="connsiteX0-841" fmla="*/ 8165849 w 8166683"/>
                        <a:gd name="connsiteY0-842" fmla="*/ 7337 h 3099826"/>
                        <a:gd name="connsiteX1-843" fmla="*/ 8166683 w 8166683"/>
                        <a:gd name="connsiteY1-844" fmla="*/ 1636654 h 3099826"/>
                        <a:gd name="connsiteX2-845" fmla="*/ 4116250 w 8166683"/>
                        <a:gd name="connsiteY2-846" fmla="*/ 3099826 h 3099826"/>
                        <a:gd name="connsiteX3-847" fmla="*/ 8764 w 8166683"/>
                        <a:gd name="connsiteY3-848" fmla="*/ 1634789 h 3099826"/>
                        <a:gd name="connsiteX4-849" fmla="*/ 451 w 8166683"/>
                        <a:gd name="connsiteY4-850" fmla="*/ 0 h 3099826"/>
                        <a:gd name="connsiteX5-851" fmla="*/ 4072202 w 8166683"/>
                        <a:gd name="connsiteY5-852" fmla="*/ 1465296 h 3099826"/>
                        <a:gd name="connsiteX6-853" fmla="*/ 8165849 w 8166683"/>
                        <a:gd name="connsiteY6-854" fmla="*/ 7337 h 3099826"/>
                        <a:gd name="connsiteX0-855" fmla="*/ 8165849 w 8166683"/>
                        <a:gd name="connsiteY0-856" fmla="*/ 7337 h 3099826"/>
                        <a:gd name="connsiteX1-857" fmla="*/ 8166683 w 8166683"/>
                        <a:gd name="connsiteY1-858" fmla="*/ 1636654 h 3099826"/>
                        <a:gd name="connsiteX2-859" fmla="*/ 4116250 w 8166683"/>
                        <a:gd name="connsiteY2-860" fmla="*/ 3099826 h 3099826"/>
                        <a:gd name="connsiteX3-861" fmla="*/ 8764 w 8166683"/>
                        <a:gd name="connsiteY3-862" fmla="*/ 1634789 h 3099826"/>
                        <a:gd name="connsiteX4-863" fmla="*/ 451 w 8166683"/>
                        <a:gd name="connsiteY4-864" fmla="*/ 0 h 3099826"/>
                        <a:gd name="connsiteX5-865" fmla="*/ 4072202 w 8166683"/>
                        <a:gd name="connsiteY5-866" fmla="*/ 1465296 h 3099826"/>
                        <a:gd name="connsiteX6-867" fmla="*/ 8165849 w 8166683"/>
                        <a:gd name="connsiteY6-868" fmla="*/ 7337 h 3099826"/>
                        <a:gd name="connsiteX0-869" fmla="*/ 8165849 w 8166683"/>
                        <a:gd name="connsiteY0-870" fmla="*/ 7337 h 3099826"/>
                        <a:gd name="connsiteX1-871" fmla="*/ 8166683 w 8166683"/>
                        <a:gd name="connsiteY1-872" fmla="*/ 1636654 h 3099826"/>
                        <a:gd name="connsiteX2-873" fmla="*/ 4116250 w 8166683"/>
                        <a:gd name="connsiteY2-874" fmla="*/ 3099826 h 3099826"/>
                        <a:gd name="connsiteX3-875" fmla="*/ 8764 w 8166683"/>
                        <a:gd name="connsiteY3-876" fmla="*/ 1634789 h 3099826"/>
                        <a:gd name="connsiteX4-877" fmla="*/ 451 w 8166683"/>
                        <a:gd name="connsiteY4-878" fmla="*/ 0 h 3099826"/>
                        <a:gd name="connsiteX5-879" fmla="*/ 4061168 w 8166683"/>
                        <a:gd name="connsiteY5-880" fmla="*/ 1438511 h 3099826"/>
                        <a:gd name="connsiteX6-881" fmla="*/ 8165849 w 8166683"/>
                        <a:gd name="connsiteY6-882" fmla="*/ 7337 h 3099826"/>
                        <a:gd name="connsiteX0-883" fmla="*/ 8165849 w 8166683"/>
                        <a:gd name="connsiteY0-884" fmla="*/ 7337 h 3099826"/>
                        <a:gd name="connsiteX1-885" fmla="*/ 8166683 w 8166683"/>
                        <a:gd name="connsiteY1-886" fmla="*/ 1636654 h 3099826"/>
                        <a:gd name="connsiteX2-887" fmla="*/ 4116250 w 8166683"/>
                        <a:gd name="connsiteY2-888" fmla="*/ 3099826 h 3099826"/>
                        <a:gd name="connsiteX3-889" fmla="*/ 8764 w 8166683"/>
                        <a:gd name="connsiteY3-890" fmla="*/ 1634789 h 3099826"/>
                        <a:gd name="connsiteX4-891" fmla="*/ 451 w 8166683"/>
                        <a:gd name="connsiteY4-892" fmla="*/ 0 h 3099826"/>
                        <a:gd name="connsiteX5-893" fmla="*/ 4061168 w 8166683"/>
                        <a:gd name="connsiteY5-894" fmla="*/ 1438511 h 3099826"/>
                        <a:gd name="connsiteX6-895" fmla="*/ 8165849 w 8166683"/>
                        <a:gd name="connsiteY6-896" fmla="*/ 7337 h 3099826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" name="Oval 276"/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03" name="Group 277"/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204" name="Freeform 278"/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-1" fmla="*/ 3725333 w 4641485"/>
                          <a:gd name="connsiteY0-2" fmla="*/ 0 h 1049866"/>
                          <a:gd name="connsiteX1-3" fmla="*/ 4641485 w 4641485"/>
                          <a:gd name="connsiteY1-4" fmla="*/ 239402 h 1049866"/>
                          <a:gd name="connsiteX2-5" fmla="*/ 3962400 w 4641485"/>
                          <a:gd name="connsiteY2-6" fmla="*/ 541866 h 1049866"/>
                          <a:gd name="connsiteX3-7" fmla="*/ 3742267 w 4641485"/>
                          <a:gd name="connsiteY3-8" fmla="*/ 457200 h 1049866"/>
                          <a:gd name="connsiteX4-9" fmla="*/ 2269067 w 4641485"/>
                          <a:gd name="connsiteY4-10" fmla="*/ 1049866 h 1049866"/>
                          <a:gd name="connsiteX5-11" fmla="*/ 880533 w 4641485"/>
                          <a:gd name="connsiteY5-12" fmla="*/ 457200 h 1049866"/>
                          <a:gd name="connsiteX6-13" fmla="*/ 592667 w 4641485"/>
                          <a:gd name="connsiteY6-14" fmla="*/ 541866 h 1049866"/>
                          <a:gd name="connsiteX7-15" fmla="*/ 0 w 4641485"/>
                          <a:gd name="connsiteY7-16" fmla="*/ 254000 h 1049866"/>
                          <a:gd name="connsiteX8-17" fmla="*/ 880533 w 4641485"/>
                          <a:gd name="connsiteY8-18" fmla="*/ 16933 h 1049866"/>
                          <a:gd name="connsiteX9-19" fmla="*/ 2302933 w 4641485"/>
                          <a:gd name="connsiteY9-20" fmla="*/ 626533 h 1049866"/>
                          <a:gd name="connsiteX10-21" fmla="*/ 3725333 w 4641485"/>
                          <a:gd name="connsiteY10-22" fmla="*/ 0 h 1049866"/>
                          <a:gd name="connsiteX0-23" fmla="*/ 3756864 w 4673016"/>
                          <a:gd name="connsiteY0-24" fmla="*/ 0 h 1049866"/>
                          <a:gd name="connsiteX1-25" fmla="*/ 4673016 w 4673016"/>
                          <a:gd name="connsiteY1-26" fmla="*/ 239402 h 1049866"/>
                          <a:gd name="connsiteX2-27" fmla="*/ 3993931 w 4673016"/>
                          <a:gd name="connsiteY2-28" fmla="*/ 541866 h 1049866"/>
                          <a:gd name="connsiteX3-29" fmla="*/ 3773798 w 4673016"/>
                          <a:gd name="connsiteY3-30" fmla="*/ 457200 h 1049866"/>
                          <a:gd name="connsiteX4-31" fmla="*/ 2300598 w 4673016"/>
                          <a:gd name="connsiteY4-32" fmla="*/ 1049866 h 1049866"/>
                          <a:gd name="connsiteX5-33" fmla="*/ 912064 w 4673016"/>
                          <a:gd name="connsiteY5-34" fmla="*/ 457200 h 1049866"/>
                          <a:gd name="connsiteX6-35" fmla="*/ 624198 w 4673016"/>
                          <a:gd name="connsiteY6-36" fmla="*/ 541866 h 1049866"/>
                          <a:gd name="connsiteX7-37" fmla="*/ 0 w 4673016"/>
                          <a:gd name="connsiteY7-38" fmla="*/ 232979 h 1049866"/>
                          <a:gd name="connsiteX8-39" fmla="*/ 912064 w 4673016"/>
                          <a:gd name="connsiteY8-40" fmla="*/ 16933 h 1049866"/>
                          <a:gd name="connsiteX9-41" fmla="*/ 2334464 w 4673016"/>
                          <a:gd name="connsiteY9-42" fmla="*/ 626533 h 1049866"/>
                          <a:gd name="connsiteX10-43" fmla="*/ 3756864 w 4673016"/>
                          <a:gd name="connsiteY10-44" fmla="*/ 0 h 1049866"/>
                          <a:gd name="connsiteX0-45" fmla="*/ 3756864 w 4673016"/>
                          <a:gd name="connsiteY0-46" fmla="*/ 0 h 1049866"/>
                          <a:gd name="connsiteX1-47" fmla="*/ 4673016 w 4673016"/>
                          <a:gd name="connsiteY1-48" fmla="*/ 239402 h 1049866"/>
                          <a:gd name="connsiteX2-49" fmla="*/ 3993931 w 4673016"/>
                          <a:gd name="connsiteY2-50" fmla="*/ 541866 h 1049866"/>
                          <a:gd name="connsiteX3-51" fmla="*/ 3784308 w 4673016"/>
                          <a:gd name="connsiteY3-52" fmla="*/ 404648 h 1049866"/>
                          <a:gd name="connsiteX4-53" fmla="*/ 2300598 w 4673016"/>
                          <a:gd name="connsiteY4-54" fmla="*/ 1049866 h 1049866"/>
                          <a:gd name="connsiteX5-55" fmla="*/ 912064 w 4673016"/>
                          <a:gd name="connsiteY5-56" fmla="*/ 457200 h 1049866"/>
                          <a:gd name="connsiteX6-57" fmla="*/ 624198 w 4673016"/>
                          <a:gd name="connsiteY6-58" fmla="*/ 541866 h 1049866"/>
                          <a:gd name="connsiteX7-59" fmla="*/ 0 w 4673016"/>
                          <a:gd name="connsiteY7-60" fmla="*/ 232979 h 1049866"/>
                          <a:gd name="connsiteX8-61" fmla="*/ 912064 w 4673016"/>
                          <a:gd name="connsiteY8-62" fmla="*/ 16933 h 1049866"/>
                          <a:gd name="connsiteX9-63" fmla="*/ 2334464 w 4673016"/>
                          <a:gd name="connsiteY9-64" fmla="*/ 626533 h 1049866"/>
                          <a:gd name="connsiteX10-65" fmla="*/ 3756864 w 4673016"/>
                          <a:gd name="connsiteY10-66" fmla="*/ 0 h 1049866"/>
                          <a:gd name="connsiteX0-67" fmla="*/ 3756864 w 4673016"/>
                          <a:gd name="connsiteY0-68" fmla="*/ 0 h 1049866"/>
                          <a:gd name="connsiteX1-69" fmla="*/ 4673016 w 4673016"/>
                          <a:gd name="connsiteY1-70" fmla="*/ 239402 h 1049866"/>
                          <a:gd name="connsiteX2-71" fmla="*/ 3993931 w 4673016"/>
                          <a:gd name="connsiteY2-72" fmla="*/ 541866 h 1049866"/>
                          <a:gd name="connsiteX3-73" fmla="*/ 3794818 w 4673016"/>
                          <a:gd name="connsiteY3-74" fmla="*/ 436179 h 1049866"/>
                          <a:gd name="connsiteX4-75" fmla="*/ 2300598 w 4673016"/>
                          <a:gd name="connsiteY4-76" fmla="*/ 1049866 h 1049866"/>
                          <a:gd name="connsiteX5-77" fmla="*/ 912064 w 4673016"/>
                          <a:gd name="connsiteY5-78" fmla="*/ 457200 h 1049866"/>
                          <a:gd name="connsiteX6-79" fmla="*/ 624198 w 4673016"/>
                          <a:gd name="connsiteY6-80" fmla="*/ 541866 h 1049866"/>
                          <a:gd name="connsiteX7-81" fmla="*/ 0 w 4673016"/>
                          <a:gd name="connsiteY7-82" fmla="*/ 232979 h 1049866"/>
                          <a:gd name="connsiteX8-83" fmla="*/ 912064 w 4673016"/>
                          <a:gd name="connsiteY8-84" fmla="*/ 16933 h 1049866"/>
                          <a:gd name="connsiteX9-85" fmla="*/ 2334464 w 4673016"/>
                          <a:gd name="connsiteY9-86" fmla="*/ 626533 h 1049866"/>
                          <a:gd name="connsiteX10-87" fmla="*/ 3756864 w 4673016"/>
                          <a:gd name="connsiteY10-88" fmla="*/ 0 h 1049866"/>
                          <a:gd name="connsiteX0-89" fmla="*/ 3756864 w 4673016"/>
                          <a:gd name="connsiteY0-90" fmla="*/ 0 h 1049866"/>
                          <a:gd name="connsiteX1-91" fmla="*/ 4673016 w 4673016"/>
                          <a:gd name="connsiteY1-92" fmla="*/ 239402 h 1049866"/>
                          <a:gd name="connsiteX2-93" fmla="*/ 3993931 w 4673016"/>
                          <a:gd name="connsiteY2-94" fmla="*/ 541866 h 1049866"/>
                          <a:gd name="connsiteX3-95" fmla="*/ 3794818 w 4673016"/>
                          <a:gd name="connsiteY3-96" fmla="*/ 436179 h 1049866"/>
                          <a:gd name="connsiteX4-97" fmla="*/ 2300598 w 4673016"/>
                          <a:gd name="connsiteY4-98" fmla="*/ 1049866 h 1049866"/>
                          <a:gd name="connsiteX5-99" fmla="*/ 912064 w 4673016"/>
                          <a:gd name="connsiteY5-100" fmla="*/ 457200 h 1049866"/>
                          <a:gd name="connsiteX6-101" fmla="*/ 624198 w 4673016"/>
                          <a:gd name="connsiteY6-102" fmla="*/ 541866 h 1049866"/>
                          <a:gd name="connsiteX7-103" fmla="*/ 0 w 4673016"/>
                          <a:gd name="connsiteY7-104" fmla="*/ 232979 h 1049866"/>
                          <a:gd name="connsiteX8-105" fmla="*/ 912064 w 4673016"/>
                          <a:gd name="connsiteY8-106" fmla="*/ 16933 h 1049866"/>
                          <a:gd name="connsiteX9-107" fmla="*/ 2323954 w 4673016"/>
                          <a:gd name="connsiteY9-108" fmla="*/ 616023 h 1049866"/>
                          <a:gd name="connsiteX10-109" fmla="*/ 3756864 w 4673016"/>
                          <a:gd name="connsiteY10-110" fmla="*/ 0 h 1049866"/>
                          <a:gd name="connsiteX0-111" fmla="*/ 3756864 w 4673016"/>
                          <a:gd name="connsiteY0-112" fmla="*/ 0 h 1049866"/>
                          <a:gd name="connsiteX1-113" fmla="*/ 4673016 w 4673016"/>
                          <a:gd name="connsiteY1-114" fmla="*/ 239402 h 1049866"/>
                          <a:gd name="connsiteX2-115" fmla="*/ 3993931 w 4673016"/>
                          <a:gd name="connsiteY2-116" fmla="*/ 541866 h 1049866"/>
                          <a:gd name="connsiteX3-117" fmla="*/ 3794818 w 4673016"/>
                          <a:gd name="connsiteY3-118" fmla="*/ 436179 h 1049866"/>
                          <a:gd name="connsiteX4-119" fmla="*/ 2300598 w 4673016"/>
                          <a:gd name="connsiteY4-120" fmla="*/ 1049866 h 1049866"/>
                          <a:gd name="connsiteX5-121" fmla="*/ 912064 w 4673016"/>
                          <a:gd name="connsiteY5-122" fmla="*/ 457200 h 1049866"/>
                          <a:gd name="connsiteX6-123" fmla="*/ 624198 w 4673016"/>
                          <a:gd name="connsiteY6-124" fmla="*/ 541866 h 1049866"/>
                          <a:gd name="connsiteX7-125" fmla="*/ 0 w 4673016"/>
                          <a:gd name="connsiteY7-126" fmla="*/ 275021 h 1049866"/>
                          <a:gd name="connsiteX8-127" fmla="*/ 912064 w 4673016"/>
                          <a:gd name="connsiteY8-128" fmla="*/ 16933 h 1049866"/>
                          <a:gd name="connsiteX9-129" fmla="*/ 2323954 w 4673016"/>
                          <a:gd name="connsiteY9-130" fmla="*/ 616023 h 1049866"/>
                          <a:gd name="connsiteX10-131" fmla="*/ 3756864 w 4673016"/>
                          <a:gd name="connsiteY10-132" fmla="*/ 0 h 1049866"/>
                          <a:gd name="connsiteX0-133" fmla="*/ 3756864 w 4673016"/>
                          <a:gd name="connsiteY0-134" fmla="*/ 0 h 1049866"/>
                          <a:gd name="connsiteX1-135" fmla="*/ 4673016 w 4673016"/>
                          <a:gd name="connsiteY1-136" fmla="*/ 239402 h 1049866"/>
                          <a:gd name="connsiteX2-137" fmla="*/ 3993931 w 4673016"/>
                          <a:gd name="connsiteY2-138" fmla="*/ 541866 h 1049866"/>
                          <a:gd name="connsiteX3-139" fmla="*/ 3815839 w 4673016"/>
                          <a:gd name="connsiteY3-140" fmla="*/ 467710 h 1049866"/>
                          <a:gd name="connsiteX4-141" fmla="*/ 2300598 w 4673016"/>
                          <a:gd name="connsiteY4-142" fmla="*/ 1049866 h 1049866"/>
                          <a:gd name="connsiteX5-143" fmla="*/ 912064 w 4673016"/>
                          <a:gd name="connsiteY5-144" fmla="*/ 457200 h 1049866"/>
                          <a:gd name="connsiteX6-145" fmla="*/ 624198 w 4673016"/>
                          <a:gd name="connsiteY6-146" fmla="*/ 541866 h 1049866"/>
                          <a:gd name="connsiteX7-147" fmla="*/ 0 w 4673016"/>
                          <a:gd name="connsiteY7-148" fmla="*/ 275021 h 1049866"/>
                          <a:gd name="connsiteX8-149" fmla="*/ 912064 w 4673016"/>
                          <a:gd name="connsiteY8-150" fmla="*/ 16933 h 1049866"/>
                          <a:gd name="connsiteX9-151" fmla="*/ 2323954 w 4673016"/>
                          <a:gd name="connsiteY9-152" fmla="*/ 616023 h 1049866"/>
                          <a:gd name="connsiteX10-153" fmla="*/ 3756864 w 4673016"/>
                          <a:gd name="connsiteY10-154" fmla="*/ 0 h 1049866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5" name="Freeform 279"/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6" name="Freeform 280"/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7" name="Freeform 281"/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-1" fmla="*/ 168165 w 3731172"/>
                          <a:gd name="connsiteY0-2" fmla="*/ 73572 h 1418896"/>
                          <a:gd name="connsiteX1-3" fmla="*/ 451945 w 3731172"/>
                          <a:gd name="connsiteY1-4" fmla="*/ 0 h 1418896"/>
                          <a:gd name="connsiteX2-5" fmla="*/ 1881352 w 3731172"/>
                          <a:gd name="connsiteY2-6" fmla="*/ 599089 h 1418896"/>
                          <a:gd name="connsiteX3-7" fmla="*/ 3363310 w 3731172"/>
                          <a:gd name="connsiteY3-8" fmla="*/ 0 h 1418896"/>
                          <a:gd name="connsiteX4-9" fmla="*/ 3584027 w 3731172"/>
                          <a:gd name="connsiteY4-10" fmla="*/ 73572 h 1418896"/>
                          <a:gd name="connsiteX5-11" fmla="*/ 2627586 w 3731172"/>
                          <a:gd name="connsiteY5-12" fmla="*/ 441434 h 1418896"/>
                          <a:gd name="connsiteX6-13" fmla="*/ 2596055 w 3731172"/>
                          <a:gd name="connsiteY6-14" fmla="*/ 914400 h 1418896"/>
                          <a:gd name="connsiteX7-15" fmla="*/ 3731172 w 3731172"/>
                          <a:gd name="connsiteY7-16" fmla="*/ 1345324 h 1418896"/>
                          <a:gd name="connsiteX8-17" fmla="*/ 3447393 w 3731172"/>
                          <a:gd name="connsiteY8-18" fmla="*/ 1408386 h 1418896"/>
                          <a:gd name="connsiteX9-19" fmla="*/ 1870841 w 3731172"/>
                          <a:gd name="connsiteY9-20" fmla="*/ 746234 h 1418896"/>
                          <a:gd name="connsiteX10-21" fmla="*/ 262758 w 3731172"/>
                          <a:gd name="connsiteY10-22" fmla="*/ 1418896 h 1418896"/>
                          <a:gd name="connsiteX11-23" fmla="*/ 0 w 3731172"/>
                          <a:gd name="connsiteY11-24" fmla="*/ 1324303 h 1418896"/>
                          <a:gd name="connsiteX12-25" fmla="*/ 1145627 w 3731172"/>
                          <a:gd name="connsiteY12-26" fmla="*/ 882869 h 1418896"/>
                          <a:gd name="connsiteX13-27" fmla="*/ 1114096 w 3731172"/>
                          <a:gd name="connsiteY13-28" fmla="*/ 409903 h 1418896"/>
                          <a:gd name="connsiteX14-29" fmla="*/ 441434 w 3731172"/>
                          <a:gd name="connsiteY14-30" fmla="*/ 10510 h 1418896"/>
                          <a:gd name="connsiteX15-31" fmla="*/ 441434 w 3731172"/>
                          <a:gd name="connsiteY15-32" fmla="*/ 10510 h 1418896"/>
                          <a:gd name="connsiteX0-33" fmla="*/ 168165 w 3731172"/>
                          <a:gd name="connsiteY0-34" fmla="*/ 73572 h 1418896"/>
                          <a:gd name="connsiteX1-35" fmla="*/ 451945 w 3731172"/>
                          <a:gd name="connsiteY1-36" fmla="*/ 0 h 1418896"/>
                          <a:gd name="connsiteX2-37" fmla="*/ 1881352 w 3731172"/>
                          <a:gd name="connsiteY2-38" fmla="*/ 599089 h 1418896"/>
                          <a:gd name="connsiteX3-39" fmla="*/ 3363310 w 3731172"/>
                          <a:gd name="connsiteY3-40" fmla="*/ 0 h 1418896"/>
                          <a:gd name="connsiteX4-41" fmla="*/ 3584027 w 3731172"/>
                          <a:gd name="connsiteY4-42" fmla="*/ 73572 h 1418896"/>
                          <a:gd name="connsiteX5-43" fmla="*/ 2627586 w 3731172"/>
                          <a:gd name="connsiteY5-44" fmla="*/ 441434 h 1418896"/>
                          <a:gd name="connsiteX6-45" fmla="*/ 2596055 w 3731172"/>
                          <a:gd name="connsiteY6-46" fmla="*/ 914400 h 1418896"/>
                          <a:gd name="connsiteX7-47" fmla="*/ 3731172 w 3731172"/>
                          <a:gd name="connsiteY7-48" fmla="*/ 1345324 h 1418896"/>
                          <a:gd name="connsiteX8-49" fmla="*/ 3447393 w 3731172"/>
                          <a:gd name="connsiteY8-50" fmla="*/ 1408386 h 1418896"/>
                          <a:gd name="connsiteX9-51" fmla="*/ 1870841 w 3731172"/>
                          <a:gd name="connsiteY9-52" fmla="*/ 746234 h 1418896"/>
                          <a:gd name="connsiteX10-53" fmla="*/ 262758 w 3731172"/>
                          <a:gd name="connsiteY10-54" fmla="*/ 1418896 h 1418896"/>
                          <a:gd name="connsiteX11-55" fmla="*/ 0 w 3731172"/>
                          <a:gd name="connsiteY11-56" fmla="*/ 1324303 h 1418896"/>
                          <a:gd name="connsiteX12-57" fmla="*/ 1145627 w 3731172"/>
                          <a:gd name="connsiteY12-58" fmla="*/ 882869 h 1418896"/>
                          <a:gd name="connsiteX13-59" fmla="*/ 1114096 w 3731172"/>
                          <a:gd name="connsiteY13-60" fmla="*/ 409903 h 1418896"/>
                          <a:gd name="connsiteX14-61" fmla="*/ 441434 w 3731172"/>
                          <a:gd name="connsiteY14-62" fmla="*/ 10510 h 1418896"/>
                          <a:gd name="connsiteX0-63" fmla="*/ 168165 w 3731172"/>
                          <a:gd name="connsiteY0-64" fmla="*/ 73572 h 1418896"/>
                          <a:gd name="connsiteX1-65" fmla="*/ 451945 w 3731172"/>
                          <a:gd name="connsiteY1-66" fmla="*/ 0 h 1418896"/>
                          <a:gd name="connsiteX2-67" fmla="*/ 1881352 w 3731172"/>
                          <a:gd name="connsiteY2-68" fmla="*/ 599089 h 1418896"/>
                          <a:gd name="connsiteX3-69" fmla="*/ 3363310 w 3731172"/>
                          <a:gd name="connsiteY3-70" fmla="*/ 0 h 1418896"/>
                          <a:gd name="connsiteX4-71" fmla="*/ 3584027 w 3731172"/>
                          <a:gd name="connsiteY4-72" fmla="*/ 73572 h 1418896"/>
                          <a:gd name="connsiteX5-73" fmla="*/ 2627586 w 3731172"/>
                          <a:gd name="connsiteY5-74" fmla="*/ 441434 h 1418896"/>
                          <a:gd name="connsiteX6-75" fmla="*/ 2596055 w 3731172"/>
                          <a:gd name="connsiteY6-76" fmla="*/ 914400 h 1418896"/>
                          <a:gd name="connsiteX7-77" fmla="*/ 3731172 w 3731172"/>
                          <a:gd name="connsiteY7-78" fmla="*/ 1345324 h 1418896"/>
                          <a:gd name="connsiteX8-79" fmla="*/ 3447393 w 3731172"/>
                          <a:gd name="connsiteY8-80" fmla="*/ 1408386 h 1418896"/>
                          <a:gd name="connsiteX9-81" fmla="*/ 1870841 w 3731172"/>
                          <a:gd name="connsiteY9-82" fmla="*/ 746234 h 1418896"/>
                          <a:gd name="connsiteX10-83" fmla="*/ 262758 w 3731172"/>
                          <a:gd name="connsiteY10-84" fmla="*/ 1418896 h 1418896"/>
                          <a:gd name="connsiteX11-85" fmla="*/ 0 w 3731172"/>
                          <a:gd name="connsiteY11-86" fmla="*/ 1324303 h 1418896"/>
                          <a:gd name="connsiteX12-87" fmla="*/ 1145627 w 3731172"/>
                          <a:gd name="connsiteY12-88" fmla="*/ 882869 h 1418896"/>
                          <a:gd name="connsiteX13-89" fmla="*/ 1114096 w 3731172"/>
                          <a:gd name="connsiteY13-90" fmla="*/ 409903 h 1418896"/>
                          <a:gd name="connsiteX14-91" fmla="*/ 357351 w 3731172"/>
                          <a:gd name="connsiteY14-92" fmla="*/ 115613 h 1418896"/>
                          <a:gd name="connsiteX0-93" fmla="*/ 168165 w 3731172"/>
                          <a:gd name="connsiteY0-94" fmla="*/ 73572 h 1418896"/>
                          <a:gd name="connsiteX1-95" fmla="*/ 451945 w 3731172"/>
                          <a:gd name="connsiteY1-96" fmla="*/ 0 h 1418896"/>
                          <a:gd name="connsiteX2-97" fmla="*/ 1881352 w 3731172"/>
                          <a:gd name="connsiteY2-98" fmla="*/ 599089 h 1418896"/>
                          <a:gd name="connsiteX3-99" fmla="*/ 3363310 w 3731172"/>
                          <a:gd name="connsiteY3-100" fmla="*/ 0 h 1418896"/>
                          <a:gd name="connsiteX4-101" fmla="*/ 3584027 w 3731172"/>
                          <a:gd name="connsiteY4-102" fmla="*/ 73572 h 1418896"/>
                          <a:gd name="connsiteX5-103" fmla="*/ 2627586 w 3731172"/>
                          <a:gd name="connsiteY5-104" fmla="*/ 441434 h 1418896"/>
                          <a:gd name="connsiteX6-105" fmla="*/ 2596055 w 3731172"/>
                          <a:gd name="connsiteY6-106" fmla="*/ 914400 h 1418896"/>
                          <a:gd name="connsiteX7-107" fmla="*/ 3731172 w 3731172"/>
                          <a:gd name="connsiteY7-108" fmla="*/ 1345324 h 1418896"/>
                          <a:gd name="connsiteX8-109" fmla="*/ 3447393 w 3731172"/>
                          <a:gd name="connsiteY8-110" fmla="*/ 1408386 h 1418896"/>
                          <a:gd name="connsiteX9-111" fmla="*/ 1870841 w 3731172"/>
                          <a:gd name="connsiteY9-112" fmla="*/ 746234 h 1418896"/>
                          <a:gd name="connsiteX10-113" fmla="*/ 262758 w 3731172"/>
                          <a:gd name="connsiteY10-114" fmla="*/ 1418896 h 1418896"/>
                          <a:gd name="connsiteX11-115" fmla="*/ 0 w 3731172"/>
                          <a:gd name="connsiteY11-116" fmla="*/ 1324303 h 1418896"/>
                          <a:gd name="connsiteX12-117" fmla="*/ 1145627 w 3731172"/>
                          <a:gd name="connsiteY12-118" fmla="*/ 882869 h 1418896"/>
                          <a:gd name="connsiteX13-119" fmla="*/ 1114096 w 3731172"/>
                          <a:gd name="connsiteY13-120" fmla="*/ 409903 h 1418896"/>
                          <a:gd name="connsiteX14-121" fmla="*/ 147144 w 3731172"/>
                          <a:gd name="connsiteY14-122" fmla="*/ 63061 h 1418896"/>
                          <a:gd name="connsiteX0-123" fmla="*/ 168165 w 3731172"/>
                          <a:gd name="connsiteY0-124" fmla="*/ 73572 h 1418896"/>
                          <a:gd name="connsiteX1-125" fmla="*/ 451945 w 3731172"/>
                          <a:gd name="connsiteY1-126" fmla="*/ 0 h 1418896"/>
                          <a:gd name="connsiteX2-127" fmla="*/ 1881352 w 3731172"/>
                          <a:gd name="connsiteY2-128" fmla="*/ 599089 h 1418896"/>
                          <a:gd name="connsiteX3-129" fmla="*/ 3363310 w 3731172"/>
                          <a:gd name="connsiteY3-130" fmla="*/ 0 h 1418896"/>
                          <a:gd name="connsiteX4-131" fmla="*/ 3584027 w 3731172"/>
                          <a:gd name="connsiteY4-132" fmla="*/ 73572 h 1418896"/>
                          <a:gd name="connsiteX5-133" fmla="*/ 2627586 w 3731172"/>
                          <a:gd name="connsiteY5-134" fmla="*/ 441434 h 1418896"/>
                          <a:gd name="connsiteX6-135" fmla="*/ 2596055 w 3731172"/>
                          <a:gd name="connsiteY6-136" fmla="*/ 914400 h 1418896"/>
                          <a:gd name="connsiteX7-137" fmla="*/ 3731172 w 3731172"/>
                          <a:gd name="connsiteY7-138" fmla="*/ 1345324 h 1418896"/>
                          <a:gd name="connsiteX8-139" fmla="*/ 3447393 w 3731172"/>
                          <a:gd name="connsiteY8-140" fmla="*/ 1408386 h 1418896"/>
                          <a:gd name="connsiteX9-141" fmla="*/ 1870841 w 3731172"/>
                          <a:gd name="connsiteY9-142" fmla="*/ 746234 h 1418896"/>
                          <a:gd name="connsiteX10-143" fmla="*/ 262758 w 3731172"/>
                          <a:gd name="connsiteY10-144" fmla="*/ 1418896 h 1418896"/>
                          <a:gd name="connsiteX11-145" fmla="*/ 0 w 3731172"/>
                          <a:gd name="connsiteY11-146" fmla="*/ 1324303 h 1418896"/>
                          <a:gd name="connsiteX12-147" fmla="*/ 1145627 w 3731172"/>
                          <a:gd name="connsiteY12-148" fmla="*/ 882869 h 1418896"/>
                          <a:gd name="connsiteX13-149" fmla="*/ 1114096 w 3731172"/>
                          <a:gd name="connsiteY13-150" fmla="*/ 420413 h 1418896"/>
                          <a:gd name="connsiteX14-151" fmla="*/ 147144 w 3731172"/>
                          <a:gd name="connsiteY14-152" fmla="*/ 63061 h 1418896"/>
                          <a:gd name="connsiteX0-153" fmla="*/ 168165 w 3731172"/>
                          <a:gd name="connsiteY0-154" fmla="*/ 73572 h 1418896"/>
                          <a:gd name="connsiteX1-155" fmla="*/ 451945 w 3731172"/>
                          <a:gd name="connsiteY1-156" fmla="*/ 0 h 1418896"/>
                          <a:gd name="connsiteX2-157" fmla="*/ 1881352 w 3731172"/>
                          <a:gd name="connsiteY2-158" fmla="*/ 599089 h 1418896"/>
                          <a:gd name="connsiteX3-159" fmla="*/ 3363310 w 3731172"/>
                          <a:gd name="connsiteY3-160" fmla="*/ 0 h 1418896"/>
                          <a:gd name="connsiteX4-161" fmla="*/ 3584027 w 3731172"/>
                          <a:gd name="connsiteY4-162" fmla="*/ 73572 h 1418896"/>
                          <a:gd name="connsiteX5-163" fmla="*/ 2627586 w 3731172"/>
                          <a:gd name="connsiteY5-164" fmla="*/ 441434 h 1418896"/>
                          <a:gd name="connsiteX6-165" fmla="*/ 2596055 w 3731172"/>
                          <a:gd name="connsiteY6-166" fmla="*/ 914400 h 1418896"/>
                          <a:gd name="connsiteX7-167" fmla="*/ 3731172 w 3731172"/>
                          <a:gd name="connsiteY7-168" fmla="*/ 1345324 h 1418896"/>
                          <a:gd name="connsiteX8-169" fmla="*/ 3447393 w 3731172"/>
                          <a:gd name="connsiteY8-170" fmla="*/ 1408386 h 1418896"/>
                          <a:gd name="connsiteX9-171" fmla="*/ 1870841 w 3731172"/>
                          <a:gd name="connsiteY9-172" fmla="*/ 746234 h 1418896"/>
                          <a:gd name="connsiteX10-173" fmla="*/ 262758 w 3731172"/>
                          <a:gd name="connsiteY10-174" fmla="*/ 1418896 h 1418896"/>
                          <a:gd name="connsiteX11-175" fmla="*/ 0 w 3731172"/>
                          <a:gd name="connsiteY11-176" fmla="*/ 1324303 h 1418896"/>
                          <a:gd name="connsiteX12-177" fmla="*/ 1145627 w 3731172"/>
                          <a:gd name="connsiteY12-178" fmla="*/ 882869 h 1418896"/>
                          <a:gd name="connsiteX13-179" fmla="*/ 1114096 w 3731172"/>
                          <a:gd name="connsiteY13-180" fmla="*/ 420413 h 1418896"/>
                          <a:gd name="connsiteX14-181" fmla="*/ 189185 w 3731172"/>
                          <a:gd name="connsiteY14-182" fmla="*/ 84081 h 1418896"/>
                          <a:gd name="connsiteX0-183" fmla="*/ 168165 w 3731172"/>
                          <a:gd name="connsiteY0-184" fmla="*/ 73572 h 1418896"/>
                          <a:gd name="connsiteX1-185" fmla="*/ 451945 w 3731172"/>
                          <a:gd name="connsiteY1-186" fmla="*/ 0 h 1418896"/>
                          <a:gd name="connsiteX2-187" fmla="*/ 1881352 w 3731172"/>
                          <a:gd name="connsiteY2-188" fmla="*/ 599089 h 1418896"/>
                          <a:gd name="connsiteX3-189" fmla="*/ 3363310 w 3731172"/>
                          <a:gd name="connsiteY3-190" fmla="*/ 0 h 1418896"/>
                          <a:gd name="connsiteX4-191" fmla="*/ 3584027 w 3731172"/>
                          <a:gd name="connsiteY4-192" fmla="*/ 73572 h 1418896"/>
                          <a:gd name="connsiteX5-193" fmla="*/ 2627586 w 3731172"/>
                          <a:gd name="connsiteY5-194" fmla="*/ 441434 h 1418896"/>
                          <a:gd name="connsiteX6-195" fmla="*/ 2596055 w 3731172"/>
                          <a:gd name="connsiteY6-196" fmla="*/ 914400 h 1418896"/>
                          <a:gd name="connsiteX7-197" fmla="*/ 3731172 w 3731172"/>
                          <a:gd name="connsiteY7-198" fmla="*/ 1345324 h 1418896"/>
                          <a:gd name="connsiteX8-199" fmla="*/ 3447393 w 3731172"/>
                          <a:gd name="connsiteY8-200" fmla="*/ 1408386 h 1418896"/>
                          <a:gd name="connsiteX9-201" fmla="*/ 1870841 w 3731172"/>
                          <a:gd name="connsiteY9-202" fmla="*/ 746234 h 1418896"/>
                          <a:gd name="connsiteX10-203" fmla="*/ 262758 w 3731172"/>
                          <a:gd name="connsiteY10-204" fmla="*/ 1418896 h 1418896"/>
                          <a:gd name="connsiteX11-205" fmla="*/ 0 w 3731172"/>
                          <a:gd name="connsiteY11-206" fmla="*/ 1324303 h 1418896"/>
                          <a:gd name="connsiteX12-207" fmla="*/ 1145627 w 3731172"/>
                          <a:gd name="connsiteY12-208" fmla="*/ 882869 h 1418896"/>
                          <a:gd name="connsiteX13-209" fmla="*/ 1114096 w 3731172"/>
                          <a:gd name="connsiteY13-210" fmla="*/ 420413 h 1418896"/>
                          <a:gd name="connsiteX14-211" fmla="*/ 189185 w 3731172"/>
                          <a:gd name="connsiteY14-212" fmla="*/ 84081 h 1418896"/>
                          <a:gd name="connsiteX15-213" fmla="*/ 168165 w 3731172"/>
                          <a:gd name="connsiteY15-214" fmla="*/ 73572 h 1418896"/>
                          <a:gd name="connsiteX0-215" fmla="*/ 168165 w 3731172"/>
                          <a:gd name="connsiteY0-216" fmla="*/ 73572 h 1418896"/>
                          <a:gd name="connsiteX1-217" fmla="*/ 451945 w 3731172"/>
                          <a:gd name="connsiteY1-218" fmla="*/ 0 h 1418896"/>
                          <a:gd name="connsiteX2-219" fmla="*/ 1881352 w 3731172"/>
                          <a:gd name="connsiteY2-220" fmla="*/ 599089 h 1418896"/>
                          <a:gd name="connsiteX3-221" fmla="*/ 3363310 w 3731172"/>
                          <a:gd name="connsiteY3-222" fmla="*/ 0 h 1418896"/>
                          <a:gd name="connsiteX4-223" fmla="*/ 3584027 w 3731172"/>
                          <a:gd name="connsiteY4-224" fmla="*/ 73572 h 1418896"/>
                          <a:gd name="connsiteX5-225" fmla="*/ 2627586 w 3731172"/>
                          <a:gd name="connsiteY5-226" fmla="*/ 441434 h 1418896"/>
                          <a:gd name="connsiteX6-227" fmla="*/ 2596055 w 3731172"/>
                          <a:gd name="connsiteY6-228" fmla="*/ 914400 h 1418896"/>
                          <a:gd name="connsiteX7-229" fmla="*/ 3731172 w 3731172"/>
                          <a:gd name="connsiteY7-230" fmla="*/ 1345324 h 1418896"/>
                          <a:gd name="connsiteX8-231" fmla="*/ 3447393 w 3731172"/>
                          <a:gd name="connsiteY8-232" fmla="*/ 1408386 h 1418896"/>
                          <a:gd name="connsiteX9-233" fmla="*/ 1870841 w 3731172"/>
                          <a:gd name="connsiteY9-234" fmla="*/ 746234 h 1418896"/>
                          <a:gd name="connsiteX10-235" fmla="*/ 262758 w 3731172"/>
                          <a:gd name="connsiteY10-236" fmla="*/ 1418896 h 1418896"/>
                          <a:gd name="connsiteX11-237" fmla="*/ 0 w 3731172"/>
                          <a:gd name="connsiteY11-238" fmla="*/ 1324303 h 1418896"/>
                          <a:gd name="connsiteX12-239" fmla="*/ 1145627 w 3731172"/>
                          <a:gd name="connsiteY12-240" fmla="*/ 882869 h 1418896"/>
                          <a:gd name="connsiteX13-241" fmla="*/ 1156137 w 3731172"/>
                          <a:gd name="connsiteY13-242" fmla="*/ 441434 h 1418896"/>
                          <a:gd name="connsiteX14-243" fmla="*/ 189185 w 3731172"/>
                          <a:gd name="connsiteY14-244" fmla="*/ 84081 h 1418896"/>
                          <a:gd name="connsiteX15-245" fmla="*/ 168165 w 3731172"/>
                          <a:gd name="connsiteY15-246" fmla="*/ 73572 h 1418896"/>
                          <a:gd name="connsiteX0-247" fmla="*/ 168165 w 3731172"/>
                          <a:gd name="connsiteY0-248" fmla="*/ 73572 h 1418896"/>
                          <a:gd name="connsiteX1-249" fmla="*/ 451945 w 3731172"/>
                          <a:gd name="connsiteY1-250" fmla="*/ 0 h 1418896"/>
                          <a:gd name="connsiteX2-251" fmla="*/ 1881352 w 3731172"/>
                          <a:gd name="connsiteY2-252" fmla="*/ 599089 h 1418896"/>
                          <a:gd name="connsiteX3-253" fmla="*/ 3363310 w 3731172"/>
                          <a:gd name="connsiteY3-254" fmla="*/ 0 h 1418896"/>
                          <a:gd name="connsiteX4-255" fmla="*/ 3584027 w 3731172"/>
                          <a:gd name="connsiteY4-256" fmla="*/ 73572 h 1418896"/>
                          <a:gd name="connsiteX5-257" fmla="*/ 2627586 w 3731172"/>
                          <a:gd name="connsiteY5-258" fmla="*/ 441434 h 1418896"/>
                          <a:gd name="connsiteX6-259" fmla="*/ 2596055 w 3731172"/>
                          <a:gd name="connsiteY6-260" fmla="*/ 914400 h 1418896"/>
                          <a:gd name="connsiteX7-261" fmla="*/ 3731172 w 3731172"/>
                          <a:gd name="connsiteY7-262" fmla="*/ 1345324 h 1418896"/>
                          <a:gd name="connsiteX8-263" fmla="*/ 3447393 w 3731172"/>
                          <a:gd name="connsiteY8-264" fmla="*/ 1408386 h 1418896"/>
                          <a:gd name="connsiteX9-265" fmla="*/ 1870841 w 3731172"/>
                          <a:gd name="connsiteY9-266" fmla="*/ 746234 h 1418896"/>
                          <a:gd name="connsiteX10-267" fmla="*/ 262758 w 3731172"/>
                          <a:gd name="connsiteY10-268" fmla="*/ 1418896 h 1418896"/>
                          <a:gd name="connsiteX11-269" fmla="*/ 0 w 3731172"/>
                          <a:gd name="connsiteY11-270" fmla="*/ 1324303 h 1418896"/>
                          <a:gd name="connsiteX12-271" fmla="*/ 1145627 w 3731172"/>
                          <a:gd name="connsiteY12-272" fmla="*/ 882869 h 1418896"/>
                          <a:gd name="connsiteX13-273" fmla="*/ 1145626 w 3731172"/>
                          <a:gd name="connsiteY13-274" fmla="*/ 451945 h 1418896"/>
                          <a:gd name="connsiteX14-275" fmla="*/ 189185 w 3731172"/>
                          <a:gd name="connsiteY14-276" fmla="*/ 84081 h 1418896"/>
                          <a:gd name="connsiteX15-277" fmla="*/ 168165 w 3731172"/>
                          <a:gd name="connsiteY15-278" fmla="*/ 73572 h 1418896"/>
                          <a:gd name="connsiteX0-279" fmla="*/ 168165 w 3731172"/>
                          <a:gd name="connsiteY0-280" fmla="*/ 73572 h 1418896"/>
                          <a:gd name="connsiteX1-281" fmla="*/ 451945 w 3731172"/>
                          <a:gd name="connsiteY1-282" fmla="*/ 0 h 1418896"/>
                          <a:gd name="connsiteX2-283" fmla="*/ 1881352 w 3731172"/>
                          <a:gd name="connsiteY2-284" fmla="*/ 599089 h 1418896"/>
                          <a:gd name="connsiteX3-285" fmla="*/ 3363310 w 3731172"/>
                          <a:gd name="connsiteY3-286" fmla="*/ 0 h 1418896"/>
                          <a:gd name="connsiteX4-287" fmla="*/ 3584027 w 3731172"/>
                          <a:gd name="connsiteY4-288" fmla="*/ 73572 h 1418896"/>
                          <a:gd name="connsiteX5-289" fmla="*/ 2627586 w 3731172"/>
                          <a:gd name="connsiteY5-290" fmla="*/ 441434 h 1418896"/>
                          <a:gd name="connsiteX6-291" fmla="*/ 2596055 w 3731172"/>
                          <a:gd name="connsiteY6-292" fmla="*/ 914400 h 1418896"/>
                          <a:gd name="connsiteX7-293" fmla="*/ 3731172 w 3731172"/>
                          <a:gd name="connsiteY7-294" fmla="*/ 1345324 h 1418896"/>
                          <a:gd name="connsiteX8-295" fmla="*/ 3447393 w 3731172"/>
                          <a:gd name="connsiteY8-296" fmla="*/ 1408386 h 1418896"/>
                          <a:gd name="connsiteX9-297" fmla="*/ 1870841 w 3731172"/>
                          <a:gd name="connsiteY9-298" fmla="*/ 746234 h 1418896"/>
                          <a:gd name="connsiteX10-299" fmla="*/ 262758 w 3731172"/>
                          <a:gd name="connsiteY10-300" fmla="*/ 1418896 h 1418896"/>
                          <a:gd name="connsiteX11-301" fmla="*/ 0 w 3731172"/>
                          <a:gd name="connsiteY11-302" fmla="*/ 1324303 h 1418896"/>
                          <a:gd name="connsiteX12-303" fmla="*/ 1145627 w 3731172"/>
                          <a:gd name="connsiteY12-304" fmla="*/ 903890 h 1418896"/>
                          <a:gd name="connsiteX13-305" fmla="*/ 1145626 w 3731172"/>
                          <a:gd name="connsiteY13-306" fmla="*/ 451945 h 1418896"/>
                          <a:gd name="connsiteX14-307" fmla="*/ 189185 w 3731172"/>
                          <a:gd name="connsiteY14-308" fmla="*/ 84081 h 1418896"/>
                          <a:gd name="connsiteX15-309" fmla="*/ 168165 w 3731172"/>
                          <a:gd name="connsiteY15-310" fmla="*/ 73572 h 1418896"/>
                          <a:gd name="connsiteX0-311" fmla="*/ 147144 w 3710151"/>
                          <a:gd name="connsiteY0-312" fmla="*/ 73572 h 1418896"/>
                          <a:gd name="connsiteX1-313" fmla="*/ 430924 w 3710151"/>
                          <a:gd name="connsiteY1-314" fmla="*/ 0 h 1418896"/>
                          <a:gd name="connsiteX2-315" fmla="*/ 1860331 w 3710151"/>
                          <a:gd name="connsiteY2-316" fmla="*/ 599089 h 1418896"/>
                          <a:gd name="connsiteX3-317" fmla="*/ 3342289 w 3710151"/>
                          <a:gd name="connsiteY3-318" fmla="*/ 0 h 1418896"/>
                          <a:gd name="connsiteX4-319" fmla="*/ 3563006 w 3710151"/>
                          <a:gd name="connsiteY4-320" fmla="*/ 73572 h 1418896"/>
                          <a:gd name="connsiteX5-321" fmla="*/ 2606565 w 3710151"/>
                          <a:gd name="connsiteY5-322" fmla="*/ 441434 h 1418896"/>
                          <a:gd name="connsiteX6-323" fmla="*/ 2575034 w 3710151"/>
                          <a:gd name="connsiteY6-324" fmla="*/ 914400 h 1418896"/>
                          <a:gd name="connsiteX7-325" fmla="*/ 3710151 w 3710151"/>
                          <a:gd name="connsiteY7-326" fmla="*/ 1345324 h 1418896"/>
                          <a:gd name="connsiteX8-327" fmla="*/ 3426372 w 3710151"/>
                          <a:gd name="connsiteY8-328" fmla="*/ 1408386 h 1418896"/>
                          <a:gd name="connsiteX9-329" fmla="*/ 1849820 w 3710151"/>
                          <a:gd name="connsiteY9-330" fmla="*/ 746234 h 1418896"/>
                          <a:gd name="connsiteX10-331" fmla="*/ 241737 w 3710151"/>
                          <a:gd name="connsiteY10-332" fmla="*/ 1418896 h 1418896"/>
                          <a:gd name="connsiteX11-333" fmla="*/ 0 w 3710151"/>
                          <a:gd name="connsiteY11-334" fmla="*/ 1334814 h 1418896"/>
                          <a:gd name="connsiteX12-335" fmla="*/ 1124606 w 3710151"/>
                          <a:gd name="connsiteY12-336" fmla="*/ 903890 h 1418896"/>
                          <a:gd name="connsiteX13-337" fmla="*/ 1124605 w 3710151"/>
                          <a:gd name="connsiteY13-338" fmla="*/ 451945 h 1418896"/>
                          <a:gd name="connsiteX14-339" fmla="*/ 168164 w 3710151"/>
                          <a:gd name="connsiteY14-340" fmla="*/ 84081 h 1418896"/>
                          <a:gd name="connsiteX15-341" fmla="*/ 147144 w 3710151"/>
                          <a:gd name="connsiteY15-342" fmla="*/ 73572 h 1418896"/>
                          <a:gd name="connsiteX0-343" fmla="*/ 147144 w 3710151"/>
                          <a:gd name="connsiteY0-344" fmla="*/ 73572 h 1418896"/>
                          <a:gd name="connsiteX1-345" fmla="*/ 430924 w 3710151"/>
                          <a:gd name="connsiteY1-346" fmla="*/ 0 h 1418896"/>
                          <a:gd name="connsiteX2-347" fmla="*/ 1860331 w 3710151"/>
                          <a:gd name="connsiteY2-348" fmla="*/ 599089 h 1418896"/>
                          <a:gd name="connsiteX3-349" fmla="*/ 3342289 w 3710151"/>
                          <a:gd name="connsiteY3-350" fmla="*/ 0 h 1418896"/>
                          <a:gd name="connsiteX4-351" fmla="*/ 3563006 w 3710151"/>
                          <a:gd name="connsiteY4-352" fmla="*/ 73572 h 1418896"/>
                          <a:gd name="connsiteX5-353" fmla="*/ 2606565 w 3710151"/>
                          <a:gd name="connsiteY5-354" fmla="*/ 441434 h 1418896"/>
                          <a:gd name="connsiteX6-355" fmla="*/ 2606565 w 3710151"/>
                          <a:gd name="connsiteY6-356" fmla="*/ 924910 h 1418896"/>
                          <a:gd name="connsiteX7-357" fmla="*/ 3710151 w 3710151"/>
                          <a:gd name="connsiteY7-358" fmla="*/ 1345324 h 1418896"/>
                          <a:gd name="connsiteX8-359" fmla="*/ 3426372 w 3710151"/>
                          <a:gd name="connsiteY8-360" fmla="*/ 1408386 h 1418896"/>
                          <a:gd name="connsiteX9-361" fmla="*/ 1849820 w 3710151"/>
                          <a:gd name="connsiteY9-362" fmla="*/ 746234 h 1418896"/>
                          <a:gd name="connsiteX10-363" fmla="*/ 241737 w 3710151"/>
                          <a:gd name="connsiteY10-364" fmla="*/ 1418896 h 1418896"/>
                          <a:gd name="connsiteX11-365" fmla="*/ 0 w 3710151"/>
                          <a:gd name="connsiteY11-366" fmla="*/ 1334814 h 1418896"/>
                          <a:gd name="connsiteX12-367" fmla="*/ 1124606 w 3710151"/>
                          <a:gd name="connsiteY12-368" fmla="*/ 903890 h 1418896"/>
                          <a:gd name="connsiteX13-369" fmla="*/ 1124605 w 3710151"/>
                          <a:gd name="connsiteY13-370" fmla="*/ 451945 h 1418896"/>
                          <a:gd name="connsiteX14-371" fmla="*/ 168164 w 3710151"/>
                          <a:gd name="connsiteY14-372" fmla="*/ 84081 h 1418896"/>
                          <a:gd name="connsiteX15-373" fmla="*/ 147144 w 3710151"/>
                          <a:gd name="connsiteY15-374" fmla="*/ 73572 h 1418896"/>
                          <a:gd name="connsiteX0-375" fmla="*/ 147144 w 3710151"/>
                          <a:gd name="connsiteY0-376" fmla="*/ 73572 h 1418896"/>
                          <a:gd name="connsiteX1-377" fmla="*/ 430924 w 3710151"/>
                          <a:gd name="connsiteY1-378" fmla="*/ 0 h 1418896"/>
                          <a:gd name="connsiteX2-379" fmla="*/ 1860331 w 3710151"/>
                          <a:gd name="connsiteY2-380" fmla="*/ 599089 h 1418896"/>
                          <a:gd name="connsiteX3-381" fmla="*/ 3342289 w 3710151"/>
                          <a:gd name="connsiteY3-382" fmla="*/ 0 h 1418896"/>
                          <a:gd name="connsiteX4-383" fmla="*/ 3563006 w 3710151"/>
                          <a:gd name="connsiteY4-384" fmla="*/ 73572 h 1418896"/>
                          <a:gd name="connsiteX5-385" fmla="*/ 2606565 w 3710151"/>
                          <a:gd name="connsiteY5-386" fmla="*/ 441434 h 1418896"/>
                          <a:gd name="connsiteX6-387" fmla="*/ 2610282 w 3710151"/>
                          <a:gd name="connsiteY6-388" fmla="*/ 902607 h 1418896"/>
                          <a:gd name="connsiteX7-389" fmla="*/ 3710151 w 3710151"/>
                          <a:gd name="connsiteY7-390" fmla="*/ 1345324 h 1418896"/>
                          <a:gd name="connsiteX8-391" fmla="*/ 3426372 w 3710151"/>
                          <a:gd name="connsiteY8-392" fmla="*/ 1408386 h 1418896"/>
                          <a:gd name="connsiteX9-393" fmla="*/ 1849820 w 3710151"/>
                          <a:gd name="connsiteY9-394" fmla="*/ 746234 h 1418896"/>
                          <a:gd name="connsiteX10-395" fmla="*/ 241737 w 3710151"/>
                          <a:gd name="connsiteY10-396" fmla="*/ 1418896 h 1418896"/>
                          <a:gd name="connsiteX11-397" fmla="*/ 0 w 3710151"/>
                          <a:gd name="connsiteY11-398" fmla="*/ 1334814 h 1418896"/>
                          <a:gd name="connsiteX12-399" fmla="*/ 1124606 w 3710151"/>
                          <a:gd name="connsiteY12-400" fmla="*/ 903890 h 1418896"/>
                          <a:gd name="connsiteX13-401" fmla="*/ 1124605 w 3710151"/>
                          <a:gd name="connsiteY13-402" fmla="*/ 451945 h 1418896"/>
                          <a:gd name="connsiteX14-403" fmla="*/ 168164 w 3710151"/>
                          <a:gd name="connsiteY14-404" fmla="*/ 84081 h 1418896"/>
                          <a:gd name="connsiteX15-405" fmla="*/ 147144 w 3710151"/>
                          <a:gd name="connsiteY15-406" fmla="*/ 73572 h 1418896"/>
                          <a:gd name="connsiteX0-407" fmla="*/ 147144 w 3710151"/>
                          <a:gd name="connsiteY0-408" fmla="*/ 73572 h 1418896"/>
                          <a:gd name="connsiteX1-409" fmla="*/ 430924 w 3710151"/>
                          <a:gd name="connsiteY1-410" fmla="*/ 0 h 1418896"/>
                          <a:gd name="connsiteX2-411" fmla="*/ 1860331 w 3710151"/>
                          <a:gd name="connsiteY2-412" fmla="*/ 599089 h 1418896"/>
                          <a:gd name="connsiteX3-413" fmla="*/ 3342289 w 3710151"/>
                          <a:gd name="connsiteY3-414" fmla="*/ 0 h 1418896"/>
                          <a:gd name="connsiteX4-415" fmla="*/ 3563006 w 3710151"/>
                          <a:gd name="connsiteY4-416" fmla="*/ 73572 h 1418896"/>
                          <a:gd name="connsiteX5-417" fmla="*/ 2617717 w 3710151"/>
                          <a:gd name="connsiteY5-418" fmla="*/ 445151 h 1418896"/>
                          <a:gd name="connsiteX6-419" fmla="*/ 2610282 w 3710151"/>
                          <a:gd name="connsiteY6-420" fmla="*/ 902607 h 1418896"/>
                          <a:gd name="connsiteX7-421" fmla="*/ 3710151 w 3710151"/>
                          <a:gd name="connsiteY7-422" fmla="*/ 1345324 h 1418896"/>
                          <a:gd name="connsiteX8-423" fmla="*/ 3426372 w 3710151"/>
                          <a:gd name="connsiteY8-424" fmla="*/ 1408386 h 1418896"/>
                          <a:gd name="connsiteX9-425" fmla="*/ 1849820 w 3710151"/>
                          <a:gd name="connsiteY9-426" fmla="*/ 746234 h 1418896"/>
                          <a:gd name="connsiteX10-427" fmla="*/ 241737 w 3710151"/>
                          <a:gd name="connsiteY10-428" fmla="*/ 1418896 h 1418896"/>
                          <a:gd name="connsiteX11-429" fmla="*/ 0 w 3710151"/>
                          <a:gd name="connsiteY11-430" fmla="*/ 1334814 h 1418896"/>
                          <a:gd name="connsiteX12-431" fmla="*/ 1124606 w 3710151"/>
                          <a:gd name="connsiteY12-432" fmla="*/ 903890 h 1418896"/>
                          <a:gd name="connsiteX13-433" fmla="*/ 1124605 w 3710151"/>
                          <a:gd name="connsiteY13-434" fmla="*/ 451945 h 1418896"/>
                          <a:gd name="connsiteX14-435" fmla="*/ 168164 w 3710151"/>
                          <a:gd name="connsiteY14-436" fmla="*/ 84081 h 1418896"/>
                          <a:gd name="connsiteX15-437" fmla="*/ 147144 w 3710151"/>
                          <a:gd name="connsiteY15-438" fmla="*/ 73572 h 1418896"/>
                          <a:gd name="connsiteX0-439" fmla="*/ 147144 w 3710151"/>
                          <a:gd name="connsiteY0-440" fmla="*/ 73572 h 1418896"/>
                          <a:gd name="connsiteX1-441" fmla="*/ 430924 w 3710151"/>
                          <a:gd name="connsiteY1-442" fmla="*/ 0 h 1418896"/>
                          <a:gd name="connsiteX2-443" fmla="*/ 1860331 w 3710151"/>
                          <a:gd name="connsiteY2-444" fmla="*/ 599089 h 1418896"/>
                          <a:gd name="connsiteX3-445" fmla="*/ 3342289 w 3710151"/>
                          <a:gd name="connsiteY3-446" fmla="*/ 0 h 1418896"/>
                          <a:gd name="connsiteX4-447" fmla="*/ 3563006 w 3710151"/>
                          <a:gd name="connsiteY4-448" fmla="*/ 73572 h 1418896"/>
                          <a:gd name="connsiteX5-449" fmla="*/ 2617717 w 3710151"/>
                          <a:gd name="connsiteY5-450" fmla="*/ 448868 h 1418896"/>
                          <a:gd name="connsiteX6-451" fmla="*/ 2610282 w 3710151"/>
                          <a:gd name="connsiteY6-452" fmla="*/ 902607 h 1418896"/>
                          <a:gd name="connsiteX7-453" fmla="*/ 3710151 w 3710151"/>
                          <a:gd name="connsiteY7-454" fmla="*/ 1345324 h 1418896"/>
                          <a:gd name="connsiteX8-455" fmla="*/ 3426372 w 3710151"/>
                          <a:gd name="connsiteY8-456" fmla="*/ 1408386 h 1418896"/>
                          <a:gd name="connsiteX9-457" fmla="*/ 1849820 w 3710151"/>
                          <a:gd name="connsiteY9-458" fmla="*/ 746234 h 1418896"/>
                          <a:gd name="connsiteX10-459" fmla="*/ 241737 w 3710151"/>
                          <a:gd name="connsiteY10-460" fmla="*/ 1418896 h 1418896"/>
                          <a:gd name="connsiteX11-461" fmla="*/ 0 w 3710151"/>
                          <a:gd name="connsiteY11-462" fmla="*/ 1334814 h 1418896"/>
                          <a:gd name="connsiteX12-463" fmla="*/ 1124606 w 3710151"/>
                          <a:gd name="connsiteY12-464" fmla="*/ 903890 h 1418896"/>
                          <a:gd name="connsiteX13-465" fmla="*/ 1124605 w 3710151"/>
                          <a:gd name="connsiteY13-466" fmla="*/ 451945 h 1418896"/>
                          <a:gd name="connsiteX14-467" fmla="*/ 168164 w 3710151"/>
                          <a:gd name="connsiteY14-468" fmla="*/ 84081 h 1418896"/>
                          <a:gd name="connsiteX15-469" fmla="*/ 147144 w 3710151"/>
                          <a:gd name="connsiteY15-470" fmla="*/ 73572 h 1418896"/>
                          <a:gd name="connsiteX0-471" fmla="*/ 147144 w 3710151"/>
                          <a:gd name="connsiteY0-472" fmla="*/ 73572 h 1418896"/>
                          <a:gd name="connsiteX1-473" fmla="*/ 430924 w 3710151"/>
                          <a:gd name="connsiteY1-474" fmla="*/ 0 h 1418896"/>
                          <a:gd name="connsiteX2-475" fmla="*/ 1838028 w 3710151"/>
                          <a:gd name="connsiteY2-476" fmla="*/ 591655 h 1418896"/>
                          <a:gd name="connsiteX3-477" fmla="*/ 3342289 w 3710151"/>
                          <a:gd name="connsiteY3-478" fmla="*/ 0 h 1418896"/>
                          <a:gd name="connsiteX4-479" fmla="*/ 3563006 w 3710151"/>
                          <a:gd name="connsiteY4-480" fmla="*/ 73572 h 1418896"/>
                          <a:gd name="connsiteX5-481" fmla="*/ 2617717 w 3710151"/>
                          <a:gd name="connsiteY5-482" fmla="*/ 448868 h 1418896"/>
                          <a:gd name="connsiteX6-483" fmla="*/ 2610282 w 3710151"/>
                          <a:gd name="connsiteY6-484" fmla="*/ 902607 h 1418896"/>
                          <a:gd name="connsiteX7-485" fmla="*/ 3710151 w 3710151"/>
                          <a:gd name="connsiteY7-486" fmla="*/ 1345324 h 1418896"/>
                          <a:gd name="connsiteX8-487" fmla="*/ 3426372 w 3710151"/>
                          <a:gd name="connsiteY8-488" fmla="*/ 1408386 h 1418896"/>
                          <a:gd name="connsiteX9-489" fmla="*/ 1849820 w 3710151"/>
                          <a:gd name="connsiteY9-490" fmla="*/ 746234 h 1418896"/>
                          <a:gd name="connsiteX10-491" fmla="*/ 241737 w 3710151"/>
                          <a:gd name="connsiteY10-492" fmla="*/ 1418896 h 1418896"/>
                          <a:gd name="connsiteX11-493" fmla="*/ 0 w 3710151"/>
                          <a:gd name="connsiteY11-494" fmla="*/ 1334814 h 1418896"/>
                          <a:gd name="connsiteX12-495" fmla="*/ 1124606 w 3710151"/>
                          <a:gd name="connsiteY12-496" fmla="*/ 903890 h 1418896"/>
                          <a:gd name="connsiteX13-497" fmla="*/ 1124605 w 3710151"/>
                          <a:gd name="connsiteY13-498" fmla="*/ 451945 h 1418896"/>
                          <a:gd name="connsiteX14-499" fmla="*/ 168164 w 3710151"/>
                          <a:gd name="connsiteY14-500" fmla="*/ 84081 h 1418896"/>
                          <a:gd name="connsiteX15-501" fmla="*/ 147144 w 3710151"/>
                          <a:gd name="connsiteY15-502" fmla="*/ 73572 h 1418896"/>
                          <a:gd name="connsiteX0-503" fmla="*/ 147144 w 3710151"/>
                          <a:gd name="connsiteY0-504" fmla="*/ 73572 h 1418896"/>
                          <a:gd name="connsiteX1-505" fmla="*/ 430924 w 3710151"/>
                          <a:gd name="connsiteY1-506" fmla="*/ 0 h 1418896"/>
                          <a:gd name="connsiteX2-507" fmla="*/ 1838028 w 3710151"/>
                          <a:gd name="connsiteY2-508" fmla="*/ 591655 h 1418896"/>
                          <a:gd name="connsiteX3-509" fmla="*/ 3342289 w 3710151"/>
                          <a:gd name="connsiteY3-510" fmla="*/ 0 h 1418896"/>
                          <a:gd name="connsiteX4-511" fmla="*/ 3563006 w 3710151"/>
                          <a:gd name="connsiteY4-512" fmla="*/ 73572 h 1418896"/>
                          <a:gd name="connsiteX5-513" fmla="*/ 2617717 w 3710151"/>
                          <a:gd name="connsiteY5-514" fmla="*/ 448868 h 1418896"/>
                          <a:gd name="connsiteX6-515" fmla="*/ 2610282 w 3710151"/>
                          <a:gd name="connsiteY6-516" fmla="*/ 902607 h 1418896"/>
                          <a:gd name="connsiteX7-517" fmla="*/ 3710151 w 3710151"/>
                          <a:gd name="connsiteY7-518" fmla="*/ 1345324 h 1418896"/>
                          <a:gd name="connsiteX8-519" fmla="*/ 3426372 w 3710151"/>
                          <a:gd name="connsiteY8-520" fmla="*/ 1408386 h 1418896"/>
                          <a:gd name="connsiteX9-521" fmla="*/ 1849820 w 3710151"/>
                          <a:gd name="connsiteY9-522" fmla="*/ 746234 h 1418896"/>
                          <a:gd name="connsiteX10-523" fmla="*/ 241737 w 3710151"/>
                          <a:gd name="connsiteY10-524" fmla="*/ 1418896 h 1418896"/>
                          <a:gd name="connsiteX11-525" fmla="*/ 0 w 3710151"/>
                          <a:gd name="connsiteY11-526" fmla="*/ 1334814 h 1418896"/>
                          <a:gd name="connsiteX12-527" fmla="*/ 1124606 w 3710151"/>
                          <a:gd name="connsiteY12-528" fmla="*/ 903890 h 1418896"/>
                          <a:gd name="connsiteX13-529" fmla="*/ 1087434 w 3710151"/>
                          <a:gd name="connsiteY13-530" fmla="*/ 451945 h 1418896"/>
                          <a:gd name="connsiteX14-531" fmla="*/ 168164 w 3710151"/>
                          <a:gd name="connsiteY14-532" fmla="*/ 84081 h 1418896"/>
                          <a:gd name="connsiteX15-533" fmla="*/ 147144 w 3710151"/>
                          <a:gd name="connsiteY15-534" fmla="*/ 73572 h 1418896"/>
                          <a:gd name="connsiteX0-535" fmla="*/ 147144 w 3710151"/>
                          <a:gd name="connsiteY0-536" fmla="*/ 73572 h 1418896"/>
                          <a:gd name="connsiteX1-537" fmla="*/ 430924 w 3710151"/>
                          <a:gd name="connsiteY1-538" fmla="*/ 0 h 1418896"/>
                          <a:gd name="connsiteX2-539" fmla="*/ 1838028 w 3710151"/>
                          <a:gd name="connsiteY2-540" fmla="*/ 591655 h 1418896"/>
                          <a:gd name="connsiteX3-541" fmla="*/ 3342289 w 3710151"/>
                          <a:gd name="connsiteY3-542" fmla="*/ 0 h 1418896"/>
                          <a:gd name="connsiteX4-543" fmla="*/ 3563006 w 3710151"/>
                          <a:gd name="connsiteY4-544" fmla="*/ 73572 h 1418896"/>
                          <a:gd name="connsiteX5-545" fmla="*/ 2617717 w 3710151"/>
                          <a:gd name="connsiteY5-546" fmla="*/ 448868 h 1418896"/>
                          <a:gd name="connsiteX6-547" fmla="*/ 2610282 w 3710151"/>
                          <a:gd name="connsiteY6-548" fmla="*/ 902607 h 1418896"/>
                          <a:gd name="connsiteX7-549" fmla="*/ 3710151 w 3710151"/>
                          <a:gd name="connsiteY7-550" fmla="*/ 1345324 h 1418896"/>
                          <a:gd name="connsiteX8-551" fmla="*/ 3426372 w 3710151"/>
                          <a:gd name="connsiteY8-552" fmla="*/ 1408386 h 1418896"/>
                          <a:gd name="connsiteX9-553" fmla="*/ 1849820 w 3710151"/>
                          <a:gd name="connsiteY9-554" fmla="*/ 746234 h 1418896"/>
                          <a:gd name="connsiteX10-555" fmla="*/ 241737 w 3710151"/>
                          <a:gd name="connsiteY10-556" fmla="*/ 1418896 h 1418896"/>
                          <a:gd name="connsiteX11-557" fmla="*/ 0 w 3710151"/>
                          <a:gd name="connsiteY11-558" fmla="*/ 1334814 h 1418896"/>
                          <a:gd name="connsiteX12-559" fmla="*/ 1098586 w 3710151"/>
                          <a:gd name="connsiteY12-560" fmla="*/ 903890 h 1418896"/>
                          <a:gd name="connsiteX13-561" fmla="*/ 1087434 w 3710151"/>
                          <a:gd name="connsiteY13-562" fmla="*/ 451945 h 1418896"/>
                          <a:gd name="connsiteX14-563" fmla="*/ 168164 w 3710151"/>
                          <a:gd name="connsiteY14-564" fmla="*/ 84081 h 1418896"/>
                          <a:gd name="connsiteX15-565" fmla="*/ 147144 w 3710151"/>
                          <a:gd name="connsiteY15-566" fmla="*/ 73572 h 1418896"/>
                          <a:gd name="connsiteX0-567" fmla="*/ 162012 w 3725019"/>
                          <a:gd name="connsiteY0-568" fmla="*/ 73572 h 1418896"/>
                          <a:gd name="connsiteX1-569" fmla="*/ 445792 w 3725019"/>
                          <a:gd name="connsiteY1-570" fmla="*/ 0 h 1418896"/>
                          <a:gd name="connsiteX2-571" fmla="*/ 1852896 w 3725019"/>
                          <a:gd name="connsiteY2-572" fmla="*/ 591655 h 1418896"/>
                          <a:gd name="connsiteX3-573" fmla="*/ 3357157 w 3725019"/>
                          <a:gd name="connsiteY3-574" fmla="*/ 0 h 1418896"/>
                          <a:gd name="connsiteX4-575" fmla="*/ 3577874 w 3725019"/>
                          <a:gd name="connsiteY4-576" fmla="*/ 73572 h 1418896"/>
                          <a:gd name="connsiteX5-577" fmla="*/ 2632585 w 3725019"/>
                          <a:gd name="connsiteY5-578" fmla="*/ 448868 h 1418896"/>
                          <a:gd name="connsiteX6-579" fmla="*/ 2625150 w 3725019"/>
                          <a:gd name="connsiteY6-580" fmla="*/ 902607 h 1418896"/>
                          <a:gd name="connsiteX7-581" fmla="*/ 3725019 w 3725019"/>
                          <a:gd name="connsiteY7-582" fmla="*/ 1345324 h 1418896"/>
                          <a:gd name="connsiteX8-583" fmla="*/ 3441240 w 3725019"/>
                          <a:gd name="connsiteY8-584" fmla="*/ 1408386 h 1418896"/>
                          <a:gd name="connsiteX9-585" fmla="*/ 1864688 w 3725019"/>
                          <a:gd name="connsiteY9-586" fmla="*/ 746234 h 1418896"/>
                          <a:gd name="connsiteX10-587" fmla="*/ 256605 w 3725019"/>
                          <a:gd name="connsiteY10-588" fmla="*/ 1418896 h 1418896"/>
                          <a:gd name="connsiteX11-589" fmla="*/ 0 w 3725019"/>
                          <a:gd name="connsiteY11-590" fmla="*/ 1331097 h 1418896"/>
                          <a:gd name="connsiteX12-591" fmla="*/ 1113454 w 3725019"/>
                          <a:gd name="connsiteY12-592" fmla="*/ 903890 h 1418896"/>
                          <a:gd name="connsiteX13-593" fmla="*/ 1102302 w 3725019"/>
                          <a:gd name="connsiteY13-594" fmla="*/ 451945 h 1418896"/>
                          <a:gd name="connsiteX14-595" fmla="*/ 183032 w 3725019"/>
                          <a:gd name="connsiteY14-596" fmla="*/ 84081 h 1418896"/>
                          <a:gd name="connsiteX15-597" fmla="*/ 162012 w 3725019"/>
                          <a:gd name="connsiteY15-598" fmla="*/ 73572 h 1418896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  <a:cxn ang="0">
                            <a:pos x="connsiteX11-23" y="connsiteY11-24"/>
                          </a:cxn>
                          <a:cxn ang="0">
                            <a:pos x="connsiteX12-25" y="connsiteY12-26"/>
                          </a:cxn>
                          <a:cxn ang="0">
                            <a:pos x="connsiteX13-27" y="connsiteY13-28"/>
                          </a:cxn>
                          <a:cxn ang="0">
                            <a:pos x="connsiteX14-29" y="connsiteY14-30"/>
                          </a:cxn>
                          <a:cxn ang="0">
                            <a:pos x="connsiteX15-31" y="connsiteY15-32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751" name="Freeform 216"/>
              <p:cNvSpPr/>
              <p:nvPr/>
            </p:nvSpPr>
            <p:spPr bwMode="auto">
              <a:xfrm>
                <a:off x="7343830" y="2005586"/>
                <a:ext cx="330200" cy="454025"/>
              </a:xfrm>
              <a:custGeom>
                <a:avLst/>
                <a:gdLst>
                  <a:gd name="T0" fmla="*/ 0 w 318"/>
                  <a:gd name="T1" fmla="*/ 2147483647 h 412"/>
                  <a:gd name="T2" fmla="*/ 2147483647 w 318"/>
                  <a:gd name="T3" fmla="*/ 2147483647 h 412"/>
                  <a:gd name="T4" fmla="*/ 2147483647 w 318"/>
                  <a:gd name="T5" fmla="*/ 0 h 412"/>
                  <a:gd name="T6" fmla="*/ 2147483647 w 318"/>
                  <a:gd name="T7" fmla="*/ 2147483647 h 412"/>
                  <a:gd name="T8" fmla="*/ 2147483647 w 318"/>
                  <a:gd name="T9" fmla="*/ 2147483647 h 412"/>
                  <a:gd name="T10" fmla="*/ 2147483647 w 318"/>
                  <a:gd name="T11" fmla="*/ 2147483647 h 412"/>
                  <a:gd name="T12" fmla="*/ 2147483647 w 318"/>
                  <a:gd name="T13" fmla="*/ 2147483647 h 412"/>
                  <a:gd name="T14" fmla="*/ 2147483647 w 318"/>
                  <a:gd name="T15" fmla="*/ 2147483647 h 412"/>
                  <a:gd name="T16" fmla="*/ 0 w 318"/>
                  <a:gd name="T17" fmla="*/ 2147483647 h 4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8"/>
                  <a:gd name="T28" fmla="*/ 0 h 412"/>
                  <a:gd name="T29" fmla="*/ 318 w 318"/>
                  <a:gd name="T30" fmla="*/ 412 h 4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8" h="412">
                    <a:moveTo>
                      <a:pt x="0" y="412"/>
                    </a:moveTo>
                    <a:lnTo>
                      <a:pt x="3" y="1"/>
                    </a:lnTo>
                    <a:lnTo>
                      <a:pt x="74" y="0"/>
                    </a:lnTo>
                    <a:lnTo>
                      <a:pt x="254" y="111"/>
                    </a:lnTo>
                    <a:lnTo>
                      <a:pt x="318" y="115"/>
                    </a:lnTo>
                    <a:lnTo>
                      <a:pt x="318" y="308"/>
                    </a:lnTo>
                    <a:lnTo>
                      <a:pt x="246" y="308"/>
                    </a:lnTo>
                    <a:lnTo>
                      <a:pt x="74" y="412"/>
                    </a:lnTo>
                    <a:lnTo>
                      <a:pt x="0" y="4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5" name="Freeform 220"/>
              <p:cNvSpPr/>
              <p:nvPr/>
            </p:nvSpPr>
            <p:spPr bwMode="auto">
              <a:xfrm>
                <a:off x="7366055" y="2059561"/>
                <a:ext cx="274637" cy="115887"/>
              </a:xfrm>
              <a:custGeom>
                <a:avLst/>
                <a:gdLst>
                  <a:gd name="T0" fmla="*/ 0 w 264"/>
                  <a:gd name="T1" fmla="*/ 0 h 105"/>
                  <a:gd name="T2" fmla="*/ 2147483647 w 264"/>
                  <a:gd name="T3" fmla="*/ 0 h 105"/>
                  <a:gd name="T4" fmla="*/ 2147483647 w 264"/>
                  <a:gd name="T5" fmla="*/ 2147483647 h 105"/>
                  <a:gd name="T6" fmla="*/ 2147483647 w 264"/>
                  <a:gd name="T7" fmla="*/ 2147483647 h 1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4"/>
                  <a:gd name="T13" fmla="*/ 0 h 105"/>
                  <a:gd name="T14" fmla="*/ 264 w 264"/>
                  <a:gd name="T15" fmla="*/ 105 h 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4" h="105">
                    <a:moveTo>
                      <a:pt x="0" y="0"/>
                    </a:moveTo>
                    <a:lnTo>
                      <a:pt x="52" y="0"/>
                    </a:lnTo>
                    <a:lnTo>
                      <a:pt x="207" y="105"/>
                    </a:lnTo>
                    <a:lnTo>
                      <a:pt x="264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21"/>
              <p:cNvSpPr/>
              <p:nvPr/>
            </p:nvSpPr>
            <p:spPr bwMode="auto">
              <a:xfrm flipV="1">
                <a:off x="7371770" y="2266888"/>
                <a:ext cx="274637" cy="114300"/>
              </a:xfrm>
              <a:custGeom>
                <a:avLst/>
                <a:gdLst>
                  <a:gd name="T0" fmla="*/ 0 w 264"/>
                  <a:gd name="T1" fmla="*/ 0 h 105"/>
                  <a:gd name="T2" fmla="*/ 2147483647 w 264"/>
                  <a:gd name="T3" fmla="*/ 0 h 105"/>
                  <a:gd name="T4" fmla="*/ 2147483647 w 264"/>
                  <a:gd name="T5" fmla="*/ 2147483647 h 105"/>
                  <a:gd name="T6" fmla="*/ 2147483647 w 264"/>
                  <a:gd name="T7" fmla="*/ 2147483647 h 1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4"/>
                  <a:gd name="T13" fmla="*/ 0 h 105"/>
                  <a:gd name="T14" fmla="*/ 264 w 264"/>
                  <a:gd name="T15" fmla="*/ 105 h 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4" h="105">
                    <a:moveTo>
                      <a:pt x="0" y="0"/>
                    </a:moveTo>
                    <a:lnTo>
                      <a:pt x="52" y="0"/>
                    </a:lnTo>
                    <a:lnTo>
                      <a:pt x="207" y="105"/>
                    </a:lnTo>
                    <a:lnTo>
                      <a:pt x="264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4" name="Line 219"/>
              <p:cNvSpPr>
                <a:spLocks noChangeShapeType="1"/>
              </p:cNvSpPr>
              <p:nvPr/>
            </p:nvSpPr>
            <p:spPr bwMode="auto">
              <a:xfrm>
                <a:off x="7372405" y="2235773"/>
                <a:ext cx="2682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4" name="Text Box 39"/>
              <p:cNvSpPr txBox="1">
                <a:spLocks noChangeArrowheads="1"/>
              </p:cNvSpPr>
              <p:nvPr/>
            </p:nvSpPr>
            <p:spPr bwMode="auto">
              <a:xfrm>
                <a:off x="2576984" y="2248699"/>
                <a:ext cx="914400" cy="834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465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调制</a:t>
                </a:r>
                <a:br>
                  <a:rPr kumimoji="0" lang="en-US" alt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</a:br>
                <a:r>
                  <a:rPr kumimoji="0" lang="en-US" altLang="en-US" sz="1465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解调器</a:t>
                </a:r>
                <a:endParaRPr kumimoji="0" lang="en-US" alt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17" name="Text Box 41"/>
              <p:cNvSpPr txBox="1">
                <a:spLocks noChangeArrowheads="1"/>
              </p:cNvSpPr>
              <p:nvPr/>
            </p:nvSpPr>
            <p:spPr bwMode="auto">
              <a:xfrm>
                <a:off x="3377357" y="2348444"/>
                <a:ext cx="914400" cy="334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分路器</a:t>
                </a:r>
                <a:endParaRPr kumimoji="0" lang="en-US" alt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10" name="矩形 209"/>
          <p:cNvSpPr/>
          <p:nvPr/>
        </p:nvSpPr>
        <p:spPr>
          <a:xfrm>
            <a:off x="6026772" y="2600331"/>
            <a:ext cx="3170555" cy="99123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我国已广泛升级为</a:t>
            </a:r>
            <a:r>
              <a:rPr lang="en-US" altLang="zh-CN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FTTH</a:t>
            </a:r>
            <a:r>
              <a:rPr lang="zh-CN" altLang="en-US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en-US" altLang="zh-CN" sz="195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美国住宅依然有</a:t>
            </a:r>
            <a:r>
              <a:rPr lang="en-US" altLang="zh-CN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80%</a:t>
            </a:r>
            <a:r>
              <a:rPr lang="zh-CN" altLang="en-US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多使用</a:t>
            </a:r>
            <a:br>
              <a:rPr lang="en-US" altLang="zh-CN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DSL</a:t>
            </a:r>
            <a:r>
              <a:rPr lang="zh-CN" altLang="en-US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和同轴电缆接入</a:t>
            </a:r>
            <a:r>
              <a:rPr lang="en-US" altLang="zh-CN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</a:t>
            </a:r>
            <a:endParaRPr lang="zh-CN" altLang="en-US" sz="1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z="815" smtClean="0"/>
            </a:fld>
            <a:endParaRPr kumimoji="1" lang="zh-CN" altLang="en-US" sz="815" dirty="0"/>
          </a:p>
        </p:txBody>
      </p:sp>
      <p:sp>
        <p:nvSpPr>
          <p:cNvPr id="212" name="文本框 211"/>
          <p:cNvSpPr txBox="1"/>
          <p:nvPr/>
        </p:nvSpPr>
        <p:spPr>
          <a:xfrm>
            <a:off x="82904" y="5918398"/>
            <a:ext cx="2025216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1.2 </a:t>
            </a:r>
            <a:r>
              <a:rPr lang="zh-CN" altLang="en-US" sz="13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网络实例：网络边缘</a:t>
            </a:r>
            <a:endParaRPr lang="zh-CN" altLang="en-US" sz="13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HFC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6290" y="1250950"/>
            <a:ext cx="6541135" cy="3917315"/>
          </a:xfrm>
          <a:prstGeom prst="rect">
            <a:avLst/>
          </a:prstGeom>
        </p:spPr>
      </p:pic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909" y="3922939"/>
            <a:ext cx="3210813" cy="115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2" b="19599"/>
          <a:stretch>
            <a:fillRect/>
          </a:stretch>
        </p:blipFill>
        <p:spPr bwMode="auto">
          <a:xfrm>
            <a:off x="-84909" y="5191701"/>
            <a:ext cx="3210813" cy="166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1795" y="342900"/>
            <a:ext cx="9551670" cy="763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2018008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3090" y="342900"/>
            <a:ext cx="763270" cy="763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5295" y="395605"/>
            <a:ext cx="137795" cy="7835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16" name="文本框 1"/>
          <p:cNvSpPr txBox="1"/>
          <p:nvPr/>
        </p:nvSpPr>
        <p:spPr>
          <a:xfrm>
            <a:off x="1356360" y="463550"/>
            <a:ext cx="77708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第二章   物理层</a:t>
            </a:r>
            <a:endParaRPr lang="zh-CN" altLang="en-US" sz="2800" b="1" dirty="0">
              <a:solidFill>
                <a:schemeClr val="bg1"/>
              </a:solidFill>
              <a:latin typeface="造字工房言宋体" charset="-122"/>
              <a:ea typeface="造字工房言宋体" charset="-122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443480" y="1713865"/>
            <a:ext cx="6367780" cy="3822065"/>
            <a:chOff x="6864" y="4869"/>
            <a:chExt cx="7426" cy="4138"/>
          </a:xfrm>
        </p:grpSpPr>
        <p:cxnSp>
          <p:nvCxnSpPr>
            <p:cNvPr id="4" name="直接连接符 3"/>
            <p:cNvCxnSpPr/>
            <p:nvPr>
              <p:custDataLst>
                <p:tags r:id="rId3"/>
              </p:custDataLst>
            </p:nvPr>
          </p:nvCxnSpPr>
          <p:spPr>
            <a:xfrm>
              <a:off x="10258" y="8754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4"/>
              </p:custDataLst>
            </p:nvPr>
          </p:nvCxnSpPr>
          <p:spPr>
            <a:xfrm>
              <a:off x="10435" y="5468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10435" y="6141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6"/>
              </p:custDataLst>
            </p:nvPr>
          </p:nvCxnSpPr>
          <p:spPr>
            <a:xfrm>
              <a:off x="10435" y="6815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>
              <a:off x="10435" y="7489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8"/>
              </p:custDataLst>
            </p:nvPr>
          </p:nvCxnSpPr>
          <p:spPr>
            <a:xfrm>
              <a:off x="10435" y="8163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6864" y="4869"/>
              <a:ext cx="3788" cy="41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</p:spPr>
          <p:txBody>
            <a:bodyPr rot="0" spcFirstLastPara="0" vertOverflow="overflow" horzOverflow="overflow" vert="horz" wrap="square" lIns="91440" tIns="45720" rIns="396000" bIns="45720" numCol="1" spcCol="0" rtlCol="0" fromWordArt="0" anchor="ctr" anchorCtr="0" forceAA="0" compatLnSpc="1">
              <a:noAutofit/>
            </a:bodyPr>
            <a:p>
              <a:pPr algn="ctr">
                <a:lnSpc>
                  <a:spcPct val="120000"/>
                </a:lnSpc>
              </a:pPr>
              <a:endParaRPr lang="da-DK" altLang="zh-CN" sz="2400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5" name="任意多边形 64"/>
            <p:cNvSpPr/>
            <p:nvPr>
              <p:custDataLst>
                <p:tags r:id="rId10"/>
              </p:custDataLst>
            </p:nvPr>
          </p:nvSpPr>
          <p:spPr>
            <a:xfrm>
              <a:off x="6864" y="4874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6" name="任意多边形 65"/>
            <p:cNvSpPr/>
            <p:nvPr>
              <p:custDataLst>
                <p:tags r:id="rId11"/>
              </p:custDataLst>
            </p:nvPr>
          </p:nvSpPr>
          <p:spPr>
            <a:xfrm flipV="1">
              <a:off x="6864" y="8585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7" name="任意多边形 66"/>
            <p:cNvSpPr/>
            <p:nvPr>
              <p:custDataLst>
                <p:tags r:id="rId12"/>
              </p:custDataLst>
            </p:nvPr>
          </p:nvSpPr>
          <p:spPr>
            <a:xfrm flipH="1">
              <a:off x="10479" y="4869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8" name="任意多边形 67"/>
            <p:cNvSpPr/>
            <p:nvPr>
              <p:custDataLst>
                <p:tags r:id="rId13"/>
              </p:custDataLst>
            </p:nvPr>
          </p:nvSpPr>
          <p:spPr>
            <a:xfrm flipH="1" flipV="1">
              <a:off x="10479" y="8593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9" name="圆角矩形 18"/>
            <p:cNvSpPr/>
            <p:nvPr>
              <p:custDataLst>
                <p:tags r:id="rId14"/>
              </p:custDataLst>
            </p:nvPr>
          </p:nvSpPr>
          <p:spPr>
            <a:xfrm>
              <a:off x="10926" y="5206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1F74AD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 fontScale="80000"/>
            </a:bodyPr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2.1</a:t>
              </a:r>
              <a:r>
                <a:rPr lang="zh-CN" altLang="en-US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数据通信基础知识</a:t>
              </a: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60" name="圆角矩形 45"/>
            <p:cNvSpPr/>
            <p:nvPr>
              <p:custDataLst>
                <p:tags r:id="rId15"/>
              </p:custDataLst>
            </p:nvPr>
          </p:nvSpPr>
          <p:spPr>
            <a:xfrm>
              <a:off x="10926" y="6348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3498DB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 fontScale="80000"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2.2</a:t>
              </a:r>
              <a:r>
                <a:rPr lang="zh-CN" altLang="en-US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常见网络传输介质</a:t>
              </a:r>
              <a:endParaRPr lang="zh-CN" altLang="en-US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61" name="圆角矩形 53"/>
            <p:cNvSpPr/>
            <p:nvPr>
              <p:custDataLst>
                <p:tags r:id="rId16"/>
              </p:custDataLst>
            </p:nvPr>
          </p:nvSpPr>
          <p:spPr>
            <a:xfrm>
              <a:off x="10926" y="7413"/>
              <a:ext cx="3363" cy="525"/>
            </a:xfrm>
            <a:prstGeom prst="roundRect">
              <a:avLst>
                <a:gd name="adj" fmla="val 7973"/>
              </a:avLst>
            </a:prstGeom>
            <a:solidFill>
              <a:srgbClr val="1AA3AA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2.3</a:t>
              </a:r>
              <a:r>
                <a:rPr lang="zh-CN" altLang="en-US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信道复用技术</a:t>
              </a:r>
              <a:endParaRPr lang="zh-CN" altLang="en-US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1" name="圆角矩形 61"/>
            <p:cNvSpPr/>
            <p:nvPr>
              <p:custDataLst>
                <p:tags r:id="rId17"/>
              </p:custDataLst>
            </p:nvPr>
          </p:nvSpPr>
          <p:spPr>
            <a:xfrm>
              <a:off x="10926" y="8477"/>
              <a:ext cx="3364" cy="525"/>
            </a:xfrm>
            <a:prstGeom prst="roundRect">
              <a:avLst>
                <a:gd name="adj" fmla="val 7973"/>
              </a:avLst>
            </a:prstGeom>
            <a:solidFill>
              <a:srgbClr val="69A35B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accent4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2.4</a:t>
              </a:r>
              <a:r>
                <a:rPr lang="zh-CN" altLang="en-US" sz="2400" b="1">
                  <a:solidFill>
                    <a:schemeClr val="accent4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宽带接入技术</a:t>
              </a:r>
              <a:endParaRPr lang="zh-CN" altLang="en-US" sz="2400" b="1">
                <a:solidFill>
                  <a:schemeClr val="accent4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8"/>
              </p:custDataLst>
            </p:nvPr>
          </p:nvSpPr>
          <p:spPr>
            <a:xfrm>
              <a:off x="10869" y="5411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3" name="椭圆 82"/>
            <p:cNvSpPr/>
            <p:nvPr>
              <p:custDataLst>
                <p:tags r:id="rId19"/>
              </p:custDataLst>
            </p:nvPr>
          </p:nvSpPr>
          <p:spPr>
            <a:xfrm>
              <a:off x="10869" y="6085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4" name="椭圆 83"/>
            <p:cNvSpPr/>
            <p:nvPr>
              <p:custDataLst>
                <p:tags r:id="rId20"/>
              </p:custDataLst>
            </p:nvPr>
          </p:nvSpPr>
          <p:spPr>
            <a:xfrm>
              <a:off x="10869" y="6757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5" name="椭圆 84"/>
            <p:cNvSpPr/>
            <p:nvPr>
              <p:custDataLst>
                <p:tags r:id="rId21"/>
              </p:custDataLst>
            </p:nvPr>
          </p:nvSpPr>
          <p:spPr>
            <a:xfrm>
              <a:off x="10869" y="7431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6" name="椭圆 85"/>
            <p:cNvSpPr/>
            <p:nvPr>
              <p:custDataLst>
                <p:tags r:id="rId22"/>
              </p:custDataLst>
            </p:nvPr>
          </p:nvSpPr>
          <p:spPr>
            <a:xfrm>
              <a:off x="10813" y="8727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864" y="5579"/>
              <a:ext cx="3788" cy="1965"/>
            </a:xfrm>
            <a:prstGeom prst="rect">
              <a:avLst/>
            </a:prstGeom>
          </p:spPr>
        </p:pic>
        <p:sp>
          <p:nvSpPr>
            <p:cNvPr id="3" name="椭圆 2"/>
            <p:cNvSpPr/>
            <p:nvPr>
              <p:custDataLst>
                <p:tags r:id="rId24"/>
              </p:custDataLst>
            </p:nvPr>
          </p:nvSpPr>
          <p:spPr>
            <a:xfrm>
              <a:off x="10941" y="8164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接入网：无线接入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760" y="1814195"/>
            <a:ext cx="8346440" cy="3333115"/>
          </a:xfrm>
        </p:spPr>
        <p:txBody>
          <a:bodyPr/>
          <a:lstStyle/>
          <a:p>
            <a:r>
              <a:rPr lang="zh-CN" altLang="en-US" dirty="0"/>
              <a:t>无线接入网</a:t>
            </a:r>
            <a:r>
              <a:rPr lang="zh-CN" altLang="en-US" dirty="0">
                <a:sym typeface="+mn-ea"/>
              </a:rPr>
              <a:t>通过基站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“接入点”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将</a:t>
            </a:r>
            <a:r>
              <a:rPr lang="zh-CN" altLang="en-US" dirty="0"/>
              <a:t>终端系统连接到路由器上</a:t>
            </a:r>
            <a:endParaRPr lang="zh-CN" altLang="en-US" dirty="0"/>
          </a:p>
        </p:txBody>
      </p:sp>
      <p:grpSp>
        <p:nvGrpSpPr>
          <p:cNvPr id="5" name="Group 2"/>
          <p:cNvGrpSpPr/>
          <p:nvPr/>
        </p:nvGrpSpPr>
        <p:grpSpPr>
          <a:xfrm>
            <a:off x="835072" y="1031916"/>
            <a:ext cx="3835783" cy="4541621"/>
            <a:chOff x="928086" y="837519"/>
            <a:chExt cx="4720964" cy="5589686"/>
          </a:xfrm>
        </p:grpSpPr>
        <p:sp>
          <p:nvSpPr>
            <p:cNvPr id="275" name="Rectangle 3"/>
            <p:cNvSpPr>
              <a:spLocks noChangeArrowheads="1"/>
            </p:cNvSpPr>
            <p:nvPr/>
          </p:nvSpPr>
          <p:spPr bwMode="auto">
            <a:xfrm>
              <a:off x="928086" y="837519"/>
              <a:ext cx="4720964" cy="296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682625" indent="-2254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kumimoji="0" lang="en-US" altLang="en-US" sz="19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无线局域网</a:t>
              </a:r>
              <a:r>
                <a:rPr kumimoji="0" lang="zh-CN" altLang="en-US" sz="195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</a:t>
              </a:r>
              <a:r>
                <a:rPr kumimoji="0" lang="en-US" altLang="zh-CN" sz="195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WLAN</a:t>
              </a:r>
              <a:r>
                <a:rPr kumimoji="0" lang="zh-CN" altLang="en-US" sz="195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）</a:t>
              </a:r>
              <a:endParaRPr kumimoji="0" lang="en-US" altLang="en-US" sz="195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Arial" panose="020B0604020202020204" pitchFamily="34" charset="0"/>
                <a:buChar char="•"/>
                <a:defRPr/>
              </a:pPr>
              <a:r>
                <a:rPr kumimoji="0" lang="en-US" altLang="en-US" sz="1625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通常在建筑物内或周围</a:t>
              </a:r>
              <a:r>
                <a:rPr kumimoji="0" lang="en-US" altLang="en-US" sz="16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sz="1625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lang="en-US" altLang="en-US" sz="1625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米</a:t>
              </a:r>
              <a:r>
                <a:rPr kumimoji="0" lang="en-US" altLang="en-US" sz="16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endParaRPr kumimoji="0" lang="en-US" altLang="en-US" sz="162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Arial" panose="020B0604020202020204" pitchFamily="34" charset="0"/>
                <a:buChar char="•"/>
                <a:defRPr/>
              </a:pPr>
              <a:r>
                <a:rPr kumimoji="0" lang="en-US" altLang="en-US" sz="16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802.11b/g/</a:t>
              </a:r>
              <a:r>
                <a:rPr kumimoji="0" lang="en-US" altLang="en-US" sz="1625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n（WiFi</a:t>
              </a:r>
              <a:r>
                <a:rPr kumimoji="0" lang="en-US" altLang="en-US" sz="16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）：</a:t>
              </a:r>
              <a:br>
                <a:rPr kumimoji="0" lang="en-US" altLang="en-US" sz="16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r>
                <a:rPr kumimoji="0" lang="en-US" altLang="en-US" sz="16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11、54、450 </a:t>
              </a:r>
              <a:r>
                <a:rPr kumimoji="0" lang="en-US" altLang="en-US" sz="1625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Mbps等传输速率</a:t>
              </a:r>
              <a:endParaRPr kumimoji="0" lang="en-US" altLang="en-US" sz="162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76" name="Group 85"/>
            <p:cNvGrpSpPr/>
            <p:nvPr/>
          </p:nvGrpSpPr>
          <p:grpSpPr bwMode="auto">
            <a:xfrm>
              <a:off x="1457197" y="4740844"/>
              <a:ext cx="2487613" cy="1562100"/>
              <a:chOff x="2889" y="1631"/>
              <a:chExt cx="980" cy="743"/>
            </a:xfrm>
          </p:grpSpPr>
          <p:sp>
            <p:nvSpPr>
              <p:cNvPr id="277" name="Rectangle 86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9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AutoShape 87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950" b="0" i="0" u="none" strike="noStrike" kern="1200" cap="none" spc="0" normalizeH="0" baseline="0" noProof="0" dirty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Line 110"/>
            <p:cNvSpPr>
              <a:spLocks noChangeShapeType="1"/>
            </p:cNvSpPr>
            <p:nvPr/>
          </p:nvSpPr>
          <p:spPr bwMode="auto">
            <a:xfrm>
              <a:off x="3123661" y="6082085"/>
              <a:ext cx="934073" cy="39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Line 116"/>
            <p:cNvSpPr>
              <a:spLocks noChangeShapeType="1"/>
            </p:cNvSpPr>
            <p:nvPr/>
          </p:nvSpPr>
          <p:spPr bwMode="auto">
            <a:xfrm flipV="1">
              <a:off x="2501772" y="6010844"/>
              <a:ext cx="287338" cy="4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3" name="Group 246"/>
            <p:cNvGrpSpPr/>
            <p:nvPr/>
          </p:nvGrpSpPr>
          <p:grpSpPr bwMode="auto">
            <a:xfrm>
              <a:off x="2025522" y="5620319"/>
              <a:ext cx="863600" cy="588962"/>
              <a:chOff x="2967" y="478"/>
              <a:chExt cx="788" cy="625"/>
            </a:xfrm>
          </p:grpSpPr>
          <p:pic>
            <p:nvPicPr>
              <p:cNvPr id="384" name="Picture 247" descr="access_point_stylized_small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5" name="Picture 248" descr="antenna_radiation_stylized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6" name="Group 390"/>
            <p:cNvGrpSpPr/>
            <p:nvPr/>
          </p:nvGrpSpPr>
          <p:grpSpPr bwMode="auto">
            <a:xfrm>
              <a:off x="1939797" y="4851969"/>
              <a:ext cx="757238" cy="682625"/>
              <a:chOff x="877" y="1008"/>
              <a:chExt cx="2747" cy="2591"/>
            </a:xfrm>
          </p:grpSpPr>
          <p:pic>
            <p:nvPicPr>
              <p:cNvPr id="387" name="Picture 391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8" name="Picture 392" descr="laptop_keyboar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9" name="Freeform 393"/>
              <p:cNvSpPr/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390" name="Picture 394" descr="screen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1" name="Freeform 395"/>
              <p:cNvSpPr/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2" name="Freeform 396"/>
              <p:cNvSpPr/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3" name="Freeform 397"/>
              <p:cNvSpPr/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Freeform 398"/>
              <p:cNvSpPr/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399"/>
              <p:cNvSpPr/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00"/>
              <p:cNvSpPr/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13" name="Group 401"/>
              <p:cNvGrpSpPr/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28" name="Freeform 402"/>
                <p:cNvSpPr/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9" name="Freeform 403"/>
                <p:cNvSpPr/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0" name="Freeform 404"/>
                <p:cNvSpPr/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1" name="Freeform 405"/>
                <p:cNvSpPr/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2" name="Freeform 406"/>
                <p:cNvSpPr/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3" name="Freeform 407"/>
                <p:cNvSpPr/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14" name="Freeform 408"/>
              <p:cNvSpPr/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5" name="Freeform 409"/>
              <p:cNvSpPr/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6" name="Freeform 410"/>
              <p:cNvSpPr/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7" name="Freeform 411"/>
              <p:cNvSpPr/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8" name="Freeform 412"/>
              <p:cNvSpPr/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7" name="Freeform 413"/>
              <p:cNvSpPr/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94" name="Text Box 446"/>
            <p:cNvSpPr txBox="1">
              <a:spLocks noChangeArrowheads="1"/>
            </p:cNvSpPr>
            <p:nvPr/>
          </p:nvSpPr>
          <p:spPr bwMode="auto">
            <a:xfrm>
              <a:off x="3690431" y="6037217"/>
              <a:ext cx="1205914" cy="38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65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to Internet</a:t>
              </a:r>
              <a:endParaRPr kumimoji="0" lang="en-US" altLang="en-US" sz="1465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496" name="Group 114"/>
            <p:cNvGrpSpPr/>
            <p:nvPr/>
          </p:nvGrpSpPr>
          <p:grpSpPr bwMode="auto">
            <a:xfrm>
              <a:off x="2828797" y="4912294"/>
              <a:ext cx="636588" cy="879475"/>
              <a:chOff x="5806938" y="3011924"/>
              <a:chExt cx="347997" cy="396620"/>
            </a:xfrm>
          </p:grpSpPr>
          <p:pic>
            <p:nvPicPr>
              <p:cNvPr id="497" name="Picture 117" descr="fridge2.pn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906702" y="307151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8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06938" y="301192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20" name="Group 519"/>
            <p:cNvGrpSpPr/>
            <p:nvPr/>
          </p:nvGrpSpPr>
          <p:grpSpPr>
            <a:xfrm>
              <a:off x="2789999" y="5883655"/>
              <a:ext cx="686068" cy="362749"/>
              <a:chOff x="7493876" y="2774731"/>
              <a:chExt cx="1481958" cy="894622"/>
            </a:xfrm>
          </p:grpSpPr>
          <p:sp>
            <p:nvSpPr>
              <p:cNvPr id="521" name="Freeform 520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-1" fmla="*/ 8187558 w 8187558"/>
                  <a:gd name="connsiteY0-2" fmla="*/ 0 h 2617076"/>
                  <a:gd name="connsiteX1-3" fmla="*/ 8187558 w 8187558"/>
                  <a:gd name="connsiteY1-4" fmla="*/ 1271752 h 2617076"/>
                  <a:gd name="connsiteX2-5" fmla="*/ 4025462 w 8187558"/>
                  <a:gd name="connsiteY2-6" fmla="*/ 2617076 h 2617076"/>
                  <a:gd name="connsiteX3-7" fmla="*/ 0 w 8187558"/>
                  <a:gd name="connsiteY3-8" fmla="*/ 1229711 h 2617076"/>
                  <a:gd name="connsiteX4-9" fmla="*/ 31531 w 8187558"/>
                  <a:gd name="connsiteY4-10" fmla="*/ 147145 h 2617076"/>
                  <a:gd name="connsiteX5-11" fmla="*/ 4046482 w 8187558"/>
                  <a:gd name="connsiteY5-12" fmla="*/ 1576552 h 2617076"/>
                  <a:gd name="connsiteX6-13" fmla="*/ 8187558 w 8187558"/>
                  <a:gd name="connsiteY6-14" fmla="*/ 0 h 2617076"/>
                  <a:gd name="connsiteX0-15" fmla="*/ 8187558 w 8187558"/>
                  <a:gd name="connsiteY0-16" fmla="*/ 0 h 2617076"/>
                  <a:gd name="connsiteX1-17" fmla="*/ 8187558 w 8187558"/>
                  <a:gd name="connsiteY1-18" fmla="*/ 1271752 h 2617076"/>
                  <a:gd name="connsiteX2-19" fmla="*/ 4025462 w 8187558"/>
                  <a:gd name="connsiteY2-20" fmla="*/ 2617076 h 2617076"/>
                  <a:gd name="connsiteX3-21" fmla="*/ 0 w 8187558"/>
                  <a:gd name="connsiteY3-22" fmla="*/ 1229711 h 2617076"/>
                  <a:gd name="connsiteX4-23" fmla="*/ 31531 w 8187558"/>
                  <a:gd name="connsiteY4-24" fmla="*/ 147145 h 2617076"/>
                  <a:gd name="connsiteX5-25" fmla="*/ 4046482 w 8187558"/>
                  <a:gd name="connsiteY5-26" fmla="*/ 1576552 h 2617076"/>
                  <a:gd name="connsiteX6-27" fmla="*/ 8187558 w 8187558"/>
                  <a:gd name="connsiteY6-28" fmla="*/ 0 h 2617076"/>
                  <a:gd name="connsiteX0-29" fmla="*/ 8187558 w 8187558"/>
                  <a:gd name="connsiteY0-30" fmla="*/ 0 h 2617076"/>
                  <a:gd name="connsiteX1-31" fmla="*/ 8187558 w 8187558"/>
                  <a:gd name="connsiteY1-32" fmla="*/ 1271752 h 2617076"/>
                  <a:gd name="connsiteX2-33" fmla="*/ 4025462 w 8187558"/>
                  <a:gd name="connsiteY2-34" fmla="*/ 2617076 h 2617076"/>
                  <a:gd name="connsiteX3-35" fmla="*/ 0 w 8187558"/>
                  <a:gd name="connsiteY3-36" fmla="*/ 1229711 h 2617076"/>
                  <a:gd name="connsiteX4-37" fmla="*/ 31531 w 8187558"/>
                  <a:gd name="connsiteY4-38" fmla="*/ 147145 h 2617076"/>
                  <a:gd name="connsiteX5-39" fmla="*/ 4046482 w 8187558"/>
                  <a:gd name="connsiteY5-40" fmla="*/ 1576552 h 2617076"/>
                  <a:gd name="connsiteX6-41" fmla="*/ 8187558 w 8187558"/>
                  <a:gd name="connsiteY6-42" fmla="*/ 0 h 2617076"/>
                  <a:gd name="connsiteX0-43" fmla="*/ 8187558 w 8187558"/>
                  <a:gd name="connsiteY0-44" fmla="*/ 0 h 2617076"/>
                  <a:gd name="connsiteX1-45" fmla="*/ 8187558 w 8187558"/>
                  <a:gd name="connsiteY1-46" fmla="*/ 1271752 h 2617076"/>
                  <a:gd name="connsiteX2-47" fmla="*/ 4025462 w 8187558"/>
                  <a:gd name="connsiteY2-48" fmla="*/ 2617076 h 2617076"/>
                  <a:gd name="connsiteX3-49" fmla="*/ 0 w 8187558"/>
                  <a:gd name="connsiteY3-50" fmla="*/ 1229711 h 2617076"/>
                  <a:gd name="connsiteX4-51" fmla="*/ 31531 w 8187558"/>
                  <a:gd name="connsiteY4-52" fmla="*/ 147145 h 2617076"/>
                  <a:gd name="connsiteX5-53" fmla="*/ 4046482 w 8187558"/>
                  <a:gd name="connsiteY5-54" fmla="*/ 1576552 h 2617076"/>
                  <a:gd name="connsiteX6-55" fmla="*/ 8187558 w 8187558"/>
                  <a:gd name="connsiteY6-56" fmla="*/ 0 h 2617076"/>
                  <a:gd name="connsiteX0-57" fmla="*/ 8187558 w 8187558"/>
                  <a:gd name="connsiteY0-58" fmla="*/ 0 h 2617076"/>
                  <a:gd name="connsiteX1-59" fmla="*/ 8187558 w 8187558"/>
                  <a:gd name="connsiteY1-60" fmla="*/ 1271752 h 2617076"/>
                  <a:gd name="connsiteX2-61" fmla="*/ 4025462 w 8187558"/>
                  <a:gd name="connsiteY2-62" fmla="*/ 2617076 h 2617076"/>
                  <a:gd name="connsiteX3-63" fmla="*/ 0 w 8187558"/>
                  <a:gd name="connsiteY3-64" fmla="*/ 1229711 h 2617076"/>
                  <a:gd name="connsiteX4-65" fmla="*/ 31531 w 8187558"/>
                  <a:gd name="connsiteY4-66" fmla="*/ 147145 h 2617076"/>
                  <a:gd name="connsiteX5-67" fmla="*/ 4046482 w 8187558"/>
                  <a:gd name="connsiteY5-68" fmla="*/ 1576552 h 2617076"/>
                  <a:gd name="connsiteX6-69" fmla="*/ 8187558 w 8187558"/>
                  <a:gd name="connsiteY6-70" fmla="*/ 0 h 2617076"/>
                  <a:gd name="connsiteX0-71" fmla="*/ 8187558 w 8187558"/>
                  <a:gd name="connsiteY0-72" fmla="*/ 0 h 2617076"/>
                  <a:gd name="connsiteX1-73" fmla="*/ 8187558 w 8187558"/>
                  <a:gd name="connsiteY1-74" fmla="*/ 1271752 h 2617076"/>
                  <a:gd name="connsiteX2-75" fmla="*/ 4025462 w 8187558"/>
                  <a:gd name="connsiteY2-76" fmla="*/ 2617076 h 2617076"/>
                  <a:gd name="connsiteX3-77" fmla="*/ 0 w 8187558"/>
                  <a:gd name="connsiteY3-78" fmla="*/ 1229711 h 2617076"/>
                  <a:gd name="connsiteX4-79" fmla="*/ 31531 w 8187558"/>
                  <a:gd name="connsiteY4-80" fmla="*/ 147145 h 2617076"/>
                  <a:gd name="connsiteX5-81" fmla="*/ 4046482 w 8187558"/>
                  <a:gd name="connsiteY5-82" fmla="*/ 1576552 h 2617076"/>
                  <a:gd name="connsiteX6-83" fmla="*/ 8187558 w 8187558"/>
                  <a:gd name="connsiteY6-84" fmla="*/ 0 h 2617076"/>
                  <a:gd name="connsiteX0-85" fmla="*/ 8187558 w 8187558"/>
                  <a:gd name="connsiteY0-86" fmla="*/ 0 h 2638097"/>
                  <a:gd name="connsiteX1-87" fmla="*/ 8187558 w 8187558"/>
                  <a:gd name="connsiteY1-88" fmla="*/ 1271752 h 2638097"/>
                  <a:gd name="connsiteX2-89" fmla="*/ 4099035 w 8187558"/>
                  <a:gd name="connsiteY2-90" fmla="*/ 2638097 h 2638097"/>
                  <a:gd name="connsiteX3-91" fmla="*/ 0 w 8187558"/>
                  <a:gd name="connsiteY3-92" fmla="*/ 1229711 h 2638097"/>
                  <a:gd name="connsiteX4-93" fmla="*/ 31531 w 8187558"/>
                  <a:gd name="connsiteY4-94" fmla="*/ 147145 h 2638097"/>
                  <a:gd name="connsiteX5-95" fmla="*/ 4046482 w 8187558"/>
                  <a:gd name="connsiteY5-96" fmla="*/ 1576552 h 2638097"/>
                  <a:gd name="connsiteX6-97" fmla="*/ 8187558 w 8187558"/>
                  <a:gd name="connsiteY6-98" fmla="*/ 0 h 2638097"/>
                  <a:gd name="connsiteX0-99" fmla="*/ 8187558 w 8187558"/>
                  <a:gd name="connsiteY0-100" fmla="*/ 0 h 2638097"/>
                  <a:gd name="connsiteX1-101" fmla="*/ 8187558 w 8187558"/>
                  <a:gd name="connsiteY1-102" fmla="*/ 1271752 h 2638097"/>
                  <a:gd name="connsiteX2-103" fmla="*/ 4099035 w 8187558"/>
                  <a:gd name="connsiteY2-104" fmla="*/ 2638097 h 2638097"/>
                  <a:gd name="connsiteX3-105" fmla="*/ 0 w 8187558"/>
                  <a:gd name="connsiteY3-106" fmla="*/ 1229711 h 2638097"/>
                  <a:gd name="connsiteX4-107" fmla="*/ 31531 w 8187558"/>
                  <a:gd name="connsiteY4-108" fmla="*/ 147145 h 2638097"/>
                  <a:gd name="connsiteX5-109" fmla="*/ 4046482 w 8187558"/>
                  <a:gd name="connsiteY5-110" fmla="*/ 1576552 h 2638097"/>
                  <a:gd name="connsiteX6-111" fmla="*/ 8187558 w 8187558"/>
                  <a:gd name="connsiteY6-112" fmla="*/ 0 h 2638097"/>
                  <a:gd name="connsiteX0-113" fmla="*/ 8187558 w 8187558"/>
                  <a:gd name="connsiteY0-114" fmla="*/ 0 h 2638097"/>
                  <a:gd name="connsiteX1-115" fmla="*/ 8187558 w 8187558"/>
                  <a:gd name="connsiteY1-116" fmla="*/ 1271752 h 2638097"/>
                  <a:gd name="connsiteX2-117" fmla="*/ 4099035 w 8187558"/>
                  <a:gd name="connsiteY2-118" fmla="*/ 2638097 h 2638097"/>
                  <a:gd name="connsiteX3-119" fmla="*/ 0 w 8187558"/>
                  <a:gd name="connsiteY3-120" fmla="*/ 1229711 h 2638097"/>
                  <a:gd name="connsiteX4-121" fmla="*/ 31531 w 8187558"/>
                  <a:gd name="connsiteY4-122" fmla="*/ 147145 h 2638097"/>
                  <a:gd name="connsiteX5-123" fmla="*/ 4046482 w 8187558"/>
                  <a:gd name="connsiteY5-124" fmla="*/ 1576552 h 2638097"/>
                  <a:gd name="connsiteX6-125" fmla="*/ 8187558 w 8187558"/>
                  <a:gd name="connsiteY6-126" fmla="*/ 0 h 2638097"/>
                  <a:gd name="connsiteX0-127" fmla="*/ 8187558 w 8187558"/>
                  <a:gd name="connsiteY0-128" fmla="*/ 0 h 2638097"/>
                  <a:gd name="connsiteX1-129" fmla="*/ 8187558 w 8187558"/>
                  <a:gd name="connsiteY1-130" fmla="*/ 1271752 h 2638097"/>
                  <a:gd name="connsiteX2-131" fmla="*/ 4099035 w 8187558"/>
                  <a:gd name="connsiteY2-132" fmla="*/ 2638097 h 2638097"/>
                  <a:gd name="connsiteX3-133" fmla="*/ 0 w 8187558"/>
                  <a:gd name="connsiteY3-134" fmla="*/ 1229711 h 2638097"/>
                  <a:gd name="connsiteX4-135" fmla="*/ 31531 w 8187558"/>
                  <a:gd name="connsiteY4-136" fmla="*/ 147145 h 2638097"/>
                  <a:gd name="connsiteX5-137" fmla="*/ 4046482 w 8187558"/>
                  <a:gd name="connsiteY5-138" fmla="*/ 1576552 h 2638097"/>
                  <a:gd name="connsiteX6-139" fmla="*/ 8187558 w 8187558"/>
                  <a:gd name="connsiteY6-140" fmla="*/ 0 h 2638097"/>
                  <a:gd name="connsiteX0-141" fmla="*/ 8187558 w 8187558"/>
                  <a:gd name="connsiteY0-142" fmla="*/ 0 h 2638097"/>
                  <a:gd name="connsiteX1-143" fmla="*/ 8187558 w 8187558"/>
                  <a:gd name="connsiteY1-144" fmla="*/ 1271752 h 2638097"/>
                  <a:gd name="connsiteX2-145" fmla="*/ 4099035 w 8187558"/>
                  <a:gd name="connsiteY2-146" fmla="*/ 2638097 h 2638097"/>
                  <a:gd name="connsiteX3-147" fmla="*/ 0 w 8187558"/>
                  <a:gd name="connsiteY3-148" fmla="*/ 1229711 h 2638097"/>
                  <a:gd name="connsiteX4-149" fmla="*/ 31531 w 8187558"/>
                  <a:gd name="connsiteY4-150" fmla="*/ 147145 h 2638097"/>
                  <a:gd name="connsiteX5-151" fmla="*/ 4088524 w 8187558"/>
                  <a:gd name="connsiteY5-152" fmla="*/ 1597573 h 2638097"/>
                  <a:gd name="connsiteX6-153" fmla="*/ 8187558 w 8187558"/>
                  <a:gd name="connsiteY6-154" fmla="*/ 0 h 2638097"/>
                  <a:gd name="connsiteX0-155" fmla="*/ 8187558 w 8187558"/>
                  <a:gd name="connsiteY0-156" fmla="*/ 0 h 2638097"/>
                  <a:gd name="connsiteX1-157" fmla="*/ 8187558 w 8187558"/>
                  <a:gd name="connsiteY1-158" fmla="*/ 1271752 h 2638097"/>
                  <a:gd name="connsiteX2-159" fmla="*/ 4099035 w 8187558"/>
                  <a:gd name="connsiteY2-160" fmla="*/ 2638097 h 2638097"/>
                  <a:gd name="connsiteX3-161" fmla="*/ 0 w 8187558"/>
                  <a:gd name="connsiteY3-162" fmla="*/ 1229711 h 2638097"/>
                  <a:gd name="connsiteX4-163" fmla="*/ 31531 w 8187558"/>
                  <a:gd name="connsiteY4-164" fmla="*/ 147145 h 2638097"/>
                  <a:gd name="connsiteX5-165" fmla="*/ 4088524 w 8187558"/>
                  <a:gd name="connsiteY5-166" fmla="*/ 1597573 h 2638097"/>
                  <a:gd name="connsiteX6-167" fmla="*/ 8187558 w 8187558"/>
                  <a:gd name="connsiteY6-168" fmla="*/ 0 h 2638097"/>
                  <a:gd name="connsiteX0-169" fmla="*/ 8187558 w 8187558"/>
                  <a:gd name="connsiteY0-170" fmla="*/ 0 h 2638097"/>
                  <a:gd name="connsiteX1-171" fmla="*/ 8187558 w 8187558"/>
                  <a:gd name="connsiteY1-172" fmla="*/ 1271752 h 2638097"/>
                  <a:gd name="connsiteX2-173" fmla="*/ 4099035 w 8187558"/>
                  <a:gd name="connsiteY2-174" fmla="*/ 2638097 h 2638097"/>
                  <a:gd name="connsiteX3-175" fmla="*/ 0 w 8187558"/>
                  <a:gd name="connsiteY3-176" fmla="*/ 1229711 h 2638097"/>
                  <a:gd name="connsiteX4-177" fmla="*/ 31531 w 8187558"/>
                  <a:gd name="connsiteY4-178" fmla="*/ 147145 h 2638097"/>
                  <a:gd name="connsiteX5-179" fmla="*/ 4099035 w 8187558"/>
                  <a:gd name="connsiteY5-180" fmla="*/ 1566042 h 2638097"/>
                  <a:gd name="connsiteX6-181" fmla="*/ 8187558 w 8187558"/>
                  <a:gd name="connsiteY6-182" fmla="*/ 0 h 2638097"/>
                  <a:gd name="connsiteX0-183" fmla="*/ 8187558 w 8187558"/>
                  <a:gd name="connsiteY0-184" fmla="*/ 0 h 2638097"/>
                  <a:gd name="connsiteX1-185" fmla="*/ 8187558 w 8187558"/>
                  <a:gd name="connsiteY1-186" fmla="*/ 1271752 h 2638097"/>
                  <a:gd name="connsiteX2-187" fmla="*/ 4099035 w 8187558"/>
                  <a:gd name="connsiteY2-188" fmla="*/ 2638097 h 2638097"/>
                  <a:gd name="connsiteX3-189" fmla="*/ 0 w 8187558"/>
                  <a:gd name="connsiteY3-190" fmla="*/ 1229711 h 2638097"/>
                  <a:gd name="connsiteX4-191" fmla="*/ 31531 w 8187558"/>
                  <a:gd name="connsiteY4-192" fmla="*/ 147145 h 2638097"/>
                  <a:gd name="connsiteX5-193" fmla="*/ 4099035 w 8187558"/>
                  <a:gd name="connsiteY5-194" fmla="*/ 1566042 h 2638097"/>
                  <a:gd name="connsiteX6-195" fmla="*/ 8187558 w 8187558"/>
                  <a:gd name="connsiteY6-196" fmla="*/ 0 h 2638097"/>
                  <a:gd name="connsiteX0-197" fmla="*/ 8187558 w 8187558"/>
                  <a:gd name="connsiteY0-198" fmla="*/ 0 h 2638097"/>
                  <a:gd name="connsiteX1-199" fmla="*/ 8187558 w 8187558"/>
                  <a:gd name="connsiteY1-200" fmla="*/ 1271752 h 2638097"/>
                  <a:gd name="connsiteX2-201" fmla="*/ 4099035 w 8187558"/>
                  <a:gd name="connsiteY2-202" fmla="*/ 2638097 h 2638097"/>
                  <a:gd name="connsiteX3-203" fmla="*/ 0 w 8187558"/>
                  <a:gd name="connsiteY3-204" fmla="*/ 1229711 h 2638097"/>
                  <a:gd name="connsiteX4-205" fmla="*/ 31531 w 8187558"/>
                  <a:gd name="connsiteY4-206" fmla="*/ 147145 h 2638097"/>
                  <a:gd name="connsiteX5-207" fmla="*/ 4099035 w 8187558"/>
                  <a:gd name="connsiteY5-208" fmla="*/ 1566042 h 2638097"/>
                  <a:gd name="connsiteX6-209" fmla="*/ 8187558 w 8187558"/>
                  <a:gd name="connsiteY6-210" fmla="*/ 0 h 2638097"/>
                  <a:gd name="connsiteX0-211" fmla="*/ 8187558 w 8187558"/>
                  <a:gd name="connsiteY0-212" fmla="*/ 0 h 2638097"/>
                  <a:gd name="connsiteX1-213" fmla="*/ 8187558 w 8187558"/>
                  <a:gd name="connsiteY1-214" fmla="*/ 1271752 h 2638097"/>
                  <a:gd name="connsiteX2-215" fmla="*/ 4099035 w 8187558"/>
                  <a:gd name="connsiteY2-216" fmla="*/ 2638097 h 2638097"/>
                  <a:gd name="connsiteX3-217" fmla="*/ 0 w 8187558"/>
                  <a:gd name="connsiteY3-218" fmla="*/ 1229711 h 2638097"/>
                  <a:gd name="connsiteX4-219" fmla="*/ 31531 w 8187558"/>
                  <a:gd name="connsiteY4-220" fmla="*/ 147145 h 2638097"/>
                  <a:gd name="connsiteX5-221" fmla="*/ 4099035 w 8187558"/>
                  <a:gd name="connsiteY5-222" fmla="*/ 1566042 h 2638097"/>
                  <a:gd name="connsiteX6-223" fmla="*/ 8187558 w 8187558"/>
                  <a:gd name="connsiteY6-224" fmla="*/ 0 h 2638097"/>
                  <a:gd name="connsiteX0-225" fmla="*/ 8187558 w 8187558"/>
                  <a:gd name="connsiteY0-226" fmla="*/ 0 h 2638097"/>
                  <a:gd name="connsiteX1-227" fmla="*/ 8187558 w 8187558"/>
                  <a:gd name="connsiteY1-228" fmla="*/ 1271752 h 2638097"/>
                  <a:gd name="connsiteX2-229" fmla="*/ 4099035 w 8187558"/>
                  <a:gd name="connsiteY2-230" fmla="*/ 2638097 h 2638097"/>
                  <a:gd name="connsiteX3-231" fmla="*/ 0 w 8187558"/>
                  <a:gd name="connsiteY3-232" fmla="*/ 1229711 h 2638097"/>
                  <a:gd name="connsiteX4-233" fmla="*/ 31531 w 8187558"/>
                  <a:gd name="connsiteY4-234" fmla="*/ 147145 h 2638097"/>
                  <a:gd name="connsiteX5-235" fmla="*/ 4099035 w 8187558"/>
                  <a:gd name="connsiteY5-236" fmla="*/ 1566042 h 2638097"/>
                  <a:gd name="connsiteX6-237" fmla="*/ 8187558 w 8187558"/>
                  <a:gd name="connsiteY6-238" fmla="*/ 0 h 2638097"/>
                  <a:gd name="connsiteX0-239" fmla="*/ 8187558 w 8187558"/>
                  <a:gd name="connsiteY0-240" fmla="*/ 0 h 2638097"/>
                  <a:gd name="connsiteX1-241" fmla="*/ 8187558 w 8187558"/>
                  <a:gd name="connsiteY1-242" fmla="*/ 1271752 h 2638097"/>
                  <a:gd name="connsiteX2-243" fmla="*/ 4099035 w 8187558"/>
                  <a:gd name="connsiteY2-244" fmla="*/ 2638097 h 2638097"/>
                  <a:gd name="connsiteX3-245" fmla="*/ 0 w 8187558"/>
                  <a:gd name="connsiteY3-246" fmla="*/ 1229711 h 2638097"/>
                  <a:gd name="connsiteX4-247" fmla="*/ 31531 w 8187558"/>
                  <a:gd name="connsiteY4-248" fmla="*/ 147145 h 2638097"/>
                  <a:gd name="connsiteX5-249" fmla="*/ 4099035 w 8187558"/>
                  <a:gd name="connsiteY5-250" fmla="*/ 1566042 h 2638097"/>
                  <a:gd name="connsiteX6-251" fmla="*/ 8187558 w 8187558"/>
                  <a:gd name="connsiteY6-252" fmla="*/ 0 h 2638097"/>
                  <a:gd name="connsiteX0-253" fmla="*/ 8187558 w 8187558"/>
                  <a:gd name="connsiteY0-254" fmla="*/ 0 h 2638097"/>
                  <a:gd name="connsiteX1-255" fmla="*/ 8187558 w 8187558"/>
                  <a:gd name="connsiteY1-256" fmla="*/ 1271752 h 2638097"/>
                  <a:gd name="connsiteX2-257" fmla="*/ 4099035 w 8187558"/>
                  <a:gd name="connsiteY2-258" fmla="*/ 2638097 h 2638097"/>
                  <a:gd name="connsiteX3-259" fmla="*/ 0 w 8187558"/>
                  <a:gd name="connsiteY3-260" fmla="*/ 1229711 h 2638097"/>
                  <a:gd name="connsiteX4-261" fmla="*/ 31531 w 8187558"/>
                  <a:gd name="connsiteY4-262" fmla="*/ 147145 h 2638097"/>
                  <a:gd name="connsiteX5-263" fmla="*/ 4099035 w 8187558"/>
                  <a:gd name="connsiteY5-264" fmla="*/ 1566042 h 2638097"/>
                  <a:gd name="connsiteX6-265" fmla="*/ 8187558 w 8187558"/>
                  <a:gd name="connsiteY6-266" fmla="*/ 0 h 2638097"/>
                  <a:gd name="connsiteX0-267" fmla="*/ 8187558 w 8187558"/>
                  <a:gd name="connsiteY0-268" fmla="*/ 0 h 2638097"/>
                  <a:gd name="connsiteX1-269" fmla="*/ 8187558 w 8187558"/>
                  <a:gd name="connsiteY1-270" fmla="*/ 1271752 h 2638097"/>
                  <a:gd name="connsiteX2-271" fmla="*/ 4099035 w 8187558"/>
                  <a:gd name="connsiteY2-272" fmla="*/ 2638097 h 2638097"/>
                  <a:gd name="connsiteX3-273" fmla="*/ 0 w 8187558"/>
                  <a:gd name="connsiteY3-274" fmla="*/ 1229711 h 2638097"/>
                  <a:gd name="connsiteX4-275" fmla="*/ 31531 w 8187558"/>
                  <a:gd name="connsiteY4-276" fmla="*/ 147145 h 2638097"/>
                  <a:gd name="connsiteX5-277" fmla="*/ 4099035 w 8187558"/>
                  <a:gd name="connsiteY5-278" fmla="*/ 1566042 h 2638097"/>
                  <a:gd name="connsiteX6-279" fmla="*/ 8187558 w 8187558"/>
                  <a:gd name="connsiteY6-280" fmla="*/ 0 h 2638097"/>
                  <a:gd name="connsiteX0-281" fmla="*/ 8187558 w 8187558"/>
                  <a:gd name="connsiteY0-282" fmla="*/ 0 h 2638097"/>
                  <a:gd name="connsiteX1-283" fmla="*/ 8187558 w 8187558"/>
                  <a:gd name="connsiteY1-284" fmla="*/ 1271752 h 2638097"/>
                  <a:gd name="connsiteX2-285" fmla="*/ 4099035 w 8187558"/>
                  <a:gd name="connsiteY2-286" fmla="*/ 2638097 h 2638097"/>
                  <a:gd name="connsiteX3-287" fmla="*/ 0 w 8187558"/>
                  <a:gd name="connsiteY3-288" fmla="*/ 1229711 h 2638097"/>
                  <a:gd name="connsiteX4-289" fmla="*/ 31531 w 8187558"/>
                  <a:gd name="connsiteY4-290" fmla="*/ 147145 h 2638097"/>
                  <a:gd name="connsiteX5-291" fmla="*/ 4099035 w 8187558"/>
                  <a:gd name="connsiteY5-292" fmla="*/ 1566042 h 2638097"/>
                  <a:gd name="connsiteX6-293" fmla="*/ 8187558 w 8187558"/>
                  <a:gd name="connsiteY6-294" fmla="*/ 0 h 2638097"/>
                  <a:gd name="connsiteX0-295" fmla="*/ 8176538 w 8176538"/>
                  <a:gd name="connsiteY0-296" fmla="*/ 0 h 2638097"/>
                  <a:gd name="connsiteX1-297" fmla="*/ 8176538 w 8176538"/>
                  <a:gd name="connsiteY1-298" fmla="*/ 1271752 h 2638097"/>
                  <a:gd name="connsiteX2-299" fmla="*/ 4088015 w 8176538"/>
                  <a:gd name="connsiteY2-300" fmla="*/ 2638097 h 2638097"/>
                  <a:gd name="connsiteX3-301" fmla="*/ 0 w 8176538"/>
                  <a:gd name="connsiteY3-302" fmla="*/ 1269888 h 2638097"/>
                  <a:gd name="connsiteX4-303" fmla="*/ 20511 w 8176538"/>
                  <a:gd name="connsiteY4-304" fmla="*/ 147145 h 2638097"/>
                  <a:gd name="connsiteX5-305" fmla="*/ 4088015 w 8176538"/>
                  <a:gd name="connsiteY5-306" fmla="*/ 1566042 h 2638097"/>
                  <a:gd name="connsiteX6-307" fmla="*/ 8176538 w 8176538"/>
                  <a:gd name="connsiteY6-308" fmla="*/ 0 h 2638097"/>
                  <a:gd name="connsiteX0-309" fmla="*/ 8176538 w 8176538"/>
                  <a:gd name="connsiteY0-310" fmla="*/ 0 h 2772020"/>
                  <a:gd name="connsiteX1-311" fmla="*/ 8176538 w 8176538"/>
                  <a:gd name="connsiteY1-312" fmla="*/ 1271752 h 2772020"/>
                  <a:gd name="connsiteX2-313" fmla="*/ 4099034 w 8176538"/>
                  <a:gd name="connsiteY2-314" fmla="*/ 2772020 h 2772020"/>
                  <a:gd name="connsiteX3-315" fmla="*/ 0 w 8176538"/>
                  <a:gd name="connsiteY3-316" fmla="*/ 1269888 h 2772020"/>
                  <a:gd name="connsiteX4-317" fmla="*/ 20511 w 8176538"/>
                  <a:gd name="connsiteY4-318" fmla="*/ 147145 h 2772020"/>
                  <a:gd name="connsiteX5-319" fmla="*/ 4088015 w 8176538"/>
                  <a:gd name="connsiteY5-320" fmla="*/ 1566042 h 2772020"/>
                  <a:gd name="connsiteX6-321" fmla="*/ 8176538 w 8176538"/>
                  <a:gd name="connsiteY6-322" fmla="*/ 0 h 2772020"/>
                  <a:gd name="connsiteX0-323" fmla="*/ 8176538 w 8176538"/>
                  <a:gd name="connsiteY0-324" fmla="*/ 0 h 2772339"/>
                  <a:gd name="connsiteX1-325" fmla="*/ 8176538 w 8176538"/>
                  <a:gd name="connsiteY1-326" fmla="*/ 1378890 h 2772339"/>
                  <a:gd name="connsiteX2-327" fmla="*/ 4099034 w 8176538"/>
                  <a:gd name="connsiteY2-328" fmla="*/ 2772020 h 2772339"/>
                  <a:gd name="connsiteX3-329" fmla="*/ 0 w 8176538"/>
                  <a:gd name="connsiteY3-330" fmla="*/ 1269888 h 2772339"/>
                  <a:gd name="connsiteX4-331" fmla="*/ 20511 w 8176538"/>
                  <a:gd name="connsiteY4-332" fmla="*/ 147145 h 2772339"/>
                  <a:gd name="connsiteX5-333" fmla="*/ 4088015 w 8176538"/>
                  <a:gd name="connsiteY5-334" fmla="*/ 1566042 h 2772339"/>
                  <a:gd name="connsiteX6-335" fmla="*/ 8176538 w 8176538"/>
                  <a:gd name="connsiteY6-336" fmla="*/ 0 h 2772339"/>
                  <a:gd name="connsiteX0-337" fmla="*/ 8176538 w 8176538"/>
                  <a:gd name="connsiteY0-338" fmla="*/ 0 h 2825888"/>
                  <a:gd name="connsiteX1-339" fmla="*/ 8176538 w 8176538"/>
                  <a:gd name="connsiteY1-340" fmla="*/ 1378890 h 2825888"/>
                  <a:gd name="connsiteX2-341" fmla="*/ 4099034 w 8176538"/>
                  <a:gd name="connsiteY2-342" fmla="*/ 2825590 h 2825888"/>
                  <a:gd name="connsiteX3-343" fmla="*/ 0 w 8176538"/>
                  <a:gd name="connsiteY3-344" fmla="*/ 1269888 h 2825888"/>
                  <a:gd name="connsiteX4-345" fmla="*/ 20511 w 8176538"/>
                  <a:gd name="connsiteY4-346" fmla="*/ 147145 h 2825888"/>
                  <a:gd name="connsiteX5-347" fmla="*/ 4088015 w 8176538"/>
                  <a:gd name="connsiteY5-348" fmla="*/ 1566042 h 2825888"/>
                  <a:gd name="connsiteX6-349" fmla="*/ 8176538 w 8176538"/>
                  <a:gd name="connsiteY6-350" fmla="*/ 0 h 2825888"/>
                  <a:gd name="connsiteX0-351" fmla="*/ 8165518 w 8165518"/>
                  <a:gd name="connsiteY0-352" fmla="*/ 0 h 2825606"/>
                  <a:gd name="connsiteX1-353" fmla="*/ 8165518 w 8165518"/>
                  <a:gd name="connsiteY1-354" fmla="*/ 1378890 h 2825606"/>
                  <a:gd name="connsiteX2-355" fmla="*/ 4088014 w 8165518"/>
                  <a:gd name="connsiteY2-356" fmla="*/ 2825590 h 2825606"/>
                  <a:gd name="connsiteX3-357" fmla="*/ 0 w 8165518"/>
                  <a:gd name="connsiteY3-358" fmla="*/ 1403811 h 2825606"/>
                  <a:gd name="connsiteX4-359" fmla="*/ 9491 w 8165518"/>
                  <a:gd name="connsiteY4-360" fmla="*/ 147145 h 2825606"/>
                  <a:gd name="connsiteX5-361" fmla="*/ 4076995 w 8165518"/>
                  <a:gd name="connsiteY5-362" fmla="*/ 1566042 h 2825606"/>
                  <a:gd name="connsiteX6-363" fmla="*/ 8165518 w 8165518"/>
                  <a:gd name="connsiteY6-364" fmla="*/ 0 h 2825606"/>
                  <a:gd name="connsiteX0-365" fmla="*/ 8165518 w 8165518"/>
                  <a:gd name="connsiteY0-366" fmla="*/ 0 h 2879174"/>
                  <a:gd name="connsiteX1-367" fmla="*/ 8165518 w 8165518"/>
                  <a:gd name="connsiteY1-368" fmla="*/ 1378890 h 2879174"/>
                  <a:gd name="connsiteX2-369" fmla="*/ 4132092 w 8165518"/>
                  <a:gd name="connsiteY2-370" fmla="*/ 2879159 h 2879174"/>
                  <a:gd name="connsiteX3-371" fmla="*/ 0 w 8165518"/>
                  <a:gd name="connsiteY3-372" fmla="*/ 1403811 h 2879174"/>
                  <a:gd name="connsiteX4-373" fmla="*/ 9491 w 8165518"/>
                  <a:gd name="connsiteY4-374" fmla="*/ 147145 h 2879174"/>
                  <a:gd name="connsiteX5-375" fmla="*/ 4076995 w 8165518"/>
                  <a:gd name="connsiteY5-376" fmla="*/ 1566042 h 2879174"/>
                  <a:gd name="connsiteX6-377" fmla="*/ 8165518 w 8165518"/>
                  <a:gd name="connsiteY6-378" fmla="*/ 0 h 2879174"/>
                  <a:gd name="connsiteX0-379" fmla="*/ 8165518 w 8176537"/>
                  <a:gd name="connsiteY0-380" fmla="*/ 0 h 2879410"/>
                  <a:gd name="connsiteX1-381" fmla="*/ 8176537 w 8176537"/>
                  <a:gd name="connsiteY1-382" fmla="*/ 1499420 h 2879410"/>
                  <a:gd name="connsiteX2-383" fmla="*/ 4132092 w 8176537"/>
                  <a:gd name="connsiteY2-384" fmla="*/ 2879159 h 2879410"/>
                  <a:gd name="connsiteX3-385" fmla="*/ 0 w 8176537"/>
                  <a:gd name="connsiteY3-386" fmla="*/ 1403811 h 2879410"/>
                  <a:gd name="connsiteX4-387" fmla="*/ 9491 w 8176537"/>
                  <a:gd name="connsiteY4-388" fmla="*/ 147145 h 2879410"/>
                  <a:gd name="connsiteX5-389" fmla="*/ 4076995 w 8176537"/>
                  <a:gd name="connsiteY5-390" fmla="*/ 1566042 h 2879410"/>
                  <a:gd name="connsiteX6-391" fmla="*/ 8165518 w 8176537"/>
                  <a:gd name="connsiteY6-392" fmla="*/ 0 h 2879410"/>
                  <a:gd name="connsiteX0-393" fmla="*/ 8165518 w 8176537"/>
                  <a:gd name="connsiteY0-394" fmla="*/ 0 h 2879262"/>
                  <a:gd name="connsiteX1-395" fmla="*/ 8176537 w 8176537"/>
                  <a:gd name="connsiteY1-396" fmla="*/ 1499420 h 2879262"/>
                  <a:gd name="connsiteX2-397" fmla="*/ 4132092 w 8176537"/>
                  <a:gd name="connsiteY2-398" fmla="*/ 2879159 h 2879262"/>
                  <a:gd name="connsiteX3-399" fmla="*/ 0 w 8176537"/>
                  <a:gd name="connsiteY3-400" fmla="*/ 1403811 h 2879262"/>
                  <a:gd name="connsiteX4-401" fmla="*/ 9491 w 8176537"/>
                  <a:gd name="connsiteY4-402" fmla="*/ 147145 h 2879262"/>
                  <a:gd name="connsiteX5-403" fmla="*/ 4076995 w 8176537"/>
                  <a:gd name="connsiteY5-404" fmla="*/ 1566042 h 2879262"/>
                  <a:gd name="connsiteX6-405" fmla="*/ 8165518 w 8176537"/>
                  <a:gd name="connsiteY6-406" fmla="*/ 0 h 2879262"/>
                  <a:gd name="connsiteX0-407" fmla="*/ 8165518 w 8176537"/>
                  <a:gd name="connsiteY0-408" fmla="*/ 0 h 2879163"/>
                  <a:gd name="connsiteX1-409" fmla="*/ 8176537 w 8176537"/>
                  <a:gd name="connsiteY1-410" fmla="*/ 1499420 h 2879163"/>
                  <a:gd name="connsiteX2-411" fmla="*/ 4132092 w 8176537"/>
                  <a:gd name="connsiteY2-412" fmla="*/ 2879159 h 2879163"/>
                  <a:gd name="connsiteX3-413" fmla="*/ 0 w 8176537"/>
                  <a:gd name="connsiteY3-414" fmla="*/ 1510948 h 2879163"/>
                  <a:gd name="connsiteX4-415" fmla="*/ 9491 w 8176537"/>
                  <a:gd name="connsiteY4-416" fmla="*/ 147145 h 2879163"/>
                  <a:gd name="connsiteX5-417" fmla="*/ 4076995 w 8176537"/>
                  <a:gd name="connsiteY5-418" fmla="*/ 1566042 h 2879163"/>
                  <a:gd name="connsiteX6-419" fmla="*/ 8165518 w 8176537"/>
                  <a:gd name="connsiteY6-420" fmla="*/ 0 h 2879163"/>
                  <a:gd name="connsiteX0-421" fmla="*/ 8165518 w 8198577"/>
                  <a:gd name="connsiteY0-422" fmla="*/ 0 h 2879451"/>
                  <a:gd name="connsiteX1-423" fmla="*/ 8198577 w 8198577"/>
                  <a:gd name="connsiteY1-424" fmla="*/ 1606558 h 2879451"/>
                  <a:gd name="connsiteX2-425" fmla="*/ 4132092 w 8198577"/>
                  <a:gd name="connsiteY2-426" fmla="*/ 2879159 h 2879451"/>
                  <a:gd name="connsiteX3-427" fmla="*/ 0 w 8198577"/>
                  <a:gd name="connsiteY3-428" fmla="*/ 1510948 h 2879451"/>
                  <a:gd name="connsiteX4-429" fmla="*/ 9491 w 8198577"/>
                  <a:gd name="connsiteY4-430" fmla="*/ 147145 h 2879451"/>
                  <a:gd name="connsiteX5-431" fmla="*/ 4076995 w 8198577"/>
                  <a:gd name="connsiteY5-432" fmla="*/ 1566042 h 2879451"/>
                  <a:gd name="connsiteX6-433" fmla="*/ 8165518 w 8198577"/>
                  <a:gd name="connsiteY6-434" fmla="*/ 0 h 2879451"/>
                  <a:gd name="connsiteX0-435" fmla="*/ 8165518 w 8165518"/>
                  <a:gd name="connsiteY0-436" fmla="*/ 0 h 2880066"/>
                  <a:gd name="connsiteX1-437" fmla="*/ 8165518 w 8165518"/>
                  <a:gd name="connsiteY1-438" fmla="*/ 1673520 h 2880066"/>
                  <a:gd name="connsiteX2-439" fmla="*/ 4132092 w 8165518"/>
                  <a:gd name="connsiteY2-440" fmla="*/ 2879159 h 2880066"/>
                  <a:gd name="connsiteX3-441" fmla="*/ 0 w 8165518"/>
                  <a:gd name="connsiteY3-442" fmla="*/ 1510948 h 2880066"/>
                  <a:gd name="connsiteX4-443" fmla="*/ 9491 w 8165518"/>
                  <a:gd name="connsiteY4-444" fmla="*/ 147145 h 2880066"/>
                  <a:gd name="connsiteX5-445" fmla="*/ 4076995 w 8165518"/>
                  <a:gd name="connsiteY5-446" fmla="*/ 1566042 h 2880066"/>
                  <a:gd name="connsiteX6-447" fmla="*/ 8165518 w 8165518"/>
                  <a:gd name="connsiteY6-448" fmla="*/ 0 h 2880066"/>
                  <a:gd name="connsiteX0-449" fmla="*/ 8156794 w 8156794"/>
                  <a:gd name="connsiteY0-450" fmla="*/ 0 h 2879270"/>
                  <a:gd name="connsiteX1-451" fmla="*/ 8156794 w 8156794"/>
                  <a:gd name="connsiteY1-452" fmla="*/ 1673520 h 2879270"/>
                  <a:gd name="connsiteX2-453" fmla="*/ 4123368 w 8156794"/>
                  <a:gd name="connsiteY2-454" fmla="*/ 2879159 h 2879270"/>
                  <a:gd name="connsiteX3-455" fmla="*/ 2295 w 8156794"/>
                  <a:gd name="connsiteY3-456" fmla="*/ 1618086 h 2879270"/>
                  <a:gd name="connsiteX4-457" fmla="*/ 767 w 8156794"/>
                  <a:gd name="connsiteY4-458" fmla="*/ 147145 h 2879270"/>
                  <a:gd name="connsiteX5-459" fmla="*/ 4068271 w 8156794"/>
                  <a:gd name="connsiteY5-460" fmla="*/ 1566042 h 2879270"/>
                  <a:gd name="connsiteX6-461" fmla="*/ 8156794 w 8156794"/>
                  <a:gd name="connsiteY6-462" fmla="*/ 0 h 2879270"/>
                  <a:gd name="connsiteX0-463" fmla="*/ 8156794 w 8156794"/>
                  <a:gd name="connsiteY0-464" fmla="*/ 0 h 2973000"/>
                  <a:gd name="connsiteX1-465" fmla="*/ 8156794 w 8156794"/>
                  <a:gd name="connsiteY1-466" fmla="*/ 1673520 h 2973000"/>
                  <a:gd name="connsiteX2-467" fmla="*/ 4134388 w 8156794"/>
                  <a:gd name="connsiteY2-468" fmla="*/ 2972904 h 2973000"/>
                  <a:gd name="connsiteX3-469" fmla="*/ 2295 w 8156794"/>
                  <a:gd name="connsiteY3-470" fmla="*/ 1618086 h 2973000"/>
                  <a:gd name="connsiteX4-471" fmla="*/ 767 w 8156794"/>
                  <a:gd name="connsiteY4-472" fmla="*/ 147145 h 2973000"/>
                  <a:gd name="connsiteX5-473" fmla="*/ 4068271 w 8156794"/>
                  <a:gd name="connsiteY5-474" fmla="*/ 1566042 h 2973000"/>
                  <a:gd name="connsiteX6-475" fmla="*/ 8156794 w 8156794"/>
                  <a:gd name="connsiteY6-476" fmla="*/ 0 h 2973000"/>
                  <a:gd name="connsiteX0-477" fmla="*/ 8156794 w 8156794"/>
                  <a:gd name="connsiteY0-478" fmla="*/ 0 h 2973000"/>
                  <a:gd name="connsiteX1-479" fmla="*/ 8156794 w 8156794"/>
                  <a:gd name="connsiteY1-480" fmla="*/ 1673520 h 2973000"/>
                  <a:gd name="connsiteX2-481" fmla="*/ 4134388 w 8156794"/>
                  <a:gd name="connsiteY2-482" fmla="*/ 2972904 h 2973000"/>
                  <a:gd name="connsiteX3-483" fmla="*/ 2295 w 8156794"/>
                  <a:gd name="connsiteY3-484" fmla="*/ 1618086 h 2973000"/>
                  <a:gd name="connsiteX4-485" fmla="*/ 767 w 8156794"/>
                  <a:gd name="connsiteY4-486" fmla="*/ 147145 h 2973000"/>
                  <a:gd name="connsiteX5-487" fmla="*/ 4068271 w 8156794"/>
                  <a:gd name="connsiteY5-488" fmla="*/ 1566042 h 2973000"/>
                  <a:gd name="connsiteX6-489" fmla="*/ 8156794 w 8156794"/>
                  <a:gd name="connsiteY6-490" fmla="*/ 0 h 2973000"/>
                  <a:gd name="connsiteX0-491" fmla="*/ 8156794 w 8156794"/>
                  <a:gd name="connsiteY0-492" fmla="*/ 0 h 2973000"/>
                  <a:gd name="connsiteX1-493" fmla="*/ 8156794 w 8156794"/>
                  <a:gd name="connsiteY1-494" fmla="*/ 1673520 h 2973000"/>
                  <a:gd name="connsiteX2-495" fmla="*/ 4134388 w 8156794"/>
                  <a:gd name="connsiteY2-496" fmla="*/ 2972904 h 2973000"/>
                  <a:gd name="connsiteX3-497" fmla="*/ 2295 w 8156794"/>
                  <a:gd name="connsiteY3-498" fmla="*/ 1618086 h 2973000"/>
                  <a:gd name="connsiteX4-499" fmla="*/ 767 w 8156794"/>
                  <a:gd name="connsiteY4-500" fmla="*/ 147145 h 2973000"/>
                  <a:gd name="connsiteX5-501" fmla="*/ 4068271 w 8156794"/>
                  <a:gd name="connsiteY5-502" fmla="*/ 1566042 h 2973000"/>
                  <a:gd name="connsiteX6-503" fmla="*/ 8156794 w 8156794"/>
                  <a:gd name="connsiteY6-504" fmla="*/ 0 h 2973000"/>
                  <a:gd name="connsiteX0-505" fmla="*/ 8156794 w 8156794"/>
                  <a:gd name="connsiteY0-506" fmla="*/ 0 h 2973020"/>
                  <a:gd name="connsiteX1-507" fmla="*/ 8156794 w 8156794"/>
                  <a:gd name="connsiteY1-508" fmla="*/ 1673520 h 2973020"/>
                  <a:gd name="connsiteX2-509" fmla="*/ 4134388 w 8156794"/>
                  <a:gd name="connsiteY2-510" fmla="*/ 2972904 h 2973020"/>
                  <a:gd name="connsiteX3-511" fmla="*/ 2295 w 8156794"/>
                  <a:gd name="connsiteY3-512" fmla="*/ 1618086 h 2973020"/>
                  <a:gd name="connsiteX4-513" fmla="*/ 767 w 8156794"/>
                  <a:gd name="connsiteY4-514" fmla="*/ 147145 h 2973020"/>
                  <a:gd name="connsiteX5-515" fmla="*/ 4068271 w 8156794"/>
                  <a:gd name="connsiteY5-516" fmla="*/ 1566042 h 2973020"/>
                  <a:gd name="connsiteX6-517" fmla="*/ 8156794 w 8156794"/>
                  <a:gd name="connsiteY6-518" fmla="*/ 0 h 2973020"/>
                  <a:gd name="connsiteX0-519" fmla="*/ 8156794 w 8156794"/>
                  <a:gd name="connsiteY0-520" fmla="*/ 0 h 2973021"/>
                  <a:gd name="connsiteX1-521" fmla="*/ 8156794 w 8156794"/>
                  <a:gd name="connsiteY1-522" fmla="*/ 1673520 h 2973021"/>
                  <a:gd name="connsiteX2-523" fmla="*/ 4134388 w 8156794"/>
                  <a:gd name="connsiteY2-524" fmla="*/ 2972904 h 2973021"/>
                  <a:gd name="connsiteX3-525" fmla="*/ 2295 w 8156794"/>
                  <a:gd name="connsiteY3-526" fmla="*/ 1618086 h 2973021"/>
                  <a:gd name="connsiteX4-527" fmla="*/ 767 w 8156794"/>
                  <a:gd name="connsiteY4-528" fmla="*/ 147145 h 2973021"/>
                  <a:gd name="connsiteX5-529" fmla="*/ 4068271 w 8156794"/>
                  <a:gd name="connsiteY5-530" fmla="*/ 1566042 h 2973021"/>
                  <a:gd name="connsiteX6-531" fmla="*/ 8156794 w 8156794"/>
                  <a:gd name="connsiteY6-532" fmla="*/ 0 h 2973021"/>
                  <a:gd name="connsiteX0-533" fmla="*/ 8156794 w 8156794"/>
                  <a:gd name="connsiteY0-534" fmla="*/ 0 h 2973021"/>
                  <a:gd name="connsiteX1-535" fmla="*/ 8156794 w 8156794"/>
                  <a:gd name="connsiteY1-536" fmla="*/ 1673520 h 2973021"/>
                  <a:gd name="connsiteX2-537" fmla="*/ 4134388 w 8156794"/>
                  <a:gd name="connsiteY2-538" fmla="*/ 2972904 h 2973021"/>
                  <a:gd name="connsiteX3-539" fmla="*/ 2295 w 8156794"/>
                  <a:gd name="connsiteY3-540" fmla="*/ 1618086 h 2973021"/>
                  <a:gd name="connsiteX4-541" fmla="*/ 767 w 8156794"/>
                  <a:gd name="connsiteY4-542" fmla="*/ 147145 h 2973021"/>
                  <a:gd name="connsiteX5-543" fmla="*/ 4068271 w 8156794"/>
                  <a:gd name="connsiteY5-544" fmla="*/ 1566042 h 2973021"/>
                  <a:gd name="connsiteX6-545" fmla="*/ 8156794 w 8156794"/>
                  <a:gd name="connsiteY6-546" fmla="*/ 0 h 2973021"/>
                  <a:gd name="connsiteX0-547" fmla="*/ 8156794 w 8156794"/>
                  <a:gd name="connsiteY0-548" fmla="*/ 0 h 2973021"/>
                  <a:gd name="connsiteX1-549" fmla="*/ 8156794 w 8156794"/>
                  <a:gd name="connsiteY1-550" fmla="*/ 1673520 h 2973021"/>
                  <a:gd name="connsiteX2-551" fmla="*/ 4134388 w 8156794"/>
                  <a:gd name="connsiteY2-552" fmla="*/ 2972904 h 2973021"/>
                  <a:gd name="connsiteX3-553" fmla="*/ 2295 w 8156794"/>
                  <a:gd name="connsiteY3-554" fmla="*/ 1618086 h 2973021"/>
                  <a:gd name="connsiteX4-555" fmla="*/ 767 w 8156794"/>
                  <a:gd name="connsiteY4-556" fmla="*/ 147145 h 2973021"/>
                  <a:gd name="connsiteX5-557" fmla="*/ 4068271 w 8156794"/>
                  <a:gd name="connsiteY5-558" fmla="*/ 1566042 h 2973021"/>
                  <a:gd name="connsiteX6-559" fmla="*/ 8156794 w 8156794"/>
                  <a:gd name="connsiteY6-560" fmla="*/ 0 h 2973021"/>
                  <a:gd name="connsiteX0-561" fmla="*/ 8156794 w 8156794"/>
                  <a:gd name="connsiteY0-562" fmla="*/ 0 h 2973021"/>
                  <a:gd name="connsiteX1-563" fmla="*/ 8156794 w 8156794"/>
                  <a:gd name="connsiteY1-564" fmla="*/ 1673520 h 2973021"/>
                  <a:gd name="connsiteX2-565" fmla="*/ 4134388 w 8156794"/>
                  <a:gd name="connsiteY2-566" fmla="*/ 2972904 h 2973021"/>
                  <a:gd name="connsiteX3-567" fmla="*/ 2295 w 8156794"/>
                  <a:gd name="connsiteY3-568" fmla="*/ 1618086 h 2973021"/>
                  <a:gd name="connsiteX4-569" fmla="*/ 767 w 8156794"/>
                  <a:gd name="connsiteY4-570" fmla="*/ 147145 h 2973021"/>
                  <a:gd name="connsiteX5-571" fmla="*/ 4068271 w 8156794"/>
                  <a:gd name="connsiteY5-572" fmla="*/ 1566042 h 2973021"/>
                  <a:gd name="connsiteX6-573" fmla="*/ 8156794 w 8156794"/>
                  <a:gd name="connsiteY6-574" fmla="*/ 0 h 2973021"/>
                  <a:gd name="connsiteX0-575" fmla="*/ 8156794 w 8156794"/>
                  <a:gd name="connsiteY0-576" fmla="*/ 0 h 2973141"/>
                  <a:gd name="connsiteX1-577" fmla="*/ 8156794 w 8156794"/>
                  <a:gd name="connsiteY1-578" fmla="*/ 1673520 h 2973141"/>
                  <a:gd name="connsiteX2-579" fmla="*/ 4134388 w 8156794"/>
                  <a:gd name="connsiteY2-580" fmla="*/ 2972904 h 2973141"/>
                  <a:gd name="connsiteX3-581" fmla="*/ 2295 w 8156794"/>
                  <a:gd name="connsiteY3-582" fmla="*/ 1618086 h 2973141"/>
                  <a:gd name="connsiteX4-583" fmla="*/ 767 w 8156794"/>
                  <a:gd name="connsiteY4-584" fmla="*/ 147145 h 2973141"/>
                  <a:gd name="connsiteX5-585" fmla="*/ 4068271 w 8156794"/>
                  <a:gd name="connsiteY5-586" fmla="*/ 1566042 h 2973141"/>
                  <a:gd name="connsiteX6-587" fmla="*/ 8156794 w 8156794"/>
                  <a:gd name="connsiteY6-588" fmla="*/ 0 h 2973141"/>
                  <a:gd name="connsiteX0-589" fmla="*/ 8156794 w 8156794"/>
                  <a:gd name="connsiteY0-590" fmla="*/ 0 h 3066827"/>
                  <a:gd name="connsiteX1-591" fmla="*/ 8156794 w 8156794"/>
                  <a:gd name="connsiteY1-592" fmla="*/ 1673520 h 3066827"/>
                  <a:gd name="connsiteX2-593" fmla="*/ 4123353 w 8156794"/>
                  <a:gd name="connsiteY2-594" fmla="*/ 3066650 h 3066827"/>
                  <a:gd name="connsiteX3-595" fmla="*/ 2295 w 8156794"/>
                  <a:gd name="connsiteY3-596" fmla="*/ 1618086 h 3066827"/>
                  <a:gd name="connsiteX4-597" fmla="*/ 767 w 8156794"/>
                  <a:gd name="connsiteY4-598" fmla="*/ 147145 h 3066827"/>
                  <a:gd name="connsiteX5-599" fmla="*/ 4068271 w 8156794"/>
                  <a:gd name="connsiteY5-600" fmla="*/ 1566042 h 3066827"/>
                  <a:gd name="connsiteX6-601" fmla="*/ 8156794 w 8156794"/>
                  <a:gd name="connsiteY6-602" fmla="*/ 0 h 3066827"/>
                  <a:gd name="connsiteX0-603" fmla="*/ 8123689 w 8156794"/>
                  <a:gd name="connsiteY0-604" fmla="*/ 0 h 2999866"/>
                  <a:gd name="connsiteX1-605" fmla="*/ 8156794 w 8156794"/>
                  <a:gd name="connsiteY1-606" fmla="*/ 1606559 h 2999866"/>
                  <a:gd name="connsiteX2-607" fmla="*/ 4123353 w 8156794"/>
                  <a:gd name="connsiteY2-608" fmla="*/ 2999689 h 2999866"/>
                  <a:gd name="connsiteX3-609" fmla="*/ 2295 w 8156794"/>
                  <a:gd name="connsiteY3-610" fmla="*/ 1551125 h 2999866"/>
                  <a:gd name="connsiteX4-611" fmla="*/ 767 w 8156794"/>
                  <a:gd name="connsiteY4-612" fmla="*/ 80184 h 2999866"/>
                  <a:gd name="connsiteX5-613" fmla="*/ 4068271 w 8156794"/>
                  <a:gd name="connsiteY5-614" fmla="*/ 1499081 h 2999866"/>
                  <a:gd name="connsiteX6-615" fmla="*/ 8123689 w 8156794"/>
                  <a:gd name="connsiteY6-616" fmla="*/ 0 h 2999866"/>
                  <a:gd name="connsiteX0-617" fmla="*/ 8167828 w 8167828"/>
                  <a:gd name="connsiteY0-618" fmla="*/ 0 h 3026651"/>
                  <a:gd name="connsiteX1-619" fmla="*/ 8156794 w 8167828"/>
                  <a:gd name="connsiteY1-620" fmla="*/ 1633344 h 3026651"/>
                  <a:gd name="connsiteX2-621" fmla="*/ 4123353 w 8167828"/>
                  <a:gd name="connsiteY2-622" fmla="*/ 3026474 h 3026651"/>
                  <a:gd name="connsiteX3-623" fmla="*/ 2295 w 8167828"/>
                  <a:gd name="connsiteY3-624" fmla="*/ 1577910 h 3026651"/>
                  <a:gd name="connsiteX4-625" fmla="*/ 767 w 8167828"/>
                  <a:gd name="connsiteY4-626" fmla="*/ 106969 h 3026651"/>
                  <a:gd name="connsiteX5-627" fmla="*/ 4068271 w 8167828"/>
                  <a:gd name="connsiteY5-628" fmla="*/ 1525866 h 3026651"/>
                  <a:gd name="connsiteX6-629" fmla="*/ 8167828 w 8167828"/>
                  <a:gd name="connsiteY6-630" fmla="*/ 0 h 3026651"/>
                  <a:gd name="connsiteX0-631" fmla="*/ 8167828 w 8167828"/>
                  <a:gd name="connsiteY0-632" fmla="*/ 0 h 3027228"/>
                  <a:gd name="connsiteX1-633" fmla="*/ 8145760 w 8167828"/>
                  <a:gd name="connsiteY1-634" fmla="*/ 1686913 h 3027228"/>
                  <a:gd name="connsiteX2-635" fmla="*/ 4123353 w 8167828"/>
                  <a:gd name="connsiteY2-636" fmla="*/ 3026474 h 3027228"/>
                  <a:gd name="connsiteX3-637" fmla="*/ 2295 w 8167828"/>
                  <a:gd name="connsiteY3-638" fmla="*/ 1577910 h 3027228"/>
                  <a:gd name="connsiteX4-639" fmla="*/ 767 w 8167828"/>
                  <a:gd name="connsiteY4-640" fmla="*/ 106969 h 3027228"/>
                  <a:gd name="connsiteX5-641" fmla="*/ 4068271 w 8167828"/>
                  <a:gd name="connsiteY5-642" fmla="*/ 1525866 h 3027228"/>
                  <a:gd name="connsiteX6-643" fmla="*/ 8167828 w 8167828"/>
                  <a:gd name="connsiteY6-644" fmla="*/ 0 h 3027228"/>
                  <a:gd name="connsiteX0-645" fmla="*/ 8156794 w 8156794"/>
                  <a:gd name="connsiteY0-646" fmla="*/ 0 h 2933483"/>
                  <a:gd name="connsiteX1-647" fmla="*/ 8145760 w 8156794"/>
                  <a:gd name="connsiteY1-648" fmla="*/ 1593168 h 2933483"/>
                  <a:gd name="connsiteX2-649" fmla="*/ 4123353 w 8156794"/>
                  <a:gd name="connsiteY2-650" fmla="*/ 2932729 h 2933483"/>
                  <a:gd name="connsiteX3-651" fmla="*/ 2295 w 8156794"/>
                  <a:gd name="connsiteY3-652" fmla="*/ 1484165 h 2933483"/>
                  <a:gd name="connsiteX4-653" fmla="*/ 767 w 8156794"/>
                  <a:gd name="connsiteY4-654" fmla="*/ 13224 h 2933483"/>
                  <a:gd name="connsiteX5-655" fmla="*/ 4068271 w 8156794"/>
                  <a:gd name="connsiteY5-656" fmla="*/ 1432121 h 2933483"/>
                  <a:gd name="connsiteX6-657" fmla="*/ 8156794 w 8156794"/>
                  <a:gd name="connsiteY6-658" fmla="*/ 0 h 2933483"/>
                  <a:gd name="connsiteX0-659" fmla="*/ 8156794 w 8156794"/>
                  <a:gd name="connsiteY0-660" fmla="*/ 0 h 2933483"/>
                  <a:gd name="connsiteX1-661" fmla="*/ 8145760 w 8156794"/>
                  <a:gd name="connsiteY1-662" fmla="*/ 1593168 h 2933483"/>
                  <a:gd name="connsiteX2-663" fmla="*/ 4123353 w 8156794"/>
                  <a:gd name="connsiteY2-664" fmla="*/ 2932729 h 2933483"/>
                  <a:gd name="connsiteX3-665" fmla="*/ 2295 w 8156794"/>
                  <a:gd name="connsiteY3-666" fmla="*/ 1484165 h 2933483"/>
                  <a:gd name="connsiteX4-667" fmla="*/ 767 w 8156794"/>
                  <a:gd name="connsiteY4-668" fmla="*/ 13224 h 2933483"/>
                  <a:gd name="connsiteX5-669" fmla="*/ 4068271 w 8156794"/>
                  <a:gd name="connsiteY5-670" fmla="*/ 1432121 h 2933483"/>
                  <a:gd name="connsiteX6-671" fmla="*/ 8156794 w 8156794"/>
                  <a:gd name="connsiteY6-672" fmla="*/ 0 h 2933483"/>
                  <a:gd name="connsiteX0-673" fmla="*/ 8123689 w 8145760"/>
                  <a:gd name="connsiteY0-674" fmla="*/ 13560 h 2920259"/>
                  <a:gd name="connsiteX1-675" fmla="*/ 8145760 w 8145760"/>
                  <a:gd name="connsiteY1-676" fmla="*/ 1579944 h 2920259"/>
                  <a:gd name="connsiteX2-677" fmla="*/ 4123353 w 8145760"/>
                  <a:gd name="connsiteY2-678" fmla="*/ 2919505 h 2920259"/>
                  <a:gd name="connsiteX3-679" fmla="*/ 2295 w 8145760"/>
                  <a:gd name="connsiteY3-680" fmla="*/ 1470941 h 2920259"/>
                  <a:gd name="connsiteX4-681" fmla="*/ 767 w 8145760"/>
                  <a:gd name="connsiteY4-682" fmla="*/ 0 h 2920259"/>
                  <a:gd name="connsiteX5-683" fmla="*/ 4068271 w 8145760"/>
                  <a:gd name="connsiteY5-684" fmla="*/ 1418897 h 2920259"/>
                  <a:gd name="connsiteX6-685" fmla="*/ 8123689 w 8145760"/>
                  <a:gd name="connsiteY6-686" fmla="*/ 13560 h 2920259"/>
                  <a:gd name="connsiteX0-687" fmla="*/ 8178863 w 8178863"/>
                  <a:gd name="connsiteY0-688" fmla="*/ 26952 h 2920259"/>
                  <a:gd name="connsiteX1-689" fmla="*/ 8145760 w 8178863"/>
                  <a:gd name="connsiteY1-690" fmla="*/ 1579944 h 2920259"/>
                  <a:gd name="connsiteX2-691" fmla="*/ 4123353 w 8178863"/>
                  <a:gd name="connsiteY2-692" fmla="*/ 2919505 h 2920259"/>
                  <a:gd name="connsiteX3-693" fmla="*/ 2295 w 8178863"/>
                  <a:gd name="connsiteY3-694" fmla="*/ 1470941 h 2920259"/>
                  <a:gd name="connsiteX4-695" fmla="*/ 767 w 8178863"/>
                  <a:gd name="connsiteY4-696" fmla="*/ 0 h 2920259"/>
                  <a:gd name="connsiteX5-697" fmla="*/ 4068271 w 8178863"/>
                  <a:gd name="connsiteY5-698" fmla="*/ 1418897 h 2920259"/>
                  <a:gd name="connsiteX6-699" fmla="*/ 8178863 w 8178863"/>
                  <a:gd name="connsiteY6-700" fmla="*/ 26952 h 2920259"/>
                  <a:gd name="connsiteX0-701" fmla="*/ 8167827 w 8167827"/>
                  <a:gd name="connsiteY0-702" fmla="*/ 40343 h 2920259"/>
                  <a:gd name="connsiteX1-703" fmla="*/ 8145760 w 8167827"/>
                  <a:gd name="connsiteY1-704" fmla="*/ 1579944 h 2920259"/>
                  <a:gd name="connsiteX2-705" fmla="*/ 4123353 w 8167827"/>
                  <a:gd name="connsiteY2-706" fmla="*/ 2919505 h 2920259"/>
                  <a:gd name="connsiteX3-707" fmla="*/ 2295 w 8167827"/>
                  <a:gd name="connsiteY3-708" fmla="*/ 1470941 h 2920259"/>
                  <a:gd name="connsiteX4-709" fmla="*/ 767 w 8167827"/>
                  <a:gd name="connsiteY4-710" fmla="*/ 0 h 2920259"/>
                  <a:gd name="connsiteX5-711" fmla="*/ 4068271 w 8167827"/>
                  <a:gd name="connsiteY5-712" fmla="*/ 1418897 h 2920259"/>
                  <a:gd name="connsiteX6-713" fmla="*/ 8167827 w 8167827"/>
                  <a:gd name="connsiteY6-714" fmla="*/ 40343 h 2920259"/>
                  <a:gd name="connsiteX0-715" fmla="*/ 8123687 w 8145760"/>
                  <a:gd name="connsiteY0-716" fmla="*/ 53735 h 2920259"/>
                  <a:gd name="connsiteX1-717" fmla="*/ 8145760 w 8145760"/>
                  <a:gd name="connsiteY1-718" fmla="*/ 1579944 h 2920259"/>
                  <a:gd name="connsiteX2-719" fmla="*/ 4123353 w 8145760"/>
                  <a:gd name="connsiteY2-720" fmla="*/ 2919505 h 2920259"/>
                  <a:gd name="connsiteX3-721" fmla="*/ 2295 w 8145760"/>
                  <a:gd name="connsiteY3-722" fmla="*/ 1470941 h 2920259"/>
                  <a:gd name="connsiteX4-723" fmla="*/ 767 w 8145760"/>
                  <a:gd name="connsiteY4-724" fmla="*/ 0 h 2920259"/>
                  <a:gd name="connsiteX5-725" fmla="*/ 4068271 w 8145760"/>
                  <a:gd name="connsiteY5-726" fmla="*/ 1418897 h 2920259"/>
                  <a:gd name="connsiteX6-727" fmla="*/ 8123687 w 8145760"/>
                  <a:gd name="connsiteY6-728" fmla="*/ 53735 h 2920259"/>
                  <a:gd name="connsiteX0-729" fmla="*/ 8161918 w 8161918"/>
                  <a:gd name="connsiteY0-730" fmla="*/ 0 h 2943855"/>
                  <a:gd name="connsiteX1-731" fmla="*/ 8145760 w 8161918"/>
                  <a:gd name="connsiteY1-732" fmla="*/ 1603540 h 2943855"/>
                  <a:gd name="connsiteX2-733" fmla="*/ 4123353 w 8161918"/>
                  <a:gd name="connsiteY2-734" fmla="*/ 2943101 h 2943855"/>
                  <a:gd name="connsiteX3-735" fmla="*/ 2295 w 8161918"/>
                  <a:gd name="connsiteY3-736" fmla="*/ 1494537 h 2943855"/>
                  <a:gd name="connsiteX4-737" fmla="*/ 767 w 8161918"/>
                  <a:gd name="connsiteY4-738" fmla="*/ 23596 h 2943855"/>
                  <a:gd name="connsiteX5-739" fmla="*/ 4068271 w 8161918"/>
                  <a:gd name="connsiteY5-740" fmla="*/ 1442493 h 2943855"/>
                  <a:gd name="connsiteX6-741" fmla="*/ 8161918 w 8161918"/>
                  <a:gd name="connsiteY6-742" fmla="*/ 0 h 2943855"/>
                  <a:gd name="connsiteX0-743" fmla="*/ 8144926 w 8145760"/>
                  <a:gd name="connsiteY0-744" fmla="*/ 43424 h 2920259"/>
                  <a:gd name="connsiteX1-745" fmla="*/ 8145760 w 8145760"/>
                  <a:gd name="connsiteY1-746" fmla="*/ 1579944 h 2920259"/>
                  <a:gd name="connsiteX2-747" fmla="*/ 4123353 w 8145760"/>
                  <a:gd name="connsiteY2-748" fmla="*/ 2919505 h 2920259"/>
                  <a:gd name="connsiteX3-749" fmla="*/ 2295 w 8145760"/>
                  <a:gd name="connsiteY3-750" fmla="*/ 1470941 h 2920259"/>
                  <a:gd name="connsiteX4-751" fmla="*/ 767 w 8145760"/>
                  <a:gd name="connsiteY4-752" fmla="*/ 0 h 2920259"/>
                  <a:gd name="connsiteX5-753" fmla="*/ 4068271 w 8145760"/>
                  <a:gd name="connsiteY5-754" fmla="*/ 1418897 h 2920259"/>
                  <a:gd name="connsiteX6-755" fmla="*/ 8144926 w 8145760"/>
                  <a:gd name="connsiteY6-756" fmla="*/ 43424 h 2920259"/>
                  <a:gd name="connsiteX0-757" fmla="*/ 8161918 w 8161918"/>
                  <a:gd name="connsiteY0-758" fmla="*/ 0 h 2959321"/>
                  <a:gd name="connsiteX1-759" fmla="*/ 8145760 w 8161918"/>
                  <a:gd name="connsiteY1-760" fmla="*/ 1619006 h 2959321"/>
                  <a:gd name="connsiteX2-761" fmla="*/ 4123353 w 8161918"/>
                  <a:gd name="connsiteY2-762" fmla="*/ 2958567 h 2959321"/>
                  <a:gd name="connsiteX3-763" fmla="*/ 2295 w 8161918"/>
                  <a:gd name="connsiteY3-764" fmla="*/ 1510003 h 2959321"/>
                  <a:gd name="connsiteX4-765" fmla="*/ 767 w 8161918"/>
                  <a:gd name="connsiteY4-766" fmla="*/ 39062 h 2959321"/>
                  <a:gd name="connsiteX5-767" fmla="*/ 4068271 w 8161918"/>
                  <a:gd name="connsiteY5-768" fmla="*/ 1457959 h 2959321"/>
                  <a:gd name="connsiteX6-769" fmla="*/ 8161918 w 8161918"/>
                  <a:gd name="connsiteY6-770" fmla="*/ 0 h 2959321"/>
                  <a:gd name="connsiteX0-771" fmla="*/ 8161918 w 8162752"/>
                  <a:gd name="connsiteY0-772" fmla="*/ 0 h 2959488"/>
                  <a:gd name="connsiteX1-773" fmla="*/ 8162752 w 8162752"/>
                  <a:gd name="connsiteY1-774" fmla="*/ 1629317 h 2959488"/>
                  <a:gd name="connsiteX2-775" fmla="*/ 4123353 w 8162752"/>
                  <a:gd name="connsiteY2-776" fmla="*/ 2958567 h 2959488"/>
                  <a:gd name="connsiteX3-777" fmla="*/ 2295 w 8162752"/>
                  <a:gd name="connsiteY3-778" fmla="*/ 1510003 h 2959488"/>
                  <a:gd name="connsiteX4-779" fmla="*/ 767 w 8162752"/>
                  <a:gd name="connsiteY4-780" fmla="*/ 39062 h 2959488"/>
                  <a:gd name="connsiteX5-781" fmla="*/ 4068271 w 8162752"/>
                  <a:gd name="connsiteY5-782" fmla="*/ 1457959 h 2959488"/>
                  <a:gd name="connsiteX6-783" fmla="*/ 8161918 w 8162752"/>
                  <a:gd name="connsiteY6-784" fmla="*/ 0 h 2959488"/>
                  <a:gd name="connsiteX0-785" fmla="*/ 8165930 w 8166764"/>
                  <a:gd name="connsiteY0-786" fmla="*/ 7337 h 2966825"/>
                  <a:gd name="connsiteX1-787" fmla="*/ 8166764 w 8166764"/>
                  <a:gd name="connsiteY1-788" fmla="*/ 1636654 h 2966825"/>
                  <a:gd name="connsiteX2-789" fmla="*/ 4127365 w 8166764"/>
                  <a:gd name="connsiteY2-790" fmla="*/ 2965904 h 2966825"/>
                  <a:gd name="connsiteX3-791" fmla="*/ 6307 w 8166764"/>
                  <a:gd name="connsiteY3-792" fmla="*/ 1517340 h 2966825"/>
                  <a:gd name="connsiteX4-793" fmla="*/ 532 w 8166764"/>
                  <a:gd name="connsiteY4-794" fmla="*/ 0 h 2966825"/>
                  <a:gd name="connsiteX5-795" fmla="*/ 4072283 w 8166764"/>
                  <a:gd name="connsiteY5-796" fmla="*/ 1465296 h 2966825"/>
                  <a:gd name="connsiteX6-797" fmla="*/ 8165930 w 8166764"/>
                  <a:gd name="connsiteY6-798" fmla="*/ 7337 h 2966825"/>
                  <a:gd name="connsiteX0-799" fmla="*/ 8168119 w 8168953"/>
                  <a:gd name="connsiteY0-800" fmla="*/ 7337 h 2966682"/>
                  <a:gd name="connsiteX1-801" fmla="*/ 8168953 w 8168953"/>
                  <a:gd name="connsiteY1-802" fmla="*/ 1636654 h 2966682"/>
                  <a:gd name="connsiteX2-803" fmla="*/ 4129554 w 8168953"/>
                  <a:gd name="connsiteY2-804" fmla="*/ 2965904 h 2966682"/>
                  <a:gd name="connsiteX3-805" fmla="*/ 0 w 8168953"/>
                  <a:gd name="connsiteY3-806" fmla="*/ 1527651 h 2966682"/>
                  <a:gd name="connsiteX4-807" fmla="*/ 2721 w 8168953"/>
                  <a:gd name="connsiteY4-808" fmla="*/ 0 h 2966682"/>
                  <a:gd name="connsiteX5-809" fmla="*/ 4074472 w 8168953"/>
                  <a:gd name="connsiteY5-810" fmla="*/ 1465296 h 2966682"/>
                  <a:gd name="connsiteX6-811" fmla="*/ 8168119 w 8168953"/>
                  <a:gd name="connsiteY6-812" fmla="*/ 7337 h 2966682"/>
                  <a:gd name="connsiteX0-813" fmla="*/ 8168119 w 8168953"/>
                  <a:gd name="connsiteY0-814" fmla="*/ 7337 h 3100377"/>
                  <a:gd name="connsiteX1-815" fmla="*/ 8168953 w 8168953"/>
                  <a:gd name="connsiteY1-816" fmla="*/ 1636654 h 3100377"/>
                  <a:gd name="connsiteX2-817" fmla="*/ 4118520 w 8168953"/>
                  <a:gd name="connsiteY2-818" fmla="*/ 3099826 h 3100377"/>
                  <a:gd name="connsiteX3-819" fmla="*/ 0 w 8168953"/>
                  <a:gd name="connsiteY3-820" fmla="*/ 1527651 h 3100377"/>
                  <a:gd name="connsiteX4-821" fmla="*/ 2721 w 8168953"/>
                  <a:gd name="connsiteY4-822" fmla="*/ 0 h 3100377"/>
                  <a:gd name="connsiteX5-823" fmla="*/ 4074472 w 8168953"/>
                  <a:gd name="connsiteY5-824" fmla="*/ 1465296 h 3100377"/>
                  <a:gd name="connsiteX6-825" fmla="*/ 8168119 w 8168953"/>
                  <a:gd name="connsiteY6-826" fmla="*/ 7337 h 3100377"/>
                  <a:gd name="connsiteX0-827" fmla="*/ 8168119 w 8168953"/>
                  <a:gd name="connsiteY0-828" fmla="*/ 7337 h 3100429"/>
                  <a:gd name="connsiteX1-829" fmla="*/ 8168953 w 8168953"/>
                  <a:gd name="connsiteY1-830" fmla="*/ 1636654 h 3100429"/>
                  <a:gd name="connsiteX2-831" fmla="*/ 4118520 w 8168953"/>
                  <a:gd name="connsiteY2-832" fmla="*/ 3099826 h 3100429"/>
                  <a:gd name="connsiteX3-833" fmla="*/ 0 w 8168953"/>
                  <a:gd name="connsiteY3-834" fmla="*/ 1527651 h 3100429"/>
                  <a:gd name="connsiteX4-835" fmla="*/ 2721 w 8168953"/>
                  <a:gd name="connsiteY4-836" fmla="*/ 0 h 3100429"/>
                  <a:gd name="connsiteX5-837" fmla="*/ 4074472 w 8168953"/>
                  <a:gd name="connsiteY5-838" fmla="*/ 1465296 h 3100429"/>
                  <a:gd name="connsiteX6-839" fmla="*/ 8168119 w 8168953"/>
                  <a:gd name="connsiteY6-840" fmla="*/ 7337 h 3100429"/>
                  <a:gd name="connsiteX0-841" fmla="*/ 8165849 w 8166683"/>
                  <a:gd name="connsiteY0-842" fmla="*/ 7337 h 3099826"/>
                  <a:gd name="connsiteX1-843" fmla="*/ 8166683 w 8166683"/>
                  <a:gd name="connsiteY1-844" fmla="*/ 1636654 h 3099826"/>
                  <a:gd name="connsiteX2-845" fmla="*/ 4116250 w 8166683"/>
                  <a:gd name="connsiteY2-846" fmla="*/ 3099826 h 3099826"/>
                  <a:gd name="connsiteX3-847" fmla="*/ 8764 w 8166683"/>
                  <a:gd name="connsiteY3-848" fmla="*/ 1634789 h 3099826"/>
                  <a:gd name="connsiteX4-849" fmla="*/ 451 w 8166683"/>
                  <a:gd name="connsiteY4-850" fmla="*/ 0 h 3099826"/>
                  <a:gd name="connsiteX5-851" fmla="*/ 4072202 w 8166683"/>
                  <a:gd name="connsiteY5-852" fmla="*/ 1465296 h 3099826"/>
                  <a:gd name="connsiteX6-853" fmla="*/ 8165849 w 8166683"/>
                  <a:gd name="connsiteY6-854" fmla="*/ 7337 h 3099826"/>
                  <a:gd name="connsiteX0-855" fmla="*/ 8165849 w 8166683"/>
                  <a:gd name="connsiteY0-856" fmla="*/ 7337 h 3099826"/>
                  <a:gd name="connsiteX1-857" fmla="*/ 8166683 w 8166683"/>
                  <a:gd name="connsiteY1-858" fmla="*/ 1636654 h 3099826"/>
                  <a:gd name="connsiteX2-859" fmla="*/ 4116250 w 8166683"/>
                  <a:gd name="connsiteY2-860" fmla="*/ 3099826 h 3099826"/>
                  <a:gd name="connsiteX3-861" fmla="*/ 8764 w 8166683"/>
                  <a:gd name="connsiteY3-862" fmla="*/ 1634789 h 3099826"/>
                  <a:gd name="connsiteX4-863" fmla="*/ 451 w 8166683"/>
                  <a:gd name="connsiteY4-864" fmla="*/ 0 h 3099826"/>
                  <a:gd name="connsiteX5-865" fmla="*/ 4072202 w 8166683"/>
                  <a:gd name="connsiteY5-866" fmla="*/ 1465296 h 3099826"/>
                  <a:gd name="connsiteX6-867" fmla="*/ 8165849 w 8166683"/>
                  <a:gd name="connsiteY6-868" fmla="*/ 7337 h 3099826"/>
                  <a:gd name="connsiteX0-869" fmla="*/ 8165849 w 8166683"/>
                  <a:gd name="connsiteY0-870" fmla="*/ 7337 h 3099826"/>
                  <a:gd name="connsiteX1-871" fmla="*/ 8166683 w 8166683"/>
                  <a:gd name="connsiteY1-872" fmla="*/ 1636654 h 3099826"/>
                  <a:gd name="connsiteX2-873" fmla="*/ 4116250 w 8166683"/>
                  <a:gd name="connsiteY2-874" fmla="*/ 3099826 h 3099826"/>
                  <a:gd name="connsiteX3-875" fmla="*/ 8764 w 8166683"/>
                  <a:gd name="connsiteY3-876" fmla="*/ 1634789 h 3099826"/>
                  <a:gd name="connsiteX4-877" fmla="*/ 451 w 8166683"/>
                  <a:gd name="connsiteY4-878" fmla="*/ 0 h 3099826"/>
                  <a:gd name="connsiteX5-879" fmla="*/ 4061168 w 8166683"/>
                  <a:gd name="connsiteY5-880" fmla="*/ 1438511 h 3099826"/>
                  <a:gd name="connsiteX6-881" fmla="*/ 8165849 w 8166683"/>
                  <a:gd name="connsiteY6-882" fmla="*/ 7337 h 3099826"/>
                  <a:gd name="connsiteX0-883" fmla="*/ 8165849 w 8166683"/>
                  <a:gd name="connsiteY0-884" fmla="*/ 7337 h 3099826"/>
                  <a:gd name="connsiteX1-885" fmla="*/ 8166683 w 8166683"/>
                  <a:gd name="connsiteY1-886" fmla="*/ 1636654 h 3099826"/>
                  <a:gd name="connsiteX2-887" fmla="*/ 4116250 w 8166683"/>
                  <a:gd name="connsiteY2-888" fmla="*/ 3099826 h 3099826"/>
                  <a:gd name="connsiteX3-889" fmla="*/ 8764 w 8166683"/>
                  <a:gd name="connsiteY3-890" fmla="*/ 1634789 h 3099826"/>
                  <a:gd name="connsiteX4-891" fmla="*/ 451 w 8166683"/>
                  <a:gd name="connsiteY4-892" fmla="*/ 0 h 3099826"/>
                  <a:gd name="connsiteX5-893" fmla="*/ 4061168 w 8166683"/>
                  <a:gd name="connsiteY5-894" fmla="*/ 1438511 h 3099826"/>
                  <a:gd name="connsiteX6-895" fmla="*/ 8165849 w 8166683"/>
                  <a:gd name="connsiteY6-896" fmla="*/ 7337 h 30998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23" name="Group 522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24" name="Freeform 523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Freeform 524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6" name="Freeform 525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7" name="Freeform 526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" name="Group 1"/>
          <p:cNvGrpSpPr/>
          <p:nvPr/>
        </p:nvGrpSpPr>
        <p:grpSpPr>
          <a:xfrm>
            <a:off x="4840494" y="1179236"/>
            <a:ext cx="4422884" cy="4407714"/>
            <a:chOff x="6045161" y="774360"/>
            <a:chExt cx="5443549" cy="5424879"/>
          </a:xfrm>
        </p:grpSpPr>
        <p:sp>
          <p:nvSpPr>
            <p:cNvPr id="435" name="Freeform 84"/>
            <p:cNvSpPr/>
            <p:nvPr/>
          </p:nvSpPr>
          <p:spPr bwMode="auto">
            <a:xfrm>
              <a:off x="6874928" y="4765952"/>
              <a:ext cx="2365994" cy="1410011"/>
            </a:xfrm>
            <a:custGeom>
              <a:avLst/>
              <a:gdLst>
                <a:gd name="T0" fmla="*/ 1388 w 1036"/>
                <a:gd name="T1" fmla="*/ 11 h 675"/>
                <a:gd name="T2" fmla="*/ 837 w 1036"/>
                <a:gd name="T3" fmla="*/ 53 h 675"/>
                <a:gd name="T4" fmla="*/ 442 w 1036"/>
                <a:gd name="T5" fmla="*/ 129 h 675"/>
                <a:gd name="T6" fmla="*/ 329 w 1036"/>
                <a:gd name="T7" fmla="*/ 229 h 675"/>
                <a:gd name="T8" fmla="*/ 45 w 1036"/>
                <a:gd name="T9" fmla="*/ 297 h 675"/>
                <a:gd name="T10" fmla="*/ 37 w 1036"/>
                <a:gd name="T11" fmla="*/ 459 h 675"/>
                <a:gd name="T12" fmla="*/ 282 w 1036"/>
                <a:gd name="T13" fmla="*/ 489 h 675"/>
                <a:gd name="T14" fmla="*/ 984 w 1036"/>
                <a:gd name="T15" fmla="*/ 489 h 675"/>
                <a:gd name="T16" fmla="*/ 1281 w 1036"/>
                <a:gd name="T17" fmla="*/ 555 h 675"/>
                <a:gd name="T18" fmla="*/ 1612 w 1036"/>
                <a:gd name="T19" fmla="*/ 657 h 675"/>
                <a:gd name="T20" fmla="*/ 1865 w 1036"/>
                <a:gd name="T21" fmla="*/ 661 h 675"/>
                <a:gd name="T22" fmla="*/ 2039 w 1036"/>
                <a:gd name="T23" fmla="*/ 603 h 675"/>
                <a:gd name="T24" fmla="*/ 2128 w 1036"/>
                <a:gd name="T25" fmla="*/ 445 h 675"/>
                <a:gd name="T26" fmla="*/ 2183 w 1036"/>
                <a:gd name="T27" fmla="*/ 291 h 675"/>
                <a:gd name="T28" fmla="*/ 2189 w 1036"/>
                <a:gd name="T29" fmla="*/ 107 h 675"/>
                <a:gd name="T30" fmla="*/ 2001 w 1036"/>
                <a:gd name="T31" fmla="*/ 17 h 675"/>
                <a:gd name="T32" fmla="*/ 1662 w 1036"/>
                <a:gd name="T33" fmla="*/ 3 h 675"/>
                <a:gd name="T34" fmla="*/ 138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6" name="Line 93"/>
            <p:cNvSpPr>
              <a:spLocks noChangeShapeType="1"/>
            </p:cNvSpPr>
            <p:nvPr/>
          </p:nvSpPr>
          <p:spPr bwMode="auto">
            <a:xfrm>
              <a:off x="8360702" y="5771600"/>
              <a:ext cx="203294" cy="32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37" name="Picture 133" descr="car_icon_small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8427747" y="4780575"/>
              <a:ext cx="1157044" cy="22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8" name="Group 134"/>
            <p:cNvGrpSpPr/>
            <p:nvPr/>
          </p:nvGrpSpPr>
          <p:grpSpPr bwMode="auto">
            <a:xfrm>
              <a:off x="7435067" y="4550795"/>
              <a:ext cx="566627" cy="507604"/>
              <a:chOff x="2751" y="1851"/>
              <a:chExt cx="462" cy="478"/>
            </a:xfrm>
          </p:grpSpPr>
          <p:pic>
            <p:nvPicPr>
              <p:cNvPr id="492" name="Picture 135" descr="iphone_stylized_small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3" name="Picture 136" descr="antenna_radiation_stylized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39" name="Group 252"/>
            <p:cNvGrpSpPr/>
            <p:nvPr/>
          </p:nvGrpSpPr>
          <p:grpSpPr bwMode="auto">
            <a:xfrm>
              <a:off x="8044949" y="4943509"/>
              <a:ext cx="622858" cy="831384"/>
              <a:chOff x="742" y="2409"/>
              <a:chExt cx="576" cy="881"/>
            </a:xfrm>
          </p:grpSpPr>
          <p:grpSp>
            <p:nvGrpSpPr>
              <p:cNvPr id="474" name="Group 253"/>
              <p:cNvGrpSpPr/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47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475" name="Picture 269" descr="cell_tower_radiation copy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6" name="Oval 27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5" cy="6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9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40" name="Group 342"/>
            <p:cNvGrpSpPr/>
            <p:nvPr/>
          </p:nvGrpSpPr>
          <p:grpSpPr bwMode="auto">
            <a:xfrm>
              <a:off x="7011178" y="5204622"/>
              <a:ext cx="728830" cy="536849"/>
              <a:chOff x="877" y="1008"/>
              <a:chExt cx="2747" cy="2591"/>
            </a:xfrm>
          </p:grpSpPr>
          <p:pic>
            <p:nvPicPr>
              <p:cNvPr id="451" name="Picture 343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2" name="Picture 344" descr="laptop_keyboar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3" name="Freeform 345"/>
              <p:cNvSpPr/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454" name="Picture 346" descr="screen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5" name="Freeform 347"/>
              <p:cNvSpPr/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6" name="Freeform 348"/>
              <p:cNvSpPr/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7" name="Freeform 349"/>
              <p:cNvSpPr/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8" name="Freeform 350"/>
              <p:cNvSpPr/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9" name="Freeform 351"/>
              <p:cNvSpPr/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352"/>
              <p:cNvSpPr/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61" name="Group 353"/>
              <p:cNvGrpSpPr/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8" name="Freeform 354"/>
                <p:cNvSpPr/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9" name="Freeform 355"/>
                <p:cNvSpPr/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Freeform 356"/>
                <p:cNvSpPr/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Freeform 357"/>
                <p:cNvSpPr/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2" name="Freeform 358"/>
                <p:cNvSpPr/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3" name="Freeform 359"/>
                <p:cNvSpPr/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2" name="Freeform 360"/>
              <p:cNvSpPr/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Freeform 361"/>
              <p:cNvSpPr/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362"/>
              <p:cNvSpPr/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Freeform 363"/>
              <p:cNvSpPr/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Freeform 364"/>
              <p:cNvSpPr/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7" name="Freeform 365"/>
              <p:cNvSpPr/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42" name="Line 444"/>
            <p:cNvSpPr>
              <a:spLocks noChangeShapeType="1"/>
            </p:cNvSpPr>
            <p:nvPr/>
          </p:nvSpPr>
          <p:spPr bwMode="auto">
            <a:xfrm>
              <a:off x="8933050" y="5885917"/>
              <a:ext cx="629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5" name="Text Box 447"/>
            <p:cNvSpPr txBox="1">
              <a:spLocks noChangeArrowheads="1"/>
            </p:cNvSpPr>
            <p:nvPr/>
          </p:nvSpPr>
          <p:spPr bwMode="auto">
            <a:xfrm>
              <a:off x="9277842" y="5809251"/>
              <a:ext cx="1205914" cy="38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65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to Internet</a:t>
              </a:r>
              <a:endParaRPr kumimoji="0" lang="en-US" altLang="en-US" sz="1465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19" name="Rectangle 3"/>
            <p:cNvSpPr>
              <a:spLocks noChangeArrowheads="1"/>
            </p:cNvSpPr>
            <p:nvPr/>
          </p:nvSpPr>
          <p:spPr bwMode="auto">
            <a:xfrm>
              <a:off x="6045161" y="774360"/>
              <a:ext cx="5443549" cy="238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682625" indent="-2254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kumimoji="0" lang="en-US" altLang="en-US" sz="19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pitchFamily="34" charset="0"/>
                </a:rPr>
                <a:t>广域蜂窝接入网</a:t>
              </a:r>
              <a:endParaRPr kumimoji="0" lang="en-US" altLang="en-US" sz="195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Arial" panose="020B0604020202020204" pitchFamily="34" charset="0"/>
                <a:buChar char="•"/>
                <a:defRPr/>
              </a:pPr>
              <a:r>
                <a:rPr kumimoji="0" lang="en-US" sz="16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由移动蜂窝网络运营商提供（10公里）</a:t>
              </a:r>
              <a:endParaRPr kumimoji="0" lang="en-US" sz="162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Arial" panose="020B0604020202020204" pitchFamily="34" charset="0"/>
                <a:buChar char="•"/>
                <a:defRPr/>
              </a:pPr>
              <a:r>
                <a:rPr lang="en-US" altLang="zh-CN" sz="1625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2G/3G/4G/5G等蜂窝网络</a:t>
              </a:r>
              <a:endParaRPr lang="en-US" altLang="zh-CN" sz="162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lvl="0">
                <a:lnSpc>
                  <a:spcPct val="130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6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0.</a:t>
              </a:r>
              <a:r>
                <a:rPr kumimoji="0" lang="en-US" sz="16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en-US" altLang="zh-CN" sz="1625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~</a:t>
              </a:r>
              <a:r>
                <a:rPr lang="zh-CN" altLang="en-US" sz="1625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zh-CN" sz="1625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1000 </a:t>
              </a:r>
              <a:r>
                <a:rPr kumimoji="0" lang="en-US" sz="1625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Mbps速率</a:t>
              </a:r>
              <a:endParaRPr kumimoji="0" lang="en-US" sz="162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528" name="Group 527"/>
            <p:cNvGrpSpPr/>
            <p:nvPr/>
          </p:nvGrpSpPr>
          <p:grpSpPr>
            <a:xfrm>
              <a:off x="8517156" y="5755545"/>
              <a:ext cx="499292" cy="246225"/>
              <a:chOff x="7493876" y="2774731"/>
              <a:chExt cx="1481958" cy="894622"/>
            </a:xfrm>
          </p:grpSpPr>
          <p:sp>
            <p:nvSpPr>
              <p:cNvPr id="529" name="Freeform 528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-1" fmla="*/ 8187558 w 8187558"/>
                  <a:gd name="connsiteY0-2" fmla="*/ 0 h 2617076"/>
                  <a:gd name="connsiteX1-3" fmla="*/ 8187558 w 8187558"/>
                  <a:gd name="connsiteY1-4" fmla="*/ 1271752 h 2617076"/>
                  <a:gd name="connsiteX2-5" fmla="*/ 4025462 w 8187558"/>
                  <a:gd name="connsiteY2-6" fmla="*/ 2617076 h 2617076"/>
                  <a:gd name="connsiteX3-7" fmla="*/ 0 w 8187558"/>
                  <a:gd name="connsiteY3-8" fmla="*/ 1229711 h 2617076"/>
                  <a:gd name="connsiteX4-9" fmla="*/ 31531 w 8187558"/>
                  <a:gd name="connsiteY4-10" fmla="*/ 147145 h 2617076"/>
                  <a:gd name="connsiteX5-11" fmla="*/ 4046482 w 8187558"/>
                  <a:gd name="connsiteY5-12" fmla="*/ 1576552 h 2617076"/>
                  <a:gd name="connsiteX6-13" fmla="*/ 8187558 w 8187558"/>
                  <a:gd name="connsiteY6-14" fmla="*/ 0 h 2617076"/>
                  <a:gd name="connsiteX0-15" fmla="*/ 8187558 w 8187558"/>
                  <a:gd name="connsiteY0-16" fmla="*/ 0 h 2617076"/>
                  <a:gd name="connsiteX1-17" fmla="*/ 8187558 w 8187558"/>
                  <a:gd name="connsiteY1-18" fmla="*/ 1271752 h 2617076"/>
                  <a:gd name="connsiteX2-19" fmla="*/ 4025462 w 8187558"/>
                  <a:gd name="connsiteY2-20" fmla="*/ 2617076 h 2617076"/>
                  <a:gd name="connsiteX3-21" fmla="*/ 0 w 8187558"/>
                  <a:gd name="connsiteY3-22" fmla="*/ 1229711 h 2617076"/>
                  <a:gd name="connsiteX4-23" fmla="*/ 31531 w 8187558"/>
                  <a:gd name="connsiteY4-24" fmla="*/ 147145 h 2617076"/>
                  <a:gd name="connsiteX5-25" fmla="*/ 4046482 w 8187558"/>
                  <a:gd name="connsiteY5-26" fmla="*/ 1576552 h 2617076"/>
                  <a:gd name="connsiteX6-27" fmla="*/ 8187558 w 8187558"/>
                  <a:gd name="connsiteY6-28" fmla="*/ 0 h 2617076"/>
                  <a:gd name="connsiteX0-29" fmla="*/ 8187558 w 8187558"/>
                  <a:gd name="connsiteY0-30" fmla="*/ 0 h 2617076"/>
                  <a:gd name="connsiteX1-31" fmla="*/ 8187558 w 8187558"/>
                  <a:gd name="connsiteY1-32" fmla="*/ 1271752 h 2617076"/>
                  <a:gd name="connsiteX2-33" fmla="*/ 4025462 w 8187558"/>
                  <a:gd name="connsiteY2-34" fmla="*/ 2617076 h 2617076"/>
                  <a:gd name="connsiteX3-35" fmla="*/ 0 w 8187558"/>
                  <a:gd name="connsiteY3-36" fmla="*/ 1229711 h 2617076"/>
                  <a:gd name="connsiteX4-37" fmla="*/ 31531 w 8187558"/>
                  <a:gd name="connsiteY4-38" fmla="*/ 147145 h 2617076"/>
                  <a:gd name="connsiteX5-39" fmla="*/ 4046482 w 8187558"/>
                  <a:gd name="connsiteY5-40" fmla="*/ 1576552 h 2617076"/>
                  <a:gd name="connsiteX6-41" fmla="*/ 8187558 w 8187558"/>
                  <a:gd name="connsiteY6-42" fmla="*/ 0 h 2617076"/>
                  <a:gd name="connsiteX0-43" fmla="*/ 8187558 w 8187558"/>
                  <a:gd name="connsiteY0-44" fmla="*/ 0 h 2617076"/>
                  <a:gd name="connsiteX1-45" fmla="*/ 8187558 w 8187558"/>
                  <a:gd name="connsiteY1-46" fmla="*/ 1271752 h 2617076"/>
                  <a:gd name="connsiteX2-47" fmla="*/ 4025462 w 8187558"/>
                  <a:gd name="connsiteY2-48" fmla="*/ 2617076 h 2617076"/>
                  <a:gd name="connsiteX3-49" fmla="*/ 0 w 8187558"/>
                  <a:gd name="connsiteY3-50" fmla="*/ 1229711 h 2617076"/>
                  <a:gd name="connsiteX4-51" fmla="*/ 31531 w 8187558"/>
                  <a:gd name="connsiteY4-52" fmla="*/ 147145 h 2617076"/>
                  <a:gd name="connsiteX5-53" fmla="*/ 4046482 w 8187558"/>
                  <a:gd name="connsiteY5-54" fmla="*/ 1576552 h 2617076"/>
                  <a:gd name="connsiteX6-55" fmla="*/ 8187558 w 8187558"/>
                  <a:gd name="connsiteY6-56" fmla="*/ 0 h 2617076"/>
                  <a:gd name="connsiteX0-57" fmla="*/ 8187558 w 8187558"/>
                  <a:gd name="connsiteY0-58" fmla="*/ 0 h 2617076"/>
                  <a:gd name="connsiteX1-59" fmla="*/ 8187558 w 8187558"/>
                  <a:gd name="connsiteY1-60" fmla="*/ 1271752 h 2617076"/>
                  <a:gd name="connsiteX2-61" fmla="*/ 4025462 w 8187558"/>
                  <a:gd name="connsiteY2-62" fmla="*/ 2617076 h 2617076"/>
                  <a:gd name="connsiteX3-63" fmla="*/ 0 w 8187558"/>
                  <a:gd name="connsiteY3-64" fmla="*/ 1229711 h 2617076"/>
                  <a:gd name="connsiteX4-65" fmla="*/ 31531 w 8187558"/>
                  <a:gd name="connsiteY4-66" fmla="*/ 147145 h 2617076"/>
                  <a:gd name="connsiteX5-67" fmla="*/ 4046482 w 8187558"/>
                  <a:gd name="connsiteY5-68" fmla="*/ 1576552 h 2617076"/>
                  <a:gd name="connsiteX6-69" fmla="*/ 8187558 w 8187558"/>
                  <a:gd name="connsiteY6-70" fmla="*/ 0 h 2617076"/>
                  <a:gd name="connsiteX0-71" fmla="*/ 8187558 w 8187558"/>
                  <a:gd name="connsiteY0-72" fmla="*/ 0 h 2617076"/>
                  <a:gd name="connsiteX1-73" fmla="*/ 8187558 w 8187558"/>
                  <a:gd name="connsiteY1-74" fmla="*/ 1271752 h 2617076"/>
                  <a:gd name="connsiteX2-75" fmla="*/ 4025462 w 8187558"/>
                  <a:gd name="connsiteY2-76" fmla="*/ 2617076 h 2617076"/>
                  <a:gd name="connsiteX3-77" fmla="*/ 0 w 8187558"/>
                  <a:gd name="connsiteY3-78" fmla="*/ 1229711 h 2617076"/>
                  <a:gd name="connsiteX4-79" fmla="*/ 31531 w 8187558"/>
                  <a:gd name="connsiteY4-80" fmla="*/ 147145 h 2617076"/>
                  <a:gd name="connsiteX5-81" fmla="*/ 4046482 w 8187558"/>
                  <a:gd name="connsiteY5-82" fmla="*/ 1576552 h 2617076"/>
                  <a:gd name="connsiteX6-83" fmla="*/ 8187558 w 8187558"/>
                  <a:gd name="connsiteY6-84" fmla="*/ 0 h 2617076"/>
                  <a:gd name="connsiteX0-85" fmla="*/ 8187558 w 8187558"/>
                  <a:gd name="connsiteY0-86" fmla="*/ 0 h 2638097"/>
                  <a:gd name="connsiteX1-87" fmla="*/ 8187558 w 8187558"/>
                  <a:gd name="connsiteY1-88" fmla="*/ 1271752 h 2638097"/>
                  <a:gd name="connsiteX2-89" fmla="*/ 4099035 w 8187558"/>
                  <a:gd name="connsiteY2-90" fmla="*/ 2638097 h 2638097"/>
                  <a:gd name="connsiteX3-91" fmla="*/ 0 w 8187558"/>
                  <a:gd name="connsiteY3-92" fmla="*/ 1229711 h 2638097"/>
                  <a:gd name="connsiteX4-93" fmla="*/ 31531 w 8187558"/>
                  <a:gd name="connsiteY4-94" fmla="*/ 147145 h 2638097"/>
                  <a:gd name="connsiteX5-95" fmla="*/ 4046482 w 8187558"/>
                  <a:gd name="connsiteY5-96" fmla="*/ 1576552 h 2638097"/>
                  <a:gd name="connsiteX6-97" fmla="*/ 8187558 w 8187558"/>
                  <a:gd name="connsiteY6-98" fmla="*/ 0 h 2638097"/>
                  <a:gd name="connsiteX0-99" fmla="*/ 8187558 w 8187558"/>
                  <a:gd name="connsiteY0-100" fmla="*/ 0 h 2638097"/>
                  <a:gd name="connsiteX1-101" fmla="*/ 8187558 w 8187558"/>
                  <a:gd name="connsiteY1-102" fmla="*/ 1271752 h 2638097"/>
                  <a:gd name="connsiteX2-103" fmla="*/ 4099035 w 8187558"/>
                  <a:gd name="connsiteY2-104" fmla="*/ 2638097 h 2638097"/>
                  <a:gd name="connsiteX3-105" fmla="*/ 0 w 8187558"/>
                  <a:gd name="connsiteY3-106" fmla="*/ 1229711 h 2638097"/>
                  <a:gd name="connsiteX4-107" fmla="*/ 31531 w 8187558"/>
                  <a:gd name="connsiteY4-108" fmla="*/ 147145 h 2638097"/>
                  <a:gd name="connsiteX5-109" fmla="*/ 4046482 w 8187558"/>
                  <a:gd name="connsiteY5-110" fmla="*/ 1576552 h 2638097"/>
                  <a:gd name="connsiteX6-111" fmla="*/ 8187558 w 8187558"/>
                  <a:gd name="connsiteY6-112" fmla="*/ 0 h 2638097"/>
                  <a:gd name="connsiteX0-113" fmla="*/ 8187558 w 8187558"/>
                  <a:gd name="connsiteY0-114" fmla="*/ 0 h 2638097"/>
                  <a:gd name="connsiteX1-115" fmla="*/ 8187558 w 8187558"/>
                  <a:gd name="connsiteY1-116" fmla="*/ 1271752 h 2638097"/>
                  <a:gd name="connsiteX2-117" fmla="*/ 4099035 w 8187558"/>
                  <a:gd name="connsiteY2-118" fmla="*/ 2638097 h 2638097"/>
                  <a:gd name="connsiteX3-119" fmla="*/ 0 w 8187558"/>
                  <a:gd name="connsiteY3-120" fmla="*/ 1229711 h 2638097"/>
                  <a:gd name="connsiteX4-121" fmla="*/ 31531 w 8187558"/>
                  <a:gd name="connsiteY4-122" fmla="*/ 147145 h 2638097"/>
                  <a:gd name="connsiteX5-123" fmla="*/ 4046482 w 8187558"/>
                  <a:gd name="connsiteY5-124" fmla="*/ 1576552 h 2638097"/>
                  <a:gd name="connsiteX6-125" fmla="*/ 8187558 w 8187558"/>
                  <a:gd name="connsiteY6-126" fmla="*/ 0 h 2638097"/>
                  <a:gd name="connsiteX0-127" fmla="*/ 8187558 w 8187558"/>
                  <a:gd name="connsiteY0-128" fmla="*/ 0 h 2638097"/>
                  <a:gd name="connsiteX1-129" fmla="*/ 8187558 w 8187558"/>
                  <a:gd name="connsiteY1-130" fmla="*/ 1271752 h 2638097"/>
                  <a:gd name="connsiteX2-131" fmla="*/ 4099035 w 8187558"/>
                  <a:gd name="connsiteY2-132" fmla="*/ 2638097 h 2638097"/>
                  <a:gd name="connsiteX3-133" fmla="*/ 0 w 8187558"/>
                  <a:gd name="connsiteY3-134" fmla="*/ 1229711 h 2638097"/>
                  <a:gd name="connsiteX4-135" fmla="*/ 31531 w 8187558"/>
                  <a:gd name="connsiteY4-136" fmla="*/ 147145 h 2638097"/>
                  <a:gd name="connsiteX5-137" fmla="*/ 4046482 w 8187558"/>
                  <a:gd name="connsiteY5-138" fmla="*/ 1576552 h 2638097"/>
                  <a:gd name="connsiteX6-139" fmla="*/ 8187558 w 8187558"/>
                  <a:gd name="connsiteY6-140" fmla="*/ 0 h 2638097"/>
                  <a:gd name="connsiteX0-141" fmla="*/ 8187558 w 8187558"/>
                  <a:gd name="connsiteY0-142" fmla="*/ 0 h 2638097"/>
                  <a:gd name="connsiteX1-143" fmla="*/ 8187558 w 8187558"/>
                  <a:gd name="connsiteY1-144" fmla="*/ 1271752 h 2638097"/>
                  <a:gd name="connsiteX2-145" fmla="*/ 4099035 w 8187558"/>
                  <a:gd name="connsiteY2-146" fmla="*/ 2638097 h 2638097"/>
                  <a:gd name="connsiteX3-147" fmla="*/ 0 w 8187558"/>
                  <a:gd name="connsiteY3-148" fmla="*/ 1229711 h 2638097"/>
                  <a:gd name="connsiteX4-149" fmla="*/ 31531 w 8187558"/>
                  <a:gd name="connsiteY4-150" fmla="*/ 147145 h 2638097"/>
                  <a:gd name="connsiteX5-151" fmla="*/ 4088524 w 8187558"/>
                  <a:gd name="connsiteY5-152" fmla="*/ 1597573 h 2638097"/>
                  <a:gd name="connsiteX6-153" fmla="*/ 8187558 w 8187558"/>
                  <a:gd name="connsiteY6-154" fmla="*/ 0 h 2638097"/>
                  <a:gd name="connsiteX0-155" fmla="*/ 8187558 w 8187558"/>
                  <a:gd name="connsiteY0-156" fmla="*/ 0 h 2638097"/>
                  <a:gd name="connsiteX1-157" fmla="*/ 8187558 w 8187558"/>
                  <a:gd name="connsiteY1-158" fmla="*/ 1271752 h 2638097"/>
                  <a:gd name="connsiteX2-159" fmla="*/ 4099035 w 8187558"/>
                  <a:gd name="connsiteY2-160" fmla="*/ 2638097 h 2638097"/>
                  <a:gd name="connsiteX3-161" fmla="*/ 0 w 8187558"/>
                  <a:gd name="connsiteY3-162" fmla="*/ 1229711 h 2638097"/>
                  <a:gd name="connsiteX4-163" fmla="*/ 31531 w 8187558"/>
                  <a:gd name="connsiteY4-164" fmla="*/ 147145 h 2638097"/>
                  <a:gd name="connsiteX5-165" fmla="*/ 4088524 w 8187558"/>
                  <a:gd name="connsiteY5-166" fmla="*/ 1597573 h 2638097"/>
                  <a:gd name="connsiteX6-167" fmla="*/ 8187558 w 8187558"/>
                  <a:gd name="connsiteY6-168" fmla="*/ 0 h 2638097"/>
                  <a:gd name="connsiteX0-169" fmla="*/ 8187558 w 8187558"/>
                  <a:gd name="connsiteY0-170" fmla="*/ 0 h 2638097"/>
                  <a:gd name="connsiteX1-171" fmla="*/ 8187558 w 8187558"/>
                  <a:gd name="connsiteY1-172" fmla="*/ 1271752 h 2638097"/>
                  <a:gd name="connsiteX2-173" fmla="*/ 4099035 w 8187558"/>
                  <a:gd name="connsiteY2-174" fmla="*/ 2638097 h 2638097"/>
                  <a:gd name="connsiteX3-175" fmla="*/ 0 w 8187558"/>
                  <a:gd name="connsiteY3-176" fmla="*/ 1229711 h 2638097"/>
                  <a:gd name="connsiteX4-177" fmla="*/ 31531 w 8187558"/>
                  <a:gd name="connsiteY4-178" fmla="*/ 147145 h 2638097"/>
                  <a:gd name="connsiteX5-179" fmla="*/ 4099035 w 8187558"/>
                  <a:gd name="connsiteY5-180" fmla="*/ 1566042 h 2638097"/>
                  <a:gd name="connsiteX6-181" fmla="*/ 8187558 w 8187558"/>
                  <a:gd name="connsiteY6-182" fmla="*/ 0 h 2638097"/>
                  <a:gd name="connsiteX0-183" fmla="*/ 8187558 w 8187558"/>
                  <a:gd name="connsiteY0-184" fmla="*/ 0 h 2638097"/>
                  <a:gd name="connsiteX1-185" fmla="*/ 8187558 w 8187558"/>
                  <a:gd name="connsiteY1-186" fmla="*/ 1271752 h 2638097"/>
                  <a:gd name="connsiteX2-187" fmla="*/ 4099035 w 8187558"/>
                  <a:gd name="connsiteY2-188" fmla="*/ 2638097 h 2638097"/>
                  <a:gd name="connsiteX3-189" fmla="*/ 0 w 8187558"/>
                  <a:gd name="connsiteY3-190" fmla="*/ 1229711 h 2638097"/>
                  <a:gd name="connsiteX4-191" fmla="*/ 31531 w 8187558"/>
                  <a:gd name="connsiteY4-192" fmla="*/ 147145 h 2638097"/>
                  <a:gd name="connsiteX5-193" fmla="*/ 4099035 w 8187558"/>
                  <a:gd name="connsiteY5-194" fmla="*/ 1566042 h 2638097"/>
                  <a:gd name="connsiteX6-195" fmla="*/ 8187558 w 8187558"/>
                  <a:gd name="connsiteY6-196" fmla="*/ 0 h 2638097"/>
                  <a:gd name="connsiteX0-197" fmla="*/ 8187558 w 8187558"/>
                  <a:gd name="connsiteY0-198" fmla="*/ 0 h 2638097"/>
                  <a:gd name="connsiteX1-199" fmla="*/ 8187558 w 8187558"/>
                  <a:gd name="connsiteY1-200" fmla="*/ 1271752 h 2638097"/>
                  <a:gd name="connsiteX2-201" fmla="*/ 4099035 w 8187558"/>
                  <a:gd name="connsiteY2-202" fmla="*/ 2638097 h 2638097"/>
                  <a:gd name="connsiteX3-203" fmla="*/ 0 w 8187558"/>
                  <a:gd name="connsiteY3-204" fmla="*/ 1229711 h 2638097"/>
                  <a:gd name="connsiteX4-205" fmla="*/ 31531 w 8187558"/>
                  <a:gd name="connsiteY4-206" fmla="*/ 147145 h 2638097"/>
                  <a:gd name="connsiteX5-207" fmla="*/ 4099035 w 8187558"/>
                  <a:gd name="connsiteY5-208" fmla="*/ 1566042 h 2638097"/>
                  <a:gd name="connsiteX6-209" fmla="*/ 8187558 w 8187558"/>
                  <a:gd name="connsiteY6-210" fmla="*/ 0 h 2638097"/>
                  <a:gd name="connsiteX0-211" fmla="*/ 8187558 w 8187558"/>
                  <a:gd name="connsiteY0-212" fmla="*/ 0 h 2638097"/>
                  <a:gd name="connsiteX1-213" fmla="*/ 8187558 w 8187558"/>
                  <a:gd name="connsiteY1-214" fmla="*/ 1271752 h 2638097"/>
                  <a:gd name="connsiteX2-215" fmla="*/ 4099035 w 8187558"/>
                  <a:gd name="connsiteY2-216" fmla="*/ 2638097 h 2638097"/>
                  <a:gd name="connsiteX3-217" fmla="*/ 0 w 8187558"/>
                  <a:gd name="connsiteY3-218" fmla="*/ 1229711 h 2638097"/>
                  <a:gd name="connsiteX4-219" fmla="*/ 31531 w 8187558"/>
                  <a:gd name="connsiteY4-220" fmla="*/ 147145 h 2638097"/>
                  <a:gd name="connsiteX5-221" fmla="*/ 4099035 w 8187558"/>
                  <a:gd name="connsiteY5-222" fmla="*/ 1566042 h 2638097"/>
                  <a:gd name="connsiteX6-223" fmla="*/ 8187558 w 8187558"/>
                  <a:gd name="connsiteY6-224" fmla="*/ 0 h 2638097"/>
                  <a:gd name="connsiteX0-225" fmla="*/ 8187558 w 8187558"/>
                  <a:gd name="connsiteY0-226" fmla="*/ 0 h 2638097"/>
                  <a:gd name="connsiteX1-227" fmla="*/ 8187558 w 8187558"/>
                  <a:gd name="connsiteY1-228" fmla="*/ 1271752 h 2638097"/>
                  <a:gd name="connsiteX2-229" fmla="*/ 4099035 w 8187558"/>
                  <a:gd name="connsiteY2-230" fmla="*/ 2638097 h 2638097"/>
                  <a:gd name="connsiteX3-231" fmla="*/ 0 w 8187558"/>
                  <a:gd name="connsiteY3-232" fmla="*/ 1229711 h 2638097"/>
                  <a:gd name="connsiteX4-233" fmla="*/ 31531 w 8187558"/>
                  <a:gd name="connsiteY4-234" fmla="*/ 147145 h 2638097"/>
                  <a:gd name="connsiteX5-235" fmla="*/ 4099035 w 8187558"/>
                  <a:gd name="connsiteY5-236" fmla="*/ 1566042 h 2638097"/>
                  <a:gd name="connsiteX6-237" fmla="*/ 8187558 w 8187558"/>
                  <a:gd name="connsiteY6-238" fmla="*/ 0 h 2638097"/>
                  <a:gd name="connsiteX0-239" fmla="*/ 8187558 w 8187558"/>
                  <a:gd name="connsiteY0-240" fmla="*/ 0 h 2638097"/>
                  <a:gd name="connsiteX1-241" fmla="*/ 8187558 w 8187558"/>
                  <a:gd name="connsiteY1-242" fmla="*/ 1271752 h 2638097"/>
                  <a:gd name="connsiteX2-243" fmla="*/ 4099035 w 8187558"/>
                  <a:gd name="connsiteY2-244" fmla="*/ 2638097 h 2638097"/>
                  <a:gd name="connsiteX3-245" fmla="*/ 0 w 8187558"/>
                  <a:gd name="connsiteY3-246" fmla="*/ 1229711 h 2638097"/>
                  <a:gd name="connsiteX4-247" fmla="*/ 31531 w 8187558"/>
                  <a:gd name="connsiteY4-248" fmla="*/ 147145 h 2638097"/>
                  <a:gd name="connsiteX5-249" fmla="*/ 4099035 w 8187558"/>
                  <a:gd name="connsiteY5-250" fmla="*/ 1566042 h 2638097"/>
                  <a:gd name="connsiteX6-251" fmla="*/ 8187558 w 8187558"/>
                  <a:gd name="connsiteY6-252" fmla="*/ 0 h 2638097"/>
                  <a:gd name="connsiteX0-253" fmla="*/ 8187558 w 8187558"/>
                  <a:gd name="connsiteY0-254" fmla="*/ 0 h 2638097"/>
                  <a:gd name="connsiteX1-255" fmla="*/ 8187558 w 8187558"/>
                  <a:gd name="connsiteY1-256" fmla="*/ 1271752 h 2638097"/>
                  <a:gd name="connsiteX2-257" fmla="*/ 4099035 w 8187558"/>
                  <a:gd name="connsiteY2-258" fmla="*/ 2638097 h 2638097"/>
                  <a:gd name="connsiteX3-259" fmla="*/ 0 w 8187558"/>
                  <a:gd name="connsiteY3-260" fmla="*/ 1229711 h 2638097"/>
                  <a:gd name="connsiteX4-261" fmla="*/ 31531 w 8187558"/>
                  <a:gd name="connsiteY4-262" fmla="*/ 147145 h 2638097"/>
                  <a:gd name="connsiteX5-263" fmla="*/ 4099035 w 8187558"/>
                  <a:gd name="connsiteY5-264" fmla="*/ 1566042 h 2638097"/>
                  <a:gd name="connsiteX6-265" fmla="*/ 8187558 w 8187558"/>
                  <a:gd name="connsiteY6-266" fmla="*/ 0 h 2638097"/>
                  <a:gd name="connsiteX0-267" fmla="*/ 8187558 w 8187558"/>
                  <a:gd name="connsiteY0-268" fmla="*/ 0 h 2638097"/>
                  <a:gd name="connsiteX1-269" fmla="*/ 8187558 w 8187558"/>
                  <a:gd name="connsiteY1-270" fmla="*/ 1271752 h 2638097"/>
                  <a:gd name="connsiteX2-271" fmla="*/ 4099035 w 8187558"/>
                  <a:gd name="connsiteY2-272" fmla="*/ 2638097 h 2638097"/>
                  <a:gd name="connsiteX3-273" fmla="*/ 0 w 8187558"/>
                  <a:gd name="connsiteY3-274" fmla="*/ 1229711 h 2638097"/>
                  <a:gd name="connsiteX4-275" fmla="*/ 31531 w 8187558"/>
                  <a:gd name="connsiteY4-276" fmla="*/ 147145 h 2638097"/>
                  <a:gd name="connsiteX5-277" fmla="*/ 4099035 w 8187558"/>
                  <a:gd name="connsiteY5-278" fmla="*/ 1566042 h 2638097"/>
                  <a:gd name="connsiteX6-279" fmla="*/ 8187558 w 8187558"/>
                  <a:gd name="connsiteY6-280" fmla="*/ 0 h 2638097"/>
                  <a:gd name="connsiteX0-281" fmla="*/ 8187558 w 8187558"/>
                  <a:gd name="connsiteY0-282" fmla="*/ 0 h 2638097"/>
                  <a:gd name="connsiteX1-283" fmla="*/ 8187558 w 8187558"/>
                  <a:gd name="connsiteY1-284" fmla="*/ 1271752 h 2638097"/>
                  <a:gd name="connsiteX2-285" fmla="*/ 4099035 w 8187558"/>
                  <a:gd name="connsiteY2-286" fmla="*/ 2638097 h 2638097"/>
                  <a:gd name="connsiteX3-287" fmla="*/ 0 w 8187558"/>
                  <a:gd name="connsiteY3-288" fmla="*/ 1229711 h 2638097"/>
                  <a:gd name="connsiteX4-289" fmla="*/ 31531 w 8187558"/>
                  <a:gd name="connsiteY4-290" fmla="*/ 147145 h 2638097"/>
                  <a:gd name="connsiteX5-291" fmla="*/ 4099035 w 8187558"/>
                  <a:gd name="connsiteY5-292" fmla="*/ 1566042 h 2638097"/>
                  <a:gd name="connsiteX6-293" fmla="*/ 8187558 w 8187558"/>
                  <a:gd name="connsiteY6-294" fmla="*/ 0 h 2638097"/>
                  <a:gd name="connsiteX0-295" fmla="*/ 8176538 w 8176538"/>
                  <a:gd name="connsiteY0-296" fmla="*/ 0 h 2638097"/>
                  <a:gd name="connsiteX1-297" fmla="*/ 8176538 w 8176538"/>
                  <a:gd name="connsiteY1-298" fmla="*/ 1271752 h 2638097"/>
                  <a:gd name="connsiteX2-299" fmla="*/ 4088015 w 8176538"/>
                  <a:gd name="connsiteY2-300" fmla="*/ 2638097 h 2638097"/>
                  <a:gd name="connsiteX3-301" fmla="*/ 0 w 8176538"/>
                  <a:gd name="connsiteY3-302" fmla="*/ 1269888 h 2638097"/>
                  <a:gd name="connsiteX4-303" fmla="*/ 20511 w 8176538"/>
                  <a:gd name="connsiteY4-304" fmla="*/ 147145 h 2638097"/>
                  <a:gd name="connsiteX5-305" fmla="*/ 4088015 w 8176538"/>
                  <a:gd name="connsiteY5-306" fmla="*/ 1566042 h 2638097"/>
                  <a:gd name="connsiteX6-307" fmla="*/ 8176538 w 8176538"/>
                  <a:gd name="connsiteY6-308" fmla="*/ 0 h 2638097"/>
                  <a:gd name="connsiteX0-309" fmla="*/ 8176538 w 8176538"/>
                  <a:gd name="connsiteY0-310" fmla="*/ 0 h 2772020"/>
                  <a:gd name="connsiteX1-311" fmla="*/ 8176538 w 8176538"/>
                  <a:gd name="connsiteY1-312" fmla="*/ 1271752 h 2772020"/>
                  <a:gd name="connsiteX2-313" fmla="*/ 4099034 w 8176538"/>
                  <a:gd name="connsiteY2-314" fmla="*/ 2772020 h 2772020"/>
                  <a:gd name="connsiteX3-315" fmla="*/ 0 w 8176538"/>
                  <a:gd name="connsiteY3-316" fmla="*/ 1269888 h 2772020"/>
                  <a:gd name="connsiteX4-317" fmla="*/ 20511 w 8176538"/>
                  <a:gd name="connsiteY4-318" fmla="*/ 147145 h 2772020"/>
                  <a:gd name="connsiteX5-319" fmla="*/ 4088015 w 8176538"/>
                  <a:gd name="connsiteY5-320" fmla="*/ 1566042 h 2772020"/>
                  <a:gd name="connsiteX6-321" fmla="*/ 8176538 w 8176538"/>
                  <a:gd name="connsiteY6-322" fmla="*/ 0 h 2772020"/>
                  <a:gd name="connsiteX0-323" fmla="*/ 8176538 w 8176538"/>
                  <a:gd name="connsiteY0-324" fmla="*/ 0 h 2772339"/>
                  <a:gd name="connsiteX1-325" fmla="*/ 8176538 w 8176538"/>
                  <a:gd name="connsiteY1-326" fmla="*/ 1378890 h 2772339"/>
                  <a:gd name="connsiteX2-327" fmla="*/ 4099034 w 8176538"/>
                  <a:gd name="connsiteY2-328" fmla="*/ 2772020 h 2772339"/>
                  <a:gd name="connsiteX3-329" fmla="*/ 0 w 8176538"/>
                  <a:gd name="connsiteY3-330" fmla="*/ 1269888 h 2772339"/>
                  <a:gd name="connsiteX4-331" fmla="*/ 20511 w 8176538"/>
                  <a:gd name="connsiteY4-332" fmla="*/ 147145 h 2772339"/>
                  <a:gd name="connsiteX5-333" fmla="*/ 4088015 w 8176538"/>
                  <a:gd name="connsiteY5-334" fmla="*/ 1566042 h 2772339"/>
                  <a:gd name="connsiteX6-335" fmla="*/ 8176538 w 8176538"/>
                  <a:gd name="connsiteY6-336" fmla="*/ 0 h 2772339"/>
                  <a:gd name="connsiteX0-337" fmla="*/ 8176538 w 8176538"/>
                  <a:gd name="connsiteY0-338" fmla="*/ 0 h 2825888"/>
                  <a:gd name="connsiteX1-339" fmla="*/ 8176538 w 8176538"/>
                  <a:gd name="connsiteY1-340" fmla="*/ 1378890 h 2825888"/>
                  <a:gd name="connsiteX2-341" fmla="*/ 4099034 w 8176538"/>
                  <a:gd name="connsiteY2-342" fmla="*/ 2825590 h 2825888"/>
                  <a:gd name="connsiteX3-343" fmla="*/ 0 w 8176538"/>
                  <a:gd name="connsiteY3-344" fmla="*/ 1269888 h 2825888"/>
                  <a:gd name="connsiteX4-345" fmla="*/ 20511 w 8176538"/>
                  <a:gd name="connsiteY4-346" fmla="*/ 147145 h 2825888"/>
                  <a:gd name="connsiteX5-347" fmla="*/ 4088015 w 8176538"/>
                  <a:gd name="connsiteY5-348" fmla="*/ 1566042 h 2825888"/>
                  <a:gd name="connsiteX6-349" fmla="*/ 8176538 w 8176538"/>
                  <a:gd name="connsiteY6-350" fmla="*/ 0 h 2825888"/>
                  <a:gd name="connsiteX0-351" fmla="*/ 8165518 w 8165518"/>
                  <a:gd name="connsiteY0-352" fmla="*/ 0 h 2825606"/>
                  <a:gd name="connsiteX1-353" fmla="*/ 8165518 w 8165518"/>
                  <a:gd name="connsiteY1-354" fmla="*/ 1378890 h 2825606"/>
                  <a:gd name="connsiteX2-355" fmla="*/ 4088014 w 8165518"/>
                  <a:gd name="connsiteY2-356" fmla="*/ 2825590 h 2825606"/>
                  <a:gd name="connsiteX3-357" fmla="*/ 0 w 8165518"/>
                  <a:gd name="connsiteY3-358" fmla="*/ 1403811 h 2825606"/>
                  <a:gd name="connsiteX4-359" fmla="*/ 9491 w 8165518"/>
                  <a:gd name="connsiteY4-360" fmla="*/ 147145 h 2825606"/>
                  <a:gd name="connsiteX5-361" fmla="*/ 4076995 w 8165518"/>
                  <a:gd name="connsiteY5-362" fmla="*/ 1566042 h 2825606"/>
                  <a:gd name="connsiteX6-363" fmla="*/ 8165518 w 8165518"/>
                  <a:gd name="connsiteY6-364" fmla="*/ 0 h 2825606"/>
                  <a:gd name="connsiteX0-365" fmla="*/ 8165518 w 8165518"/>
                  <a:gd name="connsiteY0-366" fmla="*/ 0 h 2879174"/>
                  <a:gd name="connsiteX1-367" fmla="*/ 8165518 w 8165518"/>
                  <a:gd name="connsiteY1-368" fmla="*/ 1378890 h 2879174"/>
                  <a:gd name="connsiteX2-369" fmla="*/ 4132092 w 8165518"/>
                  <a:gd name="connsiteY2-370" fmla="*/ 2879159 h 2879174"/>
                  <a:gd name="connsiteX3-371" fmla="*/ 0 w 8165518"/>
                  <a:gd name="connsiteY3-372" fmla="*/ 1403811 h 2879174"/>
                  <a:gd name="connsiteX4-373" fmla="*/ 9491 w 8165518"/>
                  <a:gd name="connsiteY4-374" fmla="*/ 147145 h 2879174"/>
                  <a:gd name="connsiteX5-375" fmla="*/ 4076995 w 8165518"/>
                  <a:gd name="connsiteY5-376" fmla="*/ 1566042 h 2879174"/>
                  <a:gd name="connsiteX6-377" fmla="*/ 8165518 w 8165518"/>
                  <a:gd name="connsiteY6-378" fmla="*/ 0 h 2879174"/>
                  <a:gd name="connsiteX0-379" fmla="*/ 8165518 w 8176537"/>
                  <a:gd name="connsiteY0-380" fmla="*/ 0 h 2879410"/>
                  <a:gd name="connsiteX1-381" fmla="*/ 8176537 w 8176537"/>
                  <a:gd name="connsiteY1-382" fmla="*/ 1499420 h 2879410"/>
                  <a:gd name="connsiteX2-383" fmla="*/ 4132092 w 8176537"/>
                  <a:gd name="connsiteY2-384" fmla="*/ 2879159 h 2879410"/>
                  <a:gd name="connsiteX3-385" fmla="*/ 0 w 8176537"/>
                  <a:gd name="connsiteY3-386" fmla="*/ 1403811 h 2879410"/>
                  <a:gd name="connsiteX4-387" fmla="*/ 9491 w 8176537"/>
                  <a:gd name="connsiteY4-388" fmla="*/ 147145 h 2879410"/>
                  <a:gd name="connsiteX5-389" fmla="*/ 4076995 w 8176537"/>
                  <a:gd name="connsiteY5-390" fmla="*/ 1566042 h 2879410"/>
                  <a:gd name="connsiteX6-391" fmla="*/ 8165518 w 8176537"/>
                  <a:gd name="connsiteY6-392" fmla="*/ 0 h 2879410"/>
                  <a:gd name="connsiteX0-393" fmla="*/ 8165518 w 8176537"/>
                  <a:gd name="connsiteY0-394" fmla="*/ 0 h 2879262"/>
                  <a:gd name="connsiteX1-395" fmla="*/ 8176537 w 8176537"/>
                  <a:gd name="connsiteY1-396" fmla="*/ 1499420 h 2879262"/>
                  <a:gd name="connsiteX2-397" fmla="*/ 4132092 w 8176537"/>
                  <a:gd name="connsiteY2-398" fmla="*/ 2879159 h 2879262"/>
                  <a:gd name="connsiteX3-399" fmla="*/ 0 w 8176537"/>
                  <a:gd name="connsiteY3-400" fmla="*/ 1403811 h 2879262"/>
                  <a:gd name="connsiteX4-401" fmla="*/ 9491 w 8176537"/>
                  <a:gd name="connsiteY4-402" fmla="*/ 147145 h 2879262"/>
                  <a:gd name="connsiteX5-403" fmla="*/ 4076995 w 8176537"/>
                  <a:gd name="connsiteY5-404" fmla="*/ 1566042 h 2879262"/>
                  <a:gd name="connsiteX6-405" fmla="*/ 8165518 w 8176537"/>
                  <a:gd name="connsiteY6-406" fmla="*/ 0 h 2879262"/>
                  <a:gd name="connsiteX0-407" fmla="*/ 8165518 w 8176537"/>
                  <a:gd name="connsiteY0-408" fmla="*/ 0 h 2879163"/>
                  <a:gd name="connsiteX1-409" fmla="*/ 8176537 w 8176537"/>
                  <a:gd name="connsiteY1-410" fmla="*/ 1499420 h 2879163"/>
                  <a:gd name="connsiteX2-411" fmla="*/ 4132092 w 8176537"/>
                  <a:gd name="connsiteY2-412" fmla="*/ 2879159 h 2879163"/>
                  <a:gd name="connsiteX3-413" fmla="*/ 0 w 8176537"/>
                  <a:gd name="connsiteY3-414" fmla="*/ 1510948 h 2879163"/>
                  <a:gd name="connsiteX4-415" fmla="*/ 9491 w 8176537"/>
                  <a:gd name="connsiteY4-416" fmla="*/ 147145 h 2879163"/>
                  <a:gd name="connsiteX5-417" fmla="*/ 4076995 w 8176537"/>
                  <a:gd name="connsiteY5-418" fmla="*/ 1566042 h 2879163"/>
                  <a:gd name="connsiteX6-419" fmla="*/ 8165518 w 8176537"/>
                  <a:gd name="connsiteY6-420" fmla="*/ 0 h 2879163"/>
                  <a:gd name="connsiteX0-421" fmla="*/ 8165518 w 8198577"/>
                  <a:gd name="connsiteY0-422" fmla="*/ 0 h 2879451"/>
                  <a:gd name="connsiteX1-423" fmla="*/ 8198577 w 8198577"/>
                  <a:gd name="connsiteY1-424" fmla="*/ 1606558 h 2879451"/>
                  <a:gd name="connsiteX2-425" fmla="*/ 4132092 w 8198577"/>
                  <a:gd name="connsiteY2-426" fmla="*/ 2879159 h 2879451"/>
                  <a:gd name="connsiteX3-427" fmla="*/ 0 w 8198577"/>
                  <a:gd name="connsiteY3-428" fmla="*/ 1510948 h 2879451"/>
                  <a:gd name="connsiteX4-429" fmla="*/ 9491 w 8198577"/>
                  <a:gd name="connsiteY4-430" fmla="*/ 147145 h 2879451"/>
                  <a:gd name="connsiteX5-431" fmla="*/ 4076995 w 8198577"/>
                  <a:gd name="connsiteY5-432" fmla="*/ 1566042 h 2879451"/>
                  <a:gd name="connsiteX6-433" fmla="*/ 8165518 w 8198577"/>
                  <a:gd name="connsiteY6-434" fmla="*/ 0 h 2879451"/>
                  <a:gd name="connsiteX0-435" fmla="*/ 8165518 w 8165518"/>
                  <a:gd name="connsiteY0-436" fmla="*/ 0 h 2880066"/>
                  <a:gd name="connsiteX1-437" fmla="*/ 8165518 w 8165518"/>
                  <a:gd name="connsiteY1-438" fmla="*/ 1673520 h 2880066"/>
                  <a:gd name="connsiteX2-439" fmla="*/ 4132092 w 8165518"/>
                  <a:gd name="connsiteY2-440" fmla="*/ 2879159 h 2880066"/>
                  <a:gd name="connsiteX3-441" fmla="*/ 0 w 8165518"/>
                  <a:gd name="connsiteY3-442" fmla="*/ 1510948 h 2880066"/>
                  <a:gd name="connsiteX4-443" fmla="*/ 9491 w 8165518"/>
                  <a:gd name="connsiteY4-444" fmla="*/ 147145 h 2880066"/>
                  <a:gd name="connsiteX5-445" fmla="*/ 4076995 w 8165518"/>
                  <a:gd name="connsiteY5-446" fmla="*/ 1566042 h 2880066"/>
                  <a:gd name="connsiteX6-447" fmla="*/ 8165518 w 8165518"/>
                  <a:gd name="connsiteY6-448" fmla="*/ 0 h 2880066"/>
                  <a:gd name="connsiteX0-449" fmla="*/ 8156794 w 8156794"/>
                  <a:gd name="connsiteY0-450" fmla="*/ 0 h 2879270"/>
                  <a:gd name="connsiteX1-451" fmla="*/ 8156794 w 8156794"/>
                  <a:gd name="connsiteY1-452" fmla="*/ 1673520 h 2879270"/>
                  <a:gd name="connsiteX2-453" fmla="*/ 4123368 w 8156794"/>
                  <a:gd name="connsiteY2-454" fmla="*/ 2879159 h 2879270"/>
                  <a:gd name="connsiteX3-455" fmla="*/ 2295 w 8156794"/>
                  <a:gd name="connsiteY3-456" fmla="*/ 1618086 h 2879270"/>
                  <a:gd name="connsiteX4-457" fmla="*/ 767 w 8156794"/>
                  <a:gd name="connsiteY4-458" fmla="*/ 147145 h 2879270"/>
                  <a:gd name="connsiteX5-459" fmla="*/ 4068271 w 8156794"/>
                  <a:gd name="connsiteY5-460" fmla="*/ 1566042 h 2879270"/>
                  <a:gd name="connsiteX6-461" fmla="*/ 8156794 w 8156794"/>
                  <a:gd name="connsiteY6-462" fmla="*/ 0 h 2879270"/>
                  <a:gd name="connsiteX0-463" fmla="*/ 8156794 w 8156794"/>
                  <a:gd name="connsiteY0-464" fmla="*/ 0 h 2973000"/>
                  <a:gd name="connsiteX1-465" fmla="*/ 8156794 w 8156794"/>
                  <a:gd name="connsiteY1-466" fmla="*/ 1673520 h 2973000"/>
                  <a:gd name="connsiteX2-467" fmla="*/ 4134388 w 8156794"/>
                  <a:gd name="connsiteY2-468" fmla="*/ 2972904 h 2973000"/>
                  <a:gd name="connsiteX3-469" fmla="*/ 2295 w 8156794"/>
                  <a:gd name="connsiteY3-470" fmla="*/ 1618086 h 2973000"/>
                  <a:gd name="connsiteX4-471" fmla="*/ 767 w 8156794"/>
                  <a:gd name="connsiteY4-472" fmla="*/ 147145 h 2973000"/>
                  <a:gd name="connsiteX5-473" fmla="*/ 4068271 w 8156794"/>
                  <a:gd name="connsiteY5-474" fmla="*/ 1566042 h 2973000"/>
                  <a:gd name="connsiteX6-475" fmla="*/ 8156794 w 8156794"/>
                  <a:gd name="connsiteY6-476" fmla="*/ 0 h 2973000"/>
                  <a:gd name="connsiteX0-477" fmla="*/ 8156794 w 8156794"/>
                  <a:gd name="connsiteY0-478" fmla="*/ 0 h 2973000"/>
                  <a:gd name="connsiteX1-479" fmla="*/ 8156794 w 8156794"/>
                  <a:gd name="connsiteY1-480" fmla="*/ 1673520 h 2973000"/>
                  <a:gd name="connsiteX2-481" fmla="*/ 4134388 w 8156794"/>
                  <a:gd name="connsiteY2-482" fmla="*/ 2972904 h 2973000"/>
                  <a:gd name="connsiteX3-483" fmla="*/ 2295 w 8156794"/>
                  <a:gd name="connsiteY3-484" fmla="*/ 1618086 h 2973000"/>
                  <a:gd name="connsiteX4-485" fmla="*/ 767 w 8156794"/>
                  <a:gd name="connsiteY4-486" fmla="*/ 147145 h 2973000"/>
                  <a:gd name="connsiteX5-487" fmla="*/ 4068271 w 8156794"/>
                  <a:gd name="connsiteY5-488" fmla="*/ 1566042 h 2973000"/>
                  <a:gd name="connsiteX6-489" fmla="*/ 8156794 w 8156794"/>
                  <a:gd name="connsiteY6-490" fmla="*/ 0 h 2973000"/>
                  <a:gd name="connsiteX0-491" fmla="*/ 8156794 w 8156794"/>
                  <a:gd name="connsiteY0-492" fmla="*/ 0 h 2973000"/>
                  <a:gd name="connsiteX1-493" fmla="*/ 8156794 w 8156794"/>
                  <a:gd name="connsiteY1-494" fmla="*/ 1673520 h 2973000"/>
                  <a:gd name="connsiteX2-495" fmla="*/ 4134388 w 8156794"/>
                  <a:gd name="connsiteY2-496" fmla="*/ 2972904 h 2973000"/>
                  <a:gd name="connsiteX3-497" fmla="*/ 2295 w 8156794"/>
                  <a:gd name="connsiteY3-498" fmla="*/ 1618086 h 2973000"/>
                  <a:gd name="connsiteX4-499" fmla="*/ 767 w 8156794"/>
                  <a:gd name="connsiteY4-500" fmla="*/ 147145 h 2973000"/>
                  <a:gd name="connsiteX5-501" fmla="*/ 4068271 w 8156794"/>
                  <a:gd name="connsiteY5-502" fmla="*/ 1566042 h 2973000"/>
                  <a:gd name="connsiteX6-503" fmla="*/ 8156794 w 8156794"/>
                  <a:gd name="connsiteY6-504" fmla="*/ 0 h 2973000"/>
                  <a:gd name="connsiteX0-505" fmla="*/ 8156794 w 8156794"/>
                  <a:gd name="connsiteY0-506" fmla="*/ 0 h 2973020"/>
                  <a:gd name="connsiteX1-507" fmla="*/ 8156794 w 8156794"/>
                  <a:gd name="connsiteY1-508" fmla="*/ 1673520 h 2973020"/>
                  <a:gd name="connsiteX2-509" fmla="*/ 4134388 w 8156794"/>
                  <a:gd name="connsiteY2-510" fmla="*/ 2972904 h 2973020"/>
                  <a:gd name="connsiteX3-511" fmla="*/ 2295 w 8156794"/>
                  <a:gd name="connsiteY3-512" fmla="*/ 1618086 h 2973020"/>
                  <a:gd name="connsiteX4-513" fmla="*/ 767 w 8156794"/>
                  <a:gd name="connsiteY4-514" fmla="*/ 147145 h 2973020"/>
                  <a:gd name="connsiteX5-515" fmla="*/ 4068271 w 8156794"/>
                  <a:gd name="connsiteY5-516" fmla="*/ 1566042 h 2973020"/>
                  <a:gd name="connsiteX6-517" fmla="*/ 8156794 w 8156794"/>
                  <a:gd name="connsiteY6-518" fmla="*/ 0 h 2973020"/>
                  <a:gd name="connsiteX0-519" fmla="*/ 8156794 w 8156794"/>
                  <a:gd name="connsiteY0-520" fmla="*/ 0 h 2973021"/>
                  <a:gd name="connsiteX1-521" fmla="*/ 8156794 w 8156794"/>
                  <a:gd name="connsiteY1-522" fmla="*/ 1673520 h 2973021"/>
                  <a:gd name="connsiteX2-523" fmla="*/ 4134388 w 8156794"/>
                  <a:gd name="connsiteY2-524" fmla="*/ 2972904 h 2973021"/>
                  <a:gd name="connsiteX3-525" fmla="*/ 2295 w 8156794"/>
                  <a:gd name="connsiteY3-526" fmla="*/ 1618086 h 2973021"/>
                  <a:gd name="connsiteX4-527" fmla="*/ 767 w 8156794"/>
                  <a:gd name="connsiteY4-528" fmla="*/ 147145 h 2973021"/>
                  <a:gd name="connsiteX5-529" fmla="*/ 4068271 w 8156794"/>
                  <a:gd name="connsiteY5-530" fmla="*/ 1566042 h 2973021"/>
                  <a:gd name="connsiteX6-531" fmla="*/ 8156794 w 8156794"/>
                  <a:gd name="connsiteY6-532" fmla="*/ 0 h 2973021"/>
                  <a:gd name="connsiteX0-533" fmla="*/ 8156794 w 8156794"/>
                  <a:gd name="connsiteY0-534" fmla="*/ 0 h 2973021"/>
                  <a:gd name="connsiteX1-535" fmla="*/ 8156794 w 8156794"/>
                  <a:gd name="connsiteY1-536" fmla="*/ 1673520 h 2973021"/>
                  <a:gd name="connsiteX2-537" fmla="*/ 4134388 w 8156794"/>
                  <a:gd name="connsiteY2-538" fmla="*/ 2972904 h 2973021"/>
                  <a:gd name="connsiteX3-539" fmla="*/ 2295 w 8156794"/>
                  <a:gd name="connsiteY3-540" fmla="*/ 1618086 h 2973021"/>
                  <a:gd name="connsiteX4-541" fmla="*/ 767 w 8156794"/>
                  <a:gd name="connsiteY4-542" fmla="*/ 147145 h 2973021"/>
                  <a:gd name="connsiteX5-543" fmla="*/ 4068271 w 8156794"/>
                  <a:gd name="connsiteY5-544" fmla="*/ 1566042 h 2973021"/>
                  <a:gd name="connsiteX6-545" fmla="*/ 8156794 w 8156794"/>
                  <a:gd name="connsiteY6-546" fmla="*/ 0 h 2973021"/>
                  <a:gd name="connsiteX0-547" fmla="*/ 8156794 w 8156794"/>
                  <a:gd name="connsiteY0-548" fmla="*/ 0 h 2973021"/>
                  <a:gd name="connsiteX1-549" fmla="*/ 8156794 w 8156794"/>
                  <a:gd name="connsiteY1-550" fmla="*/ 1673520 h 2973021"/>
                  <a:gd name="connsiteX2-551" fmla="*/ 4134388 w 8156794"/>
                  <a:gd name="connsiteY2-552" fmla="*/ 2972904 h 2973021"/>
                  <a:gd name="connsiteX3-553" fmla="*/ 2295 w 8156794"/>
                  <a:gd name="connsiteY3-554" fmla="*/ 1618086 h 2973021"/>
                  <a:gd name="connsiteX4-555" fmla="*/ 767 w 8156794"/>
                  <a:gd name="connsiteY4-556" fmla="*/ 147145 h 2973021"/>
                  <a:gd name="connsiteX5-557" fmla="*/ 4068271 w 8156794"/>
                  <a:gd name="connsiteY5-558" fmla="*/ 1566042 h 2973021"/>
                  <a:gd name="connsiteX6-559" fmla="*/ 8156794 w 8156794"/>
                  <a:gd name="connsiteY6-560" fmla="*/ 0 h 2973021"/>
                  <a:gd name="connsiteX0-561" fmla="*/ 8156794 w 8156794"/>
                  <a:gd name="connsiteY0-562" fmla="*/ 0 h 2973021"/>
                  <a:gd name="connsiteX1-563" fmla="*/ 8156794 w 8156794"/>
                  <a:gd name="connsiteY1-564" fmla="*/ 1673520 h 2973021"/>
                  <a:gd name="connsiteX2-565" fmla="*/ 4134388 w 8156794"/>
                  <a:gd name="connsiteY2-566" fmla="*/ 2972904 h 2973021"/>
                  <a:gd name="connsiteX3-567" fmla="*/ 2295 w 8156794"/>
                  <a:gd name="connsiteY3-568" fmla="*/ 1618086 h 2973021"/>
                  <a:gd name="connsiteX4-569" fmla="*/ 767 w 8156794"/>
                  <a:gd name="connsiteY4-570" fmla="*/ 147145 h 2973021"/>
                  <a:gd name="connsiteX5-571" fmla="*/ 4068271 w 8156794"/>
                  <a:gd name="connsiteY5-572" fmla="*/ 1566042 h 2973021"/>
                  <a:gd name="connsiteX6-573" fmla="*/ 8156794 w 8156794"/>
                  <a:gd name="connsiteY6-574" fmla="*/ 0 h 2973021"/>
                  <a:gd name="connsiteX0-575" fmla="*/ 8156794 w 8156794"/>
                  <a:gd name="connsiteY0-576" fmla="*/ 0 h 2973141"/>
                  <a:gd name="connsiteX1-577" fmla="*/ 8156794 w 8156794"/>
                  <a:gd name="connsiteY1-578" fmla="*/ 1673520 h 2973141"/>
                  <a:gd name="connsiteX2-579" fmla="*/ 4134388 w 8156794"/>
                  <a:gd name="connsiteY2-580" fmla="*/ 2972904 h 2973141"/>
                  <a:gd name="connsiteX3-581" fmla="*/ 2295 w 8156794"/>
                  <a:gd name="connsiteY3-582" fmla="*/ 1618086 h 2973141"/>
                  <a:gd name="connsiteX4-583" fmla="*/ 767 w 8156794"/>
                  <a:gd name="connsiteY4-584" fmla="*/ 147145 h 2973141"/>
                  <a:gd name="connsiteX5-585" fmla="*/ 4068271 w 8156794"/>
                  <a:gd name="connsiteY5-586" fmla="*/ 1566042 h 2973141"/>
                  <a:gd name="connsiteX6-587" fmla="*/ 8156794 w 8156794"/>
                  <a:gd name="connsiteY6-588" fmla="*/ 0 h 2973141"/>
                  <a:gd name="connsiteX0-589" fmla="*/ 8156794 w 8156794"/>
                  <a:gd name="connsiteY0-590" fmla="*/ 0 h 3066827"/>
                  <a:gd name="connsiteX1-591" fmla="*/ 8156794 w 8156794"/>
                  <a:gd name="connsiteY1-592" fmla="*/ 1673520 h 3066827"/>
                  <a:gd name="connsiteX2-593" fmla="*/ 4123353 w 8156794"/>
                  <a:gd name="connsiteY2-594" fmla="*/ 3066650 h 3066827"/>
                  <a:gd name="connsiteX3-595" fmla="*/ 2295 w 8156794"/>
                  <a:gd name="connsiteY3-596" fmla="*/ 1618086 h 3066827"/>
                  <a:gd name="connsiteX4-597" fmla="*/ 767 w 8156794"/>
                  <a:gd name="connsiteY4-598" fmla="*/ 147145 h 3066827"/>
                  <a:gd name="connsiteX5-599" fmla="*/ 4068271 w 8156794"/>
                  <a:gd name="connsiteY5-600" fmla="*/ 1566042 h 3066827"/>
                  <a:gd name="connsiteX6-601" fmla="*/ 8156794 w 8156794"/>
                  <a:gd name="connsiteY6-602" fmla="*/ 0 h 3066827"/>
                  <a:gd name="connsiteX0-603" fmla="*/ 8123689 w 8156794"/>
                  <a:gd name="connsiteY0-604" fmla="*/ 0 h 2999866"/>
                  <a:gd name="connsiteX1-605" fmla="*/ 8156794 w 8156794"/>
                  <a:gd name="connsiteY1-606" fmla="*/ 1606559 h 2999866"/>
                  <a:gd name="connsiteX2-607" fmla="*/ 4123353 w 8156794"/>
                  <a:gd name="connsiteY2-608" fmla="*/ 2999689 h 2999866"/>
                  <a:gd name="connsiteX3-609" fmla="*/ 2295 w 8156794"/>
                  <a:gd name="connsiteY3-610" fmla="*/ 1551125 h 2999866"/>
                  <a:gd name="connsiteX4-611" fmla="*/ 767 w 8156794"/>
                  <a:gd name="connsiteY4-612" fmla="*/ 80184 h 2999866"/>
                  <a:gd name="connsiteX5-613" fmla="*/ 4068271 w 8156794"/>
                  <a:gd name="connsiteY5-614" fmla="*/ 1499081 h 2999866"/>
                  <a:gd name="connsiteX6-615" fmla="*/ 8123689 w 8156794"/>
                  <a:gd name="connsiteY6-616" fmla="*/ 0 h 2999866"/>
                  <a:gd name="connsiteX0-617" fmla="*/ 8167828 w 8167828"/>
                  <a:gd name="connsiteY0-618" fmla="*/ 0 h 3026651"/>
                  <a:gd name="connsiteX1-619" fmla="*/ 8156794 w 8167828"/>
                  <a:gd name="connsiteY1-620" fmla="*/ 1633344 h 3026651"/>
                  <a:gd name="connsiteX2-621" fmla="*/ 4123353 w 8167828"/>
                  <a:gd name="connsiteY2-622" fmla="*/ 3026474 h 3026651"/>
                  <a:gd name="connsiteX3-623" fmla="*/ 2295 w 8167828"/>
                  <a:gd name="connsiteY3-624" fmla="*/ 1577910 h 3026651"/>
                  <a:gd name="connsiteX4-625" fmla="*/ 767 w 8167828"/>
                  <a:gd name="connsiteY4-626" fmla="*/ 106969 h 3026651"/>
                  <a:gd name="connsiteX5-627" fmla="*/ 4068271 w 8167828"/>
                  <a:gd name="connsiteY5-628" fmla="*/ 1525866 h 3026651"/>
                  <a:gd name="connsiteX6-629" fmla="*/ 8167828 w 8167828"/>
                  <a:gd name="connsiteY6-630" fmla="*/ 0 h 3026651"/>
                  <a:gd name="connsiteX0-631" fmla="*/ 8167828 w 8167828"/>
                  <a:gd name="connsiteY0-632" fmla="*/ 0 h 3027228"/>
                  <a:gd name="connsiteX1-633" fmla="*/ 8145760 w 8167828"/>
                  <a:gd name="connsiteY1-634" fmla="*/ 1686913 h 3027228"/>
                  <a:gd name="connsiteX2-635" fmla="*/ 4123353 w 8167828"/>
                  <a:gd name="connsiteY2-636" fmla="*/ 3026474 h 3027228"/>
                  <a:gd name="connsiteX3-637" fmla="*/ 2295 w 8167828"/>
                  <a:gd name="connsiteY3-638" fmla="*/ 1577910 h 3027228"/>
                  <a:gd name="connsiteX4-639" fmla="*/ 767 w 8167828"/>
                  <a:gd name="connsiteY4-640" fmla="*/ 106969 h 3027228"/>
                  <a:gd name="connsiteX5-641" fmla="*/ 4068271 w 8167828"/>
                  <a:gd name="connsiteY5-642" fmla="*/ 1525866 h 3027228"/>
                  <a:gd name="connsiteX6-643" fmla="*/ 8167828 w 8167828"/>
                  <a:gd name="connsiteY6-644" fmla="*/ 0 h 3027228"/>
                  <a:gd name="connsiteX0-645" fmla="*/ 8156794 w 8156794"/>
                  <a:gd name="connsiteY0-646" fmla="*/ 0 h 2933483"/>
                  <a:gd name="connsiteX1-647" fmla="*/ 8145760 w 8156794"/>
                  <a:gd name="connsiteY1-648" fmla="*/ 1593168 h 2933483"/>
                  <a:gd name="connsiteX2-649" fmla="*/ 4123353 w 8156794"/>
                  <a:gd name="connsiteY2-650" fmla="*/ 2932729 h 2933483"/>
                  <a:gd name="connsiteX3-651" fmla="*/ 2295 w 8156794"/>
                  <a:gd name="connsiteY3-652" fmla="*/ 1484165 h 2933483"/>
                  <a:gd name="connsiteX4-653" fmla="*/ 767 w 8156794"/>
                  <a:gd name="connsiteY4-654" fmla="*/ 13224 h 2933483"/>
                  <a:gd name="connsiteX5-655" fmla="*/ 4068271 w 8156794"/>
                  <a:gd name="connsiteY5-656" fmla="*/ 1432121 h 2933483"/>
                  <a:gd name="connsiteX6-657" fmla="*/ 8156794 w 8156794"/>
                  <a:gd name="connsiteY6-658" fmla="*/ 0 h 2933483"/>
                  <a:gd name="connsiteX0-659" fmla="*/ 8156794 w 8156794"/>
                  <a:gd name="connsiteY0-660" fmla="*/ 0 h 2933483"/>
                  <a:gd name="connsiteX1-661" fmla="*/ 8145760 w 8156794"/>
                  <a:gd name="connsiteY1-662" fmla="*/ 1593168 h 2933483"/>
                  <a:gd name="connsiteX2-663" fmla="*/ 4123353 w 8156794"/>
                  <a:gd name="connsiteY2-664" fmla="*/ 2932729 h 2933483"/>
                  <a:gd name="connsiteX3-665" fmla="*/ 2295 w 8156794"/>
                  <a:gd name="connsiteY3-666" fmla="*/ 1484165 h 2933483"/>
                  <a:gd name="connsiteX4-667" fmla="*/ 767 w 8156794"/>
                  <a:gd name="connsiteY4-668" fmla="*/ 13224 h 2933483"/>
                  <a:gd name="connsiteX5-669" fmla="*/ 4068271 w 8156794"/>
                  <a:gd name="connsiteY5-670" fmla="*/ 1432121 h 2933483"/>
                  <a:gd name="connsiteX6-671" fmla="*/ 8156794 w 8156794"/>
                  <a:gd name="connsiteY6-672" fmla="*/ 0 h 2933483"/>
                  <a:gd name="connsiteX0-673" fmla="*/ 8123689 w 8145760"/>
                  <a:gd name="connsiteY0-674" fmla="*/ 13560 h 2920259"/>
                  <a:gd name="connsiteX1-675" fmla="*/ 8145760 w 8145760"/>
                  <a:gd name="connsiteY1-676" fmla="*/ 1579944 h 2920259"/>
                  <a:gd name="connsiteX2-677" fmla="*/ 4123353 w 8145760"/>
                  <a:gd name="connsiteY2-678" fmla="*/ 2919505 h 2920259"/>
                  <a:gd name="connsiteX3-679" fmla="*/ 2295 w 8145760"/>
                  <a:gd name="connsiteY3-680" fmla="*/ 1470941 h 2920259"/>
                  <a:gd name="connsiteX4-681" fmla="*/ 767 w 8145760"/>
                  <a:gd name="connsiteY4-682" fmla="*/ 0 h 2920259"/>
                  <a:gd name="connsiteX5-683" fmla="*/ 4068271 w 8145760"/>
                  <a:gd name="connsiteY5-684" fmla="*/ 1418897 h 2920259"/>
                  <a:gd name="connsiteX6-685" fmla="*/ 8123689 w 8145760"/>
                  <a:gd name="connsiteY6-686" fmla="*/ 13560 h 2920259"/>
                  <a:gd name="connsiteX0-687" fmla="*/ 8178863 w 8178863"/>
                  <a:gd name="connsiteY0-688" fmla="*/ 26952 h 2920259"/>
                  <a:gd name="connsiteX1-689" fmla="*/ 8145760 w 8178863"/>
                  <a:gd name="connsiteY1-690" fmla="*/ 1579944 h 2920259"/>
                  <a:gd name="connsiteX2-691" fmla="*/ 4123353 w 8178863"/>
                  <a:gd name="connsiteY2-692" fmla="*/ 2919505 h 2920259"/>
                  <a:gd name="connsiteX3-693" fmla="*/ 2295 w 8178863"/>
                  <a:gd name="connsiteY3-694" fmla="*/ 1470941 h 2920259"/>
                  <a:gd name="connsiteX4-695" fmla="*/ 767 w 8178863"/>
                  <a:gd name="connsiteY4-696" fmla="*/ 0 h 2920259"/>
                  <a:gd name="connsiteX5-697" fmla="*/ 4068271 w 8178863"/>
                  <a:gd name="connsiteY5-698" fmla="*/ 1418897 h 2920259"/>
                  <a:gd name="connsiteX6-699" fmla="*/ 8178863 w 8178863"/>
                  <a:gd name="connsiteY6-700" fmla="*/ 26952 h 2920259"/>
                  <a:gd name="connsiteX0-701" fmla="*/ 8167827 w 8167827"/>
                  <a:gd name="connsiteY0-702" fmla="*/ 40343 h 2920259"/>
                  <a:gd name="connsiteX1-703" fmla="*/ 8145760 w 8167827"/>
                  <a:gd name="connsiteY1-704" fmla="*/ 1579944 h 2920259"/>
                  <a:gd name="connsiteX2-705" fmla="*/ 4123353 w 8167827"/>
                  <a:gd name="connsiteY2-706" fmla="*/ 2919505 h 2920259"/>
                  <a:gd name="connsiteX3-707" fmla="*/ 2295 w 8167827"/>
                  <a:gd name="connsiteY3-708" fmla="*/ 1470941 h 2920259"/>
                  <a:gd name="connsiteX4-709" fmla="*/ 767 w 8167827"/>
                  <a:gd name="connsiteY4-710" fmla="*/ 0 h 2920259"/>
                  <a:gd name="connsiteX5-711" fmla="*/ 4068271 w 8167827"/>
                  <a:gd name="connsiteY5-712" fmla="*/ 1418897 h 2920259"/>
                  <a:gd name="connsiteX6-713" fmla="*/ 8167827 w 8167827"/>
                  <a:gd name="connsiteY6-714" fmla="*/ 40343 h 2920259"/>
                  <a:gd name="connsiteX0-715" fmla="*/ 8123687 w 8145760"/>
                  <a:gd name="connsiteY0-716" fmla="*/ 53735 h 2920259"/>
                  <a:gd name="connsiteX1-717" fmla="*/ 8145760 w 8145760"/>
                  <a:gd name="connsiteY1-718" fmla="*/ 1579944 h 2920259"/>
                  <a:gd name="connsiteX2-719" fmla="*/ 4123353 w 8145760"/>
                  <a:gd name="connsiteY2-720" fmla="*/ 2919505 h 2920259"/>
                  <a:gd name="connsiteX3-721" fmla="*/ 2295 w 8145760"/>
                  <a:gd name="connsiteY3-722" fmla="*/ 1470941 h 2920259"/>
                  <a:gd name="connsiteX4-723" fmla="*/ 767 w 8145760"/>
                  <a:gd name="connsiteY4-724" fmla="*/ 0 h 2920259"/>
                  <a:gd name="connsiteX5-725" fmla="*/ 4068271 w 8145760"/>
                  <a:gd name="connsiteY5-726" fmla="*/ 1418897 h 2920259"/>
                  <a:gd name="connsiteX6-727" fmla="*/ 8123687 w 8145760"/>
                  <a:gd name="connsiteY6-728" fmla="*/ 53735 h 2920259"/>
                  <a:gd name="connsiteX0-729" fmla="*/ 8161918 w 8161918"/>
                  <a:gd name="connsiteY0-730" fmla="*/ 0 h 2943855"/>
                  <a:gd name="connsiteX1-731" fmla="*/ 8145760 w 8161918"/>
                  <a:gd name="connsiteY1-732" fmla="*/ 1603540 h 2943855"/>
                  <a:gd name="connsiteX2-733" fmla="*/ 4123353 w 8161918"/>
                  <a:gd name="connsiteY2-734" fmla="*/ 2943101 h 2943855"/>
                  <a:gd name="connsiteX3-735" fmla="*/ 2295 w 8161918"/>
                  <a:gd name="connsiteY3-736" fmla="*/ 1494537 h 2943855"/>
                  <a:gd name="connsiteX4-737" fmla="*/ 767 w 8161918"/>
                  <a:gd name="connsiteY4-738" fmla="*/ 23596 h 2943855"/>
                  <a:gd name="connsiteX5-739" fmla="*/ 4068271 w 8161918"/>
                  <a:gd name="connsiteY5-740" fmla="*/ 1442493 h 2943855"/>
                  <a:gd name="connsiteX6-741" fmla="*/ 8161918 w 8161918"/>
                  <a:gd name="connsiteY6-742" fmla="*/ 0 h 2943855"/>
                  <a:gd name="connsiteX0-743" fmla="*/ 8144926 w 8145760"/>
                  <a:gd name="connsiteY0-744" fmla="*/ 43424 h 2920259"/>
                  <a:gd name="connsiteX1-745" fmla="*/ 8145760 w 8145760"/>
                  <a:gd name="connsiteY1-746" fmla="*/ 1579944 h 2920259"/>
                  <a:gd name="connsiteX2-747" fmla="*/ 4123353 w 8145760"/>
                  <a:gd name="connsiteY2-748" fmla="*/ 2919505 h 2920259"/>
                  <a:gd name="connsiteX3-749" fmla="*/ 2295 w 8145760"/>
                  <a:gd name="connsiteY3-750" fmla="*/ 1470941 h 2920259"/>
                  <a:gd name="connsiteX4-751" fmla="*/ 767 w 8145760"/>
                  <a:gd name="connsiteY4-752" fmla="*/ 0 h 2920259"/>
                  <a:gd name="connsiteX5-753" fmla="*/ 4068271 w 8145760"/>
                  <a:gd name="connsiteY5-754" fmla="*/ 1418897 h 2920259"/>
                  <a:gd name="connsiteX6-755" fmla="*/ 8144926 w 8145760"/>
                  <a:gd name="connsiteY6-756" fmla="*/ 43424 h 2920259"/>
                  <a:gd name="connsiteX0-757" fmla="*/ 8161918 w 8161918"/>
                  <a:gd name="connsiteY0-758" fmla="*/ 0 h 2959321"/>
                  <a:gd name="connsiteX1-759" fmla="*/ 8145760 w 8161918"/>
                  <a:gd name="connsiteY1-760" fmla="*/ 1619006 h 2959321"/>
                  <a:gd name="connsiteX2-761" fmla="*/ 4123353 w 8161918"/>
                  <a:gd name="connsiteY2-762" fmla="*/ 2958567 h 2959321"/>
                  <a:gd name="connsiteX3-763" fmla="*/ 2295 w 8161918"/>
                  <a:gd name="connsiteY3-764" fmla="*/ 1510003 h 2959321"/>
                  <a:gd name="connsiteX4-765" fmla="*/ 767 w 8161918"/>
                  <a:gd name="connsiteY4-766" fmla="*/ 39062 h 2959321"/>
                  <a:gd name="connsiteX5-767" fmla="*/ 4068271 w 8161918"/>
                  <a:gd name="connsiteY5-768" fmla="*/ 1457959 h 2959321"/>
                  <a:gd name="connsiteX6-769" fmla="*/ 8161918 w 8161918"/>
                  <a:gd name="connsiteY6-770" fmla="*/ 0 h 2959321"/>
                  <a:gd name="connsiteX0-771" fmla="*/ 8161918 w 8162752"/>
                  <a:gd name="connsiteY0-772" fmla="*/ 0 h 2959488"/>
                  <a:gd name="connsiteX1-773" fmla="*/ 8162752 w 8162752"/>
                  <a:gd name="connsiteY1-774" fmla="*/ 1629317 h 2959488"/>
                  <a:gd name="connsiteX2-775" fmla="*/ 4123353 w 8162752"/>
                  <a:gd name="connsiteY2-776" fmla="*/ 2958567 h 2959488"/>
                  <a:gd name="connsiteX3-777" fmla="*/ 2295 w 8162752"/>
                  <a:gd name="connsiteY3-778" fmla="*/ 1510003 h 2959488"/>
                  <a:gd name="connsiteX4-779" fmla="*/ 767 w 8162752"/>
                  <a:gd name="connsiteY4-780" fmla="*/ 39062 h 2959488"/>
                  <a:gd name="connsiteX5-781" fmla="*/ 4068271 w 8162752"/>
                  <a:gd name="connsiteY5-782" fmla="*/ 1457959 h 2959488"/>
                  <a:gd name="connsiteX6-783" fmla="*/ 8161918 w 8162752"/>
                  <a:gd name="connsiteY6-784" fmla="*/ 0 h 2959488"/>
                  <a:gd name="connsiteX0-785" fmla="*/ 8165930 w 8166764"/>
                  <a:gd name="connsiteY0-786" fmla="*/ 7337 h 2966825"/>
                  <a:gd name="connsiteX1-787" fmla="*/ 8166764 w 8166764"/>
                  <a:gd name="connsiteY1-788" fmla="*/ 1636654 h 2966825"/>
                  <a:gd name="connsiteX2-789" fmla="*/ 4127365 w 8166764"/>
                  <a:gd name="connsiteY2-790" fmla="*/ 2965904 h 2966825"/>
                  <a:gd name="connsiteX3-791" fmla="*/ 6307 w 8166764"/>
                  <a:gd name="connsiteY3-792" fmla="*/ 1517340 h 2966825"/>
                  <a:gd name="connsiteX4-793" fmla="*/ 532 w 8166764"/>
                  <a:gd name="connsiteY4-794" fmla="*/ 0 h 2966825"/>
                  <a:gd name="connsiteX5-795" fmla="*/ 4072283 w 8166764"/>
                  <a:gd name="connsiteY5-796" fmla="*/ 1465296 h 2966825"/>
                  <a:gd name="connsiteX6-797" fmla="*/ 8165930 w 8166764"/>
                  <a:gd name="connsiteY6-798" fmla="*/ 7337 h 2966825"/>
                  <a:gd name="connsiteX0-799" fmla="*/ 8168119 w 8168953"/>
                  <a:gd name="connsiteY0-800" fmla="*/ 7337 h 2966682"/>
                  <a:gd name="connsiteX1-801" fmla="*/ 8168953 w 8168953"/>
                  <a:gd name="connsiteY1-802" fmla="*/ 1636654 h 2966682"/>
                  <a:gd name="connsiteX2-803" fmla="*/ 4129554 w 8168953"/>
                  <a:gd name="connsiteY2-804" fmla="*/ 2965904 h 2966682"/>
                  <a:gd name="connsiteX3-805" fmla="*/ 0 w 8168953"/>
                  <a:gd name="connsiteY3-806" fmla="*/ 1527651 h 2966682"/>
                  <a:gd name="connsiteX4-807" fmla="*/ 2721 w 8168953"/>
                  <a:gd name="connsiteY4-808" fmla="*/ 0 h 2966682"/>
                  <a:gd name="connsiteX5-809" fmla="*/ 4074472 w 8168953"/>
                  <a:gd name="connsiteY5-810" fmla="*/ 1465296 h 2966682"/>
                  <a:gd name="connsiteX6-811" fmla="*/ 8168119 w 8168953"/>
                  <a:gd name="connsiteY6-812" fmla="*/ 7337 h 2966682"/>
                  <a:gd name="connsiteX0-813" fmla="*/ 8168119 w 8168953"/>
                  <a:gd name="connsiteY0-814" fmla="*/ 7337 h 3100377"/>
                  <a:gd name="connsiteX1-815" fmla="*/ 8168953 w 8168953"/>
                  <a:gd name="connsiteY1-816" fmla="*/ 1636654 h 3100377"/>
                  <a:gd name="connsiteX2-817" fmla="*/ 4118520 w 8168953"/>
                  <a:gd name="connsiteY2-818" fmla="*/ 3099826 h 3100377"/>
                  <a:gd name="connsiteX3-819" fmla="*/ 0 w 8168953"/>
                  <a:gd name="connsiteY3-820" fmla="*/ 1527651 h 3100377"/>
                  <a:gd name="connsiteX4-821" fmla="*/ 2721 w 8168953"/>
                  <a:gd name="connsiteY4-822" fmla="*/ 0 h 3100377"/>
                  <a:gd name="connsiteX5-823" fmla="*/ 4074472 w 8168953"/>
                  <a:gd name="connsiteY5-824" fmla="*/ 1465296 h 3100377"/>
                  <a:gd name="connsiteX6-825" fmla="*/ 8168119 w 8168953"/>
                  <a:gd name="connsiteY6-826" fmla="*/ 7337 h 3100377"/>
                  <a:gd name="connsiteX0-827" fmla="*/ 8168119 w 8168953"/>
                  <a:gd name="connsiteY0-828" fmla="*/ 7337 h 3100429"/>
                  <a:gd name="connsiteX1-829" fmla="*/ 8168953 w 8168953"/>
                  <a:gd name="connsiteY1-830" fmla="*/ 1636654 h 3100429"/>
                  <a:gd name="connsiteX2-831" fmla="*/ 4118520 w 8168953"/>
                  <a:gd name="connsiteY2-832" fmla="*/ 3099826 h 3100429"/>
                  <a:gd name="connsiteX3-833" fmla="*/ 0 w 8168953"/>
                  <a:gd name="connsiteY3-834" fmla="*/ 1527651 h 3100429"/>
                  <a:gd name="connsiteX4-835" fmla="*/ 2721 w 8168953"/>
                  <a:gd name="connsiteY4-836" fmla="*/ 0 h 3100429"/>
                  <a:gd name="connsiteX5-837" fmla="*/ 4074472 w 8168953"/>
                  <a:gd name="connsiteY5-838" fmla="*/ 1465296 h 3100429"/>
                  <a:gd name="connsiteX6-839" fmla="*/ 8168119 w 8168953"/>
                  <a:gd name="connsiteY6-840" fmla="*/ 7337 h 3100429"/>
                  <a:gd name="connsiteX0-841" fmla="*/ 8165849 w 8166683"/>
                  <a:gd name="connsiteY0-842" fmla="*/ 7337 h 3099826"/>
                  <a:gd name="connsiteX1-843" fmla="*/ 8166683 w 8166683"/>
                  <a:gd name="connsiteY1-844" fmla="*/ 1636654 h 3099826"/>
                  <a:gd name="connsiteX2-845" fmla="*/ 4116250 w 8166683"/>
                  <a:gd name="connsiteY2-846" fmla="*/ 3099826 h 3099826"/>
                  <a:gd name="connsiteX3-847" fmla="*/ 8764 w 8166683"/>
                  <a:gd name="connsiteY3-848" fmla="*/ 1634789 h 3099826"/>
                  <a:gd name="connsiteX4-849" fmla="*/ 451 w 8166683"/>
                  <a:gd name="connsiteY4-850" fmla="*/ 0 h 3099826"/>
                  <a:gd name="connsiteX5-851" fmla="*/ 4072202 w 8166683"/>
                  <a:gd name="connsiteY5-852" fmla="*/ 1465296 h 3099826"/>
                  <a:gd name="connsiteX6-853" fmla="*/ 8165849 w 8166683"/>
                  <a:gd name="connsiteY6-854" fmla="*/ 7337 h 3099826"/>
                  <a:gd name="connsiteX0-855" fmla="*/ 8165849 w 8166683"/>
                  <a:gd name="connsiteY0-856" fmla="*/ 7337 h 3099826"/>
                  <a:gd name="connsiteX1-857" fmla="*/ 8166683 w 8166683"/>
                  <a:gd name="connsiteY1-858" fmla="*/ 1636654 h 3099826"/>
                  <a:gd name="connsiteX2-859" fmla="*/ 4116250 w 8166683"/>
                  <a:gd name="connsiteY2-860" fmla="*/ 3099826 h 3099826"/>
                  <a:gd name="connsiteX3-861" fmla="*/ 8764 w 8166683"/>
                  <a:gd name="connsiteY3-862" fmla="*/ 1634789 h 3099826"/>
                  <a:gd name="connsiteX4-863" fmla="*/ 451 w 8166683"/>
                  <a:gd name="connsiteY4-864" fmla="*/ 0 h 3099826"/>
                  <a:gd name="connsiteX5-865" fmla="*/ 4072202 w 8166683"/>
                  <a:gd name="connsiteY5-866" fmla="*/ 1465296 h 3099826"/>
                  <a:gd name="connsiteX6-867" fmla="*/ 8165849 w 8166683"/>
                  <a:gd name="connsiteY6-868" fmla="*/ 7337 h 3099826"/>
                  <a:gd name="connsiteX0-869" fmla="*/ 8165849 w 8166683"/>
                  <a:gd name="connsiteY0-870" fmla="*/ 7337 h 3099826"/>
                  <a:gd name="connsiteX1-871" fmla="*/ 8166683 w 8166683"/>
                  <a:gd name="connsiteY1-872" fmla="*/ 1636654 h 3099826"/>
                  <a:gd name="connsiteX2-873" fmla="*/ 4116250 w 8166683"/>
                  <a:gd name="connsiteY2-874" fmla="*/ 3099826 h 3099826"/>
                  <a:gd name="connsiteX3-875" fmla="*/ 8764 w 8166683"/>
                  <a:gd name="connsiteY3-876" fmla="*/ 1634789 h 3099826"/>
                  <a:gd name="connsiteX4-877" fmla="*/ 451 w 8166683"/>
                  <a:gd name="connsiteY4-878" fmla="*/ 0 h 3099826"/>
                  <a:gd name="connsiteX5-879" fmla="*/ 4061168 w 8166683"/>
                  <a:gd name="connsiteY5-880" fmla="*/ 1438511 h 3099826"/>
                  <a:gd name="connsiteX6-881" fmla="*/ 8165849 w 8166683"/>
                  <a:gd name="connsiteY6-882" fmla="*/ 7337 h 3099826"/>
                  <a:gd name="connsiteX0-883" fmla="*/ 8165849 w 8166683"/>
                  <a:gd name="connsiteY0-884" fmla="*/ 7337 h 3099826"/>
                  <a:gd name="connsiteX1-885" fmla="*/ 8166683 w 8166683"/>
                  <a:gd name="connsiteY1-886" fmla="*/ 1636654 h 3099826"/>
                  <a:gd name="connsiteX2-887" fmla="*/ 4116250 w 8166683"/>
                  <a:gd name="connsiteY2-888" fmla="*/ 3099826 h 3099826"/>
                  <a:gd name="connsiteX3-889" fmla="*/ 8764 w 8166683"/>
                  <a:gd name="connsiteY3-890" fmla="*/ 1634789 h 3099826"/>
                  <a:gd name="connsiteX4-891" fmla="*/ 451 w 8166683"/>
                  <a:gd name="connsiteY4-892" fmla="*/ 0 h 3099826"/>
                  <a:gd name="connsiteX5-893" fmla="*/ 4061168 w 8166683"/>
                  <a:gd name="connsiteY5-894" fmla="*/ 1438511 h 3099826"/>
                  <a:gd name="connsiteX6-895" fmla="*/ 8165849 w 8166683"/>
                  <a:gd name="connsiteY6-896" fmla="*/ 7337 h 30998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  <a:endParaRPr kumimoji="0" lang="en-US" sz="14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31" name="Group 530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32" name="Freeform 531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Freeform 532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Freeform 533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5" name="Freeform 534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z="815" smtClean="0"/>
            </a:fld>
            <a:endParaRPr kumimoji="1" lang="zh-CN" altLang="en-US" sz="815" dirty="0"/>
          </a:p>
        </p:txBody>
      </p:sp>
      <p:sp>
        <p:nvSpPr>
          <p:cNvPr id="113" name="文本框 112"/>
          <p:cNvSpPr txBox="1"/>
          <p:nvPr/>
        </p:nvSpPr>
        <p:spPr>
          <a:xfrm>
            <a:off x="82904" y="5918398"/>
            <a:ext cx="2025216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1.2 </a:t>
            </a:r>
            <a:r>
              <a:rPr lang="zh-CN" altLang="en-US" sz="13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网络实例：网络边缘</a:t>
            </a:r>
            <a:endParaRPr lang="zh-CN" altLang="en-US" sz="13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6780" y="146487"/>
            <a:ext cx="6875323" cy="714257"/>
          </a:xfrm>
        </p:spPr>
        <p:txBody>
          <a:bodyPr>
            <a:normAutofit/>
          </a:bodyPr>
          <a:lstStyle/>
          <a:p>
            <a:r>
              <a:rPr lang="zh-CN" altLang="en-US" dirty="0"/>
              <a:t>接入网：企业和家庭网络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193" y="1807438"/>
            <a:ext cx="4185011" cy="3947439"/>
          </a:xfrm>
        </p:spPr>
        <p:txBody>
          <a:bodyPr>
            <a:noAutofit/>
          </a:bodyPr>
          <a:lstStyle/>
          <a:p>
            <a:r>
              <a:rPr lang="zh-CN" altLang="en-US" dirty="0"/>
              <a:t>实际的接入网</a:t>
            </a:r>
            <a:endParaRPr lang="zh-CN" altLang="en-US" dirty="0"/>
          </a:p>
          <a:p>
            <a:pPr lvl="1"/>
            <a:r>
              <a:rPr lang="zh-CN" altLang="en-US" dirty="0"/>
              <a:t>往往采用有线、无线等多种技术的混合。</a:t>
            </a:r>
            <a:endParaRPr lang="en-US" altLang="zh-CN" dirty="0"/>
          </a:p>
          <a:p>
            <a:pPr lvl="1"/>
            <a:r>
              <a:rPr lang="zh-CN" altLang="en-US" dirty="0"/>
              <a:t>甚至</a:t>
            </a:r>
            <a:r>
              <a:rPr lang="en-US" altLang="zh-CN" dirty="0" err="1"/>
              <a:t>WiFi</a:t>
            </a:r>
            <a:r>
              <a:rPr lang="zh-CN" altLang="en-US" dirty="0"/>
              <a:t>和</a:t>
            </a:r>
            <a:r>
              <a:rPr lang="en-US" altLang="zh-CN" dirty="0"/>
              <a:t>4G</a:t>
            </a:r>
            <a:r>
              <a:rPr lang="zh-CN" altLang="en-US" dirty="0"/>
              <a:t>等多种无线技术的混合接入。</a:t>
            </a:r>
            <a:endParaRPr lang="zh-CN" altLang="en-US" dirty="0"/>
          </a:p>
          <a:p>
            <a:r>
              <a:rPr lang="zh-CN" altLang="en-US" dirty="0"/>
              <a:t>有线以太网接入</a:t>
            </a:r>
            <a:endParaRPr lang="en-US" altLang="zh-CN" dirty="0"/>
          </a:p>
          <a:p>
            <a:pPr lvl="1"/>
            <a:r>
              <a:rPr lang="zh-CN" altLang="en-US" dirty="0"/>
              <a:t>100Mbps、1Gbps、</a:t>
            </a:r>
            <a:br>
              <a:rPr lang="en-US" altLang="zh-CN" dirty="0"/>
            </a:br>
            <a:r>
              <a:rPr lang="zh-CN" altLang="en-US" dirty="0"/>
              <a:t>10Gbps等接入速率</a:t>
            </a:r>
            <a:endParaRPr lang="zh-CN" altLang="en-US" dirty="0"/>
          </a:p>
          <a:p>
            <a:r>
              <a:rPr lang="zh-CN" altLang="en-US" dirty="0"/>
              <a:t>无线WiFi接入</a:t>
            </a:r>
            <a:endParaRPr lang="en-US" altLang="zh-CN" dirty="0"/>
          </a:p>
          <a:p>
            <a:pPr lvl="1"/>
            <a:r>
              <a:rPr lang="zh-CN" altLang="en-US" dirty="0"/>
              <a:t>11、54、450Mbps等</a:t>
            </a:r>
            <a:endParaRPr lang="zh-CN" altLang="en-US" sz="1465" dirty="0"/>
          </a:p>
        </p:txBody>
      </p:sp>
      <p:sp>
        <p:nvSpPr>
          <p:cNvPr id="6" name="AutoShape 99"/>
          <p:cNvSpPr>
            <a:spLocks noChangeArrowheads="1"/>
          </p:cNvSpPr>
          <p:nvPr/>
        </p:nvSpPr>
        <p:spPr bwMode="auto">
          <a:xfrm>
            <a:off x="5383986" y="2727232"/>
            <a:ext cx="3690386" cy="370099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5668101" y="3090450"/>
            <a:ext cx="3123193" cy="128234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Picture 120" descr="access_point_stylized_small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6498" y="3609662"/>
            <a:ext cx="510100" cy="34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1" descr="antenna_radiation_styliz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6646" y="3558427"/>
            <a:ext cx="697845" cy="11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4" descr="iphone_stylized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9176" y="3164623"/>
            <a:ext cx="157611" cy="31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5" descr="antenna_radiation_styliz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5641" y="3110331"/>
            <a:ext cx="479056" cy="8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47"/>
          <p:cNvSpPr>
            <a:spLocks noChangeArrowheads="1"/>
          </p:cNvSpPr>
          <p:nvPr/>
        </p:nvSpPr>
        <p:spPr bwMode="auto">
          <a:xfrm>
            <a:off x="5706260" y="3614752"/>
            <a:ext cx="3197851" cy="390243"/>
          </a:xfrm>
          <a:prstGeom prst="ellipse">
            <a:avLst/>
          </a:prstGeom>
          <a:noFill/>
          <a:ln w="19050">
            <a:solidFill>
              <a:srgbClr val="CC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Picture 152" descr="antenna_styliz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5788" y="2923753"/>
            <a:ext cx="618196" cy="27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53" descr="laptop_keyboar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9064" flipH="1">
            <a:off x="6475734" y="3225064"/>
            <a:ext cx="509303" cy="1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reeform 154"/>
          <p:cNvSpPr/>
          <p:nvPr/>
        </p:nvSpPr>
        <p:spPr bwMode="auto">
          <a:xfrm>
            <a:off x="6644519" y="3037365"/>
            <a:ext cx="409938" cy="252430"/>
          </a:xfrm>
          <a:custGeom>
            <a:avLst/>
            <a:gdLst>
              <a:gd name="T0" fmla="*/ 1 w 2982"/>
              <a:gd name="T1" fmla="*/ 0 h 2442"/>
              <a:gd name="T2" fmla="*/ 0 w 2982"/>
              <a:gd name="T3" fmla="*/ 1 h 2442"/>
              <a:gd name="T4" fmla="*/ 2 w 2982"/>
              <a:gd name="T5" fmla="*/ 1 h 2442"/>
              <a:gd name="T6" fmla="*/ 2 w 2982"/>
              <a:gd name="T7" fmla="*/ 1 h 2442"/>
              <a:gd name="T8" fmla="*/ 1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Picture 155" descr="scree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4709" y="3043857"/>
            <a:ext cx="372505" cy="22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156"/>
          <p:cNvSpPr/>
          <p:nvPr/>
        </p:nvSpPr>
        <p:spPr bwMode="auto">
          <a:xfrm>
            <a:off x="6719156" y="3029918"/>
            <a:ext cx="347323" cy="46972"/>
          </a:xfrm>
          <a:custGeom>
            <a:avLst/>
            <a:gdLst>
              <a:gd name="T0" fmla="*/ 1 w 2528"/>
              <a:gd name="T1" fmla="*/ 0 h 455"/>
              <a:gd name="T2" fmla="*/ 2 w 2528"/>
              <a:gd name="T3" fmla="*/ 1 h 455"/>
              <a:gd name="T4" fmla="*/ 2 w 2528"/>
              <a:gd name="T5" fmla="*/ 1 h 455"/>
              <a:gd name="T6" fmla="*/ 0 w 2528"/>
              <a:gd name="T7" fmla="*/ 1 h 455"/>
              <a:gd name="T8" fmla="*/ 1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reeform 157"/>
          <p:cNvSpPr/>
          <p:nvPr/>
        </p:nvSpPr>
        <p:spPr bwMode="auto">
          <a:xfrm>
            <a:off x="6640889" y="3029536"/>
            <a:ext cx="96416" cy="195528"/>
          </a:xfrm>
          <a:custGeom>
            <a:avLst/>
            <a:gdLst>
              <a:gd name="T0" fmla="*/ 1 w 702"/>
              <a:gd name="T1" fmla="*/ 0 h 1893"/>
              <a:gd name="T2" fmla="*/ 0 w 702"/>
              <a:gd name="T3" fmla="*/ 1 h 1893"/>
              <a:gd name="T4" fmla="*/ 1 w 702"/>
              <a:gd name="T5" fmla="*/ 1 h 1893"/>
              <a:gd name="T6" fmla="*/ 1 w 702"/>
              <a:gd name="T7" fmla="*/ 1 h 1893"/>
              <a:gd name="T8" fmla="*/ 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Freeform 158"/>
          <p:cNvSpPr/>
          <p:nvPr/>
        </p:nvSpPr>
        <p:spPr bwMode="auto">
          <a:xfrm>
            <a:off x="6960082" y="3064479"/>
            <a:ext cx="103902" cy="225698"/>
          </a:xfrm>
          <a:custGeom>
            <a:avLst/>
            <a:gdLst>
              <a:gd name="T0" fmla="*/ 1 w 756"/>
              <a:gd name="T1" fmla="*/ 0 h 2184"/>
              <a:gd name="T2" fmla="*/ 1 w 756"/>
              <a:gd name="T3" fmla="*/ 1 h 2184"/>
              <a:gd name="T4" fmla="*/ 0 w 756"/>
              <a:gd name="T5" fmla="*/ 1 h 2184"/>
              <a:gd name="T6" fmla="*/ 1 w 756"/>
              <a:gd name="T7" fmla="*/ 1 h 2184"/>
              <a:gd name="T8" fmla="*/ 1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Freeform 159"/>
          <p:cNvSpPr/>
          <p:nvPr/>
        </p:nvSpPr>
        <p:spPr bwMode="auto">
          <a:xfrm>
            <a:off x="6639754" y="3215135"/>
            <a:ext cx="381126" cy="76187"/>
          </a:xfrm>
          <a:custGeom>
            <a:avLst/>
            <a:gdLst>
              <a:gd name="T0" fmla="*/ 1 w 2773"/>
              <a:gd name="T1" fmla="*/ 0 h 738"/>
              <a:gd name="T2" fmla="*/ 0 w 2773"/>
              <a:gd name="T3" fmla="*/ 1 h 738"/>
              <a:gd name="T4" fmla="*/ 2 w 2773"/>
              <a:gd name="T5" fmla="*/ 1 h 738"/>
              <a:gd name="T6" fmla="*/ 2 w 2773"/>
              <a:gd name="T7" fmla="*/ 1 h 738"/>
              <a:gd name="T8" fmla="*/ 1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Freeform 160"/>
          <p:cNvSpPr/>
          <p:nvPr/>
        </p:nvSpPr>
        <p:spPr bwMode="auto">
          <a:xfrm>
            <a:off x="6971652" y="3066389"/>
            <a:ext cx="97323" cy="226653"/>
          </a:xfrm>
          <a:custGeom>
            <a:avLst/>
            <a:gdLst>
              <a:gd name="T0" fmla="*/ 2 w 637"/>
              <a:gd name="T1" fmla="*/ 0 h 1659"/>
              <a:gd name="T2" fmla="*/ 2 w 637"/>
              <a:gd name="T3" fmla="*/ 0 h 1659"/>
              <a:gd name="T4" fmla="*/ 1 w 637"/>
              <a:gd name="T5" fmla="*/ 15 h 1659"/>
              <a:gd name="T6" fmla="*/ 0 w 637"/>
              <a:gd name="T7" fmla="*/ 15 h 1659"/>
              <a:gd name="T8" fmla="*/ 2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Freeform 161"/>
          <p:cNvSpPr/>
          <p:nvPr/>
        </p:nvSpPr>
        <p:spPr bwMode="auto">
          <a:xfrm>
            <a:off x="6640208" y="3225256"/>
            <a:ext cx="338930" cy="75233"/>
          </a:xfrm>
          <a:custGeom>
            <a:avLst/>
            <a:gdLst>
              <a:gd name="T0" fmla="*/ 0 w 2216"/>
              <a:gd name="T1" fmla="*/ 0 h 550"/>
              <a:gd name="T2" fmla="*/ 1 w 2216"/>
              <a:gd name="T3" fmla="*/ 1 h 550"/>
              <a:gd name="T4" fmla="*/ 9 w 2216"/>
              <a:gd name="T5" fmla="*/ 5 h 550"/>
              <a:gd name="T6" fmla="*/ 9 w 2216"/>
              <a:gd name="T7" fmla="*/ 4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Group 162"/>
          <p:cNvGrpSpPr/>
          <p:nvPr/>
        </p:nvGrpSpPr>
        <p:grpSpPr bwMode="auto">
          <a:xfrm>
            <a:off x="6634537" y="3305644"/>
            <a:ext cx="115018" cy="44681"/>
            <a:chOff x="1740" y="2642"/>
            <a:chExt cx="752" cy="327"/>
          </a:xfrm>
        </p:grpSpPr>
        <p:sp>
          <p:nvSpPr>
            <p:cNvPr id="66" name="Freeform 163"/>
            <p:cNvSpPr/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164"/>
            <p:cNvSpPr/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165"/>
            <p:cNvSpPr/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166"/>
            <p:cNvSpPr/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Freeform 167"/>
            <p:cNvSpPr/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168"/>
            <p:cNvSpPr/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" name="Freeform 169"/>
          <p:cNvSpPr/>
          <p:nvPr/>
        </p:nvSpPr>
        <p:spPr bwMode="auto">
          <a:xfrm>
            <a:off x="6831452" y="3312327"/>
            <a:ext cx="139293" cy="98146"/>
          </a:xfrm>
          <a:custGeom>
            <a:avLst/>
            <a:gdLst>
              <a:gd name="T0" fmla="*/ 1 w 990"/>
              <a:gd name="T1" fmla="*/ 2 h 792"/>
              <a:gd name="T2" fmla="*/ 1 w 990"/>
              <a:gd name="T3" fmla="*/ 0 h 792"/>
              <a:gd name="T4" fmla="*/ 1 w 990"/>
              <a:gd name="T5" fmla="*/ 1 h 792"/>
              <a:gd name="T6" fmla="*/ 0 w 990"/>
              <a:gd name="T7" fmla="*/ 2 h 792"/>
              <a:gd name="T8" fmla="*/ 1 w 990"/>
              <a:gd name="T9" fmla="*/ 2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170"/>
          <p:cNvSpPr/>
          <p:nvPr/>
        </p:nvSpPr>
        <p:spPr bwMode="auto">
          <a:xfrm>
            <a:off x="6475961" y="3320155"/>
            <a:ext cx="356398" cy="89554"/>
          </a:xfrm>
          <a:custGeom>
            <a:avLst/>
            <a:gdLst>
              <a:gd name="T0" fmla="*/ 1 w 2532"/>
              <a:gd name="T1" fmla="*/ 0 h 723"/>
              <a:gd name="T2" fmla="*/ 1 w 2532"/>
              <a:gd name="T3" fmla="*/ 0 h 723"/>
              <a:gd name="T4" fmla="*/ 4 w 2532"/>
              <a:gd name="T5" fmla="*/ 2 h 723"/>
              <a:gd name="T6" fmla="*/ 4 w 2532"/>
              <a:gd name="T7" fmla="*/ 2 h 723"/>
              <a:gd name="T8" fmla="*/ 0 w 2532"/>
              <a:gd name="T9" fmla="*/ 1 h 723"/>
              <a:gd name="T10" fmla="*/ 1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Freeform 171"/>
          <p:cNvSpPr/>
          <p:nvPr/>
        </p:nvSpPr>
        <p:spPr bwMode="auto">
          <a:xfrm>
            <a:off x="6476188" y="3303734"/>
            <a:ext cx="3856" cy="18140"/>
          </a:xfrm>
          <a:custGeom>
            <a:avLst/>
            <a:gdLst>
              <a:gd name="T0" fmla="*/ 1 w 26"/>
              <a:gd name="T1" fmla="*/ 1 h 147"/>
              <a:gd name="T2" fmla="*/ 1 w 26"/>
              <a:gd name="T3" fmla="*/ 1 h 147"/>
              <a:gd name="T4" fmla="*/ 0 w 26"/>
              <a:gd name="T5" fmla="*/ 1 h 147"/>
              <a:gd name="T6" fmla="*/ 1 w 26"/>
              <a:gd name="T7" fmla="*/ 0 h 147"/>
              <a:gd name="T8" fmla="*/ 1 w 26"/>
              <a:gd name="T9" fmla="*/ 1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Freeform 172"/>
          <p:cNvSpPr/>
          <p:nvPr/>
        </p:nvSpPr>
        <p:spPr bwMode="auto">
          <a:xfrm>
            <a:off x="6476415" y="3229838"/>
            <a:ext cx="165608" cy="75042"/>
          </a:xfrm>
          <a:custGeom>
            <a:avLst/>
            <a:gdLst>
              <a:gd name="T0" fmla="*/ 1 w 1176"/>
              <a:gd name="T1" fmla="*/ 0 h 606"/>
              <a:gd name="T2" fmla="*/ 0 w 1176"/>
              <a:gd name="T3" fmla="*/ 1 h 606"/>
              <a:gd name="T4" fmla="*/ 1 w 1176"/>
              <a:gd name="T5" fmla="*/ 1 h 606"/>
              <a:gd name="T6" fmla="*/ 1 w 1176"/>
              <a:gd name="T7" fmla="*/ 1 h 606"/>
              <a:gd name="T8" fmla="*/ 1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Freeform 173"/>
          <p:cNvSpPr/>
          <p:nvPr/>
        </p:nvSpPr>
        <p:spPr bwMode="auto">
          <a:xfrm>
            <a:off x="6487531" y="3307553"/>
            <a:ext cx="338023" cy="86116"/>
          </a:xfrm>
          <a:custGeom>
            <a:avLst/>
            <a:gdLst>
              <a:gd name="T0" fmla="*/ 1 w 2532"/>
              <a:gd name="T1" fmla="*/ 0 h 723"/>
              <a:gd name="T2" fmla="*/ 1 w 2532"/>
              <a:gd name="T3" fmla="*/ 0 h 723"/>
              <a:gd name="T4" fmla="*/ 1 w 2532"/>
              <a:gd name="T5" fmla="*/ 1 h 723"/>
              <a:gd name="T6" fmla="*/ 1 w 2532"/>
              <a:gd name="T7" fmla="*/ 1 h 723"/>
              <a:gd name="T8" fmla="*/ 0 w 2532"/>
              <a:gd name="T9" fmla="*/ 1 h 723"/>
              <a:gd name="T10" fmla="*/ 1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Freeform 174"/>
          <p:cNvSpPr/>
          <p:nvPr/>
        </p:nvSpPr>
        <p:spPr bwMode="auto">
          <a:xfrm flipV="1">
            <a:off x="6825100" y="3301442"/>
            <a:ext cx="137931" cy="89172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2 h 723"/>
              <a:gd name="T6" fmla="*/ 0 w 2532"/>
              <a:gd name="T7" fmla="*/ 2 h 723"/>
              <a:gd name="T8" fmla="*/ 0 w 2532"/>
              <a:gd name="T9" fmla="*/ 1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" name="Picture 176" descr="desktop_computer_stylized_medium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6948693" y="3147799"/>
            <a:ext cx="734137" cy="41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Freeform 177"/>
          <p:cNvSpPr/>
          <p:nvPr/>
        </p:nvSpPr>
        <p:spPr bwMode="auto">
          <a:xfrm flipH="1">
            <a:off x="7261505" y="3187631"/>
            <a:ext cx="356966" cy="190135"/>
          </a:xfrm>
          <a:custGeom>
            <a:avLst/>
            <a:gdLst>
              <a:gd name="T0" fmla="*/ 0 w 356"/>
              <a:gd name="T1" fmla="*/ 0 h 368"/>
              <a:gd name="T2" fmla="*/ 18034 w 356"/>
              <a:gd name="T3" fmla="*/ 1220 h 368"/>
              <a:gd name="T4" fmla="*/ 21394 w 356"/>
              <a:gd name="T5" fmla="*/ 25425 h 368"/>
              <a:gd name="T6" fmla="*/ 4715 w 356"/>
              <a:gd name="T7" fmla="*/ 31797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2" name="Picture 179" descr="desktop_computer_stylized_medium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6888345" y="4017992"/>
            <a:ext cx="554750" cy="3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0"/>
          <p:cNvSpPr/>
          <p:nvPr/>
        </p:nvSpPr>
        <p:spPr bwMode="auto">
          <a:xfrm flipH="1">
            <a:off x="7124722" y="4050927"/>
            <a:ext cx="269741" cy="157220"/>
          </a:xfrm>
          <a:custGeom>
            <a:avLst/>
            <a:gdLst>
              <a:gd name="T0" fmla="*/ 0 w 356"/>
              <a:gd name="T1" fmla="*/ 0 h 368"/>
              <a:gd name="T2" fmla="*/ 18034 w 356"/>
              <a:gd name="T3" fmla="*/ 1220 h 368"/>
              <a:gd name="T4" fmla="*/ 21394 w 356"/>
              <a:gd name="T5" fmla="*/ 25425 h 368"/>
              <a:gd name="T6" fmla="*/ 4715 w 356"/>
              <a:gd name="T7" fmla="*/ 31797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4" name="Picture 101" descr="fridge2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01325" y="3084182"/>
            <a:ext cx="341187" cy="52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115" descr="antenna_stylized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821777" y="2991808"/>
            <a:ext cx="626298" cy="2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Freeform 281"/>
          <p:cNvSpPr/>
          <p:nvPr/>
        </p:nvSpPr>
        <p:spPr>
          <a:xfrm>
            <a:off x="6974037" y="3782791"/>
            <a:ext cx="778719" cy="183886"/>
          </a:xfrm>
          <a:custGeom>
            <a:avLst/>
            <a:gdLst>
              <a:gd name="connsiteX0" fmla="*/ 8187558 w 8187558"/>
              <a:gd name="connsiteY0" fmla="*/ 0 h 2617076"/>
              <a:gd name="connsiteX1" fmla="*/ 8187558 w 8187558"/>
              <a:gd name="connsiteY1" fmla="*/ 1271752 h 2617076"/>
              <a:gd name="connsiteX2" fmla="*/ 4025462 w 8187558"/>
              <a:gd name="connsiteY2" fmla="*/ 2617076 h 2617076"/>
              <a:gd name="connsiteX3" fmla="*/ 0 w 8187558"/>
              <a:gd name="connsiteY3" fmla="*/ 1229711 h 2617076"/>
              <a:gd name="connsiteX4" fmla="*/ 31531 w 8187558"/>
              <a:gd name="connsiteY4" fmla="*/ 147145 h 2617076"/>
              <a:gd name="connsiteX5" fmla="*/ 4046482 w 8187558"/>
              <a:gd name="connsiteY5" fmla="*/ 1576552 h 2617076"/>
              <a:gd name="connsiteX6" fmla="*/ 8187558 w 8187558"/>
              <a:gd name="connsiteY6" fmla="*/ 0 h 2617076"/>
              <a:gd name="connsiteX0-1" fmla="*/ 8187558 w 8187558"/>
              <a:gd name="connsiteY0-2" fmla="*/ 0 h 2617076"/>
              <a:gd name="connsiteX1-3" fmla="*/ 8187558 w 8187558"/>
              <a:gd name="connsiteY1-4" fmla="*/ 1271752 h 2617076"/>
              <a:gd name="connsiteX2-5" fmla="*/ 4025462 w 8187558"/>
              <a:gd name="connsiteY2-6" fmla="*/ 2617076 h 2617076"/>
              <a:gd name="connsiteX3-7" fmla="*/ 0 w 8187558"/>
              <a:gd name="connsiteY3-8" fmla="*/ 1229711 h 2617076"/>
              <a:gd name="connsiteX4-9" fmla="*/ 31531 w 8187558"/>
              <a:gd name="connsiteY4-10" fmla="*/ 147145 h 2617076"/>
              <a:gd name="connsiteX5-11" fmla="*/ 4046482 w 8187558"/>
              <a:gd name="connsiteY5-12" fmla="*/ 1576552 h 2617076"/>
              <a:gd name="connsiteX6-13" fmla="*/ 8187558 w 8187558"/>
              <a:gd name="connsiteY6-14" fmla="*/ 0 h 2617076"/>
              <a:gd name="connsiteX0-15" fmla="*/ 8187558 w 8187558"/>
              <a:gd name="connsiteY0-16" fmla="*/ 0 h 2617076"/>
              <a:gd name="connsiteX1-17" fmla="*/ 8187558 w 8187558"/>
              <a:gd name="connsiteY1-18" fmla="*/ 1271752 h 2617076"/>
              <a:gd name="connsiteX2-19" fmla="*/ 4025462 w 8187558"/>
              <a:gd name="connsiteY2-20" fmla="*/ 2617076 h 2617076"/>
              <a:gd name="connsiteX3-21" fmla="*/ 0 w 8187558"/>
              <a:gd name="connsiteY3-22" fmla="*/ 1229711 h 2617076"/>
              <a:gd name="connsiteX4-23" fmla="*/ 31531 w 8187558"/>
              <a:gd name="connsiteY4-24" fmla="*/ 147145 h 2617076"/>
              <a:gd name="connsiteX5-25" fmla="*/ 4046482 w 8187558"/>
              <a:gd name="connsiteY5-26" fmla="*/ 1576552 h 2617076"/>
              <a:gd name="connsiteX6-27" fmla="*/ 8187558 w 8187558"/>
              <a:gd name="connsiteY6-28" fmla="*/ 0 h 2617076"/>
              <a:gd name="connsiteX0-29" fmla="*/ 8187558 w 8187558"/>
              <a:gd name="connsiteY0-30" fmla="*/ 0 h 2617076"/>
              <a:gd name="connsiteX1-31" fmla="*/ 8187558 w 8187558"/>
              <a:gd name="connsiteY1-32" fmla="*/ 1271752 h 2617076"/>
              <a:gd name="connsiteX2-33" fmla="*/ 4025462 w 8187558"/>
              <a:gd name="connsiteY2-34" fmla="*/ 2617076 h 2617076"/>
              <a:gd name="connsiteX3-35" fmla="*/ 0 w 8187558"/>
              <a:gd name="connsiteY3-36" fmla="*/ 1229711 h 2617076"/>
              <a:gd name="connsiteX4-37" fmla="*/ 31531 w 8187558"/>
              <a:gd name="connsiteY4-38" fmla="*/ 147145 h 2617076"/>
              <a:gd name="connsiteX5-39" fmla="*/ 4046482 w 8187558"/>
              <a:gd name="connsiteY5-40" fmla="*/ 1576552 h 2617076"/>
              <a:gd name="connsiteX6-41" fmla="*/ 8187558 w 8187558"/>
              <a:gd name="connsiteY6-42" fmla="*/ 0 h 2617076"/>
              <a:gd name="connsiteX0-43" fmla="*/ 8187558 w 8187558"/>
              <a:gd name="connsiteY0-44" fmla="*/ 0 h 2617076"/>
              <a:gd name="connsiteX1-45" fmla="*/ 8187558 w 8187558"/>
              <a:gd name="connsiteY1-46" fmla="*/ 1271752 h 2617076"/>
              <a:gd name="connsiteX2-47" fmla="*/ 4025462 w 8187558"/>
              <a:gd name="connsiteY2-48" fmla="*/ 2617076 h 2617076"/>
              <a:gd name="connsiteX3-49" fmla="*/ 0 w 8187558"/>
              <a:gd name="connsiteY3-50" fmla="*/ 1229711 h 2617076"/>
              <a:gd name="connsiteX4-51" fmla="*/ 31531 w 8187558"/>
              <a:gd name="connsiteY4-52" fmla="*/ 147145 h 2617076"/>
              <a:gd name="connsiteX5-53" fmla="*/ 4046482 w 8187558"/>
              <a:gd name="connsiteY5-54" fmla="*/ 1576552 h 2617076"/>
              <a:gd name="connsiteX6-55" fmla="*/ 8187558 w 8187558"/>
              <a:gd name="connsiteY6-56" fmla="*/ 0 h 2617076"/>
              <a:gd name="connsiteX0-57" fmla="*/ 8187558 w 8187558"/>
              <a:gd name="connsiteY0-58" fmla="*/ 0 h 2617076"/>
              <a:gd name="connsiteX1-59" fmla="*/ 8187558 w 8187558"/>
              <a:gd name="connsiteY1-60" fmla="*/ 1271752 h 2617076"/>
              <a:gd name="connsiteX2-61" fmla="*/ 4025462 w 8187558"/>
              <a:gd name="connsiteY2-62" fmla="*/ 2617076 h 2617076"/>
              <a:gd name="connsiteX3-63" fmla="*/ 0 w 8187558"/>
              <a:gd name="connsiteY3-64" fmla="*/ 1229711 h 2617076"/>
              <a:gd name="connsiteX4-65" fmla="*/ 31531 w 8187558"/>
              <a:gd name="connsiteY4-66" fmla="*/ 147145 h 2617076"/>
              <a:gd name="connsiteX5-67" fmla="*/ 4046482 w 8187558"/>
              <a:gd name="connsiteY5-68" fmla="*/ 1576552 h 2617076"/>
              <a:gd name="connsiteX6-69" fmla="*/ 8187558 w 8187558"/>
              <a:gd name="connsiteY6-70" fmla="*/ 0 h 2617076"/>
              <a:gd name="connsiteX0-71" fmla="*/ 8187558 w 8187558"/>
              <a:gd name="connsiteY0-72" fmla="*/ 0 h 2617076"/>
              <a:gd name="connsiteX1-73" fmla="*/ 8187558 w 8187558"/>
              <a:gd name="connsiteY1-74" fmla="*/ 1271752 h 2617076"/>
              <a:gd name="connsiteX2-75" fmla="*/ 4025462 w 8187558"/>
              <a:gd name="connsiteY2-76" fmla="*/ 2617076 h 2617076"/>
              <a:gd name="connsiteX3-77" fmla="*/ 0 w 8187558"/>
              <a:gd name="connsiteY3-78" fmla="*/ 1229711 h 2617076"/>
              <a:gd name="connsiteX4-79" fmla="*/ 31531 w 8187558"/>
              <a:gd name="connsiteY4-80" fmla="*/ 147145 h 2617076"/>
              <a:gd name="connsiteX5-81" fmla="*/ 4046482 w 8187558"/>
              <a:gd name="connsiteY5-82" fmla="*/ 1576552 h 2617076"/>
              <a:gd name="connsiteX6-83" fmla="*/ 8187558 w 8187558"/>
              <a:gd name="connsiteY6-84" fmla="*/ 0 h 2617076"/>
              <a:gd name="connsiteX0-85" fmla="*/ 8187558 w 8187558"/>
              <a:gd name="connsiteY0-86" fmla="*/ 0 h 2638097"/>
              <a:gd name="connsiteX1-87" fmla="*/ 8187558 w 8187558"/>
              <a:gd name="connsiteY1-88" fmla="*/ 1271752 h 2638097"/>
              <a:gd name="connsiteX2-89" fmla="*/ 4099035 w 8187558"/>
              <a:gd name="connsiteY2-90" fmla="*/ 2638097 h 2638097"/>
              <a:gd name="connsiteX3-91" fmla="*/ 0 w 8187558"/>
              <a:gd name="connsiteY3-92" fmla="*/ 1229711 h 2638097"/>
              <a:gd name="connsiteX4-93" fmla="*/ 31531 w 8187558"/>
              <a:gd name="connsiteY4-94" fmla="*/ 147145 h 2638097"/>
              <a:gd name="connsiteX5-95" fmla="*/ 4046482 w 8187558"/>
              <a:gd name="connsiteY5-96" fmla="*/ 1576552 h 2638097"/>
              <a:gd name="connsiteX6-97" fmla="*/ 8187558 w 8187558"/>
              <a:gd name="connsiteY6-98" fmla="*/ 0 h 2638097"/>
              <a:gd name="connsiteX0-99" fmla="*/ 8187558 w 8187558"/>
              <a:gd name="connsiteY0-100" fmla="*/ 0 h 2638097"/>
              <a:gd name="connsiteX1-101" fmla="*/ 8187558 w 8187558"/>
              <a:gd name="connsiteY1-102" fmla="*/ 1271752 h 2638097"/>
              <a:gd name="connsiteX2-103" fmla="*/ 4099035 w 8187558"/>
              <a:gd name="connsiteY2-104" fmla="*/ 2638097 h 2638097"/>
              <a:gd name="connsiteX3-105" fmla="*/ 0 w 8187558"/>
              <a:gd name="connsiteY3-106" fmla="*/ 1229711 h 2638097"/>
              <a:gd name="connsiteX4-107" fmla="*/ 31531 w 8187558"/>
              <a:gd name="connsiteY4-108" fmla="*/ 147145 h 2638097"/>
              <a:gd name="connsiteX5-109" fmla="*/ 4046482 w 8187558"/>
              <a:gd name="connsiteY5-110" fmla="*/ 1576552 h 2638097"/>
              <a:gd name="connsiteX6-111" fmla="*/ 8187558 w 8187558"/>
              <a:gd name="connsiteY6-112" fmla="*/ 0 h 2638097"/>
              <a:gd name="connsiteX0-113" fmla="*/ 8187558 w 8187558"/>
              <a:gd name="connsiteY0-114" fmla="*/ 0 h 2638097"/>
              <a:gd name="connsiteX1-115" fmla="*/ 8187558 w 8187558"/>
              <a:gd name="connsiteY1-116" fmla="*/ 1271752 h 2638097"/>
              <a:gd name="connsiteX2-117" fmla="*/ 4099035 w 8187558"/>
              <a:gd name="connsiteY2-118" fmla="*/ 2638097 h 2638097"/>
              <a:gd name="connsiteX3-119" fmla="*/ 0 w 8187558"/>
              <a:gd name="connsiteY3-120" fmla="*/ 1229711 h 2638097"/>
              <a:gd name="connsiteX4-121" fmla="*/ 31531 w 8187558"/>
              <a:gd name="connsiteY4-122" fmla="*/ 147145 h 2638097"/>
              <a:gd name="connsiteX5-123" fmla="*/ 4046482 w 8187558"/>
              <a:gd name="connsiteY5-124" fmla="*/ 1576552 h 2638097"/>
              <a:gd name="connsiteX6-125" fmla="*/ 8187558 w 8187558"/>
              <a:gd name="connsiteY6-126" fmla="*/ 0 h 2638097"/>
              <a:gd name="connsiteX0-127" fmla="*/ 8187558 w 8187558"/>
              <a:gd name="connsiteY0-128" fmla="*/ 0 h 2638097"/>
              <a:gd name="connsiteX1-129" fmla="*/ 8187558 w 8187558"/>
              <a:gd name="connsiteY1-130" fmla="*/ 1271752 h 2638097"/>
              <a:gd name="connsiteX2-131" fmla="*/ 4099035 w 8187558"/>
              <a:gd name="connsiteY2-132" fmla="*/ 2638097 h 2638097"/>
              <a:gd name="connsiteX3-133" fmla="*/ 0 w 8187558"/>
              <a:gd name="connsiteY3-134" fmla="*/ 1229711 h 2638097"/>
              <a:gd name="connsiteX4-135" fmla="*/ 31531 w 8187558"/>
              <a:gd name="connsiteY4-136" fmla="*/ 147145 h 2638097"/>
              <a:gd name="connsiteX5-137" fmla="*/ 4046482 w 8187558"/>
              <a:gd name="connsiteY5-138" fmla="*/ 1576552 h 2638097"/>
              <a:gd name="connsiteX6-139" fmla="*/ 8187558 w 8187558"/>
              <a:gd name="connsiteY6-140" fmla="*/ 0 h 2638097"/>
              <a:gd name="connsiteX0-141" fmla="*/ 8187558 w 8187558"/>
              <a:gd name="connsiteY0-142" fmla="*/ 0 h 2638097"/>
              <a:gd name="connsiteX1-143" fmla="*/ 8187558 w 8187558"/>
              <a:gd name="connsiteY1-144" fmla="*/ 1271752 h 2638097"/>
              <a:gd name="connsiteX2-145" fmla="*/ 4099035 w 8187558"/>
              <a:gd name="connsiteY2-146" fmla="*/ 2638097 h 2638097"/>
              <a:gd name="connsiteX3-147" fmla="*/ 0 w 8187558"/>
              <a:gd name="connsiteY3-148" fmla="*/ 1229711 h 2638097"/>
              <a:gd name="connsiteX4-149" fmla="*/ 31531 w 8187558"/>
              <a:gd name="connsiteY4-150" fmla="*/ 147145 h 2638097"/>
              <a:gd name="connsiteX5-151" fmla="*/ 4088524 w 8187558"/>
              <a:gd name="connsiteY5-152" fmla="*/ 1597573 h 2638097"/>
              <a:gd name="connsiteX6-153" fmla="*/ 8187558 w 8187558"/>
              <a:gd name="connsiteY6-154" fmla="*/ 0 h 2638097"/>
              <a:gd name="connsiteX0-155" fmla="*/ 8187558 w 8187558"/>
              <a:gd name="connsiteY0-156" fmla="*/ 0 h 2638097"/>
              <a:gd name="connsiteX1-157" fmla="*/ 8187558 w 8187558"/>
              <a:gd name="connsiteY1-158" fmla="*/ 1271752 h 2638097"/>
              <a:gd name="connsiteX2-159" fmla="*/ 4099035 w 8187558"/>
              <a:gd name="connsiteY2-160" fmla="*/ 2638097 h 2638097"/>
              <a:gd name="connsiteX3-161" fmla="*/ 0 w 8187558"/>
              <a:gd name="connsiteY3-162" fmla="*/ 1229711 h 2638097"/>
              <a:gd name="connsiteX4-163" fmla="*/ 31531 w 8187558"/>
              <a:gd name="connsiteY4-164" fmla="*/ 147145 h 2638097"/>
              <a:gd name="connsiteX5-165" fmla="*/ 4088524 w 8187558"/>
              <a:gd name="connsiteY5-166" fmla="*/ 1597573 h 2638097"/>
              <a:gd name="connsiteX6-167" fmla="*/ 8187558 w 8187558"/>
              <a:gd name="connsiteY6-168" fmla="*/ 0 h 2638097"/>
              <a:gd name="connsiteX0-169" fmla="*/ 8187558 w 8187558"/>
              <a:gd name="connsiteY0-170" fmla="*/ 0 h 2638097"/>
              <a:gd name="connsiteX1-171" fmla="*/ 8187558 w 8187558"/>
              <a:gd name="connsiteY1-172" fmla="*/ 1271752 h 2638097"/>
              <a:gd name="connsiteX2-173" fmla="*/ 4099035 w 8187558"/>
              <a:gd name="connsiteY2-174" fmla="*/ 2638097 h 2638097"/>
              <a:gd name="connsiteX3-175" fmla="*/ 0 w 8187558"/>
              <a:gd name="connsiteY3-176" fmla="*/ 1229711 h 2638097"/>
              <a:gd name="connsiteX4-177" fmla="*/ 31531 w 8187558"/>
              <a:gd name="connsiteY4-178" fmla="*/ 147145 h 2638097"/>
              <a:gd name="connsiteX5-179" fmla="*/ 4099035 w 8187558"/>
              <a:gd name="connsiteY5-180" fmla="*/ 1566042 h 2638097"/>
              <a:gd name="connsiteX6-181" fmla="*/ 8187558 w 8187558"/>
              <a:gd name="connsiteY6-182" fmla="*/ 0 h 2638097"/>
              <a:gd name="connsiteX0-183" fmla="*/ 8187558 w 8187558"/>
              <a:gd name="connsiteY0-184" fmla="*/ 0 h 2638097"/>
              <a:gd name="connsiteX1-185" fmla="*/ 8187558 w 8187558"/>
              <a:gd name="connsiteY1-186" fmla="*/ 1271752 h 2638097"/>
              <a:gd name="connsiteX2-187" fmla="*/ 4099035 w 8187558"/>
              <a:gd name="connsiteY2-188" fmla="*/ 2638097 h 2638097"/>
              <a:gd name="connsiteX3-189" fmla="*/ 0 w 8187558"/>
              <a:gd name="connsiteY3-190" fmla="*/ 1229711 h 2638097"/>
              <a:gd name="connsiteX4-191" fmla="*/ 31531 w 8187558"/>
              <a:gd name="connsiteY4-192" fmla="*/ 147145 h 2638097"/>
              <a:gd name="connsiteX5-193" fmla="*/ 4099035 w 8187558"/>
              <a:gd name="connsiteY5-194" fmla="*/ 1566042 h 2638097"/>
              <a:gd name="connsiteX6-195" fmla="*/ 8187558 w 8187558"/>
              <a:gd name="connsiteY6-196" fmla="*/ 0 h 2638097"/>
              <a:gd name="connsiteX0-197" fmla="*/ 8187558 w 8187558"/>
              <a:gd name="connsiteY0-198" fmla="*/ 0 h 2638097"/>
              <a:gd name="connsiteX1-199" fmla="*/ 8187558 w 8187558"/>
              <a:gd name="connsiteY1-200" fmla="*/ 1271752 h 2638097"/>
              <a:gd name="connsiteX2-201" fmla="*/ 4099035 w 8187558"/>
              <a:gd name="connsiteY2-202" fmla="*/ 2638097 h 2638097"/>
              <a:gd name="connsiteX3-203" fmla="*/ 0 w 8187558"/>
              <a:gd name="connsiteY3-204" fmla="*/ 1229711 h 2638097"/>
              <a:gd name="connsiteX4-205" fmla="*/ 31531 w 8187558"/>
              <a:gd name="connsiteY4-206" fmla="*/ 147145 h 2638097"/>
              <a:gd name="connsiteX5-207" fmla="*/ 4099035 w 8187558"/>
              <a:gd name="connsiteY5-208" fmla="*/ 1566042 h 2638097"/>
              <a:gd name="connsiteX6-209" fmla="*/ 8187558 w 8187558"/>
              <a:gd name="connsiteY6-210" fmla="*/ 0 h 2638097"/>
              <a:gd name="connsiteX0-211" fmla="*/ 8187558 w 8187558"/>
              <a:gd name="connsiteY0-212" fmla="*/ 0 h 2638097"/>
              <a:gd name="connsiteX1-213" fmla="*/ 8187558 w 8187558"/>
              <a:gd name="connsiteY1-214" fmla="*/ 1271752 h 2638097"/>
              <a:gd name="connsiteX2-215" fmla="*/ 4099035 w 8187558"/>
              <a:gd name="connsiteY2-216" fmla="*/ 2638097 h 2638097"/>
              <a:gd name="connsiteX3-217" fmla="*/ 0 w 8187558"/>
              <a:gd name="connsiteY3-218" fmla="*/ 1229711 h 2638097"/>
              <a:gd name="connsiteX4-219" fmla="*/ 31531 w 8187558"/>
              <a:gd name="connsiteY4-220" fmla="*/ 147145 h 2638097"/>
              <a:gd name="connsiteX5-221" fmla="*/ 4099035 w 8187558"/>
              <a:gd name="connsiteY5-222" fmla="*/ 1566042 h 2638097"/>
              <a:gd name="connsiteX6-223" fmla="*/ 8187558 w 8187558"/>
              <a:gd name="connsiteY6-224" fmla="*/ 0 h 2638097"/>
              <a:gd name="connsiteX0-225" fmla="*/ 8187558 w 8187558"/>
              <a:gd name="connsiteY0-226" fmla="*/ 0 h 2638097"/>
              <a:gd name="connsiteX1-227" fmla="*/ 8187558 w 8187558"/>
              <a:gd name="connsiteY1-228" fmla="*/ 1271752 h 2638097"/>
              <a:gd name="connsiteX2-229" fmla="*/ 4099035 w 8187558"/>
              <a:gd name="connsiteY2-230" fmla="*/ 2638097 h 2638097"/>
              <a:gd name="connsiteX3-231" fmla="*/ 0 w 8187558"/>
              <a:gd name="connsiteY3-232" fmla="*/ 1229711 h 2638097"/>
              <a:gd name="connsiteX4-233" fmla="*/ 31531 w 8187558"/>
              <a:gd name="connsiteY4-234" fmla="*/ 147145 h 2638097"/>
              <a:gd name="connsiteX5-235" fmla="*/ 4099035 w 8187558"/>
              <a:gd name="connsiteY5-236" fmla="*/ 1566042 h 2638097"/>
              <a:gd name="connsiteX6-237" fmla="*/ 8187558 w 8187558"/>
              <a:gd name="connsiteY6-238" fmla="*/ 0 h 2638097"/>
              <a:gd name="connsiteX0-239" fmla="*/ 8187558 w 8187558"/>
              <a:gd name="connsiteY0-240" fmla="*/ 0 h 2638097"/>
              <a:gd name="connsiteX1-241" fmla="*/ 8187558 w 8187558"/>
              <a:gd name="connsiteY1-242" fmla="*/ 1271752 h 2638097"/>
              <a:gd name="connsiteX2-243" fmla="*/ 4099035 w 8187558"/>
              <a:gd name="connsiteY2-244" fmla="*/ 2638097 h 2638097"/>
              <a:gd name="connsiteX3-245" fmla="*/ 0 w 8187558"/>
              <a:gd name="connsiteY3-246" fmla="*/ 1229711 h 2638097"/>
              <a:gd name="connsiteX4-247" fmla="*/ 31531 w 8187558"/>
              <a:gd name="connsiteY4-248" fmla="*/ 147145 h 2638097"/>
              <a:gd name="connsiteX5-249" fmla="*/ 4099035 w 8187558"/>
              <a:gd name="connsiteY5-250" fmla="*/ 1566042 h 2638097"/>
              <a:gd name="connsiteX6-251" fmla="*/ 8187558 w 8187558"/>
              <a:gd name="connsiteY6-252" fmla="*/ 0 h 2638097"/>
              <a:gd name="connsiteX0-253" fmla="*/ 8187558 w 8187558"/>
              <a:gd name="connsiteY0-254" fmla="*/ 0 h 2638097"/>
              <a:gd name="connsiteX1-255" fmla="*/ 8187558 w 8187558"/>
              <a:gd name="connsiteY1-256" fmla="*/ 1271752 h 2638097"/>
              <a:gd name="connsiteX2-257" fmla="*/ 4099035 w 8187558"/>
              <a:gd name="connsiteY2-258" fmla="*/ 2638097 h 2638097"/>
              <a:gd name="connsiteX3-259" fmla="*/ 0 w 8187558"/>
              <a:gd name="connsiteY3-260" fmla="*/ 1229711 h 2638097"/>
              <a:gd name="connsiteX4-261" fmla="*/ 31531 w 8187558"/>
              <a:gd name="connsiteY4-262" fmla="*/ 147145 h 2638097"/>
              <a:gd name="connsiteX5-263" fmla="*/ 4099035 w 8187558"/>
              <a:gd name="connsiteY5-264" fmla="*/ 1566042 h 2638097"/>
              <a:gd name="connsiteX6-265" fmla="*/ 8187558 w 8187558"/>
              <a:gd name="connsiteY6-266" fmla="*/ 0 h 2638097"/>
              <a:gd name="connsiteX0-267" fmla="*/ 8187558 w 8187558"/>
              <a:gd name="connsiteY0-268" fmla="*/ 0 h 2638097"/>
              <a:gd name="connsiteX1-269" fmla="*/ 8187558 w 8187558"/>
              <a:gd name="connsiteY1-270" fmla="*/ 1271752 h 2638097"/>
              <a:gd name="connsiteX2-271" fmla="*/ 4099035 w 8187558"/>
              <a:gd name="connsiteY2-272" fmla="*/ 2638097 h 2638097"/>
              <a:gd name="connsiteX3-273" fmla="*/ 0 w 8187558"/>
              <a:gd name="connsiteY3-274" fmla="*/ 1229711 h 2638097"/>
              <a:gd name="connsiteX4-275" fmla="*/ 31531 w 8187558"/>
              <a:gd name="connsiteY4-276" fmla="*/ 147145 h 2638097"/>
              <a:gd name="connsiteX5-277" fmla="*/ 4099035 w 8187558"/>
              <a:gd name="connsiteY5-278" fmla="*/ 1566042 h 2638097"/>
              <a:gd name="connsiteX6-279" fmla="*/ 8187558 w 8187558"/>
              <a:gd name="connsiteY6-280" fmla="*/ 0 h 2638097"/>
              <a:gd name="connsiteX0-281" fmla="*/ 8187558 w 8187558"/>
              <a:gd name="connsiteY0-282" fmla="*/ 0 h 2638097"/>
              <a:gd name="connsiteX1-283" fmla="*/ 8187558 w 8187558"/>
              <a:gd name="connsiteY1-284" fmla="*/ 1271752 h 2638097"/>
              <a:gd name="connsiteX2-285" fmla="*/ 4099035 w 8187558"/>
              <a:gd name="connsiteY2-286" fmla="*/ 2638097 h 2638097"/>
              <a:gd name="connsiteX3-287" fmla="*/ 0 w 8187558"/>
              <a:gd name="connsiteY3-288" fmla="*/ 1229711 h 2638097"/>
              <a:gd name="connsiteX4-289" fmla="*/ 31531 w 8187558"/>
              <a:gd name="connsiteY4-290" fmla="*/ 147145 h 2638097"/>
              <a:gd name="connsiteX5-291" fmla="*/ 4099035 w 8187558"/>
              <a:gd name="connsiteY5-292" fmla="*/ 1566042 h 2638097"/>
              <a:gd name="connsiteX6-293" fmla="*/ 8187558 w 8187558"/>
              <a:gd name="connsiteY6-294" fmla="*/ 0 h 2638097"/>
              <a:gd name="connsiteX0-295" fmla="*/ 8176538 w 8176538"/>
              <a:gd name="connsiteY0-296" fmla="*/ 0 h 2638097"/>
              <a:gd name="connsiteX1-297" fmla="*/ 8176538 w 8176538"/>
              <a:gd name="connsiteY1-298" fmla="*/ 1271752 h 2638097"/>
              <a:gd name="connsiteX2-299" fmla="*/ 4088015 w 8176538"/>
              <a:gd name="connsiteY2-300" fmla="*/ 2638097 h 2638097"/>
              <a:gd name="connsiteX3-301" fmla="*/ 0 w 8176538"/>
              <a:gd name="connsiteY3-302" fmla="*/ 1269888 h 2638097"/>
              <a:gd name="connsiteX4-303" fmla="*/ 20511 w 8176538"/>
              <a:gd name="connsiteY4-304" fmla="*/ 147145 h 2638097"/>
              <a:gd name="connsiteX5-305" fmla="*/ 4088015 w 8176538"/>
              <a:gd name="connsiteY5-306" fmla="*/ 1566042 h 2638097"/>
              <a:gd name="connsiteX6-307" fmla="*/ 8176538 w 8176538"/>
              <a:gd name="connsiteY6-308" fmla="*/ 0 h 2638097"/>
              <a:gd name="connsiteX0-309" fmla="*/ 8176538 w 8176538"/>
              <a:gd name="connsiteY0-310" fmla="*/ 0 h 2772020"/>
              <a:gd name="connsiteX1-311" fmla="*/ 8176538 w 8176538"/>
              <a:gd name="connsiteY1-312" fmla="*/ 1271752 h 2772020"/>
              <a:gd name="connsiteX2-313" fmla="*/ 4099034 w 8176538"/>
              <a:gd name="connsiteY2-314" fmla="*/ 2772020 h 2772020"/>
              <a:gd name="connsiteX3-315" fmla="*/ 0 w 8176538"/>
              <a:gd name="connsiteY3-316" fmla="*/ 1269888 h 2772020"/>
              <a:gd name="connsiteX4-317" fmla="*/ 20511 w 8176538"/>
              <a:gd name="connsiteY4-318" fmla="*/ 147145 h 2772020"/>
              <a:gd name="connsiteX5-319" fmla="*/ 4088015 w 8176538"/>
              <a:gd name="connsiteY5-320" fmla="*/ 1566042 h 2772020"/>
              <a:gd name="connsiteX6-321" fmla="*/ 8176538 w 8176538"/>
              <a:gd name="connsiteY6-322" fmla="*/ 0 h 2772020"/>
              <a:gd name="connsiteX0-323" fmla="*/ 8176538 w 8176538"/>
              <a:gd name="connsiteY0-324" fmla="*/ 0 h 2772339"/>
              <a:gd name="connsiteX1-325" fmla="*/ 8176538 w 8176538"/>
              <a:gd name="connsiteY1-326" fmla="*/ 1378890 h 2772339"/>
              <a:gd name="connsiteX2-327" fmla="*/ 4099034 w 8176538"/>
              <a:gd name="connsiteY2-328" fmla="*/ 2772020 h 2772339"/>
              <a:gd name="connsiteX3-329" fmla="*/ 0 w 8176538"/>
              <a:gd name="connsiteY3-330" fmla="*/ 1269888 h 2772339"/>
              <a:gd name="connsiteX4-331" fmla="*/ 20511 w 8176538"/>
              <a:gd name="connsiteY4-332" fmla="*/ 147145 h 2772339"/>
              <a:gd name="connsiteX5-333" fmla="*/ 4088015 w 8176538"/>
              <a:gd name="connsiteY5-334" fmla="*/ 1566042 h 2772339"/>
              <a:gd name="connsiteX6-335" fmla="*/ 8176538 w 8176538"/>
              <a:gd name="connsiteY6-336" fmla="*/ 0 h 2772339"/>
              <a:gd name="connsiteX0-337" fmla="*/ 8176538 w 8176538"/>
              <a:gd name="connsiteY0-338" fmla="*/ 0 h 2825888"/>
              <a:gd name="connsiteX1-339" fmla="*/ 8176538 w 8176538"/>
              <a:gd name="connsiteY1-340" fmla="*/ 1378890 h 2825888"/>
              <a:gd name="connsiteX2-341" fmla="*/ 4099034 w 8176538"/>
              <a:gd name="connsiteY2-342" fmla="*/ 2825590 h 2825888"/>
              <a:gd name="connsiteX3-343" fmla="*/ 0 w 8176538"/>
              <a:gd name="connsiteY3-344" fmla="*/ 1269888 h 2825888"/>
              <a:gd name="connsiteX4-345" fmla="*/ 20511 w 8176538"/>
              <a:gd name="connsiteY4-346" fmla="*/ 147145 h 2825888"/>
              <a:gd name="connsiteX5-347" fmla="*/ 4088015 w 8176538"/>
              <a:gd name="connsiteY5-348" fmla="*/ 1566042 h 2825888"/>
              <a:gd name="connsiteX6-349" fmla="*/ 8176538 w 8176538"/>
              <a:gd name="connsiteY6-350" fmla="*/ 0 h 2825888"/>
              <a:gd name="connsiteX0-351" fmla="*/ 8165518 w 8165518"/>
              <a:gd name="connsiteY0-352" fmla="*/ 0 h 2825606"/>
              <a:gd name="connsiteX1-353" fmla="*/ 8165518 w 8165518"/>
              <a:gd name="connsiteY1-354" fmla="*/ 1378890 h 2825606"/>
              <a:gd name="connsiteX2-355" fmla="*/ 4088014 w 8165518"/>
              <a:gd name="connsiteY2-356" fmla="*/ 2825590 h 2825606"/>
              <a:gd name="connsiteX3-357" fmla="*/ 0 w 8165518"/>
              <a:gd name="connsiteY3-358" fmla="*/ 1403811 h 2825606"/>
              <a:gd name="connsiteX4-359" fmla="*/ 9491 w 8165518"/>
              <a:gd name="connsiteY4-360" fmla="*/ 147145 h 2825606"/>
              <a:gd name="connsiteX5-361" fmla="*/ 4076995 w 8165518"/>
              <a:gd name="connsiteY5-362" fmla="*/ 1566042 h 2825606"/>
              <a:gd name="connsiteX6-363" fmla="*/ 8165518 w 8165518"/>
              <a:gd name="connsiteY6-364" fmla="*/ 0 h 2825606"/>
              <a:gd name="connsiteX0-365" fmla="*/ 8165518 w 8165518"/>
              <a:gd name="connsiteY0-366" fmla="*/ 0 h 2879174"/>
              <a:gd name="connsiteX1-367" fmla="*/ 8165518 w 8165518"/>
              <a:gd name="connsiteY1-368" fmla="*/ 1378890 h 2879174"/>
              <a:gd name="connsiteX2-369" fmla="*/ 4132092 w 8165518"/>
              <a:gd name="connsiteY2-370" fmla="*/ 2879159 h 2879174"/>
              <a:gd name="connsiteX3-371" fmla="*/ 0 w 8165518"/>
              <a:gd name="connsiteY3-372" fmla="*/ 1403811 h 2879174"/>
              <a:gd name="connsiteX4-373" fmla="*/ 9491 w 8165518"/>
              <a:gd name="connsiteY4-374" fmla="*/ 147145 h 2879174"/>
              <a:gd name="connsiteX5-375" fmla="*/ 4076995 w 8165518"/>
              <a:gd name="connsiteY5-376" fmla="*/ 1566042 h 2879174"/>
              <a:gd name="connsiteX6-377" fmla="*/ 8165518 w 8165518"/>
              <a:gd name="connsiteY6-378" fmla="*/ 0 h 2879174"/>
              <a:gd name="connsiteX0-379" fmla="*/ 8165518 w 8176537"/>
              <a:gd name="connsiteY0-380" fmla="*/ 0 h 2879410"/>
              <a:gd name="connsiteX1-381" fmla="*/ 8176537 w 8176537"/>
              <a:gd name="connsiteY1-382" fmla="*/ 1499420 h 2879410"/>
              <a:gd name="connsiteX2-383" fmla="*/ 4132092 w 8176537"/>
              <a:gd name="connsiteY2-384" fmla="*/ 2879159 h 2879410"/>
              <a:gd name="connsiteX3-385" fmla="*/ 0 w 8176537"/>
              <a:gd name="connsiteY3-386" fmla="*/ 1403811 h 2879410"/>
              <a:gd name="connsiteX4-387" fmla="*/ 9491 w 8176537"/>
              <a:gd name="connsiteY4-388" fmla="*/ 147145 h 2879410"/>
              <a:gd name="connsiteX5-389" fmla="*/ 4076995 w 8176537"/>
              <a:gd name="connsiteY5-390" fmla="*/ 1566042 h 2879410"/>
              <a:gd name="connsiteX6-391" fmla="*/ 8165518 w 8176537"/>
              <a:gd name="connsiteY6-392" fmla="*/ 0 h 2879410"/>
              <a:gd name="connsiteX0-393" fmla="*/ 8165518 w 8176537"/>
              <a:gd name="connsiteY0-394" fmla="*/ 0 h 2879262"/>
              <a:gd name="connsiteX1-395" fmla="*/ 8176537 w 8176537"/>
              <a:gd name="connsiteY1-396" fmla="*/ 1499420 h 2879262"/>
              <a:gd name="connsiteX2-397" fmla="*/ 4132092 w 8176537"/>
              <a:gd name="connsiteY2-398" fmla="*/ 2879159 h 2879262"/>
              <a:gd name="connsiteX3-399" fmla="*/ 0 w 8176537"/>
              <a:gd name="connsiteY3-400" fmla="*/ 1403811 h 2879262"/>
              <a:gd name="connsiteX4-401" fmla="*/ 9491 w 8176537"/>
              <a:gd name="connsiteY4-402" fmla="*/ 147145 h 2879262"/>
              <a:gd name="connsiteX5-403" fmla="*/ 4076995 w 8176537"/>
              <a:gd name="connsiteY5-404" fmla="*/ 1566042 h 2879262"/>
              <a:gd name="connsiteX6-405" fmla="*/ 8165518 w 8176537"/>
              <a:gd name="connsiteY6-406" fmla="*/ 0 h 2879262"/>
              <a:gd name="connsiteX0-407" fmla="*/ 8165518 w 8176537"/>
              <a:gd name="connsiteY0-408" fmla="*/ 0 h 2879163"/>
              <a:gd name="connsiteX1-409" fmla="*/ 8176537 w 8176537"/>
              <a:gd name="connsiteY1-410" fmla="*/ 1499420 h 2879163"/>
              <a:gd name="connsiteX2-411" fmla="*/ 4132092 w 8176537"/>
              <a:gd name="connsiteY2-412" fmla="*/ 2879159 h 2879163"/>
              <a:gd name="connsiteX3-413" fmla="*/ 0 w 8176537"/>
              <a:gd name="connsiteY3-414" fmla="*/ 1510948 h 2879163"/>
              <a:gd name="connsiteX4-415" fmla="*/ 9491 w 8176537"/>
              <a:gd name="connsiteY4-416" fmla="*/ 147145 h 2879163"/>
              <a:gd name="connsiteX5-417" fmla="*/ 4076995 w 8176537"/>
              <a:gd name="connsiteY5-418" fmla="*/ 1566042 h 2879163"/>
              <a:gd name="connsiteX6-419" fmla="*/ 8165518 w 8176537"/>
              <a:gd name="connsiteY6-420" fmla="*/ 0 h 2879163"/>
              <a:gd name="connsiteX0-421" fmla="*/ 8165518 w 8198577"/>
              <a:gd name="connsiteY0-422" fmla="*/ 0 h 2879451"/>
              <a:gd name="connsiteX1-423" fmla="*/ 8198577 w 8198577"/>
              <a:gd name="connsiteY1-424" fmla="*/ 1606558 h 2879451"/>
              <a:gd name="connsiteX2-425" fmla="*/ 4132092 w 8198577"/>
              <a:gd name="connsiteY2-426" fmla="*/ 2879159 h 2879451"/>
              <a:gd name="connsiteX3-427" fmla="*/ 0 w 8198577"/>
              <a:gd name="connsiteY3-428" fmla="*/ 1510948 h 2879451"/>
              <a:gd name="connsiteX4-429" fmla="*/ 9491 w 8198577"/>
              <a:gd name="connsiteY4-430" fmla="*/ 147145 h 2879451"/>
              <a:gd name="connsiteX5-431" fmla="*/ 4076995 w 8198577"/>
              <a:gd name="connsiteY5-432" fmla="*/ 1566042 h 2879451"/>
              <a:gd name="connsiteX6-433" fmla="*/ 8165518 w 8198577"/>
              <a:gd name="connsiteY6-434" fmla="*/ 0 h 2879451"/>
              <a:gd name="connsiteX0-435" fmla="*/ 8165518 w 8165518"/>
              <a:gd name="connsiteY0-436" fmla="*/ 0 h 2880066"/>
              <a:gd name="connsiteX1-437" fmla="*/ 8165518 w 8165518"/>
              <a:gd name="connsiteY1-438" fmla="*/ 1673520 h 2880066"/>
              <a:gd name="connsiteX2-439" fmla="*/ 4132092 w 8165518"/>
              <a:gd name="connsiteY2-440" fmla="*/ 2879159 h 2880066"/>
              <a:gd name="connsiteX3-441" fmla="*/ 0 w 8165518"/>
              <a:gd name="connsiteY3-442" fmla="*/ 1510948 h 2880066"/>
              <a:gd name="connsiteX4-443" fmla="*/ 9491 w 8165518"/>
              <a:gd name="connsiteY4-444" fmla="*/ 147145 h 2880066"/>
              <a:gd name="connsiteX5-445" fmla="*/ 4076995 w 8165518"/>
              <a:gd name="connsiteY5-446" fmla="*/ 1566042 h 2880066"/>
              <a:gd name="connsiteX6-447" fmla="*/ 8165518 w 8165518"/>
              <a:gd name="connsiteY6-448" fmla="*/ 0 h 2880066"/>
              <a:gd name="connsiteX0-449" fmla="*/ 8156794 w 8156794"/>
              <a:gd name="connsiteY0-450" fmla="*/ 0 h 2879270"/>
              <a:gd name="connsiteX1-451" fmla="*/ 8156794 w 8156794"/>
              <a:gd name="connsiteY1-452" fmla="*/ 1673520 h 2879270"/>
              <a:gd name="connsiteX2-453" fmla="*/ 4123368 w 8156794"/>
              <a:gd name="connsiteY2-454" fmla="*/ 2879159 h 2879270"/>
              <a:gd name="connsiteX3-455" fmla="*/ 2295 w 8156794"/>
              <a:gd name="connsiteY3-456" fmla="*/ 1618086 h 2879270"/>
              <a:gd name="connsiteX4-457" fmla="*/ 767 w 8156794"/>
              <a:gd name="connsiteY4-458" fmla="*/ 147145 h 2879270"/>
              <a:gd name="connsiteX5-459" fmla="*/ 4068271 w 8156794"/>
              <a:gd name="connsiteY5-460" fmla="*/ 1566042 h 2879270"/>
              <a:gd name="connsiteX6-461" fmla="*/ 8156794 w 8156794"/>
              <a:gd name="connsiteY6-462" fmla="*/ 0 h 2879270"/>
              <a:gd name="connsiteX0-463" fmla="*/ 8156794 w 8156794"/>
              <a:gd name="connsiteY0-464" fmla="*/ 0 h 2973000"/>
              <a:gd name="connsiteX1-465" fmla="*/ 8156794 w 8156794"/>
              <a:gd name="connsiteY1-466" fmla="*/ 1673520 h 2973000"/>
              <a:gd name="connsiteX2-467" fmla="*/ 4134388 w 8156794"/>
              <a:gd name="connsiteY2-468" fmla="*/ 2972904 h 2973000"/>
              <a:gd name="connsiteX3-469" fmla="*/ 2295 w 8156794"/>
              <a:gd name="connsiteY3-470" fmla="*/ 1618086 h 2973000"/>
              <a:gd name="connsiteX4-471" fmla="*/ 767 w 8156794"/>
              <a:gd name="connsiteY4-472" fmla="*/ 147145 h 2973000"/>
              <a:gd name="connsiteX5-473" fmla="*/ 4068271 w 8156794"/>
              <a:gd name="connsiteY5-474" fmla="*/ 1566042 h 2973000"/>
              <a:gd name="connsiteX6-475" fmla="*/ 8156794 w 8156794"/>
              <a:gd name="connsiteY6-476" fmla="*/ 0 h 2973000"/>
              <a:gd name="connsiteX0-477" fmla="*/ 8156794 w 8156794"/>
              <a:gd name="connsiteY0-478" fmla="*/ 0 h 2973000"/>
              <a:gd name="connsiteX1-479" fmla="*/ 8156794 w 8156794"/>
              <a:gd name="connsiteY1-480" fmla="*/ 1673520 h 2973000"/>
              <a:gd name="connsiteX2-481" fmla="*/ 4134388 w 8156794"/>
              <a:gd name="connsiteY2-482" fmla="*/ 2972904 h 2973000"/>
              <a:gd name="connsiteX3-483" fmla="*/ 2295 w 8156794"/>
              <a:gd name="connsiteY3-484" fmla="*/ 1618086 h 2973000"/>
              <a:gd name="connsiteX4-485" fmla="*/ 767 w 8156794"/>
              <a:gd name="connsiteY4-486" fmla="*/ 147145 h 2973000"/>
              <a:gd name="connsiteX5-487" fmla="*/ 4068271 w 8156794"/>
              <a:gd name="connsiteY5-488" fmla="*/ 1566042 h 2973000"/>
              <a:gd name="connsiteX6-489" fmla="*/ 8156794 w 8156794"/>
              <a:gd name="connsiteY6-490" fmla="*/ 0 h 2973000"/>
              <a:gd name="connsiteX0-491" fmla="*/ 8156794 w 8156794"/>
              <a:gd name="connsiteY0-492" fmla="*/ 0 h 2973000"/>
              <a:gd name="connsiteX1-493" fmla="*/ 8156794 w 8156794"/>
              <a:gd name="connsiteY1-494" fmla="*/ 1673520 h 2973000"/>
              <a:gd name="connsiteX2-495" fmla="*/ 4134388 w 8156794"/>
              <a:gd name="connsiteY2-496" fmla="*/ 2972904 h 2973000"/>
              <a:gd name="connsiteX3-497" fmla="*/ 2295 w 8156794"/>
              <a:gd name="connsiteY3-498" fmla="*/ 1618086 h 2973000"/>
              <a:gd name="connsiteX4-499" fmla="*/ 767 w 8156794"/>
              <a:gd name="connsiteY4-500" fmla="*/ 147145 h 2973000"/>
              <a:gd name="connsiteX5-501" fmla="*/ 4068271 w 8156794"/>
              <a:gd name="connsiteY5-502" fmla="*/ 1566042 h 2973000"/>
              <a:gd name="connsiteX6-503" fmla="*/ 8156794 w 8156794"/>
              <a:gd name="connsiteY6-504" fmla="*/ 0 h 2973000"/>
              <a:gd name="connsiteX0-505" fmla="*/ 8156794 w 8156794"/>
              <a:gd name="connsiteY0-506" fmla="*/ 0 h 2973020"/>
              <a:gd name="connsiteX1-507" fmla="*/ 8156794 w 8156794"/>
              <a:gd name="connsiteY1-508" fmla="*/ 1673520 h 2973020"/>
              <a:gd name="connsiteX2-509" fmla="*/ 4134388 w 8156794"/>
              <a:gd name="connsiteY2-510" fmla="*/ 2972904 h 2973020"/>
              <a:gd name="connsiteX3-511" fmla="*/ 2295 w 8156794"/>
              <a:gd name="connsiteY3-512" fmla="*/ 1618086 h 2973020"/>
              <a:gd name="connsiteX4-513" fmla="*/ 767 w 8156794"/>
              <a:gd name="connsiteY4-514" fmla="*/ 147145 h 2973020"/>
              <a:gd name="connsiteX5-515" fmla="*/ 4068271 w 8156794"/>
              <a:gd name="connsiteY5-516" fmla="*/ 1566042 h 2973020"/>
              <a:gd name="connsiteX6-517" fmla="*/ 8156794 w 8156794"/>
              <a:gd name="connsiteY6-518" fmla="*/ 0 h 2973020"/>
              <a:gd name="connsiteX0-519" fmla="*/ 8156794 w 8156794"/>
              <a:gd name="connsiteY0-520" fmla="*/ 0 h 2973021"/>
              <a:gd name="connsiteX1-521" fmla="*/ 8156794 w 8156794"/>
              <a:gd name="connsiteY1-522" fmla="*/ 1673520 h 2973021"/>
              <a:gd name="connsiteX2-523" fmla="*/ 4134388 w 8156794"/>
              <a:gd name="connsiteY2-524" fmla="*/ 2972904 h 2973021"/>
              <a:gd name="connsiteX3-525" fmla="*/ 2295 w 8156794"/>
              <a:gd name="connsiteY3-526" fmla="*/ 1618086 h 2973021"/>
              <a:gd name="connsiteX4-527" fmla="*/ 767 w 8156794"/>
              <a:gd name="connsiteY4-528" fmla="*/ 147145 h 2973021"/>
              <a:gd name="connsiteX5-529" fmla="*/ 4068271 w 8156794"/>
              <a:gd name="connsiteY5-530" fmla="*/ 1566042 h 2973021"/>
              <a:gd name="connsiteX6-531" fmla="*/ 8156794 w 8156794"/>
              <a:gd name="connsiteY6-532" fmla="*/ 0 h 2973021"/>
              <a:gd name="connsiteX0-533" fmla="*/ 8156794 w 8156794"/>
              <a:gd name="connsiteY0-534" fmla="*/ 0 h 2973021"/>
              <a:gd name="connsiteX1-535" fmla="*/ 8156794 w 8156794"/>
              <a:gd name="connsiteY1-536" fmla="*/ 1673520 h 2973021"/>
              <a:gd name="connsiteX2-537" fmla="*/ 4134388 w 8156794"/>
              <a:gd name="connsiteY2-538" fmla="*/ 2972904 h 2973021"/>
              <a:gd name="connsiteX3-539" fmla="*/ 2295 w 8156794"/>
              <a:gd name="connsiteY3-540" fmla="*/ 1618086 h 2973021"/>
              <a:gd name="connsiteX4-541" fmla="*/ 767 w 8156794"/>
              <a:gd name="connsiteY4-542" fmla="*/ 147145 h 2973021"/>
              <a:gd name="connsiteX5-543" fmla="*/ 4068271 w 8156794"/>
              <a:gd name="connsiteY5-544" fmla="*/ 1566042 h 2973021"/>
              <a:gd name="connsiteX6-545" fmla="*/ 8156794 w 8156794"/>
              <a:gd name="connsiteY6-546" fmla="*/ 0 h 2973021"/>
              <a:gd name="connsiteX0-547" fmla="*/ 8156794 w 8156794"/>
              <a:gd name="connsiteY0-548" fmla="*/ 0 h 2973021"/>
              <a:gd name="connsiteX1-549" fmla="*/ 8156794 w 8156794"/>
              <a:gd name="connsiteY1-550" fmla="*/ 1673520 h 2973021"/>
              <a:gd name="connsiteX2-551" fmla="*/ 4134388 w 8156794"/>
              <a:gd name="connsiteY2-552" fmla="*/ 2972904 h 2973021"/>
              <a:gd name="connsiteX3-553" fmla="*/ 2295 w 8156794"/>
              <a:gd name="connsiteY3-554" fmla="*/ 1618086 h 2973021"/>
              <a:gd name="connsiteX4-555" fmla="*/ 767 w 8156794"/>
              <a:gd name="connsiteY4-556" fmla="*/ 147145 h 2973021"/>
              <a:gd name="connsiteX5-557" fmla="*/ 4068271 w 8156794"/>
              <a:gd name="connsiteY5-558" fmla="*/ 1566042 h 2973021"/>
              <a:gd name="connsiteX6-559" fmla="*/ 8156794 w 8156794"/>
              <a:gd name="connsiteY6-560" fmla="*/ 0 h 2973021"/>
              <a:gd name="connsiteX0-561" fmla="*/ 8156794 w 8156794"/>
              <a:gd name="connsiteY0-562" fmla="*/ 0 h 2973021"/>
              <a:gd name="connsiteX1-563" fmla="*/ 8156794 w 8156794"/>
              <a:gd name="connsiteY1-564" fmla="*/ 1673520 h 2973021"/>
              <a:gd name="connsiteX2-565" fmla="*/ 4134388 w 8156794"/>
              <a:gd name="connsiteY2-566" fmla="*/ 2972904 h 2973021"/>
              <a:gd name="connsiteX3-567" fmla="*/ 2295 w 8156794"/>
              <a:gd name="connsiteY3-568" fmla="*/ 1618086 h 2973021"/>
              <a:gd name="connsiteX4-569" fmla="*/ 767 w 8156794"/>
              <a:gd name="connsiteY4-570" fmla="*/ 147145 h 2973021"/>
              <a:gd name="connsiteX5-571" fmla="*/ 4068271 w 8156794"/>
              <a:gd name="connsiteY5-572" fmla="*/ 1566042 h 2973021"/>
              <a:gd name="connsiteX6-573" fmla="*/ 8156794 w 8156794"/>
              <a:gd name="connsiteY6-574" fmla="*/ 0 h 2973021"/>
              <a:gd name="connsiteX0-575" fmla="*/ 8156794 w 8156794"/>
              <a:gd name="connsiteY0-576" fmla="*/ 0 h 2973141"/>
              <a:gd name="connsiteX1-577" fmla="*/ 8156794 w 8156794"/>
              <a:gd name="connsiteY1-578" fmla="*/ 1673520 h 2973141"/>
              <a:gd name="connsiteX2-579" fmla="*/ 4134388 w 8156794"/>
              <a:gd name="connsiteY2-580" fmla="*/ 2972904 h 2973141"/>
              <a:gd name="connsiteX3-581" fmla="*/ 2295 w 8156794"/>
              <a:gd name="connsiteY3-582" fmla="*/ 1618086 h 2973141"/>
              <a:gd name="connsiteX4-583" fmla="*/ 767 w 8156794"/>
              <a:gd name="connsiteY4-584" fmla="*/ 147145 h 2973141"/>
              <a:gd name="connsiteX5-585" fmla="*/ 4068271 w 8156794"/>
              <a:gd name="connsiteY5-586" fmla="*/ 1566042 h 2973141"/>
              <a:gd name="connsiteX6-587" fmla="*/ 8156794 w 8156794"/>
              <a:gd name="connsiteY6-588" fmla="*/ 0 h 2973141"/>
              <a:gd name="connsiteX0-589" fmla="*/ 8156794 w 8156794"/>
              <a:gd name="connsiteY0-590" fmla="*/ 0 h 3066827"/>
              <a:gd name="connsiteX1-591" fmla="*/ 8156794 w 8156794"/>
              <a:gd name="connsiteY1-592" fmla="*/ 1673520 h 3066827"/>
              <a:gd name="connsiteX2-593" fmla="*/ 4123353 w 8156794"/>
              <a:gd name="connsiteY2-594" fmla="*/ 3066650 h 3066827"/>
              <a:gd name="connsiteX3-595" fmla="*/ 2295 w 8156794"/>
              <a:gd name="connsiteY3-596" fmla="*/ 1618086 h 3066827"/>
              <a:gd name="connsiteX4-597" fmla="*/ 767 w 8156794"/>
              <a:gd name="connsiteY4-598" fmla="*/ 147145 h 3066827"/>
              <a:gd name="connsiteX5-599" fmla="*/ 4068271 w 8156794"/>
              <a:gd name="connsiteY5-600" fmla="*/ 1566042 h 3066827"/>
              <a:gd name="connsiteX6-601" fmla="*/ 8156794 w 8156794"/>
              <a:gd name="connsiteY6-602" fmla="*/ 0 h 3066827"/>
              <a:gd name="connsiteX0-603" fmla="*/ 8123689 w 8156794"/>
              <a:gd name="connsiteY0-604" fmla="*/ 0 h 2999866"/>
              <a:gd name="connsiteX1-605" fmla="*/ 8156794 w 8156794"/>
              <a:gd name="connsiteY1-606" fmla="*/ 1606559 h 2999866"/>
              <a:gd name="connsiteX2-607" fmla="*/ 4123353 w 8156794"/>
              <a:gd name="connsiteY2-608" fmla="*/ 2999689 h 2999866"/>
              <a:gd name="connsiteX3-609" fmla="*/ 2295 w 8156794"/>
              <a:gd name="connsiteY3-610" fmla="*/ 1551125 h 2999866"/>
              <a:gd name="connsiteX4-611" fmla="*/ 767 w 8156794"/>
              <a:gd name="connsiteY4-612" fmla="*/ 80184 h 2999866"/>
              <a:gd name="connsiteX5-613" fmla="*/ 4068271 w 8156794"/>
              <a:gd name="connsiteY5-614" fmla="*/ 1499081 h 2999866"/>
              <a:gd name="connsiteX6-615" fmla="*/ 8123689 w 8156794"/>
              <a:gd name="connsiteY6-616" fmla="*/ 0 h 2999866"/>
              <a:gd name="connsiteX0-617" fmla="*/ 8167828 w 8167828"/>
              <a:gd name="connsiteY0-618" fmla="*/ 0 h 3026651"/>
              <a:gd name="connsiteX1-619" fmla="*/ 8156794 w 8167828"/>
              <a:gd name="connsiteY1-620" fmla="*/ 1633344 h 3026651"/>
              <a:gd name="connsiteX2-621" fmla="*/ 4123353 w 8167828"/>
              <a:gd name="connsiteY2-622" fmla="*/ 3026474 h 3026651"/>
              <a:gd name="connsiteX3-623" fmla="*/ 2295 w 8167828"/>
              <a:gd name="connsiteY3-624" fmla="*/ 1577910 h 3026651"/>
              <a:gd name="connsiteX4-625" fmla="*/ 767 w 8167828"/>
              <a:gd name="connsiteY4-626" fmla="*/ 106969 h 3026651"/>
              <a:gd name="connsiteX5-627" fmla="*/ 4068271 w 8167828"/>
              <a:gd name="connsiteY5-628" fmla="*/ 1525866 h 3026651"/>
              <a:gd name="connsiteX6-629" fmla="*/ 8167828 w 8167828"/>
              <a:gd name="connsiteY6-630" fmla="*/ 0 h 3026651"/>
              <a:gd name="connsiteX0-631" fmla="*/ 8167828 w 8167828"/>
              <a:gd name="connsiteY0-632" fmla="*/ 0 h 3027228"/>
              <a:gd name="connsiteX1-633" fmla="*/ 8145760 w 8167828"/>
              <a:gd name="connsiteY1-634" fmla="*/ 1686913 h 3027228"/>
              <a:gd name="connsiteX2-635" fmla="*/ 4123353 w 8167828"/>
              <a:gd name="connsiteY2-636" fmla="*/ 3026474 h 3027228"/>
              <a:gd name="connsiteX3-637" fmla="*/ 2295 w 8167828"/>
              <a:gd name="connsiteY3-638" fmla="*/ 1577910 h 3027228"/>
              <a:gd name="connsiteX4-639" fmla="*/ 767 w 8167828"/>
              <a:gd name="connsiteY4-640" fmla="*/ 106969 h 3027228"/>
              <a:gd name="connsiteX5-641" fmla="*/ 4068271 w 8167828"/>
              <a:gd name="connsiteY5-642" fmla="*/ 1525866 h 3027228"/>
              <a:gd name="connsiteX6-643" fmla="*/ 8167828 w 8167828"/>
              <a:gd name="connsiteY6-644" fmla="*/ 0 h 3027228"/>
              <a:gd name="connsiteX0-645" fmla="*/ 8156794 w 8156794"/>
              <a:gd name="connsiteY0-646" fmla="*/ 0 h 2933483"/>
              <a:gd name="connsiteX1-647" fmla="*/ 8145760 w 8156794"/>
              <a:gd name="connsiteY1-648" fmla="*/ 1593168 h 2933483"/>
              <a:gd name="connsiteX2-649" fmla="*/ 4123353 w 8156794"/>
              <a:gd name="connsiteY2-650" fmla="*/ 2932729 h 2933483"/>
              <a:gd name="connsiteX3-651" fmla="*/ 2295 w 8156794"/>
              <a:gd name="connsiteY3-652" fmla="*/ 1484165 h 2933483"/>
              <a:gd name="connsiteX4-653" fmla="*/ 767 w 8156794"/>
              <a:gd name="connsiteY4-654" fmla="*/ 13224 h 2933483"/>
              <a:gd name="connsiteX5-655" fmla="*/ 4068271 w 8156794"/>
              <a:gd name="connsiteY5-656" fmla="*/ 1432121 h 2933483"/>
              <a:gd name="connsiteX6-657" fmla="*/ 8156794 w 8156794"/>
              <a:gd name="connsiteY6-658" fmla="*/ 0 h 2933483"/>
              <a:gd name="connsiteX0-659" fmla="*/ 8156794 w 8156794"/>
              <a:gd name="connsiteY0-660" fmla="*/ 0 h 2933483"/>
              <a:gd name="connsiteX1-661" fmla="*/ 8145760 w 8156794"/>
              <a:gd name="connsiteY1-662" fmla="*/ 1593168 h 2933483"/>
              <a:gd name="connsiteX2-663" fmla="*/ 4123353 w 8156794"/>
              <a:gd name="connsiteY2-664" fmla="*/ 2932729 h 2933483"/>
              <a:gd name="connsiteX3-665" fmla="*/ 2295 w 8156794"/>
              <a:gd name="connsiteY3-666" fmla="*/ 1484165 h 2933483"/>
              <a:gd name="connsiteX4-667" fmla="*/ 767 w 8156794"/>
              <a:gd name="connsiteY4-668" fmla="*/ 13224 h 2933483"/>
              <a:gd name="connsiteX5-669" fmla="*/ 4068271 w 8156794"/>
              <a:gd name="connsiteY5-670" fmla="*/ 1432121 h 2933483"/>
              <a:gd name="connsiteX6-671" fmla="*/ 8156794 w 8156794"/>
              <a:gd name="connsiteY6-672" fmla="*/ 0 h 2933483"/>
              <a:gd name="connsiteX0-673" fmla="*/ 8123689 w 8145760"/>
              <a:gd name="connsiteY0-674" fmla="*/ 13560 h 2920259"/>
              <a:gd name="connsiteX1-675" fmla="*/ 8145760 w 8145760"/>
              <a:gd name="connsiteY1-676" fmla="*/ 1579944 h 2920259"/>
              <a:gd name="connsiteX2-677" fmla="*/ 4123353 w 8145760"/>
              <a:gd name="connsiteY2-678" fmla="*/ 2919505 h 2920259"/>
              <a:gd name="connsiteX3-679" fmla="*/ 2295 w 8145760"/>
              <a:gd name="connsiteY3-680" fmla="*/ 1470941 h 2920259"/>
              <a:gd name="connsiteX4-681" fmla="*/ 767 w 8145760"/>
              <a:gd name="connsiteY4-682" fmla="*/ 0 h 2920259"/>
              <a:gd name="connsiteX5-683" fmla="*/ 4068271 w 8145760"/>
              <a:gd name="connsiteY5-684" fmla="*/ 1418897 h 2920259"/>
              <a:gd name="connsiteX6-685" fmla="*/ 8123689 w 8145760"/>
              <a:gd name="connsiteY6-686" fmla="*/ 13560 h 2920259"/>
              <a:gd name="connsiteX0-687" fmla="*/ 8178863 w 8178863"/>
              <a:gd name="connsiteY0-688" fmla="*/ 26952 h 2920259"/>
              <a:gd name="connsiteX1-689" fmla="*/ 8145760 w 8178863"/>
              <a:gd name="connsiteY1-690" fmla="*/ 1579944 h 2920259"/>
              <a:gd name="connsiteX2-691" fmla="*/ 4123353 w 8178863"/>
              <a:gd name="connsiteY2-692" fmla="*/ 2919505 h 2920259"/>
              <a:gd name="connsiteX3-693" fmla="*/ 2295 w 8178863"/>
              <a:gd name="connsiteY3-694" fmla="*/ 1470941 h 2920259"/>
              <a:gd name="connsiteX4-695" fmla="*/ 767 w 8178863"/>
              <a:gd name="connsiteY4-696" fmla="*/ 0 h 2920259"/>
              <a:gd name="connsiteX5-697" fmla="*/ 4068271 w 8178863"/>
              <a:gd name="connsiteY5-698" fmla="*/ 1418897 h 2920259"/>
              <a:gd name="connsiteX6-699" fmla="*/ 8178863 w 8178863"/>
              <a:gd name="connsiteY6-700" fmla="*/ 26952 h 2920259"/>
              <a:gd name="connsiteX0-701" fmla="*/ 8167827 w 8167827"/>
              <a:gd name="connsiteY0-702" fmla="*/ 40343 h 2920259"/>
              <a:gd name="connsiteX1-703" fmla="*/ 8145760 w 8167827"/>
              <a:gd name="connsiteY1-704" fmla="*/ 1579944 h 2920259"/>
              <a:gd name="connsiteX2-705" fmla="*/ 4123353 w 8167827"/>
              <a:gd name="connsiteY2-706" fmla="*/ 2919505 h 2920259"/>
              <a:gd name="connsiteX3-707" fmla="*/ 2295 w 8167827"/>
              <a:gd name="connsiteY3-708" fmla="*/ 1470941 h 2920259"/>
              <a:gd name="connsiteX4-709" fmla="*/ 767 w 8167827"/>
              <a:gd name="connsiteY4-710" fmla="*/ 0 h 2920259"/>
              <a:gd name="connsiteX5-711" fmla="*/ 4068271 w 8167827"/>
              <a:gd name="connsiteY5-712" fmla="*/ 1418897 h 2920259"/>
              <a:gd name="connsiteX6-713" fmla="*/ 8167827 w 8167827"/>
              <a:gd name="connsiteY6-714" fmla="*/ 40343 h 2920259"/>
              <a:gd name="connsiteX0-715" fmla="*/ 8123687 w 8145760"/>
              <a:gd name="connsiteY0-716" fmla="*/ 53735 h 2920259"/>
              <a:gd name="connsiteX1-717" fmla="*/ 8145760 w 8145760"/>
              <a:gd name="connsiteY1-718" fmla="*/ 1579944 h 2920259"/>
              <a:gd name="connsiteX2-719" fmla="*/ 4123353 w 8145760"/>
              <a:gd name="connsiteY2-720" fmla="*/ 2919505 h 2920259"/>
              <a:gd name="connsiteX3-721" fmla="*/ 2295 w 8145760"/>
              <a:gd name="connsiteY3-722" fmla="*/ 1470941 h 2920259"/>
              <a:gd name="connsiteX4-723" fmla="*/ 767 w 8145760"/>
              <a:gd name="connsiteY4-724" fmla="*/ 0 h 2920259"/>
              <a:gd name="connsiteX5-725" fmla="*/ 4068271 w 8145760"/>
              <a:gd name="connsiteY5-726" fmla="*/ 1418897 h 2920259"/>
              <a:gd name="connsiteX6-727" fmla="*/ 8123687 w 8145760"/>
              <a:gd name="connsiteY6-728" fmla="*/ 53735 h 2920259"/>
              <a:gd name="connsiteX0-729" fmla="*/ 8161918 w 8161918"/>
              <a:gd name="connsiteY0-730" fmla="*/ 0 h 2943855"/>
              <a:gd name="connsiteX1-731" fmla="*/ 8145760 w 8161918"/>
              <a:gd name="connsiteY1-732" fmla="*/ 1603540 h 2943855"/>
              <a:gd name="connsiteX2-733" fmla="*/ 4123353 w 8161918"/>
              <a:gd name="connsiteY2-734" fmla="*/ 2943101 h 2943855"/>
              <a:gd name="connsiteX3-735" fmla="*/ 2295 w 8161918"/>
              <a:gd name="connsiteY3-736" fmla="*/ 1494537 h 2943855"/>
              <a:gd name="connsiteX4-737" fmla="*/ 767 w 8161918"/>
              <a:gd name="connsiteY4-738" fmla="*/ 23596 h 2943855"/>
              <a:gd name="connsiteX5-739" fmla="*/ 4068271 w 8161918"/>
              <a:gd name="connsiteY5-740" fmla="*/ 1442493 h 2943855"/>
              <a:gd name="connsiteX6-741" fmla="*/ 8161918 w 8161918"/>
              <a:gd name="connsiteY6-742" fmla="*/ 0 h 2943855"/>
              <a:gd name="connsiteX0-743" fmla="*/ 8144926 w 8145760"/>
              <a:gd name="connsiteY0-744" fmla="*/ 43424 h 2920259"/>
              <a:gd name="connsiteX1-745" fmla="*/ 8145760 w 8145760"/>
              <a:gd name="connsiteY1-746" fmla="*/ 1579944 h 2920259"/>
              <a:gd name="connsiteX2-747" fmla="*/ 4123353 w 8145760"/>
              <a:gd name="connsiteY2-748" fmla="*/ 2919505 h 2920259"/>
              <a:gd name="connsiteX3-749" fmla="*/ 2295 w 8145760"/>
              <a:gd name="connsiteY3-750" fmla="*/ 1470941 h 2920259"/>
              <a:gd name="connsiteX4-751" fmla="*/ 767 w 8145760"/>
              <a:gd name="connsiteY4-752" fmla="*/ 0 h 2920259"/>
              <a:gd name="connsiteX5-753" fmla="*/ 4068271 w 8145760"/>
              <a:gd name="connsiteY5-754" fmla="*/ 1418897 h 2920259"/>
              <a:gd name="connsiteX6-755" fmla="*/ 8144926 w 8145760"/>
              <a:gd name="connsiteY6-756" fmla="*/ 43424 h 2920259"/>
              <a:gd name="connsiteX0-757" fmla="*/ 8161918 w 8161918"/>
              <a:gd name="connsiteY0-758" fmla="*/ 0 h 2959321"/>
              <a:gd name="connsiteX1-759" fmla="*/ 8145760 w 8161918"/>
              <a:gd name="connsiteY1-760" fmla="*/ 1619006 h 2959321"/>
              <a:gd name="connsiteX2-761" fmla="*/ 4123353 w 8161918"/>
              <a:gd name="connsiteY2-762" fmla="*/ 2958567 h 2959321"/>
              <a:gd name="connsiteX3-763" fmla="*/ 2295 w 8161918"/>
              <a:gd name="connsiteY3-764" fmla="*/ 1510003 h 2959321"/>
              <a:gd name="connsiteX4-765" fmla="*/ 767 w 8161918"/>
              <a:gd name="connsiteY4-766" fmla="*/ 39062 h 2959321"/>
              <a:gd name="connsiteX5-767" fmla="*/ 4068271 w 8161918"/>
              <a:gd name="connsiteY5-768" fmla="*/ 1457959 h 2959321"/>
              <a:gd name="connsiteX6-769" fmla="*/ 8161918 w 8161918"/>
              <a:gd name="connsiteY6-770" fmla="*/ 0 h 2959321"/>
              <a:gd name="connsiteX0-771" fmla="*/ 8161918 w 8162752"/>
              <a:gd name="connsiteY0-772" fmla="*/ 0 h 2959488"/>
              <a:gd name="connsiteX1-773" fmla="*/ 8162752 w 8162752"/>
              <a:gd name="connsiteY1-774" fmla="*/ 1629317 h 2959488"/>
              <a:gd name="connsiteX2-775" fmla="*/ 4123353 w 8162752"/>
              <a:gd name="connsiteY2-776" fmla="*/ 2958567 h 2959488"/>
              <a:gd name="connsiteX3-777" fmla="*/ 2295 w 8162752"/>
              <a:gd name="connsiteY3-778" fmla="*/ 1510003 h 2959488"/>
              <a:gd name="connsiteX4-779" fmla="*/ 767 w 8162752"/>
              <a:gd name="connsiteY4-780" fmla="*/ 39062 h 2959488"/>
              <a:gd name="connsiteX5-781" fmla="*/ 4068271 w 8162752"/>
              <a:gd name="connsiteY5-782" fmla="*/ 1457959 h 2959488"/>
              <a:gd name="connsiteX6-783" fmla="*/ 8161918 w 8162752"/>
              <a:gd name="connsiteY6-784" fmla="*/ 0 h 2959488"/>
              <a:gd name="connsiteX0-785" fmla="*/ 8165930 w 8166764"/>
              <a:gd name="connsiteY0-786" fmla="*/ 7337 h 2966825"/>
              <a:gd name="connsiteX1-787" fmla="*/ 8166764 w 8166764"/>
              <a:gd name="connsiteY1-788" fmla="*/ 1636654 h 2966825"/>
              <a:gd name="connsiteX2-789" fmla="*/ 4127365 w 8166764"/>
              <a:gd name="connsiteY2-790" fmla="*/ 2965904 h 2966825"/>
              <a:gd name="connsiteX3-791" fmla="*/ 6307 w 8166764"/>
              <a:gd name="connsiteY3-792" fmla="*/ 1517340 h 2966825"/>
              <a:gd name="connsiteX4-793" fmla="*/ 532 w 8166764"/>
              <a:gd name="connsiteY4-794" fmla="*/ 0 h 2966825"/>
              <a:gd name="connsiteX5-795" fmla="*/ 4072283 w 8166764"/>
              <a:gd name="connsiteY5-796" fmla="*/ 1465296 h 2966825"/>
              <a:gd name="connsiteX6-797" fmla="*/ 8165930 w 8166764"/>
              <a:gd name="connsiteY6-798" fmla="*/ 7337 h 2966825"/>
              <a:gd name="connsiteX0-799" fmla="*/ 8168119 w 8168953"/>
              <a:gd name="connsiteY0-800" fmla="*/ 7337 h 2966682"/>
              <a:gd name="connsiteX1-801" fmla="*/ 8168953 w 8168953"/>
              <a:gd name="connsiteY1-802" fmla="*/ 1636654 h 2966682"/>
              <a:gd name="connsiteX2-803" fmla="*/ 4129554 w 8168953"/>
              <a:gd name="connsiteY2-804" fmla="*/ 2965904 h 2966682"/>
              <a:gd name="connsiteX3-805" fmla="*/ 0 w 8168953"/>
              <a:gd name="connsiteY3-806" fmla="*/ 1527651 h 2966682"/>
              <a:gd name="connsiteX4-807" fmla="*/ 2721 w 8168953"/>
              <a:gd name="connsiteY4-808" fmla="*/ 0 h 2966682"/>
              <a:gd name="connsiteX5-809" fmla="*/ 4074472 w 8168953"/>
              <a:gd name="connsiteY5-810" fmla="*/ 1465296 h 2966682"/>
              <a:gd name="connsiteX6-811" fmla="*/ 8168119 w 8168953"/>
              <a:gd name="connsiteY6-812" fmla="*/ 7337 h 2966682"/>
              <a:gd name="connsiteX0-813" fmla="*/ 8168119 w 8168953"/>
              <a:gd name="connsiteY0-814" fmla="*/ 7337 h 3100377"/>
              <a:gd name="connsiteX1-815" fmla="*/ 8168953 w 8168953"/>
              <a:gd name="connsiteY1-816" fmla="*/ 1636654 h 3100377"/>
              <a:gd name="connsiteX2-817" fmla="*/ 4118520 w 8168953"/>
              <a:gd name="connsiteY2-818" fmla="*/ 3099826 h 3100377"/>
              <a:gd name="connsiteX3-819" fmla="*/ 0 w 8168953"/>
              <a:gd name="connsiteY3-820" fmla="*/ 1527651 h 3100377"/>
              <a:gd name="connsiteX4-821" fmla="*/ 2721 w 8168953"/>
              <a:gd name="connsiteY4-822" fmla="*/ 0 h 3100377"/>
              <a:gd name="connsiteX5-823" fmla="*/ 4074472 w 8168953"/>
              <a:gd name="connsiteY5-824" fmla="*/ 1465296 h 3100377"/>
              <a:gd name="connsiteX6-825" fmla="*/ 8168119 w 8168953"/>
              <a:gd name="connsiteY6-826" fmla="*/ 7337 h 3100377"/>
              <a:gd name="connsiteX0-827" fmla="*/ 8168119 w 8168953"/>
              <a:gd name="connsiteY0-828" fmla="*/ 7337 h 3100429"/>
              <a:gd name="connsiteX1-829" fmla="*/ 8168953 w 8168953"/>
              <a:gd name="connsiteY1-830" fmla="*/ 1636654 h 3100429"/>
              <a:gd name="connsiteX2-831" fmla="*/ 4118520 w 8168953"/>
              <a:gd name="connsiteY2-832" fmla="*/ 3099826 h 3100429"/>
              <a:gd name="connsiteX3-833" fmla="*/ 0 w 8168953"/>
              <a:gd name="connsiteY3-834" fmla="*/ 1527651 h 3100429"/>
              <a:gd name="connsiteX4-835" fmla="*/ 2721 w 8168953"/>
              <a:gd name="connsiteY4-836" fmla="*/ 0 h 3100429"/>
              <a:gd name="connsiteX5-837" fmla="*/ 4074472 w 8168953"/>
              <a:gd name="connsiteY5-838" fmla="*/ 1465296 h 3100429"/>
              <a:gd name="connsiteX6-839" fmla="*/ 8168119 w 8168953"/>
              <a:gd name="connsiteY6-840" fmla="*/ 7337 h 3100429"/>
              <a:gd name="connsiteX0-841" fmla="*/ 8165849 w 8166683"/>
              <a:gd name="connsiteY0-842" fmla="*/ 7337 h 3099826"/>
              <a:gd name="connsiteX1-843" fmla="*/ 8166683 w 8166683"/>
              <a:gd name="connsiteY1-844" fmla="*/ 1636654 h 3099826"/>
              <a:gd name="connsiteX2-845" fmla="*/ 4116250 w 8166683"/>
              <a:gd name="connsiteY2-846" fmla="*/ 3099826 h 3099826"/>
              <a:gd name="connsiteX3-847" fmla="*/ 8764 w 8166683"/>
              <a:gd name="connsiteY3-848" fmla="*/ 1634789 h 3099826"/>
              <a:gd name="connsiteX4-849" fmla="*/ 451 w 8166683"/>
              <a:gd name="connsiteY4-850" fmla="*/ 0 h 3099826"/>
              <a:gd name="connsiteX5-851" fmla="*/ 4072202 w 8166683"/>
              <a:gd name="connsiteY5-852" fmla="*/ 1465296 h 3099826"/>
              <a:gd name="connsiteX6-853" fmla="*/ 8165849 w 8166683"/>
              <a:gd name="connsiteY6-854" fmla="*/ 7337 h 3099826"/>
              <a:gd name="connsiteX0-855" fmla="*/ 8165849 w 8166683"/>
              <a:gd name="connsiteY0-856" fmla="*/ 7337 h 3099826"/>
              <a:gd name="connsiteX1-857" fmla="*/ 8166683 w 8166683"/>
              <a:gd name="connsiteY1-858" fmla="*/ 1636654 h 3099826"/>
              <a:gd name="connsiteX2-859" fmla="*/ 4116250 w 8166683"/>
              <a:gd name="connsiteY2-860" fmla="*/ 3099826 h 3099826"/>
              <a:gd name="connsiteX3-861" fmla="*/ 8764 w 8166683"/>
              <a:gd name="connsiteY3-862" fmla="*/ 1634789 h 3099826"/>
              <a:gd name="connsiteX4-863" fmla="*/ 451 w 8166683"/>
              <a:gd name="connsiteY4-864" fmla="*/ 0 h 3099826"/>
              <a:gd name="connsiteX5-865" fmla="*/ 4072202 w 8166683"/>
              <a:gd name="connsiteY5-866" fmla="*/ 1465296 h 3099826"/>
              <a:gd name="connsiteX6-867" fmla="*/ 8165849 w 8166683"/>
              <a:gd name="connsiteY6-868" fmla="*/ 7337 h 3099826"/>
              <a:gd name="connsiteX0-869" fmla="*/ 8165849 w 8166683"/>
              <a:gd name="connsiteY0-870" fmla="*/ 7337 h 3099826"/>
              <a:gd name="connsiteX1-871" fmla="*/ 8166683 w 8166683"/>
              <a:gd name="connsiteY1-872" fmla="*/ 1636654 h 3099826"/>
              <a:gd name="connsiteX2-873" fmla="*/ 4116250 w 8166683"/>
              <a:gd name="connsiteY2-874" fmla="*/ 3099826 h 3099826"/>
              <a:gd name="connsiteX3-875" fmla="*/ 8764 w 8166683"/>
              <a:gd name="connsiteY3-876" fmla="*/ 1634789 h 3099826"/>
              <a:gd name="connsiteX4-877" fmla="*/ 451 w 8166683"/>
              <a:gd name="connsiteY4-878" fmla="*/ 0 h 3099826"/>
              <a:gd name="connsiteX5-879" fmla="*/ 4061168 w 8166683"/>
              <a:gd name="connsiteY5-880" fmla="*/ 1438511 h 3099826"/>
              <a:gd name="connsiteX6-881" fmla="*/ 8165849 w 8166683"/>
              <a:gd name="connsiteY6-882" fmla="*/ 7337 h 3099826"/>
              <a:gd name="connsiteX0-883" fmla="*/ 8165849 w 8166683"/>
              <a:gd name="connsiteY0-884" fmla="*/ 7337 h 3099826"/>
              <a:gd name="connsiteX1-885" fmla="*/ 8166683 w 8166683"/>
              <a:gd name="connsiteY1-886" fmla="*/ 1636654 h 3099826"/>
              <a:gd name="connsiteX2-887" fmla="*/ 4116250 w 8166683"/>
              <a:gd name="connsiteY2-888" fmla="*/ 3099826 h 3099826"/>
              <a:gd name="connsiteX3-889" fmla="*/ 8764 w 8166683"/>
              <a:gd name="connsiteY3-890" fmla="*/ 1634789 h 3099826"/>
              <a:gd name="connsiteX4-891" fmla="*/ 451 w 8166683"/>
              <a:gd name="connsiteY4-892" fmla="*/ 0 h 3099826"/>
              <a:gd name="connsiteX5-893" fmla="*/ 4061168 w 8166683"/>
              <a:gd name="connsiteY5-894" fmla="*/ 1438511 h 3099826"/>
              <a:gd name="connsiteX6-895" fmla="*/ 8165849 w 8166683"/>
              <a:gd name="connsiteY6-896" fmla="*/ 7337 h 30998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166683" h="3099826">
                <a:moveTo>
                  <a:pt x="8165849" y="7337"/>
                </a:moveTo>
                <a:lnTo>
                  <a:pt x="8166683" y="1636654"/>
                </a:lnTo>
                <a:cubicBezTo>
                  <a:pt x="7917761" y="2728489"/>
                  <a:pt x="5475903" y="3100137"/>
                  <a:pt x="4116250" y="3099826"/>
                </a:cubicBezTo>
                <a:cubicBezTo>
                  <a:pt x="2756597" y="3099515"/>
                  <a:pt x="245424" y="2744647"/>
                  <a:pt x="8764" y="1634789"/>
                </a:cubicBezTo>
                <a:cubicBezTo>
                  <a:pt x="11928" y="1215900"/>
                  <a:pt x="-2713" y="418889"/>
                  <a:pt x="451" y="0"/>
                </a:cubicBezTo>
                <a:cubicBezTo>
                  <a:pt x="385485" y="953840"/>
                  <a:pt x="2700268" y="1437288"/>
                  <a:pt x="4061168" y="1438511"/>
                </a:cubicBezTo>
                <a:cubicBezTo>
                  <a:pt x="5422068" y="1439734"/>
                  <a:pt x="7793228" y="1089449"/>
                  <a:pt x="8165849" y="7337"/>
                </a:cubicBezTo>
                <a:close/>
              </a:path>
            </a:pathLst>
          </a:custGeom>
          <a:gradFill>
            <a:gsLst>
              <a:gs pos="0">
                <a:srgbClr val="B8C2C9"/>
              </a:gs>
              <a:gs pos="21000">
                <a:schemeClr val="bg1"/>
              </a:gs>
              <a:gs pos="60000">
                <a:srgbClr val="D6DCE0"/>
              </a:gs>
              <a:gs pos="100000">
                <a:srgbClr val="B8C2C9"/>
              </a:gs>
            </a:gsLst>
            <a:lin ang="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                 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Oval 282"/>
          <p:cNvSpPr/>
          <p:nvPr/>
        </p:nvSpPr>
        <p:spPr>
          <a:xfrm>
            <a:off x="6974485" y="3685444"/>
            <a:ext cx="777775" cy="182058"/>
          </a:xfrm>
          <a:prstGeom prst="ellipse">
            <a:avLst/>
          </a:prstGeom>
          <a:solidFill>
            <a:srgbClr val="B8C2C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            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8" name="Group 283"/>
          <p:cNvGrpSpPr/>
          <p:nvPr/>
        </p:nvGrpSpPr>
        <p:grpSpPr>
          <a:xfrm>
            <a:off x="7089527" y="3708584"/>
            <a:ext cx="547592" cy="133773"/>
            <a:chOff x="7786941" y="2884917"/>
            <a:chExt cx="897649" cy="353919"/>
          </a:xfrm>
        </p:grpSpPr>
        <p:sp>
          <p:nvSpPr>
            <p:cNvPr id="62" name="Freeform 284"/>
            <p:cNvSpPr/>
            <p:nvPr/>
          </p:nvSpPr>
          <p:spPr>
            <a:xfrm>
              <a:off x="7811770" y="2884917"/>
              <a:ext cx="849158" cy="198115"/>
            </a:xfrm>
            <a:custGeom>
              <a:avLst/>
              <a:gdLst>
                <a:gd name="connsiteX0" fmla="*/ 3725333 w 4588933"/>
                <a:gd name="connsiteY0" fmla="*/ 0 h 1049866"/>
                <a:gd name="connsiteX1" fmla="*/ 4588933 w 4588933"/>
                <a:gd name="connsiteY1" fmla="*/ 270933 h 1049866"/>
                <a:gd name="connsiteX2" fmla="*/ 3962400 w 4588933"/>
                <a:gd name="connsiteY2" fmla="*/ 541866 h 1049866"/>
                <a:gd name="connsiteX3" fmla="*/ 3742267 w 4588933"/>
                <a:gd name="connsiteY3" fmla="*/ 457200 h 1049866"/>
                <a:gd name="connsiteX4" fmla="*/ 2269067 w 4588933"/>
                <a:gd name="connsiteY4" fmla="*/ 1049866 h 1049866"/>
                <a:gd name="connsiteX5" fmla="*/ 880533 w 4588933"/>
                <a:gd name="connsiteY5" fmla="*/ 457200 h 1049866"/>
                <a:gd name="connsiteX6" fmla="*/ 592667 w 4588933"/>
                <a:gd name="connsiteY6" fmla="*/ 541866 h 1049866"/>
                <a:gd name="connsiteX7" fmla="*/ 0 w 4588933"/>
                <a:gd name="connsiteY7" fmla="*/ 254000 h 1049866"/>
                <a:gd name="connsiteX8" fmla="*/ 880533 w 4588933"/>
                <a:gd name="connsiteY8" fmla="*/ 16933 h 1049866"/>
                <a:gd name="connsiteX9" fmla="*/ 2302933 w 4588933"/>
                <a:gd name="connsiteY9" fmla="*/ 626533 h 1049866"/>
                <a:gd name="connsiteX10" fmla="*/ 3725333 w 4588933"/>
                <a:gd name="connsiteY10" fmla="*/ 0 h 1049866"/>
                <a:gd name="connsiteX0-1" fmla="*/ 3725333 w 4641485"/>
                <a:gd name="connsiteY0-2" fmla="*/ 0 h 1049866"/>
                <a:gd name="connsiteX1-3" fmla="*/ 4641485 w 4641485"/>
                <a:gd name="connsiteY1-4" fmla="*/ 239402 h 1049866"/>
                <a:gd name="connsiteX2-5" fmla="*/ 3962400 w 4641485"/>
                <a:gd name="connsiteY2-6" fmla="*/ 541866 h 1049866"/>
                <a:gd name="connsiteX3-7" fmla="*/ 3742267 w 4641485"/>
                <a:gd name="connsiteY3-8" fmla="*/ 457200 h 1049866"/>
                <a:gd name="connsiteX4-9" fmla="*/ 2269067 w 4641485"/>
                <a:gd name="connsiteY4-10" fmla="*/ 1049866 h 1049866"/>
                <a:gd name="connsiteX5-11" fmla="*/ 880533 w 4641485"/>
                <a:gd name="connsiteY5-12" fmla="*/ 457200 h 1049866"/>
                <a:gd name="connsiteX6-13" fmla="*/ 592667 w 4641485"/>
                <a:gd name="connsiteY6-14" fmla="*/ 541866 h 1049866"/>
                <a:gd name="connsiteX7-15" fmla="*/ 0 w 4641485"/>
                <a:gd name="connsiteY7-16" fmla="*/ 254000 h 1049866"/>
                <a:gd name="connsiteX8-17" fmla="*/ 880533 w 4641485"/>
                <a:gd name="connsiteY8-18" fmla="*/ 16933 h 1049866"/>
                <a:gd name="connsiteX9-19" fmla="*/ 2302933 w 4641485"/>
                <a:gd name="connsiteY9-20" fmla="*/ 626533 h 1049866"/>
                <a:gd name="connsiteX10-21" fmla="*/ 3725333 w 4641485"/>
                <a:gd name="connsiteY10-22" fmla="*/ 0 h 1049866"/>
                <a:gd name="connsiteX0-23" fmla="*/ 3756864 w 4673016"/>
                <a:gd name="connsiteY0-24" fmla="*/ 0 h 1049866"/>
                <a:gd name="connsiteX1-25" fmla="*/ 4673016 w 4673016"/>
                <a:gd name="connsiteY1-26" fmla="*/ 239402 h 1049866"/>
                <a:gd name="connsiteX2-27" fmla="*/ 3993931 w 4673016"/>
                <a:gd name="connsiteY2-28" fmla="*/ 541866 h 1049866"/>
                <a:gd name="connsiteX3-29" fmla="*/ 3773798 w 4673016"/>
                <a:gd name="connsiteY3-30" fmla="*/ 457200 h 1049866"/>
                <a:gd name="connsiteX4-31" fmla="*/ 2300598 w 4673016"/>
                <a:gd name="connsiteY4-32" fmla="*/ 1049866 h 1049866"/>
                <a:gd name="connsiteX5-33" fmla="*/ 912064 w 4673016"/>
                <a:gd name="connsiteY5-34" fmla="*/ 457200 h 1049866"/>
                <a:gd name="connsiteX6-35" fmla="*/ 624198 w 4673016"/>
                <a:gd name="connsiteY6-36" fmla="*/ 541866 h 1049866"/>
                <a:gd name="connsiteX7-37" fmla="*/ 0 w 4673016"/>
                <a:gd name="connsiteY7-38" fmla="*/ 232979 h 1049866"/>
                <a:gd name="connsiteX8-39" fmla="*/ 912064 w 4673016"/>
                <a:gd name="connsiteY8-40" fmla="*/ 16933 h 1049866"/>
                <a:gd name="connsiteX9-41" fmla="*/ 2334464 w 4673016"/>
                <a:gd name="connsiteY9-42" fmla="*/ 626533 h 1049866"/>
                <a:gd name="connsiteX10-43" fmla="*/ 3756864 w 4673016"/>
                <a:gd name="connsiteY10-44" fmla="*/ 0 h 1049866"/>
                <a:gd name="connsiteX0-45" fmla="*/ 3756864 w 4673016"/>
                <a:gd name="connsiteY0-46" fmla="*/ 0 h 1049866"/>
                <a:gd name="connsiteX1-47" fmla="*/ 4673016 w 4673016"/>
                <a:gd name="connsiteY1-48" fmla="*/ 239402 h 1049866"/>
                <a:gd name="connsiteX2-49" fmla="*/ 3993931 w 4673016"/>
                <a:gd name="connsiteY2-50" fmla="*/ 541866 h 1049866"/>
                <a:gd name="connsiteX3-51" fmla="*/ 3784308 w 4673016"/>
                <a:gd name="connsiteY3-52" fmla="*/ 404648 h 1049866"/>
                <a:gd name="connsiteX4-53" fmla="*/ 2300598 w 4673016"/>
                <a:gd name="connsiteY4-54" fmla="*/ 1049866 h 1049866"/>
                <a:gd name="connsiteX5-55" fmla="*/ 912064 w 4673016"/>
                <a:gd name="connsiteY5-56" fmla="*/ 457200 h 1049866"/>
                <a:gd name="connsiteX6-57" fmla="*/ 624198 w 4673016"/>
                <a:gd name="connsiteY6-58" fmla="*/ 541866 h 1049866"/>
                <a:gd name="connsiteX7-59" fmla="*/ 0 w 4673016"/>
                <a:gd name="connsiteY7-60" fmla="*/ 232979 h 1049866"/>
                <a:gd name="connsiteX8-61" fmla="*/ 912064 w 4673016"/>
                <a:gd name="connsiteY8-62" fmla="*/ 16933 h 1049866"/>
                <a:gd name="connsiteX9-63" fmla="*/ 2334464 w 4673016"/>
                <a:gd name="connsiteY9-64" fmla="*/ 626533 h 1049866"/>
                <a:gd name="connsiteX10-65" fmla="*/ 3756864 w 4673016"/>
                <a:gd name="connsiteY10-66" fmla="*/ 0 h 1049866"/>
                <a:gd name="connsiteX0-67" fmla="*/ 3756864 w 4673016"/>
                <a:gd name="connsiteY0-68" fmla="*/ 0 h 1049866"/>
                <a:gd name="connsiteX1-69" fmla="*/ 4673016 w 4673016"/>
                <a:gd name="connsiteY1-70" fmla="*/ 239402 h 1049866"/>
                <a:gd name="connsiteX2-71" fmla="*/ 3993931 w 4673016"/>
                <a:gd name="connsiteY2-72" fmla="*/ 541866 h 1049866"/>
                <a:gd name="connsiteX3-73" fmla="*/ 3794818 w 4673016"/>
                <a:gd name="connsiteY3-74" fmla="*/ 436179 h 1049866"/>
                <a:gd name="connsiteX4-75" fmla="*/ 2300598 w 4673016"/>
                <a:gd name="connsiteY4-76" fmla="*/ 1049866 h 1049866"/>
                <a:gd name="connsiteX5-77" fmla="*/ 912064 w 4673016"/>
                <a:gd name="connsiteY5-78" fmla="*/ 457200 h 1049866"/>
                <a:gd name="connsiteX6-79" fmla="*/ 624198 w 4673016"/>
                <a:gd name="connsiteY6-80" fmla="*/ 541866 h 1049866"/>
                <a:gd name="connsiteX7-81" fmla="*/ 0 w 4673016"/>
                <a:gd name="connsiteY7-82" fmla="*/ 232979 h 1049866"/>
                <a:gd name="connsiteX8-83" fmla="*/ 912064 w 4673016"/>
                <a:gd name="connsiteY8-84" fmla="*/ 16933 h 1049866"/>
                <a:gd name="connsiteX9-85" fmla="*/ 2334464 w 4673016"/>
                <a:gd name="connsiteY9-86" fmla="*/ 626533 h 1049866"/>
                <a:gd name="connsiteX10-87" fmla="*/ 3756864 w 4673016"/>
                <a:gd name="connsiteY10-88" fmla="*/ 0 h 1049866"/>
                <a:gd name="connsiteX0-89" fmla="*/ 3756864 w 4673016"/>
                <a:gd name="connsiteY0-90" fmla="*/ 0 h 1049866"/>
                <a:gd name="connsiteX1-91" fmla="*/ 4673016 w 4673016"/>
                <a:gd name="connsiteY1-92" fmla="*/ 239402 h 1049866"/>
                <a:gd name="connsiteX2-93" fmla="*/ 3993931 w 4673016"/>
                <a:gd name="connsiteY2-94" fmla="*/ 541866 h 1049866"/>
                <a:gd name="connsiteX3-95" fmla="*/ 3794818 w 4673016"/>
                <a:gd name="connsiteY3-96" fmla="*/ 436179 h 1049866"/>
                <a:gd name="connsiteX4-97" fmla="*/ 2300598 w 4673016"/>
                <a:gd name="connsiteY4-98" fmla="*/ 1049866 h 1049866"/>
                <a:gd name="connsiteX5-99" fmla="*/ 912064 w 4673016"/>
                <a:gd name="connsiteY5-100" fmla="*/ 457200 h 1049866"/>
                <a:gd name="connsiteX6-101" fmla="*/ 624198 w 4673016"/>
                <a:gd name="connsiteY6-102" fmla="*/ 541866 h 1049866"/>
                <a:gd name="connsiteX7-103" fmla="*/ 0 w 4673016"/>
                <a:gd name="connsiteY7-104" fmla="*/ 232979 h 1049866"/>
                <a:gd name="connsiteX8-105" fmla="*/ 912064 w 4673016"/>
                <a:gd name="connsiteY8-106" fmla="*/ 16933 h 1049866"/>
                <a:gd name="connsiteX9-107" fmla="*/ 2323954 w 4673016"/>
                <a:gd name="connsiteY9-108" fmla="*/ 616023 h 1049866"/>
                <a:gd name="connsiteX10-109" fmla="*/ 3756864 w 4673016"/>
                <a:gd name="connsiteY10-110" fmla="*/ 0 h 1049866"/>
                <a:gd name="connsiteX0-111" fmla="*/ 3756864 w 4673016"/>
                <a:gd name="connsiteY0-112" fmla="*/ 0 h 1049866"/>
                <a:gd name="connsiteX1-113" fmla="*/ 4673016 w 4673016"/>
                <a:gd name="connsiteY1-114" fmla="*/ 239402 h 1049866"/>
                <a:gd name="connsiteX2-115" fmla="*/ 3993931 w 4673016"/>
                <a:gd name="connsiteY2-116" fmla="*/ 541866 h 1049866"/>
                <a:gd name="connsiteX3-117" fmla="*/ 3794818 w 4673016"/>
                <a:gd name="connsiteY3-118" fmla="*/ 436179 h 1049866"/>
                <a:gd name="connsiteX4-119" fmla="*/ 2300598 w 4673016"/>
                <a:gd name="connsiteY4-120" fmla="*/ 1049866 h 1049866"/>
                <a:gd name="connsiteX5-121" fmla="*/ 912064 w 4673016"/>
                <a:gd name="connsiteY5-122" fmla="*/ 457200 h 1049866"/>
                <a:gd name="connsiteX6-123" fmla="*/ 624198 w 4673016"/>
                <a:gd name="connsiteY6-124" fmla="*/ 541866 h 1049866"/>
                <a:gd name="connsiteX7-125" fmla="*/ 0 w 4673016"/>
                <a:gd name="connsiteY7-126" fmla="*/ 275021 h 1049866"/>
                <a:gd name="connsiteX8-127" fmla="*/ 912064 w 4673016"/>
                <a:gd name="connsiteY8-128" fmla="*/ 16933 h 1049866"/>
                <a:gd name="connsiteX9-129" fmla="*/ 2323954 w 4673016"/>
                <a:gd name="connsiteY9-130" fmla="*/ 616023 h 1049866"/>
                <a:gd name="connsiteX10-131" fmla="*/ 3756864 w 4673016"/>
                <a:gd name="connsiteY10-132" fmla="*/ 0 h 1049866"/>
                <a:gd name="connsiteX0-133" fmla="*/ 3756864 w 4673016"/>
                <a:gd name="connsiteY0-134" fmla="*/ 0 h 1049866"/>
                <a:gd name="connsiteX1-135" fmla="*/ 4673016 w 4673016"/>
                <a:gd name="connsiteY1-136" fmla="*/ 239402 h 1049866"/>
                <a:gd name="connsiteX2-137" fmla="*/ 3993931 w 4673016"/>
                <a:gd name="connsiteY2-138" fmla="*/ 541866 h 1049866"/>
                <a:gd name="connsiteX3-139" fmla="*/ 3815839 w 4673016"/>
                <a:gd name="connsiteY3-140" fmla="*/ 467710 h 1049866"/>
                <a:gd name="connsiteX4-141" fmla="*/ 2300598 w 4673016"/>
                <a:gd name="connsiteY4-142" fmla="*/ 1049866 h 1049866"/>
                <a:gd name="connsiteX5-143" fmla="*/ 912064 w 4673016"/>
                <a:gd name="connsiteY5-144" fmla="*/ 457200 h 1049866"/>
                <a:gd name="connsiteX6-145" fmla="*/ 624198 w 4673016"/>
                <a:gd name="connsiteY6-146" fmla="*/ 541866 h 1049866"/>
                <a:gd name="connsiteX7-147" fmla="*/ 0 w 4673016"/>
                <a:gd name="connsiteY7-148" fmla="*/ 275021 h 1049866"/>
                <a:gd name="connsiteX8-149" fmla="*/ 912064 w 4673016"/>
                <a:gd name="connsiteY8-150" fmla="*/ 16933 h 1049866"/>
                <a:gd name="connsiteX9-151" fmla="*/ 2323954 w 4673016"/>
                <a:gd name="connsiteY9-152" fmla="*/ 616023 h 1049866"/>
                <a:gd name="connsiteX10-153" fmla="*/ 3756864 w 4673016"/>
                <a:gd name="connsiteY10-154" fmla="*/ 0 h 10498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4673016" h="1049866">
                  <a:moveTo>
                    <a:pt x="3756864" y="0"/>
                  </a:moveTo>
                  <a:lnTo>
                    <a:pt x="4673016" y="239402"/>
                  </a:lnTo>
                  <a:lnTo>
                    <a:pt x="3993931" y="541866"/>
                  </a:lnTo>
                  <a:lnTo>
                    <a:pt x="3815839" y="467710"/>
                  </a:lnTo>
                  <a:lnTo>
                    <a:pt x="2300598" y="1049866"/>
                  </a:lnTo>
                  <a:lnTo>
                    <a:pt x="912064" y="457200"/>
                  </a:lnTo>
                  <a:lnTo>
                    <a:pt x="624198" y="541866"/>
                  </a:lnTo>
                  <a:lnTo>
                    <a:pt x="0" y="275021"/>
                  </a:lnTo>
                  <a:lnTo>
                    <a:pt x="912064" y="16933"/>
                  </a:lnTo>
                  <a:lnTo>
                    <a:pt x="2323954" y="616023"/>
                  </a:lnTo>
                  <a:lnTo>
                    <a:pt x="3756864" y="0"/>
                  </a:lnTo>
                  <a:close/>
                </a:path>
              </a:pathLst>
            </a:custGeom>
            <a:solidFill>
              <a:srgbClr val="0000A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Freeform 285"/>
            <p:cNvSpPr/>
            <p:nvPr/>
          </p:nvSpPr>
          <p:spPr>
            <a:xfrm>
              <a:off x="8367548" y="3054383"/>
              <a:ext cx="317042" cy="170569"/>
            </a:xfrm>
            <a:custGeom>
              <a:avLst/>
              <a:gdLst>
                <a:gd name="connsiteX0" fmla="*/ 21021 w 1744718"/>
                <a:gd name="connsiteY0" fmla="*/ 0 h 903890"/>
                <a:gd name="connsiteX1" fmla="*/ 1744718 w 1744718"/>
                <a:gd name="connsiteY1" fmla="*/ 693683 h 903890"/>
                <a:gd name="connsiteX2" fmla="*/ 1145628 w 1744718"/>
                <a:gd name="connsiteY2" fmla="*/ 903890 h 903890"/>
                <a:gd name="connsiteX3" fmla="*/ 0 w 1744718"/>
                <a:gd name="connsiteY3" fmla="*/ 451945 h 903890"/>
                <a:gd name="connsiteX4" fmla="*/ 21021 w 1744718"/>
                <a:gd name="connsiteY4" fmla="*/ 0 h 90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4718" h="903890">
                  <a:moveTo>
                    <a:pt x="21021" y="0"/>
                  </a:moveTo>
                  <a:lnTo>
                    <a:pt x="1744718" y="693683"/>
                  </a:lnTo>
                  <a:lnTo>
                    <a:pt x="1145628" y="903890"/>
                  </a:lnTo>
                  <a:lnTo>
                    <a:pt x="0" y="451945"/>
                  </a:lnTo>
                  <a:lnTo>
                    <a:pt x="21021" y="0"/>
                  </a:lnTo>
                  <a:close/>
                </a:path>
              </a:pathLst>
            </a:custGeom>
            <a:solidFill>
              <a:srgbClr val="0000A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286"/>
            <p:cNvSpPr/>
            <p:nvPr/>
          </p:nvSpPr>
          <p:spPr>
            <a:xfrm>
              <a:off x="7786941" y="3054383"/>
              <a:ext cx="311312" cy="168585"/>
            </a:xfrm>
            <a:custGeom>
              <a:avLst/>
              <a:gdLst>
                <a:gd name="connsiteX0" fmla="*/ 1702676 w 1713187"/>
                <a:gd name="connsiteY0" fmla="*/ 0 h 893380"/>
                <a:gd name="connsiteX1" fmla="*/ 1713187 w 1713187"/>
                <a:gd name="connsiteY1" fmla="*/ 472966 h 893380"/>
                <a:gd name="connsiteX2" fmla="*/ 578069 w 1713187"/>
                <a:gd name="connsiteY2" fmla="*/ 893380 h 893380"/>
                <a:gd name="connsiteX3" fmla="*/ 0 w 1713187"/>
                <a:gd name="connsiteY3" fmla="*/ 693683 h 893380"/>
                <a:gd name="connsiteX4" fmla="*/ 1702676 w 1713187"/>
                <a:gd name="connsiteY4" fmla="*/ 0 h 89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187" h="893380">
                  <a:moveTo>
                    <a:pt x="1702676" y="0"/>
                  </a:moveTo>
                  <a:lnTo>
                    <a:pt x="1713187" y="472966"/>
                  </a:lnTo>
                  <a:lnTo>
                    <a:pt x="578069" y="893380"/>
                  </a:lnTo>
                  <a:lnTo>
                    <a:pt x="0" y="693683"/>
                  </a:lnTo>
                  <a:lnTo>
                    <a:pt x="1702676" y="0"/>
                  </a:lnTo>
                  <a:close/>
                </a:path>
              </a:pathLst>
            </a:custGeom>
            <a:solidFill>
              <a:srgbClr val="0000A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Freeform 287"/>
            <p:cNvSpPr/>
            <p:nvPr/>
          </p:nvSpPr>
          <p:spPr>
            <a:xfrm>
              <a:off x="7895013" y="2971083"/>
              <a:ext cx="676892" cy="267753"/>
            </a:xfrm>
            <a:custGeom>
              <a:avLst/>
              <a:gdLst>
                <a:gd name="connsiteX0" fmla="*/ 599089 w 4162096"/>
                <a:gd name="connsiteY0" fmla="*/ 273269 h 1618593"/>
                <a:gd name="connsiteX1" fmla="*/ 882869 w 4162096"/>
                <a:gd name="connsiteY1" fmla="*/ 199697 h 1618593"/>
                <a:gd name="connsiteX2" fmla="*/ 2312276 w 4162096"/>
                <a:gd name="connsiteY2" fmla="*/ 798786 h 1618593"/>
                <a:gd name="connsiteX3" fmla="*/ 3794234 w 4162096"/>
                <a:gd name="connsiteY3" fmla="*/ 199697 h 1618593"/>
                <a:gd name="connsiteX4" fmla="*/ 4014951 w 4162096"/>
                <a:gd name="connsiteY4" fmla="*/ 273269 h 1618593"/>
                <a:gd name="connsiteX5" fmla="*/ 3058510 w 4162096"/>
                <a:gd name="connsiteY5" fmla="*/ 641131 h 1618593"/>
                <a:gd name="connsiteX6" fmla="*/ 3026979 w 4162096"/>
                <a:gd name="connsiteY6" fmla="*/ 1114097 h 1618593"/>
                <a:gd name="connsiteX7" fmla="*/ 4162096 w 4162096"/>
                <a:gd name="connsiteY7" fmla="*/ 1545021 h 1618593"/>
                <a:gd name="connsiteX8" fmla="*/ 3878317 w 4162096"/>
                <a:gd name="connsiteY8" fmla="*/ 1608083 h 1618593"/>
                <a:gd name="connsiteX9" fmla="*/ 2301765 w 4162096"/>
                <a:gd name="connsiteY9" fmla="*/ 945931 h 1618593"/>
                <a:gd name="connsiteX10" fmla="*/ 693682 w 4162096"/>
                <a:gd name="connsiteY10" fmla="*/ 1618593 h 1618593"/>
                <a:gd name="connsiteX11" fmla="*/ 430924 w 4162096"/>
                <a:gd name="connsiteY11" fmla="*/ 1524000 h 1618593"/>
                <a:gd name="connsiteX12" fmla="*/ 1576551 w 4162096"/>
                <a:gd name="connsiteY12" fmla="*/ 1082566 h 1618593"/>
                <a:gd name="connsiteX13" fmla="*/ 1545020 w 4162096"/>
                <a:gd name="connsiteY13" fmla="*/ 609600 h 1618593"/>
                <a:gd name="connsiteX14" fmla="*/ 0 w 4162096"/>
                <a:gd name="connsiteY14" fmla="*/ 0 h 1618593"/>
                <a:gd name="connsiteX15" fmla="*/ 872358 w 4162096"/>
                <a:gd name="connsiteY15" fmla="*/ 210207 h 1618593"/>
                <a:gd name="connsiteX16" fmla="*/ 872358 w 4162096"/>
                <a:gd name="connsiteY16" fmla="*/ 210207 h 1618593"/>
                <a:gd name="connsiteX0-1" fmla="*/ 168165 w 3731172"/>
                <a:gd name="connsiteY0-2" fmla="*/ 73572 h 1418896"/>
                <a:gd name="connsiteX1-3" fmla="*/ 451945 w 3731172"/>
                <a:gd name="connsiteY1-4" fmla="*/ 0 h 1418896"/>
                <a:gd name="connsiteX2-5" fmla="*/ 1881352 w 3731172"/>
                <a:gd name="connsiteY2-6" fmla="*/ 599089 h 1418896"/>
                <a:gd name="connsiteX3-7" fmla="*/ 3363310 w 3731172"/>
                <a:gd name="connsiteY3-8" fmla="*/ 0 h 1418896"/>
                <a:gd name="connsiteX4-9" fmla="*/ 3584027 w 3731172"/>
                <a:gd name="connsiteY4-10" fmla="*/ 73572 h 1418896"/>
                <a:gd name="connsiteX5-11" fmla="*/ 2627586 w 3731172"/>
                <a:gd name="connsiteY5-12" fmla="*/ 441434 h 1418896"/>
                <a:gd name="connsiteX6-13" fmla="*/ 2596055 w 3731172"/>
                <a:gd name="connsiteY6-14" fmla="*/ 914400 h 1418896"/>
                <a:gd name="connsiteX7-15" fmla="*/ 3731172 w 3731172"/>
                <a:gd name="connsiteY7-16" fmla="*/ 1345324 h 1418896"/>
                <a:gd name="connsiteX8-17" fmla="*/ 3447393 w 3731172"/>
                <a:gd name="connsiteY8-18" fmla="*/ 1408386 h 1418896"/>
                <a:gd name="connsiteX9-19" fmla="*/ 1870841 w 3731172"/>
                <a:gd name="connsiteY9-20" fmla="*/ 746234 h 1418896"/>
                <a:gd name="connsiteX10-21" fmla="*/ 262758 w 3731172"/>
                <a:gd name="connsiteY10-22" fmla="*/ 1418896 h 1418896"/>
                <a:gd name="connsiteX11-23" fmla="*/ 0 w 3731172"/>
                <a:gd name="connsiteY11-24" fmla="*/ 1324303 h 1418896"/>
                <a:gd name="connsiteX12-25" fmla="*/ 1145627 w 3731172"/>
                <a:gd name="connsiteY12-26" fmla="*/ 882869 h 1418896"/>
                <a:gd name="connsiteX13-27" fmla="*/ 1114096 w 3731172"/>
                <a:gd name="connsiteY13-28" fmla="*/ 409903 h 1418896"/>
                <a:gd name="connsiteX14-29" fmla="*/ 441434 w 3731172"/>
                <a:gd name="connsiteY14-30" fmla="*/ 10510 h 1418896"/>
                <a:gd name="connsiteX15-31" fmla="*/ 441434 w 3731172"/>
                <a:gd name="connsiteY15-32" fmla="*/ 10510 h 1418896"/>
                <a:gd name="connsiteX0-33" fmla="*/ 168165 w 3731172"/>
                <a:gd name="connsiteY0-34" fmla="*/ 73572 h 1418896"/>
                <a:gd name="connsiteX1-35" fmla="*/ 451945 w 3731172"/>
                <a:gd name="connsiteY1-36" fmla="*/ 0 h 1418896"/>
                <a:gd name="connsiteX2-37" fmla="*/ 1881352 w 3731172"/>
                <a:gd name="connsiteY2-38" fmla="*/ 599089 h 1418896"/>
                <a:gd name="connsiteX3-39" fmla="*/ 3363310 w 3731172"/>
                <a:gd name="connsiteY3-40" fmla="*/ 0 h 1418896"/>
                <a:gd name="connsiteX4-41" fmla="*/ 3584027 w 3731172"/>
                <a:gd name="connsiteY4-42" fmla="*/ 73572 h 1418896"/>
                <a:gd name="connsiteX5-43" fmla="*/ 2627586 w 3731172"/>
                <a:gd name="connsiteY5-44" fmla="*/ 441434 h 1418896"/>
                <a:gd name="connsiteX6-45" fmla="*/ 2596055 w 3731172"/>
                <a:gd name="connsiteY6-46" fmla="*/ 914400 h 1418896"/>
                <a:gd name="connsiteX7-47" fmla="*/ 3731172 w 3731172"/>
                <a:gd name="connsiteY7-48" fmla="*/ 1345324 h 1418896"/>
                <a:gd name="connsiteX8-49" fmla="*/ 3447393 w 3731172"/>
                <a:gd name="connsiteY8-50" fmla="*/ 1408386 h 1418896"/>
                <a:gd name="connsiteX9-51" fmla="*/ 1870841 w 3731172"/>
                <a:gd name="connsiteY9-52" fmla="*/ 746234 h 1418896"/>
                <a:gd name="connsiteX10-53" fmla="*/ 262758 w 3731172"/>
                <a:gd name="connsiteY10-54" fmla="*/ 1418896 h 1418896"/>
                <a:gd name="connsiteX11-55" fmla="*/ 0 w 3731172"/>
                <a:gd name="connsiteY11-56" fmla="*/ 1324303 h 1418896"/>
                <a:gd name="connsiteX12-57" fmla="*/ 1145627 w 3731172"/>
                <a:gd name="connsiteY12-58" fmla="*/ 882869 h 1418896"/>
                <a:gd name="connsiteX13-59" fmla="*/ 1114096 w 3731172"/>
                <a:gd name="connsiteY13-60" fmla="*/ 409903 h 1418896"/>
                <a:gd name="connsiteX14-61" fmla="*/ 441434 w 3731172"/>
                <a:gd name="connsiteY14-62" fmla="*/ 10510 h 1418896"/>
                <a:gd name="connsiteX0-63" fmla="*/ 168165 w 3731172"/>
                <a:gd name="connsiteY0-64" fmla="*/ 73572 h 1418896"/>
                <a:gd name="connsiteX1-65" fmla="*/ 451945 w 3731172"/>
                <a:gd name="connsiteY1-66" fmla="*/ 0 h 1418896"/>
                <a:gd name="connsiteX2-67" fmla="*/ 1881352 w 3731172"/>
                <a:gd name="connsiteY2-68" fmla="*/ 599089 h 1418896"/>
                <a:gd name="connsiteX3-69" fmla="*/ 3363310 w 3731172"/>
                <a:gd name="connsiteY3-70" fmla="*/ 0 h 1418896"/>
                <a:gd name="connsiteX4-71" fmla="*/ 3584027 w 3731172"/>
                <a:gd name="connsiteY4-72" fmla="*/ 73572 h 1418896"/>
                <a:gd name="connsiteX5-73" fmla="*/ 2627586 w 3731172"/>
                <a:gd name="connsiteY5-74" fmla="*/ 441434 h 1418896"/>
                <a:gd name="connsiteX6-75" fmla="*/ 2596055 w 3731172"/>
                <a:gd name="connsiteY6-76" fmla="*/ 914400 h 1418896"/>
                <a:gd name="connsiteX7-77" fmla="*/ 3731172 w 3731172"/>
                <a:gd name="connsiteY7-78" fmla="*/ 1345324 h 1418896"/>
                <a:gd name="connsiteX8-79" fmla="*/ 3447393 w 3731172"/>
                <a:gd name="connsiteY8-80" fmla="*/ 1408386 h 1418896"/>
                <a:gd name="connsiteX9-81" fmla="*/ 1870841 w 3731172"/>
                <a:gd name="connsiteY9-82" fmla="*/ 746234 h 1418896"/>
                <a:gd name="connsiteX10-83" fmla="*/ 262758 w 3731172"/>
                <a:gd name="connsiteY10-84" fmla="*/ 1418896 h 1418896"/>
                <a:gd name="connsiteX11-85" fmla="*/ 0 w 3731172"/>
                <a:gd name="connsiteY11-86" fmla="*/ 1324303 h 1418896"/>
                <a:gd name="connsiteX12-87" fmla="*/ 1145627 w 3731172"/>
                <a:gd name="connsiteY12-88" fmla="*/ 882869 h 1418896"/>
                <a:gd name="connsiteX13-89" fmla="*/ 1114096 w 3731172"/>
                <a:gd name="connsiteY13-90" fmla="*/ 409903 h 1418896"/>
                <a:gd name="connsiteX14-91" fmla="*/ 357351 w 3731172"/>
                <a:gd name="connsiteY14-92" fmla="*/ 115613 h 1418896"/>
                <a:gd name="connsiteX0-93" fmla="*/ 168165 w 3731172"/>
                <a:gd name="connsiteY0-94" fmla="*/ 73572 h 1418896"/>
                <a:gd name="connsiteX1-95" fmla="*/ 451945 w 3731172"/>
                <a:gd name="connsiteY1-96" fmla="*/ 0 h 1418896"/>
                <a:gd name="connsiteX2-97" fmla="*/ 1881352 w 3731172"/>
                <a:gd name="connsiteY2-98" fmla="*/ 599089 h 1418896"/>
                <a:gd name="connsiteX3-99" fmla="*/ 3363310 w 3731172"/>
                <a:gd name="connsiteY3-100" fmla="*/ 0 h 1418896"/>
                <a:gd name="connsiteX4-101" fmla="*/ 3584027 w 3731172"/>
                <a:gd name="connsiteY4-102" fmla="*/ 73572 h 1418896"/>
                <a:gd name="connsiteX5-103" fmla="*/ 2627586 w 3731172"/>
                <a:gd name="connsiteY5-104" fmla="*/ 441434 h 1418896"/>
                <a:gd name="connsiteX6-105" fmla="*/ 2596055 w 3731172"/>
                <a:gd name="connsiteY6-106" fmla="*/ 914400 h 1418896"/>
                <a:gd name="connsiteX7-107" fmla="*/ 3731172 w 3731172"/>
                <a:gd name="connsiteY7-108" fmla="*/ 1345324 h 1418896"/>
                <a:gd name="connsiteX8-109" fmla="*/ 3447393 w 3731172"/>
                <a:gd name="connsiteY8-110" fmla="*/ 1408386 h 1418896"/>
                <a:gd name="connsiteX9-111" fmla="*/ 1870841 w 3731172"/>
                <a:gd name="connsiteY9-112" fmla="*/ 746234 h 1418896"/>
                <a:gd name="connsiteX10-113" fmla="*/ 262758 w 3731172"/>
                <a:gd name="connsiteY10-114" fmla="*/ 1418896 h 1418896"/>
                <a:gd name="connsiteX11-115" fmla="*/ 0 w 3731172"/>
                <a:gd name="connsiteY11-116" fmla="*/ 1324303 h 1418896"/>
                <a:gd name="connsiteX12-117" fmla="*/ 1145627 w 3731172"/>
                <a:gd name="connsiteY12-118" fmla="*/ 882869 h 1418896"/>
                <a:gd name="connsiteX13-119" fmla="*/ 1114096 w 3731172"/>
                <a:gd name="connsiteY13-120" fmla="*/ 409903 h 1418896"/>
                <a:gd name="connsiteX14-121" fmla="*/ 147144 w 3731172"/>
                <a:gd name="connsiteY14-122" fmla="*/ 63061 h 1418896"/>
                <a:gd name="connsiteX0-123" fmla="*/ 168165 w 3731172"/>
                <a:gd name="connsiteY0-124" fmla="*/ 73572 h 1418896"/>
                <a:gd name="connsiteX1-125" fmla="*/ 451945 w 3731172"/>
                <a:gd name="connsiteY1-126" fmla="*/ 0 h 1418896"/>
                <a:gd name="connsiteX2-127" fmla="*/ 1881352 w 3731172"/>
                <a:gd name="connsiteY2-128" fmla="*/ 599089 h 1418896"/>
                <a:gd name="connsiteX3-129" fmla="*/ 3363310 w 3731172"/>
                <a:gd name="connsiteY3-130" fmla="*/ 0 h 1418896"/>
                <a:gd name="connsiteX4-131" fmla="*/ 3584027 w 3731172"/>
                <a:gd name="connsiteY4-132" fmla="*/ 73572 h 1418896"/>
                <a:gd name="connsiteX5-133" fmla="*/ 2627586 w 3731172"/>
                <a:gd name="connsiteY5-134" fmla="*/ 441434 h 1418896"/>
                <a:gd name="connsiteX6-135" fmla="*/ 2596055 w 3731172"/>
                <a:gd name="connsiteY6-136" fmla="*/ 914400 h 1418896"/>
                <a:gd name="connsiteX7-137" fmla="*/ 3731172 w 3731172"/>
                <a:gd name="connsiteY7-138" fmla="*/ 1345324 h 1418896"/>
                <a:gd name="connsiteX8-139" fmla="*/ 3447393 w 3731172"/>
                <a:gd name="connsiteY8-140" fmla="*/ 1408386 h 1418896"/>
                <a:gd name="connsiteX9-141" fmla="*/ 1870841 w 3731172"/>
                <a:gd name="connsiteY9-142" fmla="*/ 746234 h 1418896"/>
                <a:gd name="connsiteX10-143" fmla="*/ 262758 w 3731172"/>
                <a:gd name="connsiteY10-144" fmla="*/ 1418896 h 1418896"/>
                <a:gd name="connsiteX11-145" fmla="*/ 0 w 3731172"/>
                <a:gd name="connsiteY11-146" fmla="*/ 1324303 h 1418896"/>
                <a:gd name="connsiteX12-147" fmla="*/ 1145627 w 3731172"/>
                <a:gd name="connsiteY12-148" fmla="*/ 882869 h 1418896"/>
                <a:gd name="connsiteX13-149" fmla="*/ 1114096 w 3731172"/>
                <a:gd name="connsiteY13-150" fmla="*/ 420413 h 1418896"/>
                <a:gd name="connsiteX14-151" fmla="*/ 147144 w 3731172"/>
                <a:gd name="connsiteY14-152" fmla="*/ 63061 h 1418896"/>
                <a:gd name="connsiteX0-153" fmla="*/ 168165 w 3731172"/>
                <a:gd name="connsiteY0-154" fmla="*/ 73572 h 1418896"/>
                <a:gd name="connsiteX1-155" fmla="*/ 451945 w 3731172"/>
                <a:gd name="connsiteY1-156" fmla="*/ 0 h 1418896"/>
                <a:gd name="connsiteX2-157" fmla="*/ 1881352 w 3731172"/>
                <a:gd name="connsiteY2-158" fmla="*/ 599089 h 1418896"/>
                <a:gd name="connsiteX3-159" fmla="*/ 3363310 w 3731172"/>
                <a:gd name="connsiteY3-160" fmla="*/ 0 h 1418896"/>
                <a:gd name="connsiteX4-161" fmla="*/ 3584027 w 3731172"/>
                <a:gd name="connsiteY4-162" fmla="*/ 73572 h 1418896"/>
                <a:gd name="connsiteX5-163" fmla="*/ 2627586 w 3731172"/>
                <a:gd name="connsiteY5-164" fmla="*/ 441434 h 1418896"/>
                <a:gd name="connsiteX6-165" fmla="*/ 2596055 w 3731172"/>
                <a:gd name="connsiteY6-166" fmla="*/ 914400 h 1418896"/>
                <a:gd name="connsiteX7-167" fmla="*/ 3731172 w 3731172"/>
                <a:gd name="connsiteY7-168" fmla="*/ 1345324 h 1418896"/>
                <a:gd name="connsiteX8-169" fmla="*/ 3447393 w 3731172"/>
                <a:gd name="connsiteY8-170" fmla="*/ 1408386 h 1418896"/>
                <a:gd name="connsiteX9-171" fmla="*/ 1870841 w 3731172"/>
                <a:gd name="connsiteY9-172" fmla="*/ 746234 h 1418896"/>
                <a:gd name="connsiteX10-173" fmla="*/ 262758 w 3731172"/>
                <a:gd name="connsiteY10-174" fmla="*/ 1418896 h 1418896"/>
                <a:gd name="connsiteX11-175" fmla="*/ 0 w 3731172"/>
                <a:gd name="connsiteY11-176" fmla="*/ 1324303 h 1418896"/>
                <a:gd name="connsiteX12-177" fmla="*/ 1145627 w 3731172"/>
                <a:gd name="connsiteY12-178" fmla="*/ 882869 h 1418896"/>
                <a:gd name="connsiteX13-179" fmla="*/ 1114096 w 3731172"/>
                <a:gd name="connsiteY13-180" fmla="*/ 420413 h 1418896"/>
                <a:gd name="connsiteX14-181" fmla="*/ 189185 w 3731172"/>
                <a:gd name="connsiteY14-182" fmla="*/ 84081 h 1418896"/>
                <a:gd name="connsiteX0-183" fmla="*/ 168165 w 3731172"/>
                <a:gd name="connsiteY0-184" fmla="*/ 73572 h 1418896"/>
                <a:gd name="connsiteX1-185" fmla="*/ 451945 w 3731172"/>
                <a:gd name="connsiteY1-186" fmla="*/ 0 h 1418896"/>
                <a:gd name="connsiteX2-187" fmla="*/ 1881352 w 3731172"/>
                <a:gd name="connsiteY2-188" fmla="*/ 599089 h 1418896"/>
                <a:gd name="connsiteX3-189" fmla="*/ 3363310 w 3731172"/>
                <a:gd name="connsiteY3-190" fmla="*/ 0 h 1418896"/>
                <a:gd name="connsiteX4-191" fmla="*/ 3584027 w 3731172"/>
                <a:gd name="connsiteY4-192" fmla="*/ 73572 h 1418896"/>
                <a:gd name="connsiteX5-193" fmla="*/ 2627586 w 3731172"/>
                <a:gd name="connsiteY5-194" fmla="*/ 441434 h 1418896"/>
                <a:gd name="connsiteX6-195" fmla="*/ 2596055 w 3731172"/>
                <a:gd name="connsiteY6-196" fmla="*/ 914400 h 1418896"/>
                <a:gd name="connsiteX7-197" fmla="*/ 3731172 w 3731172"/>
                <a:gd name="connsiteY7-198" fmla="*/ 1345324 h 1418896"/>
                <a:gd name="connsiteX8-199" fmla="*/ 3447393 w 3731172"/>
                <a:gd name="connsiteY8-200" fmla="*/ 1408386 h 1418896"/>
                <a:gd name="connsiteX9-201" fmla="*/ 1870841 w 3731172"/>
                <a:gd name="connsiteY9-202" fmla="*/ 746234 h 1418896"/>
                <a:gd name="connsiteX10-203" fmla="*/ 262758 w 3731172"/>
                <a:gd name="connsiteY10-204" fmla="*/ 1418896 h 1418896"/>
                <a:gd name="connsiteX11-205" fmla="*/ 0 w 3731172"/>
                <a:gd name="connsiteY11-206" fmla="*/ 1324303 h 1418896"/>
                <a:gd name="connsiteX12-207" fmla="*/ 1145627 w 3731172"/>
                <a:gd name="connsiteY12-208" fmla="*/ 882869 h 1418896"/>
                <a:gd name="connsiteX13-209" fmla="*/ 1114096 w 3731172"/>
                <a:gd name="connsiteY13-210" fmla="*/ 420413 h 1418896"/>
                <a:gd name="connsiteX14-211" fmla="*/ 189185 w 3731172"/>
                <a:gd name="connsiteY14-212" fmla="*/ 84081 h 1418896"/>
                <a:gd name="connsiteX15-213" fmla="*/ 168165 w 3731172"/>
                <a:gd name="connsiteY15-214" fmla="*/ 73572 h 1418896"/>
                <a:gd name="connsiteX0-215" fmla="*/ 168165 w 3731172"/>
                <a:gd name="connsiteY0-216" fmla="*/ 73572 h 1418896"/>
                <a:gd name="connsiteX1-217" fmla="*/ 451945 w 3731172"/>
                <a:gd name="connsiteY1-218" fmla="*/ 0 h 1418896"/>
                <a:gd name="connsiteX2-219" fmla="*/ 1881352 w 3731172"/>
                <a:gd name="connsiteY2-220" fmla="*/ 599089 h 1418896"/>
                <a:gd name="connsiteX3-221" fmla="*/ 3363310 w 3731172"/>
                <a:gd name="connsiteY3-222" fmla="*/ 0 h 1418896"/>
                <a:gd name="connsiteX4-223" fmla="*/ 3584027 w 3731172"/>
                <a:gd name="connsiteY4-224" fmla="*/ 73572 h 1418896"/>
                <a:gd name="connsiteX5-225" fmla="*/ 2627586 w 3731172"/>
                <a:gd name="connsiteY5-226" fmla="*/ 441434 h 1418896"/>
                <a:gd name="connsiteX6-227" fmla="*/ 2596055 w 3731172"/>
                <a:gd name="connsiteY6-228" fmla="*/ 914400 h 1418896"/>
                <a:gd name="connsiteX7-229" fmla="*/ 3731172 w 3731172"/>
                <a:gd name="connsiteY7-230" fmla="*/ 1345324 h 1418896"/>
                <a:gd name="connsiteX8-231" fmla="*/ 3447393 w 3731172"/>
                <a:gd name="connsiteY8-232" fmla="*/ 1408386 h 1418896"/>
                <a:gd name="connsiteX9-233" fmla="*/ 1870841 w 3731172"/>
                <a:gd name="connsiteY9-234" fmla="*/ 746234 h 1418896"/>
                <a:gd name="connsiteX10-235" fmla="*/ 262758 w 3731172"/>
                <a:gd name="connsiteY10-236" fmla="*/ 1418896 h 1418896"/>
                <a:gd name="connsiteX11-237" fmla="*/ 0 w 3731172"/>
                <a:gd name="connsiteY11-238" fmla="*/ 1324303 h 1418896"/>
                <a:gd name="connsiteX12-239" fmla="*/ 1145627 w 3731172"/>
                <a:gd name="connsiteY12-240" fmla="*/ 882869 h 1418896"/>
                <a:gd name="connsiteX13-241" fmla="*/ 1156137 w 3731172"/>
                <a:gd name="connsiteY13-242" fmla="*/ 441434 h 1418896"/>
                <a:gd name="connsiteX14-243" fmla="*/ 189185 w 3731172"/>
                <a:gd name="connsiteY14-244" fmla="*/ 84081 h 1418896"/>
                <a:gd name="connsiteX15-245" fmla="*/ 168165 w 3731172"/>
                <a:gd name="connsiteY15-246" fmla="*/ 73572 h 1418896"/>
                <a:gd name="connsiteX0-247" fmla="*/ 168165 w 3731172"/>
                <a:gd name="connsiteY0-248" fmla="*/ 73572 h 1418896"/>
                <a:gd name="connsiteX1-249" fmla="*/ 451945 w 3731172"/>
                <a:gd name="connsiteY1-250" fmla="*/ 0 h 1418896"/>
                <a:gd name="connsiteX2-251" fmla="*/ 1881352 w 3731172"/>
                <a:gd name="connsiteY2-252" fmla="*/ 599089 h 1418896"/>
                <a:gd name="connsiteX3-253" fmla="*/ 3363310 w 3731172"/>
                <a:gd name="connsiteY3-254" fmla="*/ 0 h 1418896"/>
                <a:gd name="connsiteX4-255" fmla="*/ 3584027 w 3731172"/>
                <a:gd name="connsiteY4-256" fmla="*/ 73572 h 1418896"/>
                <a:gd name="connsiteX5-257" fmla="*/ 2627586 w 3731172"/>
                <a:gd name="connsiteY5-258" fmla="*/ 441434 h 1418896"/>
                <a:gd name="connsiteX6-259" fmla="*/ 2596055 w 3731172"/>
                <a:gd name="connsiteY6-260" fmla="*/ 914400 h 1418896"/>
                <a:gd name="connsiteX7-261" fmla="*/ 3731172 w 3731172"/>
                <a:gd name="connsiteY7-262" fmla="*/ 1345324 h 1418896"/>
                <a:gd name="connsiteX8-263" fmla="*/ 3447393 w 3731172"/>
                <a:gd name="connsiteY8-264" fmla="*/ 1408386 h 1418896"/>
                <a:gd name="connsiteX9-265" fmla="*/ 1870841 w 3731172"/>
                <a:gd name="connsiteY9-266" fmla="*/ 746234 h 1418896"/>
                <a:gd name="connsiteX10-267" fmla="*/ 262758 w 3731172"/>
                <a:gd name="connsiteY10-268" fmla="*/ 1418896 h 1418896"/>
                <a:gd name="connsiteX11-269" fmla="*/ 0 w 3731172"/>
                <a:gd name="connsiteY11-270" fmla="*/ 1324303 h 1418896"/>
                <a:gd name="connsiteX12-271" fmla="*/ 1145627 w 3731172"/>
                <a:gd name="connsiteY12-272" fmla="*/ 882869 h 1418896"/>
                <a:gd name="connsiteX13-273" fmla="*/ 1145626 w 3731172"/>
                <a:gd name="connsiteY13-274" fmla="*/ 451945 h 1418896"/>
                <a:gd name="connsiteX14-275" fmla="*/ 189185 w 3731172"/>
                <a:gd name="connsiteY14-276" fmla="*/ 84081 h 1418896"/>
                <a:gd name="connsiteX15-277" fmla="*/ 168165 w 3731172"/>
                <a:gd name="connsiteY15-278" fmla="*/ 73572 h 1418896"/>
                <a:gd name="connsiteX0-279" fmla="*/ 168165 w 3731172"/>
                <a:gd name="connsiteY0-280" fmla="*/ 73572 h 1418896"/>
                <a:gd name="connsiteX1-281" fmla="*/ 451945 w 3731172"/>
                <a:gd name="connsiteY1-282" fmla="*/ 0 h 1418896"/>
                <a:gd name="connsiteX2-283" fmla="*/ 1881352 w 3731172"/>
                <a:gd name="connsiteY2-284" fmla="*/ 599089 h 1418896"/>
                <a:gd name="connsiteX3-285" fmla="*/ 3363310 w 3731172"/>
                <a:gd name="connsiteY3-286" fmla="*/ 0 h 1418896"/>
                <a:gd name="connsiteX4-287" fmla="*/ 3584027 w 3731172"/>
                <a:gd name="connsiteY4-288" fmla="*/ 73572 h 1418896"/>
                <a:gd name="connsiteX5-289" fmla="*/ 2627586 w 3731172"/>
                <a:gd name="connsiteY5-290" fmla="*/ 441434 h 1418896"/>
                <a:gd name="connsiteX6-291" fmla="*/ 2596055 w 3731172"/>
                <a:gd name="connsiteY6-292" fmla="*/ 914400 h 1418896"/>
                <a:gd name="connsiteX7-293" fmla="*/ 3731172 w 3731172"/>
                <a:gd name="connsiteY7-294" fmla="*/ 1345324 h 1418896"/>
                <a:gd name="connsiteX8-295" fmla="*/ 3447393 w 3731172"/>
                <a:gd name="connsiteY8-296" fmla="*/ 1408386 h 1418896"/>
                <a:gd name="connsiteX9-297" fmla="*/ 1870841 w 3731172"/>
                <a:gd name="connsiteY9-298" fmla="*/ 746234 h 1418896"/>
                <a:gd name="connsiteX10-299" fmla="*/ 262758 w 3731172"/>
                <a:gd name="connsiteY10-300" fmla="*/ 1418896 h 1418896"/>
                <a:gd name="connsiteX11-301" fmla="*/ 0 w 3731172"/>
                <a:gd name="connsiteY11-302" fmla="*/ 1324303 h 1418896"/>
                <a:gd name="connsiteX12-303" fmla="*/ 1145627 w 3731172"/>
                <a:gd name="connsiteY12-304" fmla="*/ 903890 h 1418896"/>
                <a:gd name="connsiteX13-305" fmla="*/ 1145626 w 3731172"/>
                <a:gd name="connsiteY13-306" fmla="*/ 451945 h 1418896"/>
                <a:gd name="connsiteX14-307" fmla="*/ 189185 w 3731172"/>
                <a:gd name="connsiteY14-308" fmla="*/ 84081 h 1418896"/>
                <a:gd name="connsiteX15-309" fmla="*/ 168165 w 3731172"/>
                <a:gd name="connsiteY15-310" fmla="*/ 73572 h 1418896"/>
                <a:gd name="connsiteX0-311" fmla="*/ 147144 w 3710151"/>
                <a:gd name="connsiteY0-312" fmla="*/ 73572 h 1418896"/>
                <a:gd name="connsiteX1-313" fmla="*/ 430924 w 3710151"/>
                <a:gd name="connsiteY1-314" fmla="*/ 0 h 1418896"/>
                <a:gd name="connsiteX2-315" fmla="*/ 1860331 w 3710151"/>
                <a:gd name="connsiteY2-316" fmla="*/ 599089 h 1418896"/>
                <a:gd name="connsiteX3-317" fmla="*/ 3342289 w 3710151"/>
                <a:gd name="connsiteY3-318" fmla="*/ 0 h 1418896"/>
                <a:gd name="connsiteX4-319" fmla="*/ 3563006 w 3710151"/>
                <a:gd name="connsiteY4-320" fmla="*/ 73572 h 1418896"/>
                <a:gd name="connsiteX5-321" fmla="*/ 2606565 w 3710151"/>
                <a:gd name="connsiteY5-322" fmla="*/ 441434 h 1418896"/>
                <a:gd name="connsiteX6-323" fmla="*/ 2575034 w 3710151"/>
                <a:gd name="connsiteY6-324" fmla="*/ 914400 h 1418896"/>
                <a:gd name="connsiteX7-325" fmla="*/ 3710151 w 3710151"/>
                <a:gd name="connsiteY7-326" fmla="*/ 1345324 h 1418896"/>
                <a:gd name="connsiteX8-327" fmla="*/ 3426372 w 3710151"/>
                <a:gd name="connsiteY8-328" fmla="*/ 1408386 h 1418896"/>
                <a:gd name="connsiteX9-329" fmla="*/ 1849820 w 3710151"/>
                <a:gd name="connsiteY9-330" fmla="*/ 746234 h 1418896"/>
                <a:gd name="connsiteX10-331" fmla="*/ 241737 w 3710151"/>
                <a:gd name="connsiteY10-332" fmla="*/ 1418896 h 1418896"/>
                <a:gd name="connsiteX11-333" fmla="*/ 0 w 3710151"/>
                <a:gd name="connsiteY11-334" fmla="*/ 1334814 h 1418896"/>
                <a:gd name="connsiteX12-335" fmla="*/ 1124606 w 3710151"/>
                <a:gd name="connsiteY12-336" fmla="*/ 903890 h 1418896"/>
                <a:gd name="connsiteX13-337" fmla="*/ 1124605 w 3710151"/>
                <a:gd name="connsiteY13-338" fmla="*/ 451945 h 1418896"/>
                <a:gd name="connsiteX14-339" fmla="*/ 168164 w 3710151"/>
                <a:gd name="connsiteY14-340" fmla="*/ 84081 h 1418896"/>
                <a:gd name="connsiteX15-341" fmla="*/ 147144 w 3710151"/>
                <a:gd name="connsiteY15-342" fmla="*/ 73572 h 1418896"/>
                <a:gd name="connsiteX0-343" fmla="*/ 147144 w 3710151"/>
                <a:gd name="connsiteY0-344" fmla="*/ 73572 h 1418896"/>
                <a:gd name="connsiteX1-345" fmla="*/ 430924 w 3710151"/>
                <a:gd name="connsiteY1-346" fmla="*/ 0 h 1418896"/>
                <a:gd name="connsiteX2-347" fmla="*/ 1860331 w 3710151"/>
                <a:gd name="connsiteY2-348" fmla="*/ 599089 h 1418896"/>
                <a:gd name="connsiteX3-349" fmla="*/ 3342289 w 3710151"/>
                <a:gd name="connsiteY3-350" fmla="*/ 0 h 1418896"/>
                <a:gd name="connsiteX4-351" fmla="*/ 3563006 w 3710151"/>
                <a:gd name="connsiteY4-352" fmla="*/ 73572 h 1418896"/>
                <a:gd name="connsiteX5-353" fmla="*/ 2606565 w 3710151"/>
                <a:gd name="connsiteY5-354" fmla="*/ 441434 h 1418896"/>
                <a:gd name="connsiteX6-355" fmla="*/ 2606565 w 3710151"/>
                <a:gd name="connsiteY6-356" fmla="*/ 924910 h 1418896"/>
                <a:gd name="connsiteX7-357" fmla="*/ 3710151 w 3710151"/>
                <a:gd name="connsiteY7-358" fmla="*/ 1345324 h 1418896"/>
                <a:gd name="connsiteX8-359" fmla="*/ 3426372 w 3710151"/>
                <a:gd name="connsiteY8-360" fmla="*/ 1408386 h 1418896"/>
                <a:gd name="connsiteX9-361" fmla="*/ 1849820 w 3710151"/>
                <a:gd name="connsiteY9-362" fmla="*/ 746234 h 1418896"/>
                <a:gd name="connsiteX10-363" fmla="*/ 241737 w 3710151"/>
                <a:gd name="connsiteY10-364" fmla="*/ 1418896 h 1418896"/>
                <a:gd name="connsiteX11-365" fmla="*/ 0 w 3710151"/>
                <a:gd name="connsiteY11-366" fmla="*/ 1334814 h 1418896"/>
                <a:gd name="connsiteX12-367" fmla="*/ 1124606 w 3710151"/>
                <a:gd name="connsiteY12-368" fmla="*/ 903890 h 1418896"/>
                <a:gd name="connsiteX13-369" fmla="*/ 1124605 w 3710151"/>
                <a:gd name="connsiteY13-370" fmla="*/ 451945 h 1418896"/>
                <a:gd name="connsiteX14-371" fmla="*/ 168164 w 3710151"/>
                <a:gd name="connsiteY14-372" fmla="*/ 84081 h 1418896"/>
                <a:gd name="connsiteX15-373" fmla="*/ 147144 w 3710151"/>
                <a:gd name="connsiteY15-374" fmla="*/ 73572 h 1418896"/>
                <a:gd name="connsiteX0-375" fmla="*/ 147144 w 3710151"/>
                <a:gd name="connsiteY0-376" fmla="*/ 73572 h 1418896"/>
                <a:gd name="connsiteX1-377" fmla="*/ 430924 w 3710151"/>
                <a:gd name="connsiteY1-378" fmla="*/ 0 h 1418896"/>
                <a:gd name="connsiteX2-379" fmla="*/ 1860331 w 3710151"/>
                <a:gd name="connsiteY2-380" fmla="*/ 599089 h 1418896"/>
                <a:gd name="connsiteX3-381" fmla="*/ 3342289 w 3710151"/>
                <a:gd name="connsiteY3-382" fmla="*/ 0 h 1418896"/>
                <a:gd name="connsiteX4-383" fmla="*/ 3563006 w 3710151"/>
                <a:gd name="connsiteY4-384" fmla="*/ 73572 h 1418896"/>
                <a:gd name="connsiteX5-385" fmla="*/ 2606565 w 3710151"/>
                <a:gd name="connsiteY5-386" fmla="*/ 441434 h 1418896"/>
                <a:gd name="connsiteX6-387" fmla="*/ 2610282 w 3710151"/>
                <a:gd name="connsiteY6-388" fmla="*/ 902607 h 1418896"/>
                <a:gd name="connsiteX7-389" fmla="*/ 3710151 w 3710151"/>
                <a:gd name="connsiteY7-390" fmla="*/ 1345324 h 1418896"/>
                <a:gd name="connsiteX8-391" fmla="*/ 3426372 w 3710151"/>
                <a:gd name="connsiteY8-392" fmla="*/ 1408386 h 1418896"/>
                <a:gd name="connsiteX9-393" fmla="*/ 1849820 w 3710151"/>
                <a:gd name="connsiteY9-394" fmla="*/ 746234 h 1418896"/>
                <a:gd name="connsiteX10-395" fmla="*/ 241737 w 3710151"/>
                <a:gd name="connsiteY10-396" fmla="*/ 1418896 h 1418896"/>
                <a:gd name="connsiteX11-397" fmla="*/ 0 w 3710151"/>
                <a:gd name="connsiteY11-398" fmla="*/ 1334814 h 1418896"/>
                <a:gd name="connsiteX12-399" fmla="*/ 1124606 w 3710151"/>
                <a:gd name="connsiteY12-400" fmla="*/ 903890 h 1418896"/>
                <a:gd name="connsiteX13-401" fmla="*/ 1124605 w 3710151"/>
                <a:gd name="connsiteY13-402" fmla="*/ 451945 h 1418896"/>
                <a:gd name="connsiteX14-403" fmla="*/ 168164 w 3710151"/>
                <a:gd name="connsiteY14-404" fmla="*/ 84081 h 1418896"/>
                <a:gd name="connsiteX15-405" fmla="*/ 147144 w 3710151"/>
                <a:gd name="connsiteY15-406" fmla="*/ 73572 h 1418896"/>
                <a:gd name="connsiteX0-407" fmla="*/ 147144 w 3710151"/>
                <a:gd name="connsiteY0-408" fmla="*/ 73572 h 1418896"/>
                <a:gd name="connsiteX1-409" fmla="*/ 430924 w 3710151"/>
                <a:gd name="connsiteY1-410" fmla="*/ 0 h 1418896"/>
                <a:gd name="connsiteX2-411" fmla="*/ 1860331 w 3710151"/>
                <a:gd name="connsiteY2-412" fmla="*/ 599089 h 1418896"/>
                <a:gd name="connsiteX3-413" fmla="*/ 3342289 w 3710151"/>
                <a:gd name="connsiteY3-414" fmla="*/ 0 h 1418896"/>
                <a:gd name="connsiteX4-415" fmla="*/ 3563006 w 3710151"/>
                <a:gd name="connsiteY4-416" fmla="*/ 73572 h 1418896"/>
                <a:gd name="connsiteX5-417" fmla="*/ 2617717 w 3710151"/>
                <a:gd name="connsiteY5-418" fmla="*/ 445151 h 1418896"/>
                <a:gd name="connsiteX6-419" fmla="*/ 2610282 w 3710151"/>
                <a:gd name="connsiteY6-420" fmla="*/ 902607 h 1418896"/>
                <a:gd name="connsiteX7-421" fmla="*/ 3710151 w 3710151"/>
                <a:gd name="connsiteY7-422" fmla="*/ 1345324 h 1418896"/>
                <a:gd name="connsiteX8-423" fmla="*/ 3426372 w 3710151"/>
                <a:gd name="connsiteY8-424" fmla="*/ 1408386 h 1418896"/>
                <a:gd name="connsiteX9-425" fmla="*/ 1849820 w 3710151"/>
                <a:gd name="connsiteY9-426" fmla="*/ 746234 h 1418896"/>
                <a:gd name="connsiteX10-427" fmla="*/ 241737 w 3710151"/>
                <a:gd name="connsiteY10-428" fmla="*/ 1418896 h 1418896"/>
                <a:gd name="connsiteX11-429" fmla="*/ 0 w 3710151"/>
                <a:gd name="connsiteY11-430" fmla="*/ 1334814 h 1418896"/>
                <a:gd name="connsiteX12-431" fmla="*/ 1124606 w 3710151"/>
                <a:gd name="connsiteY12-432" fmla="*/ 903890 h 1418896"/>
                <a:gd name="connsiteX13-433" fmla="*/ 1124605 w 3710151"/>
                <a:gd name="connsiteY13-434" fmla="*/ 451945 h 1418896"/>
                <a:gd name="connsiteX14-435" fmla="*/ 168164 w 3710151"/>
                <a:gd name="connsiteY14-436" fmla="*/ 84081 h 1418896"/>
                <a:gd name="connsiteX15-437" fmla="*/ 147144 w 3710151"/>
                <a:gd name="connsiteY15-438" fmla="*/ 73572 h 1418896"/>
                <a:gd name="connsiteX0-439" fmla="*/ 147144 w 3710151"/>
                <a:gd name="connsiteY0-440" fmla="*/ 73572 h 1418896"/>
                <a:gd name="connsiteX1-441" fmla="*/ 430924 w 3710151"/>
                <a:gd name="connsiteY1-442" fmla="*/ 0 h 1418896"/>
                <a:gd name="connsiteX2-443" fmla="*/ 1860331 w 3710151"/>
                <a:gd name="connsiteY2-444" fmla="*/ 599089 h 1418896"/>
                <a:gd name="connsiteX3-445" fmla="*/ 3342289 w 3710151"/>
                <a:gd name="connsiteY3-446" fmla="*/ 0 h 1418896"/>
                <a:gd name="connsiteX4-447" fmla="*/ 3563006 w 3710151"/>
                <a:gd name="connsiteY4-448" fmla="*/ 73572 h 1418896"/>
                <a:gd name="connsiteX5-449" fmla="*/ 2617717 w 3710151"/>
                <a:gd name="connsiteY5-450" fmla="*/ 448868 h 1418896"/>
                <a:gd name="connsiteX6-451" fmla="*/ 2610282 w 3710151"/>
                <a:gd name="connsiteY6-452" fmla="*/ 902607 h 1418896"/>
                <a:gd name="connsiteX7-453" fmla="*/ 3710151 w 3710151"/>
                <a:gd name="connsiteY7-454" fmla="*/ 1345324 h 1418896"/>
                <a:gd name="connsiteX8-455" fmla="*/ 3426372 w 3710151"/>
                <a:gd name="connsiteY8-456" fmla="*/ 1408386 h 1418896"/>
                <a:gd name="connsiteX9-457" fmla="*/ 1849820 w 3710151"/>
                <a:gd name="connsiteY9-458" fmla="*/ 746234 h 1418896"/>
                <a:gd name="connsiteX10-459" fmla="*/ 241737 w 3710151"/>
                <a:gd name="connsiteY10-460" fmla="*/ 1418896 h 1418896"/>
                <a:gd name="connsiteX11-461" fmla="*/ 0 w 3710151"/>
                <a:gd name="connsiteY11-462" fmla="*/ 1334814 h 1418896"/>
                <a:gd name="connsiteX12-463" fmla="*/ 1124606 w 3710151"/>
                <a:gd name="connsiteY12-464" fmla="*/ 903890 h 1418896"/>
                <a:gd name="connsiteX13-465" fmla="*/ 1124605 w 3710151"/>
                <a:gd name="connsiteY13-466" fmla="*/ 451945 h 1418896"/>
                <a:gd name="connsiteX14-467" fmla="*/ 168164 w 3710151"/>
                <a:gd name="connsiteY14-468" fmla="*/ 84081 h 1418896"/>
                <a:gd name="connsiteX15-469" fmla="*/ 147144 w 3710151"/>
                <a:gd name="connsiteY15-470" fmla="*/ 73572 h 1418896"/>
                <a:gd name="connsiteX0-471" fmla="*/ 147144 w 3710151"/>
                <a:gd name="connsiteY0-472" fmla="*/ 73572 h 1418896"/>
                <a:gd name="connsiteX1-473" fmla="*/ 430924 w 3710151"/>
                <a:gd name="connsiteY1-474" fmla="*/ 0 h 1418896"/>
                <a:gd name="connsiteX2-475" fmla="*/ 1838028 w 3710151"/>
                <a:gd name="connsiteY2-476" fmla="*/ 591655 h 1418896"/>
                <a:gd name="connsiteX3-477" fmla="*/ 3342289 w 3710151"/>
                <a:gd name="connsiteY3-478" fmla="*/ 0 h 1418896"/>
                <a:gd name="connsiteX4-479" fmla="*/ 3563006 w 3710151"/>
                <a:gd name="connsiteY4-480" fmla="*/ 73572 h 1418896"/>
                <a:gd name="connsiteX5-481" fmla="*/ 2617717 w 3710151"/>
                <a:gd name="connsiteY5-482" fmla="*/ 448868 h 1418896"/>
                <a:gd name="connsiteX6-483" fmla="*/ 2610282 w 3710151"/>
                <a:gd name="connsiteY6-484" fmla="*/ 902607 h 1418896"/>
                <a:gd name="connsiteX7-485" fmla="*/ 3710151 w 3710151"/>
                <a:gd name="connsiteY7-486" fmla="*/ 1345324 h 1418896"/>
                <a:gd name="connsiteX8-487" fmla="*/ 3426372 w 3710151"/>
                <a:gd name="connsiteY8-488" fmla="*/ 1408386 h 1418896"/>
                <a:gd name="connsiteX9-489" fmla="*/ 1849820 w 3710151"/>
                <a:gd name="connsiteY9-490" fmla="*/ 746234 h 1418896"/>
                <a:gd name="connsiteX10-491" fmla="*/ 241737 w 3710151"/>
                <a:gd name="connsiteY10-492" fmla="*/ 1418896 h 1418896"/>
                <a:gd name="connsiteX11-493" fmla="*/ 0 w 3710151"/>
                <a:gd name="connsiteY11-494" fmla="*/ 1334814 h 1418896"/>
                <a:gd name="connsiteX12-495" fmla="*/ 1124606 w 3710151"/>
                <a:gd name="connsiteY12-496" fmla="*/ 903890 h 1418896"/>
                <a:gd name="connsiteX13-497" fmla="*/ 1124605 w 3710151"/>
                <a:gd name="connsiteY13-498" fmla="*/ 451945 h 1418896"/>
                <a:gd name="connsiteX14-499" fmla="*/ 168164 w 3710151"/>
                <a:gd name="connsiteY14-500" fmla="*/ 84081 h 1418896"/>
                <a:gd name="connsiteX15-501" fmla="*/ 147144 w 3710151"/>
                <a:gd name="connsiteY15-502" fmla="*/ 73572 h 1418896"/>
                <a:gd name="connsiteX0-503" fmla="*/ 147144 w 3710151"/>
                <a:gd name="connsiteY0-504" fmla="*/ 73572 h 1418896"/>
                <a:gd name="connsiteX1-505" fmla="*/ 430924 w 3710151"/>
                <a:gd name="connsiteY1-506" fmla="*/ 0 h 1418896"/>
                <a:gd name="connsiteX2-507" fmla="*/ 1838028 w 3710151"/>
                <a:gd name="connsiteY2-508" fmla="*/ 591655 h 1418896"/>
                <a:gd name="connsiteX3-509" fmla="*/ 3342289 w 3710151"/>
                <a:gd name="connsiteY3-510" fmla="*/ 0 h 1418896"/>
                <a:gd name="connsiteX4-511" fmla="*/ 3563006 w 3710151"/>
                <a:gd name="connsiteY4-512" fmla="*/ 73572 h 1418896"/>
                <a:gd name="connsiteX5-513" fmla="*/ 2617717 w 3710151"/>
                <a:gd name="connsiteY5-514" fmla="*/ 448868 h 1418896"/>
                <a:gd name="connsiteX6-515" fmla="*/ 2610282 w 3710151"/>
                <a:gd name="connsiteY6-516" fmla="*/ 902607 h 1418896"/>
                <a:gd name="connsiteX7-517" fmla="*/ 3710151 w 3710151"/>
                <a:gd name="connsiteY7-518" fmla="*/ 1345324 h 1418896"/>
                <a:gd name="connsiteX8-519" fmla="*/ 3426372 w 3710151"/>
                <a:gd name="connsiteY8-520" fmla="*/ 1408386 h 1418896"/>
                <a:gd name="connsiteX9-521" fmla="*/ 1849820 w 3710151"/>
                <a:gd name="connsiteY9-522" fmla="*/ 746234 h 1418896"/>
                <a:gd name="connsiteX10-523" fmla="*/ 241737 w 3710151"/>
                <a:gd name="connsiteY10-524" fmla="*/ 1418896 h 1418896"/>
                <a:gd name="connsiteX11-525" fmla="*/ 0 w 3710151"/>
                <a:gd name="connsiteY11-526" fmla="*/ 1334814 h 1418896"/>
                <a:gd name="connsiteX12-527" fmla="*/ 1124606 w 3710151"/>
                <a:gd name="connsiteY12-528" fmla="*/ 903890 h 1418896"/>
                <a:gd name="connsiteX13-529" fmla="*/ 1087434 w 3710151"/>
                <a:gd name="connsiteY13-530" fmla="*/ 451945 h 1418896"/>
                <a:gd name="connsiteX14-531" fmla="*/ 168164 w 3710151"/>
                <a:gd name="connsiteY14-532" fmla="*/ 84081 h 1418896"/>
                <a:gd name="connsiteX15-533" fmla="*/ 147144 w 3710151"/>
                <a:gd name="connsiteY15-534" fmla="*/ 73572 h 1418896"/>
                <a:gd name="connsiteX0-535" fmla="*/ 147144 w 3710151"/>
                <a:gd name="connsiteY0-536" fmla="*/ 73572 h 1418896"/>
                <a:gd name="connsiteX1-537" fmla="*/ 430924 w 3710151"/>
                <a:gd name="connsiteY1-538" fmla="*/ 0 h 1418896"/>
                <a:gd name="connsiteX2-539" fmla="*/ 1838028 w 3710151"/>
                <a:gd name="connsiteY2-540" fmla="*/ 591655 h 1418896"/>
                <a:gd name="connsiteX3-541" fmla="*/ 3342289 w 3710151"/>
                <a:gd name="connsiteY3-542" fmla="*/ 0 h 1418896"/>
                <a:gd name="connsiteX4-543" fmla="*/ 3563006 w 3710151"/>
                <a:gd name="connsiteY4-544" fmla="*/ 73572 h 1418896"/>
                <a:gd name="connsiteX5-545" fmla="*/ 2617717 w 3710151"/>
                <a:gd name="connsiteY5-546" fmla="*/ 448868 h 1418896"/>
                <a:gd name="connsiteX6-547" fmla="*/ 2610282 w 3710151"/>
                <a:gd name="connsiteY6-548" fmla="*/ 902607 h 1418896"/>
                <a:gd name="connsiteX7-549" fmla="*/ 3710151 w 3710151"/>
                <a:gd name="connsiteY7-550" fmla="*/ 1345324 h 1418896"/>
                <a:gd name="connsiteX8-551" fmla="*/ 3426372 w 3710151"/>
                <a:gd name="connsiteY8-552" fmla="*/ 1408386 h 1418896"/>
                <a:gd name="connsiteX9-553" fmla="*/ 1849820 w 3710151"/>
                <a:gd name="connsiteY9-554" fmla="*/ 746234 h 1418896"/>
                <a:gd name="connsiteX10-555" fmla="*/ 241737 w 3710151"/>
                <a:gd name="connsiteY10-556" fmla="*/ 1418896 h 1418896"/>
                <a:gd name="connsiteX11-557" fmla="*/ 0 w 3710151"/>
                <a:gd name="connsiteY11-558" fmla="*/ 1334814 h 1418896"/>
                <a:gd name="connsiteX12-559" fmla="*/ 1098586 w 3710151"/>
                <a:gd name="connsiteY12-560" fmla="*/ 903890 h 1418896"/>
                <a:gd name="connsiteX13-561" fmla="*/ 1087434 w 3710151"/>
                <a:gd name="connsiteY13-562" fmla="*/ 451945 h 1418896"/>
                <a:gd name="connsiteX14-563" fmla="*/ 168164 w 3710151"/>
                <a:gd name="connsiteY14-564" fmla="*/ 84081 h 1418896"/>
                <a:gd name="connsiteX15-565" fmla="*/ 147144 w 3710151"/>
                <a:gd name="connsiteY15-566" fmla="*/ 73572 h 1418896"/>
                <a:gd name="connsiteX0-567" fmla="*/ 162012 w 3725019"/>
                <a:gd name="connsiteY0-568" fmla="*/ 73572 h 1418896"/>
                <a:gd name="connsiteX1-569" fmla="*/ 445792 w 3725019"/>
                <a:gd name="connsiteY1-570" fmla="*/ 0 h 1418896"/>
                <a:gd name="connsiteX2-571" fmla="*/ 1852896 w 3725019"/>
                <a:gd name="connsiteY2-572" fmla="*/ 591655 h 1418896"/>
                <a:gd name="connsiteX3-573" fmla="*/ 3357157 w 3725019"/>
                <a:gd name="connsiteY3-574" fmla="*/ 0 h 1418896"/>
                <a:gd name="connsiteX4-575" fmla="*/ 3577874 w 3725019"/>
                <a:gd name="connsiteY4-576" fmla="*/ 73572 h 1418896"/>
                <a:gd name="connsiteX5-577" fmla="*/ 2632585 w 3725019"/>
                <a:gd name="connsiteY5-578" fmla="*/ 448868 h 1418896"/>
                <a:gd name="connsiteX6-579" fmla="*/ 2625150 w 3725019"/>
                <a:gd name="connsiteY6-580" fmla="*/ 902607 h 1418896"/>
                <a:gd name="connsiteX7-581" fmla="*/ 3725019 w 3725019"/>
                <a:gd name="connsiteY7-582" fmla="*/ 1345324 h 1418896"/>
                <a:gd name="connsiteX8-583" fmla="*/ 3441240 w 3725019"/>
                <a:gd name="connsiteY8-584" fmla="*/ 1408386 h 1418896"/>
                <a:gd name="connsiteX9-585" fmla="*/ 1864688 w 3725019"/>
                <a:gd name="connsiteY9-586" fmla="*/ 746234 h 1418896"/>
                <a:gd name="connsiteX10-587" fmla="*/ 256605 w 3725019"/>
                <a:gd name="connsiteY10-588" fmla="*/ 1418896 h 1418896"/>
                <a:gd name="connsiteX11-589" fmla="*/ 0 w 3725019"/>
                <a:gd name="connsiteY11-590" fmla="*/ 1331097 h 1418896"/>
                <a:gd name="connsiteX12-591" fmla="*/ 1113454 w 3725019"/>
                <a:gd name="connsiteY12-592" fmla="*/ 903890 h 1418896"/>
                <a:gd name="connsiteX13-593" fmla="*/ 1102302 w 3725019"/>
                <a:gd name="connsiteY13-594" fmla="*/ 451945 h 1418896"/>
                <a:gd name="connsiteX14-595" fmla="*/ 183032 w 3725019"/>
                <a:gd name="connsiteY14-596" fmla="*/ 84081 h 1418896"/>
                <a:gd name="connsiteX15-597" fmla="*/ 162012 w 3725019"/>
                <a:gd name="connsiteY15-598" fmla="*/ 73572 h 14188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</a:cxnLst>
              <a:rect l="l" t="t" r="r" b="b"/>
              <a:pathLst>
                <a:path w="3725019" h="1418896">
                  <a:moveTo>
                    <a:pt x="162012" y="73572"/>
                  </a:moveTo>
                  <a:lnTo>
                    <a:pt x="445792" y="0"/>
                  </a:lnTo>
                  <a:lnTo>
                    <a:pt x="1852896" y="591655"/>
                  </a:lnTo>
                  <a:lnTo>
                    <a:pt x="3357157" y="0"/>
                  </a:lnTo>
                  <a:lnTo>
                    <a:pt x="3577874" y="73572"/>
                  </a:lnTo>
                  <a:lnTo>
                    <a:pt x="2632585" y="448868"/>
                  </a:lnTo>
                  <a:lnTo>
                    <a:pt x="2625150" y="902607"/>
                  </a:lnTo>
                  <a:lnTo>
                    <a:pt x="3725019" y="1345324"/>
                  </a:lnTo>
                  <a:lnTo>
                    <a:pt x="3441240" y="1408386"/>
                  </a:lnTo>
                  <a:lnTo>
                    <a:pt x="1864688" y="746234"/>
                  </a:lnTo>
                  <a:lnTo>
                    <a:pt x="256605" y="1418896"/>
                  </a:lnTo>
                  <a:lnTo>
                    <a:pt x="0" y="1331097"/>
                  </a:lnTo>
                  <a:lnTo>
                    <a:pt x="1113454" y="903890"/>
                  </a:lnTo>
                  <a:cubicBezTo>
                    <a:pt x="1113454" y="760249"/>
                    <a:pt x="1102302" y="595586"/>
                    <a:pt x="1102302" y="451945"/>
                  </a:cubicBezTo>
                  <a:lnTo>
                    <a:pt x="183032" y="84081"/>
                  </a:lnTo>
                  <a:cubicBezTo>
                    <a:pt x="26317" y="21019"/>
                    <a:pt x="169019" y="77075"/>
                    <a:pt x="162012" y="7357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8625047" y="3536321"/>
            <a:ext cx="1043199" cy="26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algn="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至前端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Line 116"/>
          <p:cNvSpPr>
            <a:spLocks noChangeShapeType="1"/>
          </p:cNvSpPr>
          <p:nvPr/>
        </p:nvSpPr>
        <p:spPr bwMode="auto">
          <a:xfrm flipH="1">
            <a:off x="6467149" y="3837531"/>
            <a:ext cx="53712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7063984" y="3953760"/>
            <a:ext cx="1300614" cy="1095334"/>
            <a:chOff x="3717978" y="4719110"/>
            <a:chExt cx="1600756" cy="1348104"/>
          </a:xfrm>
        </p:grpSpPr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3717978" y="5327879"/>
              <a:ext cx="1600756" cy="73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路由器</a:t>
              </a:r>
              <a:br>
                <a:rPr kumimoji="0" lang="en-US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</a:br>
              <a:r>
                <a:rPr kumimoji="0" lang="en-US" alt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防火墙</a:t>
              </a:r>
              <a:br>
                <a:rPr kumimoji="0" lang="en-US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</a:br>
              <a:r>
                <a:rPr kumimoji="0" lang="en-US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NAT</a:t>
              </a: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Line 133"/>
            <p:cNvSpPr>
              <a:spLocks noChangeShapeType="1"/>
            </p:cNvSpPr>
            <p:nvPr/>
          </p:nvSpPr>
          <p:spPr bwMode="auto">
            <a:xfrm>
              <a:off x="4400255" y="4719110"/>
              <a:ext cx="0" cy="599607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8" name="组合 277"/>
          <p:cNvGrpSpPr/>
          <p:nvPr/>
        </p:nvGrpSpPr>
        <p:grpSpPr>
          <a:xfrm>
            <a:off x="5712633" y="3992119"/>
            <a:ext cx="1076168" cy="850205"/>
            <a:chOff x="2054777" y="4766321"/>
            <a:chExt cx="1324515" cy="1046406"/>
          </a:xfrm>
        </p:grpSpPr>
        <p:sp>
          <p:nvSpPr>
            <p:cNvPr id="43" name="Line 136"/>
            <p:cNvSpPr>
              <a:spLocks noChangeShapeType="1"/>
            </p:cNvSpPr>
            <p:nvPr/>
          </p:nvSpPr>
          <p:spPr bwMode="auto">
            <a:xfrm>
              <a:off x="2771768" y="4766321"/>
              <a:ext cx="0" cy="500491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2054777" y="5282062"/>
              <a:ext cx="1324515" cy="530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indent="11430" algn="ctr">
                <a:lnSpc>
                  <a:spcPct val="85000"/>
                </a:lnSpc>
                <a:defRPr/>
              </a:pPr>
              <a:r>
                <a:rPr kumimoji="0" lang="en-US" alt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WiFi</a:t>
              </a:r>
              <a:br>
                <a:rPr kumimoji="0" lang="en-US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</a:br>
              <a:r>
                <a:rPr kumimoji="0" lang="en-US" alt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无线接入点</a:t>
              </a: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6" name="Group 91"/>
          <p:cNvGrpSpPr/>
          <p:nvPr/>
        </p:nvGrpSpPr>
        <p:grpSpPr bwMode="auto">
          <a:xfrm>
            <a:off x="8048033" y="3726960"/>
            <a:ext cx="665701" cy="174345"/>
            <a:chOff x="322" y="890"/>
            <a:chExt cx="872" cy="339"/>
          </a:xfrm>
        </p:grpSpPr>
        <p:sp>
          <p:nvSpPr>
            <p:cNvPr id="56" name="Rectangle 92"/>
            <p:cNvSpPr>
              <a:spLocks noChangeArrowheads="1"/>
            </p:cNvSpPr>
            <p:nvPr/>
          </p:nvSpPr>
          <p:spPr bwMode="auto">
            <a:xfrm>
              <a:off x="323" y="1004"/>
              <a:ext cx="871" cy="2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Rectangle 93"/>
            <p:cNvSpPr>
              <a:spLocks noChangeArrowheads="1"/>
            </p:cNvSpPr>
            <p:nvPr/>
          </p:nvSpPr>
          <p:spPr bwMode="auto">
            <a:xfrm>
              <a:off x="393" y="1073"/>
              <a:ext cx="57" cy="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Rectangle 94"/>
            <p:cNvSpPr>
              <a:spLocks noChangeArrowheads="1"/>
            </p:cNvSpPr>
            <p:nvPr/>
          </p:nvSpPr>
          <p:spPr bwMode="auto">
            <a:xfrm>
              <a:off x="467" y="1073"/>
              <a:ext cx="56" cy="57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Rectangle 95"/>
            <p:cNvSpPr>
              <a:spLocks noChangeArrowheads="1"/>
            </p:cNvSpPr>
            <p:nvPr/>
          </p:nvSpPr>
          <p:spPr bwMode="auto">
            <a:xfrm>
              <a:off x="541" y="1071"/>
              <a:ext cx="56" cy="5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Rectangle 96"/>
            <p:cNvSpPr>
              <a:spLocks noChangeArrowheads="1"/>
            </p:cNvSpPr>
            <p:nvPr/>
          </p:nvSpPr>
          <p:spPr bwMode="auto">
            <a:xfrm>
              <a:off x="615" y="1071"/>
              <a:ext cx="56" cy="5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AutoShape 97"/>
            <p:cNvSpPr>
              <a:spLocks noChangeArrowheads="1"/>
            </p:cNvSpPr>
            <p:nvPr/>
          </p:nvSpPr>
          <p:spPr bwMode="auto">
            <a:xfrm rot="10800000" flipH="1">
              <a:off x="322" y="890"/>
              <a:ext cx="859" cy="1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16 h 21600"/>
                <a:gd name="T14" fmla="*/ 17099 w 21600"/>
                <a:gd name="T15" fmla="*/ 1708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7" name="Line 102"/>
          <p:cNvSpPr>
            <a:spLocks noChangeShapeType="1"/>
          </p:cNvSpPr>
          <p:nvPr/>
        </p:nvSpPr>
        <p:spPr bwMode="auto">
          <a:xfrm flipH="1">
            <a:off x="8710622" y="3840895"/>
            <a:ext cx="99855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Line 104"/>
          <p:cNvSpPr>
            <a:spLocks noChangeShapeType="1"/>
          </p:cNvSpPr>
          <p:nvPr/>
        </p:nvSpPr>
        <p:spPr bwMode="auto">
          <a:xfrm flipH="1">
            <a:off x="7749401" y="3843189"/>
            <a:ext cx="29863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Line 122"/>
          <p:cNvSpPr>
            <a:spLocks noChangeShapeType="1"/>
          </p:cNvSpPr>
          <p:nvPr/>
        </p:nvSpPr>
        <p:spPr bwMode="auto">
          <a:xfrm flipH="1" flipV="1">
            <a:off x="7326266" y="3483007"/>
            <a:ext cx="0" cy="2255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 Box 142"/>
          <p:cNvSpPr txBox="1">
            <a:spLocks noChangeArrowheads="1"/>
          </p:cNvSpPr>
          <p:nvPr/>
        </p:nvSpPr>
        <p:spPr bwMode="auto">
          <a:xfrm>
            <a:off x="8278333" y="2767803"/>
            <a:ext cx="1008380" cy="45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无线和有线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设备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Text Box 148"/>
          <p:cNvSpPr txBox="1">
            <a:spLocks noChangeArrowheads="1"/>
          </p:cNvSpPr>
          <p:nvPr/>
        </p:nvSpPr>
        <p:spPr bwMode="auto">
          <a:xfrm>
            <a:off x="4256311" y="3921490"/>
            <a:ext cx="1160517" cy="47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65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经常合并在一个盒子里</a:t>
            </a:r>
            <a:endParaRPr kumimoji="0" lang="en-US" altLang="en-US" sz="1465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Line 149"/>
          <p:cNvSpPr>
            <a:spLocks noChangeShapeType="1"/>
          </p:cNvSpPr>
          <p:nvPr/>
        </p:nvSpPr>
        <p:spPr bwMode="auto">
          <a:xfrm flipV="1">
            <a:off x="5331362" y="3793554"/>
            <a:ext cx="396674" cy="19856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80" name="组合 279"/>
          <p:cNvGrpSpPr/>
          <p:nvPr/>
        </p:nvGrpSpPr>
        <p:grpSpPr>
          <a:xfrm>
            <a:off x="6645586" y="4372644"/>
            <a:ext cx="1076168" cy="965716"/>
            <a:chOff x="7633273" y="5518447"/>
            <a:chExt cx="1324515" cy="1188574"/>
          </a:xfrm>
        </p:grpSpPr>
        <p:sp>
          <p:nvSpPr>
            <p:cNvPr id="52" name="Line 134"/>
            <p:cNvSpPr>
              <a:spLocks noChangeShapeType="1"/>
            </p:cNvSpPr>
            <p:nvPr/>
          </p:nvSpPr>
          <p:spPr bwMode="auto">
            <a:xfrm>
              <a:off x="8351541" y="5518447"/>
              <a:ext cx="0" cy="63965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Text Box 39"/>
            <p:cNvSpPr txBox="1">
              <a:spLocks noChangeArrowheads="1"/>
            </p:cNvSpPr>
            <p:nvPr/>
          </p:nvSpPr>
          <p:spPr bwMode="auto">
            <a:xfrm>
              <a:off x="7633273" y="6202147"/>
              <a:ext cx="1324515" cy="50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有线以太网（1 Gbps）</a:t>
              </a:r>
              <a:endPara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8086701" y="4408609"/>
            <a:ext cx="1545957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电缆或DSL</a:t>
            </a: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kumimoji="0" lang="en-US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调制解调器</a:t>
            </a: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Line 129"/>
          <p:cNvSpPr>
            <a:spLocks noChangeShapeType="1"/>
          </p:cNvSpPr>
          <p:nvPr/>
        </p:nvSpPr>
        <p:spPr bwMode="auto">
          <a:xfrm>
            <a:off x="8447867" y="3921490"/>
            <a:ext cx="0" cy="451154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8035" y="2269069"/>
            <a:ext cx="2907030" cy="391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50" dirty="0">
                <a:latin typeface="微软雅黑" panose="020B0503020204020204" charset="-122"/>
                <a:ea typeface="微软雅黑" panose="020B0503020204020204" charset="-122"/>
              </a:rPr>
              <a:t>校园、企业、家庭等网络</a:t>
            </a:r>
            <a:endParaRPr lang="zh-CN" altLang="en-US" sz="19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86885" y="5036820"/>
            <a:ext cx="2339340" cy="15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z="815" smtClean="0"/>
            </a:fld>
            <a:endParaRPr kumimoji="1" lang="zh-CN" altLang="en-US" sz="815" dirty="0"/>
          </a:p>
        </p:txBody>
      </p:sp>
      <p:sp>
        <p:nvSpPr>
          <p:cNvPr id="77" name="文本框 76"/>
          <p:cNvSpPr txBox="1"/>
          <p:nvPr/>
        </p:nvSpPr>
        <p:spPr>
          <a:xfrm>
            <a:off x="82904" y="5918398"/>
            <a:ext cx="2025216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1.2 </a:t>
            </a:r>
            <a:r>
              <a:rPr lang="zh-CN" altLang="en-US" sz="13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网络实例：网络边缘</a:t>
            </a:r>
            <a:endParaRPr lang="zh-CN" altLang="en-US" sz="13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50" grpId="0"/>
      <p:bldP spid="5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</a:t>
            </a:r>
            <a:r>
              <a:rPr sz="36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sz="36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.2</a:t>
            </a:r>
            <a:r>
              <a:rPr lang="en-US" altLang="zh-CN" sz="36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  </a:t>
            </a:r>
            <a:r>
              <a:rPr lang="zh-CN" altLang="en-US" sz="36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光纤同轴混合网</a:t>
            </a:r>
            <a:br>
              <a:rPr lang="en-US" altLang="zh-CN" sz="36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</a:br>
            <a:r>
              <a:rPr lang="zh-CN" altLang="zh-CN" sz="36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（</a:t>
            </a:r>
            <a:r>
              <a:rPr lang="en-US" altLang="zh-CN" sz="36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HFC</a:t>
            </a:r>
            <a:r>
              <a:rPr lang="zh-CN" altLang="zh-CN" sz="36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网）</a:t>
            </a:r>
            <a:endParaRPr lang="ko-KR" altLang="en-US" sz="3600">
              <a:ln w="3175" cap="flat" cmpd="sng">
                <a:noFill/>
              </a:ln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j-cs"/>
            </a:endParaRP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>
          <a:xfrm>
            <a:off x="1031875" y="1844040"/>
            <a:ext cx="8347075" cy="333375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HFC (Hybrid Fiber Coax) 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网是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在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有线电视网 </a:t>
            </a: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CATV 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的基础上开发的一种居民宽带接入网。</a:t>
            </a: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HFC 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网除可传送 </a:t>
            </a: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CATV 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外，还提供电话、数据和其他宽带交互型业务。</a:t>
            </a: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现有的 </a:t>
            </a: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CATV </a:t>
            </a:r>
            <a:r>
              <a:rPr lang="zh-CN" altLang="en-US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网是树形拓扑结构的同轴电缆网络，它采用模拟技术的频分复用对电视节目进行单向传输。</a:t>
            </a: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HFC </a:t>
            </a:r>
            <a:r>
              <a:rPr lang="zh-CN" altLang="en-US" sz="2800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网对 </a:t>
            </a:r>
            <a:r>
              <a:rPr lang="en-US" altLang="zh-CN" sz="2800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CATV </a:t>
            </a:r>
            <a:r>
              <a:rPr lang="zh-CN" altLang="en-US" sz="2800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网进行了改造。</a:t>
            </a:r>
            <a:r>
              <a:rPr lang="zh-CN" altLang="en-US" sz="2800">
                <a:solidFill>
                  <a:srgbClr val="0000CC"/>
                </a:solidFill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 </a:t>
            </a:r>
            <a:endParaRPr lang="ko-KR" altLang="en-US" sz="2800">
              <a:solidFill>
                <a:srgbClr val="0000CC"/>
              </a:solidFill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/>
          <a:lstStyle/>
          <a:p>
            <a:pPr algn="ctr"/>
            <a:r>
              <a:rPr lang="en-US" altLang="zh-CN" dirty="0"/>
              <a:t>HFC </a:t>
            </a:r>
            <a:r>
              <a:rPr lang="zh-CN" altLang="en-US" dirty="0"/>
              <a:t>网采用结点体系结构 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992505" y="1412875"/>
            <a:ext cx="8089265" cy="3888740"/>
            <a:chOff x="992505" y="1412875"/>
            <a:chExt cx="8089265" cy="3888740"/>
          </a:xfrm>
        </p:grpSpPr>
        <p:sp>
          <p:nvSpPr>
            <p:cNvPr id="291995" name="Line 155"/>
            <p:cNvSpPr>
              <a:spLocks noChangeShapeType="1"/>
            </p:cNvSpPr>
            <p:nvPr/>
          </p:nvSpPr>
          <p:spPr bwMode="auto">
            <a:xfrm>
              <a:off x="3159760" y="3402965"/>
              <a:ext cx="1646555" cy="85280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1996" name="Line 156"/>
            <p:cNvSpPr>
              <a:spLocks noChangeShapeType="1"/>
            </p:cNvSpPr>
            <p:nvPr/>
          </p:nvSpPr>
          <p:spPr bwMode="auto">
            <a:xfrm>
              <a:off x="3237230" y="3308985"/>
              <a:ext cx="156845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1997" name="Line 157"/>
            <p:cNvSpPr>
              <a:spLocks noChangeShapeType="1"/>
            </p:cNvSpPr>
            <p:nvPr/>
          </p:nvSpPr>
          <p:spPr bwMode="auto">
            <a:xfrm flipV="1">
              <a:off x="3237230" y="2265680"/>
              <a:ext cx="1568450" cy="94678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1998" name="Line 158"/>
            <p:cNvSpPr>
              <a:spLocks noChangeShapeType="1"/>
            </p:cNvSpPr>
            <p:nvPr/>
          </p:nvSpPr>
          <p:spPr bwMode="auto">
            <a:xfrm flipH="1" flipV="1">
              <a:off x="1746885" y="3402965"/>
              <a:ext cx="705485" cy="852805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1999" name="Line 159"/>
            <p:cNvSpPr>
              <a:spLocks noChangeShapeType="1"/>
            </p:cNvSpPr>
            <p:nvPr/>
          </p:nvSpPr>
          <p:spPr bwMode="auto">
            <a:xfrm flipV="1">
              <a:off x="1904365" y="2265680"/>
              <a:ext cx="705485" cy="758825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00" name="Line 160"/>
            <p:cNvSpPr>
              <a:spLocks noChangeShapeType="1"/>
            </p:cNvSpPr>
            <p:nvPr/>
          </p:nvSpPr>
          <p:spPr bwMode="auto">
            <a:xfrm flipV="1">
              <a:off x="1904365" y="3308985"/>
              <a:ext cx="117602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01" name="AutoShape 161"/>
            <p:cNvSpPr>
              <a:spLocks noChangeArrowheads="1"/>
            </p:cNvSpPr>
            <p:nvPr/>
          </p:nvSpPr>
          <p:spPr bwMode="auto">
            <a:xfrm>
              <a:off x="4728210" y="3118485"/>
              <a:ext cx="292100" cy="315595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DDDDDD">
                    <a:gamma/>
                    <a:shade val="3294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02" name="AutoShape 162"/>
            <p:cNvSpPr>
              <a:spLocks noChangeArrowheads="1"/>
            </p:cNvSpPr>
            <p:nvPr/>
          </p:nvSpPr>
          <p:spPr bwMode="auto">
            <a:xfrm>
              <a:off x="4728210" y="4067810"/>
              <a:ext cx="292100" cy="330200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DDDDDD">
                    <a:gamma/>
                    <a:shade val="3294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03" name="Text Box 163"/>
            <p:cNvSpPr txBox="1">
              <a:spLocks noChangeArrowheads="1"/>
            </p:cNvSpPr>
            <p:nvPr/>
          </p:nvSpPr>
          <p:spPr bwMode="auto">
            <a:xfrm>
              <a:off x="7865110" y="1412875"/>
              <a:ext cx="121729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同轴电缆</a:t>
              </a:r>
              <a:endParaRPr kumimoji="1" lang="zh-CN" altLang="en-US" sz="20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04" name="AutoShape 164"/>
            <p:cNvSpPr>
              <a:spLocks noChangeArrowheads="1"/>
            </p:cNvSpPr>
            <p:nvPr/>
          </p:nvSpPr>
          <p:spPr bwMode="auto">
            <a:xfrm>
              <a:off x="4728210" y="2075180"/>
              <a:ext cx="292100" cy="317500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DDDDDD">
                    <a:gamma/>
                    <a:shade val="3294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05" name="Line 165"/>
            <p:cNvSpPr>
              <a:spLocks noChangeShapeType="1"/>
            </p:cNvSpPr>
            <p:nvPr/>
          </p:nvSpPr>
          <p:spPr bwMode="auto">
            <a:xfrm>
              <a:off x="5041265" y="4255770"/>
              <a:ext cx="35293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292006" name="Picture 16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590" y="3593465"/>
              <a:ext cx="439420" cy="315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2007" name="Picture 16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8210" y="2644140"/>
              <a:ext cx="439420" cy="315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92008" name="Line 168"/>
            <p:cNvSpPr>
              <a:spLocks noChangeShapeType="1"/>
            </p:cNvSpPr>
            <p:nvPr/>
          </p:nvSpPr>
          <p:spPr bwMode="auto">
            <a:xfrm flipH="1">
              <a:off x="8021955" y="1791335"/>
              <a:ext cx="313055" cy="474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09" name="Line 169"/>
            <p:cNvSpPr>
              <a:spLocks noChangeShapeType="1"/>
            </p:cNvSpPr>
            <p:nvPr/>
          </p:nvSpPr>
          <p:spPr bwMode="auto">
            <a:xfrm>
              <a:off x="1904365" y="1979295"/>
              <a:ext cx="313055" cy="6648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10" name="Text Box 170"/>
            <p:cNvSpPr txBox="1">
              <a:spLocks noChangeArrowheads="1"/>
            </p:cNvSpPr>
            <p:nvPr/>
          </p:nvSpPr>
          <p:spPr bwMode="auto">
            <a:xfrm>
              <a:off x="3315335" y="1885315"/>
              <a:ext cx="70104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b="1">
                  <a:solidFill>
                    <a:srgbClr val="FF0000"/>
                  </a:solidFill>
                  <a:latin typeface="+mn-lt"/>
                  <a:ea typeface="黑体" panose="02010609060101010101" pitchFamily="2" charset="-122"/>
                </a:rPr>
                <a:t>光纤</a:t>
              </a:r>
              <a:endParaRPr kumimoji="1" lang="zh-CN" altLang="en-US" sz="2000" b="1">
                <a:solidFill>
                  <a:srgbClr val="FF0000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11" name="Line 171"/>
            <p:cNvSpPr>
              <a:spLocks noChangeShapeType="1"/>
            </p:cNvSpPr>
            <p:nvPr/>
          </p:nvSpPr>
          <p:spPr bwMode="auto">
            <a:xfrm rot="-21600000">
              <a:off x="4262755" y="1824990"/>
              <a:ext cx="615950" cy="217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12" name="Text Box 172"/>
            <p:cNvSpPr txBox="1">
              <a:spLocks noChangeArrowheads="1"/>
            </p:cNvSpPr>
            <p:nvPr/>
          </p:nvSpPr>
          <p:spPr bwMode="auto">
            <a:xfrm>
              <a:off x="3785870" y="1412875"/>
              <a:ext cx="121729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b="1">
                  <a:solidFill>
                    <a:srgbClr val="FF0000"/>
                  </a:solidFill>
                  <a:latin typeface="+mn-lt"/>
                  <a:ea typeface="黑体" panose="02010609060101010101" pitchFamily="2" charset="-122"/>
                </a:rPr>
                <a:t>光纤结点</a:t>
              </a:r>
              <a:endParaRPr kumimoji="1" lang="zh-CN" altLang="en-US" sz="2000" b="1">
                <a:solidFill>
                  <a:srgbClr val="FF0000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13" name="Freeform 173"/>
            <p:cNvSpPr/>
            <p:nvPr/>
          </p:nvSpPr>
          <p:spPr bwMode="auto">
            <a:xfrm>
              <a:off x="5511165" y="3877310"/>
              <a:ext cx="86360" cy="36385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14" name="Freeform 174"/>
            <p:cNvSpPr/>
            <p:nvPr/>
          </p:nvSpPr>
          <p:spPr bwMode="auto">
            <a:xfrm>
              <a:off x="7425690" y="2928620"/>
              <a:ext cx="84455" cy="36385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15" name="Freeform 175"/>
            <p:cNvSpPr/>
            <p:nvPr/>
          </p:nvSpPr>
          <p:spPr bwMode="auto">
            <a:xfrm>
              <a:off x="6139180" y="3877310"/>
              <a:ext cx="84455" cy="36385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292016" name="Picture 17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700" y="3593465"/>
              <a:ext cx="439420" cy="315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292017" name="Group 177"/>
            <p:cNvGrpSpPr/>
            <p:nvPr/>
          </p:nvGrpSpPr>
          <p:grpSpPr bwMode="auto">
            <a:xfrm>
              <a:off x="1209040" y="2453640"/>
              <a:ext cx="810895" cy="1093470"/>
              <a:chOff x="1209040" y="2453640"/>
              <a:chExt cx="810895" cy="1093470"/>
            </a:xfrm>
          </p:grpSpPr>
          <p:sp>
            <p:nvSpPr>
              <p:cNvPr id="292018" name="AutoShape 178"/>
              <p:cNvSpPr>
                <a:spLocks noChangeArrowheads="1"/>
              </p:cNvSpPr>
              <p:nvPr/>
            </p:nvSpPr>
            <p:spPr bwMode="auto">
              <a:xfrm>
                <a:off x="1288415" y="2911475"/>
                <a:ext cx="731520" cy="635635"/>
              </a:xfrm>
              <a:prstGeom prst="cube">
                <a:avLst>
                  <a:gd name="adj" fmla="val 25000"/>
                </a:avLst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292019" name="Text Box 179"/>
              <p:cNvSpPr txBox="1">
                <a:spLocks noChangeArrowheads="1"/>
              </p:cNvSpPr>
              <p:nvPr/>
            </p:nvSpPr>
            <p:spPr bwMode="auto">
              <a:xfrm>
                <a:off x="1209040" y="3082925"/>
                <a:ext cx="700405" cy="399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2000" b="1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头端</a:t>
                </a:r>
                <a:endParaRPr kumimoji="1" lang="zh-CN" altLang="en-US" sz="2000" b="1" dirty="0">
                  <a:solidFill>
                    <a:srgbClr val="FF000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grpSp>
            <p:nvGrpSpPr>
              <p:cNvPr id="292020" name="Group 180"/>
              <p:cNvGrpSpPr>
                <a:grpSpLocks noChangeAspect="1"/>
              </p:cNvGrpSpPr>
              <p:nvPr/>
            </p:nvGrpSpPr>
            <p:grpSpPr bwMode="auto">
              <a:xfrm>
                <a:off x="1475105" y="2453640"/>
                <a:ext cx="394335" cy="610235"/>
                <a:chOff x="1475105" y="2453640"/>
                <a:chExt cx="394335" cy="610235"/>
              </a:xfrm>
            </p:grpSpPr>
            <p:sp>
              <p:nvSpPr>
                <p:cNvPr id="292021" name="AutoShape 18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475105" y="2453640"/>
                  <a:ext cx="394335" cy="610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solidFill>
                      <a:srgbClr val="000099"/>
                    </a:solidFill>
                    <a:latin typeface="+mn-lt"/>
                    <a:ea typeface="黑体" panose="02010609060101010101" pitchFamily="2" charset="-122"/>
                  </a:endParaRPr>
                </a:p>
              </p:txBody>
            </p:sp>
            <p:grpSp>
              <p:nvGrpSpPr>
                <p:cNvPr id="292022" name="Group 182"/>
                <p:cNvGrpSpPr/>
                <p:nvPr/>
              </p:nvGrpSpPr>
              <p:grpSpPr bwMode="auto">
                <a:xfrm>
                  <a:off x="1478915" y="2479040"/>
                  <a:ext cx="387350" cy="583565"/>
                  <a:chOff x="1478915" y="2479040"/>
                  <a:chExt cx="387350" cy="583565"/>
                </a:xfrm>
              </p:grpSpPr>
              <p:grpSp>
                <p:nvGrpSpPr>
                  <p:cNvPr id="292023" name="Group 183"/>
                  <p:cNvGrpSpPr/>
                  <p:nvPr/>
                </p:nvGrpSpPr>
                <p:grpSpPr bwMode="auto">
                  <a:xfrm>
                    <a:off x="1617345" y="2821940"/>
                    <a:ext cx="15875" cy="77470"/>
                    <a:chOff x="1617345" y="2821940"/>
                    <a:chExt cx="15875" cy="77470"/>
                  </a:xfrm>
                </p:grpSpPr>
                <p:sp>
                  <p:nvSpPr>
                    <p:cNvPr id="292024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7345" y="2821940"/>
                      <a:ext cx="15875" cy="7747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588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 sz="2400" b="1">
                        <a:solidFill>
                          <a:srgbClr val="000099"/>
                        </a:solidFill>
                        <a:latin typeface="+mn-lt"/>
                        <a:ea typeface="黑体" panose="02010609060101010101" pitchFamily="2" charset="-122"/>
                      </a:endParaRPr>
                    </a:p>
                  </p:txBody>
                </p:sp>
                <p:sp>
                  <p:nvSpPr>
                    <p:cNvPr id="292025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23695" y="2821940"/>
                      <a:ext cx="1905" cy="69215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 b="1">
                        <a:solidFill>
                          <a:srgbClr val="000099"/>
                        </a:solidFill>
                        <a:latin typeface="+mn-lt"/>
                        <a:ea typeface="黑体" panose="02010609060101010101" pitchFamily="2" charset="-122"/>
                      </a:endParaRPr>
                    </a:p>
                  </p:txBody>
                </p:sp>
              </p:grpSp>
              <p:sp>
                <p:nvSpPr>
                  <p:cNvPr id="292026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1560195" y="2775585"/>
                    <a:ext cx="43180" cy="119380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27" name="Freeform 187"/>
                  <p:cNvSpPr/>
                  <p:nvPr/>
                </p:nvSpPr>
                <p:spPr bwMode="auto">
                  <a:xfrm>
                    <a:off x="1715770" y="2800985"/>
                    <a:ext cx="27940" cy="25400"/>
                  </a:xfrm>
                  <a:custGeom>
                    <a:avLst/>
                    <a:gdLst>
                      <a:gd name="T0" fmla="*/ 0 w 112"/>
                      <a:gd name="T1" fmla="*/ 0 h 84"/>
                      <a:gd name="T2" fmla="*/ 0 w 112"/>
                      <a:gd name="T3" fmla="*/ 84 h 84"/>
                      <a:gd name="T4" fmla="*/ 112 w 112"/>
                      <a:gd name="T5" fmla="*/ 84 h 84"/>
                      <a:gd name="T6" fmla="*/ 112 w 112"/>
                      <a:gd name="T7" fmla="*/ 17 h 84"/>
                      <a:gd name="T8" fmla="*/ 0 w 112"/>
                      <a:gd name="T9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2" h="84">
                        <a:moveTo>
                          <a:pt x="0" y="0"/>
                        </a:moveTo>
                        <a:lnTo>
                          <a:pt x="0" y="84"/>
                        </a:lnTo>
                        <a:lnTo>
                          <a:pt x="112" y="84"/>
                        </a:lnTo>
                        <a:lnTo>
                          <a:pt x="112" y="1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588">
                    <a:solidFill>
                      <a:srgbClr val="000000"/>
                    </a:solidFill>
                    <a:prstDash val="solid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28" name="Freeform 188"/>
                  <p:cNvSpPr/>
                  <p:nvPr/>
                </p:nvSpPr>
                <p:spPr bwMode="auto">
                  <a:xfrm>
                    <a:off x="1658620" y="2754630"/>
                    <a:ext cx="19050" cy="22860"/>
                  </a:xfrm>
                  <a:custGeom>
                    <a:avLst/>
                    <a:gdLst>
                      <a:gd name="T0" fmla="*/ 42 w 77"/>
                      <a:gd name="T1" fmla="*/ 0 h 76"/>
                      <a:gd name="T2" fmla="*/ 0 w 77"/>
                      <a:gd name="T3" fmla="*/ 76 h 76"/>
                      <a:gd name="T4" fmla="*/ 56 w 77"/>
                      <a:gd name="T5" fmla="*/ 70 h 76"/>
                      <a:gd name="T6" fmla="*/ 77 w 77"/>
                      <a:gd name="T7" fmla="*/ 19 h 76"/>
                      <a:gd name="T8" fmla="*/ 42 w 77"/>
                      <a:gd name="T9" fmla="*/ 0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" h="76">
                        <a:moveTo>
                          <a:pt x="42" y="0"/>
                        </a:moveTo>
                        <a:lnTo>
                          <a:pt x="0" y="76"/>
                        </a:lnTo>
                        <a:lnTo>
                          <a:pt x="56" y="70"/>
                        </a:lnTo>
                        <a:lnTo>
                          <a:pt x="77" y="19"/>
                        </a:lnTo>
                        <a:lnTo>
                          <a:pt x="42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29" name="Freeform 189"/>
                  <p:cNvSpPr/>
                  <p:nvPr/>
                </p:nvSpPr>
                <p:spPr bwMode="auto">
                  <a:xfrm>
                    <a:off x="1625600" y="2905125"/>
                    <a:ext cx="88265" cy="8255"/>
                  </a:xfrm>
                  <a:custGeom>
                    <a:avLst/>
                    <a:gdLst>
                      <a:gd name="T0" fmla="*/ 0 w 356"/>
                      <a:gd name="T1" fmla="*/ 0 h 26"/>
                      <a:gd name="T2" fmla="*/ 356 w 356"/>
                      <a:gd name="T3" fmla="*/ 0 h 26"/>
                      <a:gd name="T4" fmla="*/ 356 w 356"/>
                      <a:gd name="T5" fmla="*/ 26 h 26"/>
                      <a:gd name="T6" fmla="*/ 5 w 356"/>
                      <a:gd name="T7" fmla="*/ 26 h 26"/>
                      <a:gd name="T8" fmla="*/ 0 w 356"/>
                      <a:gd name="T9" fmla="*/ 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6" h="26">
                        <a:moveTo>
                          <a:pt x="0" y="0"/>
                        </a:moveTo>
                        <a:lnTo>
                          <a:pt x="356" y="0"/>
                        </a:lnTo>
                        <a:lnTo>
                          <a:pt x="356" y="26"/>
                        </a:lnTo>
                        <a:lnTo>
                          <a:pt x="5" y="2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30" name="Freeform 190"/>
                  <p:cNvSpPr/>
                  <p:nvPr/>
                </p:nvSpPr>
                <p:spPr bwMode="auto">
                  <a:xfrm>
                    <a:off x="1558290" y="2606675"/>
                    <a:ext cx="38100" cy="50165"/>
                  </a:xfrm>
                  <a:custGeom>
                    <a:avLst/>
                    <a:gdLst>
                      <a:gd name="T0" fmla="*/ 140 w 149"/>
                      <a:gd name="T1" fmla="*/ 0 h 163"/>
                      <a:gd name="T2" fmla="*/ 2 w 149"/>
                      <a:gd name="T3" fmla="*/ 117 h 163"/>
                      <a:gd name="T4" fmla="*/ 0 w 149"/>
                      <a:gd name="T5" fmla="*/ 163 h 163"/>
                      <a:gd name="T6" fmla="*/ 149 w 149"/>
                      <a:gd name="T7" fmla="*/ 54 h 163"/>
                      <a:gd name="T8" fmla="*/ 140 w 149"/>
                      <a:gd name="T9" fmla="*/ 0 h 1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9" h="163">
                        <a:moveTo>
                          <a:pt x="140" y="0"/>
                        </a:moveTo>
                        <a:lnTo>
                          <a:pt x="2" y="117"/>
                        </a:lnTo>
                        <a:lnTo>
                          <a:pt x="0" y="163"/>
                        </a:lnTo>
                        <a:lnTo>
                          <a:pt x="149" y="54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31" name="Freeform 191"/>
                  <p:cNvSpPr/>
                  <p:nvPr/>
                </p:nvSpPr>
                <p:spPr bwMode="auto">
                  <a:xfrm>
                    <a:off x="1549400" y="2479040"/>
                    <a:ext cx="55245" cy="415925"/>
                  </a:xfrm>
                  <a:custGeom>
                    <a:avLst/>
                    <a:gdLst>
                      <a:gd name="T0" fmla="*/ 225 w 225"/>
                      <a:gd name="T1" fmla="*/ 0 h 1395"/>
                      <a:gd name="T2" fmla="*/ 0 w 225"/>
                      <a:gd name="T3" fmla="*/ 82 h 1395"/>
                      <a:gd name="T4" fmla="*/ 0 w 225"/>
                      <a:gd name="T5" fmla="*/ 1395 h 1395"/>
                      <a:gd name="T6" fmla="*/ 42 w 225"/>
                      <a:gd name="T7" fmla="*/ 1395 h 1395"/>
                      <a:gd name="T8" fmla="*/ 42 w 225"/>
                      <a:gd name="T9" fmla="*/ 202 h 1395"/>
                      <a:gd name="T10" fmla="*/ 225 w 225"/>
                      <a:gd name="T11" fmla="*/ 133 h 1395"/>
                      <a:gd name="T12" fmla="*/ 225 w 225"/>
                      <a:gd name="T13" fmla="*/ 0 h 1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25" h="1395">
                        <a:moveTo>
                          <a:pt x="225" y="0"/>
                        </a:moveTo>
                        <a:lnTo>
                          <a:pt x="0" y="82"/>
                        </a:lnTo>
                        <a:lnTo>
                          <a:pt x="0" y="1395"/>
                        </a:lnTo>
                        <a:lnTo>
                          <a:pt x="42" y="1395"/>
                        </a:lnTo>
                        <a:lnTo>
                          <a:pt x="42" y="202"/>
                        </a:lnTo>
                        <a:lnTo>
                          <a:pt x="225" y="133"/>
                        </a:lnTo>
                        <a:lnTo>
                          <a:pt x="225" y="0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32" name="Freeform 192"/>
                  <p:cNvSpPr/>
                  <p:nvPr/>
                </p:nvSpPr>
                <p:spPr bwMode="auto">
                  <a:xfrm>
                    <a:off x="1548130" y="2894965"/>
                    <a:ext cx="318135" cy="92075"/>
                  </a:xfrm>
                  <a:custGeom>
                    <a:avLst/>
                    <a:gdLst>
                      <a:gd name="T0" fmla="*/ 0 w 1290"/>
                      <a:gd name="T1" fmla="*/ 304 h 304"/>
                      <a:gd name="T2" fmla="*/ 0 w 1290"/>
                      <a:gd name="T3" fmla="*/ 0 h 304"/>
                      <a:gd name="T4" fmla="*/ 281 w 1290"/>
                      <a:gd name="T5" fmla="*/ 0 h 304"/>
                      <a:gd name="T6" fmla="*/ 337 w 1290"/>
                      <a:gd name="T7" fmla="*/ 51 h 304"/>
                      <a:gd name="T8" fmla="*/ 505 w 1290"/>
                      <a:gd name="T9" fmla="*/ 51 h 304"/>
                      <a:gd name="T10" fmla="*/ 561 w 1290"/>
                      <a:gd name="T11" fmla="*/ 102 h 304"/>
                      <a:gd name="T12" fmla="*/ 1122 w 1290"/>
                      <a:gd name="T13" fmla="*/ 102 h 304"/>
                      <a:gd name="T14" fmla="*/ 1122 w 1290"/>
                      <a:gd name="T15" fmla="*/ 203 h 304"/>
                      <a:gd name="T16" fmla="*/ 1290 w 1290"/>
                      <a:gd name="T17" fmla="*/ 203 h 304"/>
                      <a:gd name="T18" fmla="*/ 1290 w 1290"/>
                      <a:gd name="T19" fmla="*/ 304 h 304"/>
                      <a:gd name="T20" fmla="*/ 0 w 1290"/>
                      <a:gd name="T21" fmla="*/ 304 h 3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90" h="304">
                        <a:moveTo>
                          <a:pt x="0" y="304"/>
                        </a:moveTo>
                        <a:lnTo>
                          <a:pt x="0" y="0"/>
                        </a:lnTo>
                        <a:lnTo>
                          <a:pt x="281" y="0"/>
                        </a:lnTo>
                        <a:lnTo>
                          <a:pt x="337" y="51"/>
                        </a:lnTo>
                        <a:lnTo>
                          <a:pt x="505" y="51"/>
                        </a:lnTo>
                        <a:lnTo>
                          <a:pt x="561" y="102"/>
                        </a:lnTo>
                        <a:lnTo>
                          <a:pt x="1122" y="102"/>
                        </a:lnTo>
                        <a:lnTo>
                          <a:pt x="1122" y="203"/>
                        </a:lnTo>
                        <a:lnTo>
                          <a:pt x="1290" y="203"/>
                        </a:lnTo>
                        <a:lnTo>
                          <a:pt x="1290" y="304"/>
                        </a:lnTo>
                        <a:lnTo>
                          <a:pt x="0" y="304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33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1548130" y="2955290"/>
                    <a:ext cx="234950" cy="31115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34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1537335" y="2769235"/>
                    <a:ext cx="1905" cy="52070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35" name="Freeform 195"/>
                  <p:cNvSpPr/>
                  <p:nvPr/>
                </p:nvSpPr>
                <p:spPr bwMode="auto">
                  <a:xfrm>
                    <a:off x="1529080" y="2821940"/>
                    <a:ext cx="20955" cy="27305"/>
                  </a:xfrm>
                  <a:custGeom>
                    <a:avLst/>
                    <a:gdLst>
                      <a:gd name="T0" fmla="*/ 0 w 84"/>
                      <a:gd name="T1" fmla="*/ 89 h 89"/>
                      <a:gd name="T2" fmla="*/ 0 w 84"/>
                      <a:gd name="T3" fmla="*/ 0 h 89"/>
                      <a:gd name="T4" fmla="*/ 84 w 84"/>
                      <a:gd name="T5" fmla="*/ 0 h 89"/>
                      <a:gd name="T6" fmla="*/ 84 w 84"/>
                      <a:gd name="T7" fmla="*/ 32 h 89"/>
                      <a:gd name="T8" fmla="*/ 28 w 84"/>
                      <a:gd name="T9" fmla="*/ 32 h 89"/>
                      <a:gd name="T10" fmla="*/ 28 w 84"/>
                      <a:gd name="T11" fmla="*/ 89 h 89"/>
                      <a:gd name="T12" fmla="*/ 0 w 84"/>
                      <a:gd name="T13" fmla="*/ 89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4" h="89">
                        <a:moveTo>
                          <a:pt x="0" y="89"/>
                        </a:moveTo>
                        <a:lnTo>
                          <a:pt x="0" y="0"/>
                        </a:lnTo>
                        <a:lnTo>
                          <a:pt x="84" y="0"/>
                        </a:lnTo>
                        <a:lnTo>
                          <a:pt x="84" y="32"/>
                        </a:lnTo>
                        <a:lnTo>
                          <a:pt x="28" y="32"/>
                        </a:lnTo>
                        <a:lnTo>
                          <a:pt x="28" y="89"/>
                        </a:lnTo>
                        <a:lnTo>
                          <a:pt x="0" y="8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36" name="Freeform 196"/>
                  <p:cNvSpPr/>
                  <p:nvPr/>
                </p:nvSpPr>
                <p:spPr bwMode="auto">
                  <a:xfrm>
                    <a:off x="1644650" y="2802890"/>
                    <a:ext cx="71120" cy="110490"/>
                  </a:xfrm>
                  <a:custGeom>
                    <a:avLst/>
                    <a:gdLst>
                      <a:gd name="T0" fmla="*/ 0 w 287"/>
                      <a:gd name="T1" fmla="*/ 0 h 367"/>
                      <a:gd name="T2" fmla="*/ 287 w 287"/>
                      <a:gd name="T3" fmla="*/ 367 h 367"/>
                      <a:gd name="T4" fmla="*/ 245 w 287"/>
                      <a:gd name="T5" fmla="*/ 360 h 367"/>
                      <a:gd name="T6" fmla="*/ 0 w 287"/>
                      <a:gd name="T7" fmla="*/ 51 h 367"/>
                      <a:gd name="T8" fmla="*/ 0 w 287"/>
                      <a:gd name="T9" fmla="*/ 0 h 3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7" h="367">
                        <a:moveTo>
                          <a:pt x="0" y="0"/>
                        </a:moveTo>
                        <a:lnTo>
                          <a:pt x="287" y="367"/>
                        </a:lnTo>
                        <a:lnTo>
                          <a:pt x="245" y="360"/>
                        </a:lnTo>
                        <a:lnTo>
                          <a:pt x="0" y="5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37" name="Freeform 197"/>
                  <p:cNvSpPr/>
                  <p:nvPr/>
                </p:nvSpPr>
                <p:spPr bwMode="auto">
                  <a:xfrm>
                    <a:off x="1492250" y="2865755"/>
                    <a:ext cx="55245" cy="121285"/>
                  </a:xfrm>
                  <a:custGeom>
                    <a:avLst/>
                    <a:gdLst>
                      <a:gd name="T0" fmla="*/ 168 w 224"/>
                      <a:gd name="T1" fmla="*/ 0 h 405"/>
                      <a:gd name="T2" fmla="*/ 0 w 224"/>
                      <a:gd name="T3" fmla="*/ 152 h 405"/>
                      <a:gd name="T4" fmla="*/ 0 w 224"/>
                      <a:gd name="T5" fmla="*/ 405 h 405"/>
                      <a:gd name="T6" fmla="*/ 224 w 224"/>
                      <a:gd name="T7" fmla="*/ 405 h 405"/>
                      <a:gd name="T8" fmla="*/ 224 w 224"/>
                      <a:gd name="T9" fmla="*/ 101 h 405"/>
                      <a:gd name="T10" fmla="*/ 168 w 224"/>
                      <a:gd name="T11" fmla="*/ 0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24" h="405">
                        <a:moveTo>
                          <a:pt x="168" y="0"/>
                        </a:moveTo>
                        <a:lnTo>
                          <a:pt x="0" y="152"/>
                        </a:lnTo>
                        <a:lnTo>
                          <a:pt x="0" y="405"/>
                        </a:lnTo>
                        <a:lnTo>
                          <a:pt x="224" y="405"/>
                        </a:lnTo>
                        <a:lnTo>
                          <a:pt x="224" y="101"/>
                        </a:lnTo>
                        <a:lnTo>
                          <a:pt x="168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38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478915" y="3043555"/>
                    <a:ext cx="387350" cy="19050"/>
                  </a:xfrm>
                  <a:prstGeom prst="rect">
                    <a:avLst/>
                  </a:prstGeom>
                  <a:solidFill>
                    <a:srgbClr val="9F9F9F"/>
                  </a:solidFill>
                  <a:ln w="1588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39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1478915" y="3016250"/>
                    <a:ext cx="387350" cy="27305"/>
                  </a:xfrm>
                  <a:prstGeom prst="rect">
                    <a:avLst/>
                  </a:prstGeom>
                  <a:solidFill>
                    <a:srgbClr val="9F9F9F"/>
                  </a:solidFill>
                  <a:ln w="1588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40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1478915" y="2987040"/>
                    <a:ext cx="387350" cy="29210"/>
                  </a:xfrm>
                  <a:prstGeom prst="rect">
                    <a:avLst/>
                  </a:prstGeom>
                  <a:solidFill>
                    <a:srgbClr val="9F9F9F"/>
                  </a:solidFill>
                  <a:ln w="1588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41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1814195" y="2964180"/>
                    <a:ext cx="41275" cy="14605"/>
                  </a:xfrm>
                  <a:prstGeom prst="rect">
                    <a:avLst/>
                  </a:prstGeom>
                  <a:solidFill>
                    <a:srgbClr val="9F9F9F"/>
                  </a:solidFill>
                  <a:ln w="1588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42" name="Oval 202"/>
                  <p:cNvSpPr>
                    <a:spLocks noChangeArrowheads="1"/>
                  </p:cNvSpPr>
                  <p:nvPr/>
                </p:nvSpPr>
                <p:spPr bwMode="auto">
                  <a:xfrm>
                    <a:off x="1518285" y="2849245"/>
                    <a:ext cx="31115" cy="33655"/>
                  </a:xfrm>
                  <a:prstGeom prst="ellipse">
                    <a:avLst/>
                  </a:prstGeom>
                  <a:solidFill>
                    <a:srgbClr val="9F9F9F"/>
                  </a:solidFill>
                  <a:ln w="158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43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1617345" y="2790190"/>
                    <a:ext cx="27940" cy="29210"/>
                  </a:xfrm>
                  <a:prstGeom prst="rect">
                    <a:avLst/>
                  </a:pr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44" name="Freeform 204"/>
                  <p:cNvSpPr/>
                  <p:nvPr/>
                </p:nvSpPr>
                <p:spPr bwMode="auto">
                  <a:xfrm>
                    <a:off x="1603375" y="2775585"/>
                    <a:ext cx="110490" cy="119380"/>
                  </a:xfrm>
                  <a:custGeom>
                    <a:avLst/>
                    <a:gdLst>
                      <a:gd name="T0" fmla="*/ 56 w 448"/>
                      <a:gd name="T1" fmla="*/ 403 h 403"/>
                      <a:gd name="T2" fmla="*/ 56 w 448"/>
                      <a:gd name="T3" fmla="*/ 50 h 403"/>
                      <a:gd name="T4" fmla="*/ 448 w 448"/>
                      <a:gd name="T5" fmla="*/ 50 h 403"/>
                      <a:gd name="T6" fmla="*/ 448 w 448"/>
                      <a:gd name="T7" fmla="*/ 0 h 403"/>
                      <a:gd name="T8" fmla="*/ 0 w 448"/>
                      <a:gd name="T9" fmla="*/ 0 h 403"/>
                      <a:gd name="T10" fmla="*/ 0 w 448"/>
                      <a:gd name="T11" fmla="*/ 403 h 403"/>
                      <a:gd name="T12" fmla="*/ 56 w 448"/>
                      <a:gd name="T13" fmla="*/ 403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8" h="403">
                        <a:moveTo>
                          <a:pt x="56" y="403"/>
                        </a:moveTo>
                        <a:lnTo>
                          <a:pt x="56" y="50"/>
                        </a:lnTo>
                        <a:lnTo>
                          <a:pt x="448" y="50"/>
                        </a:lnTo>
                        <a:lnTo>
                          <a:pt x="448" y="0"/>
                        </a:lnTo>
                        <a:lnTo>
                          <a:pt x="0" y="0"/>
                        </a:lnTo>
                        <a:lnTo>
                          <a:pt x="0" y="403"/>
                        </a:lnTo>
                        <a:lnTo>
                          <a:pt x="56" y="40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grpSp>
                <p:nvGrpSpPr>
                  <p:cNvPr id="292045" name="Group 205"/>
                  <p:cNvGrpSpPr/>
                  <p:nvPr/>
                </p:nvGrpSpPr>
                <p:grpSpPr bwMode="auto">
                  <a:xfrm>
                    <a:off x="1511300" y="2660650"/>
                    <a:ext cx="126365" cy="123190"/>
                    <a:chOff x="1511300" y="2660650"/>
                    <a:chExt cx="126365" cy="123190"/>
                  </a:xfrm>
                </p:grpSpPr>
                <p:sp>
                  <p:nvSpPr>
                    <p:cNvPr id="292046" name="Oval 2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2095" y="2660650"/>
                      <a:ext cx="115570" cy="123190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2400" b="1">
                        <a:solidFill>
                          <a:srgbClr val="000099"/>
                        </a:solidFill>
                        <a:latin typeface="+mn-lt"/>
                        <a:ea typeface="黑体" panose="02010609060101010101" pitchFamily="2" charset="-122"/>
                      </a:endParaRPr>
                    </a:p>
                  </p:txBody>
                </p:sp>
                <p:sp>
                  <p:nvSpPr>
                    <p:cNvPr id="292047" name="Oval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11300" y="2660650"/>
                      <a:ext cx="114300" cy="123190"/>
                    </a:xfrm>
                    <a:prstGeom prst="ellipse">
                      <a:avLst/>
                    </a:prstGeom>
                    <a:solidFill>
                      <a:srgbClr val="C0C0C0"/>
                    </a:solidFill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2400" b="1">
                        <a:solidFill>
                          <a:srgbClr val="000099"/>
                        </a:solidFill>
                        <a:latin typeface="+mn-lt"/>
                        <a:ea typeface="黑体" panose="02010609060101010101" pitchFamily="2" charset="-122"/>
                      </a:endParaRPr>
                    </a:p>
                  </p:txBody>
                </p:sp>
              </p:grpSp>
              <p:grpSp>
                <p:nvGrpSpPr>
                  <p:cNvPr id="292048" name="Group 208"/>
                  <p:cNvGrpSpPr/>
                  <p:nvPr/>
                </p:nvGrpSpPr>
                <p:grpSpPr bwMode="auto">
                  <a:xfrm>
                    <a:off x="1561465" y="2894965"/>
                    <a:ext cx="41275" cy="121285"/>
                    <a:chOff x="1561465" y="2894965"/>
                    <a:chExt cx="41275" cy="121285"/>
                  </a:xfrm>
                </p:grpSpPr>
                <p:sp>
                  <p:nvSpPr>
                    <p:cNvPr id="292049" name="Rectangle 2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1465" y="2894965"/>
                      <a:ext cx="41275" cy="12128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588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 sz="2400" b="1">
                        <a:solidFill>
                          <a:srgbClr val="000099"/>
                        </a:solidFill>
                        <a:latin typeface="+mn-lt"/>
                        <a:ea typeface="黑体" panose="02010609060101010101" pitchFamily="2" charset="-122"/>
                      </a:endParaRPr>
                    </a:p>
                  </p:txBody>
                </p:sp>
                <p:grpSp>
                  <p:nvGrpSpPr>
                    <p:cNvPr id="292050" name="Group 210"/>
                    <p:cNvGrpSpPr/>
                    <p:nvPr/>
                  </p:nvGrpSpPr>
                  <p:grpSpPr bwMode="auto">
                    <a:xfrm>
                      <a:off x="1561465" y="2911475"/>
                      <a:ext cx="41275" cy="92075"/>
                      <a:chOff x="1561465" y="2911475"/>
                      <a:chExt cx="41275" cy="92075"/>
                    </a:xfrm>
                  </p:grpSpPr>
                  <p:sp>
                    <p:nvSpPr>
                      <p:cNvPr id="292051" name="Line 2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1465" y="2926080"/>
                        <a:ext cx="41275" cy="1905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400" b="1">
                          <a:solidFill>
                            <a:srgbClr val="000099"/>
                          </a:solidFill>
                          <a:latin typeface="+mn-lt"/>
                          <a:ea typeface="黑体" panose="02010609060101010101" pitchFamily="2" charset="-122"/>
                        </a:endParaRPr>
                      </a:p>
                    </p:txBody>
                  </p:sp>
                  <p:sp>
                    <p:nvSpPr>
                      <p:cNvPr id="292052" name="Line 2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1465" y="2972435"/>
                        <a:ext cx="41275" cy="1905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400" b="1">
                          <a:solidFill>
                            <a:srgbClr val="000099"/>
                          </a:solidFill>
                          <a:latin typeface="+mn-lt"/>
                          <a:ea typeface="黑体" panose="02010609060101010101" pitchFamily="2" charset="-122"/>
                        </a:endParaRPr>
                      </a:p>
                    </p:txBody>
                  </p:sp>
                  <p:sp>
                    <p:nvSpPr>
                      <p:cNvPr id="292053" name="Line 2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1465" y="2955290"/>
                        <a:ext cx="41275" cy="1905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400" b="1">
                          <a:solidFill>
                            <a:srgbClr val="000099"/>
                          </a:solidFill>
                          <a:latin typeface="+mn-lt"/>
                          <a:ea typeface="黑体" panose="02010609060101010101" pitchFamily="2" charset="-122"/>
                        </a:endParaRPr>
                      </a:p>
                    </p:txBody>
                  </p:sp>
                  <p:sp>
                    <p:nvSpPr>
                      <p:cNvPr id="292054" name="Line 2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1465" y="2940685"/>
                        <a:ext cx="41275" cy="1905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400" b="1">
                          <a:solidFill>
                            <a:srgbClr val="000099"/>
                          </a:solidFill>
                          <a:latin typeface="+mn-lt"/>
                          <a:ea typeface="黑体" panose="02010609060101010101" pitchFamily="2" charset="-122"/>
                        </a:endParaRPr>
                      </a:p>
                    </p:txBody>
                  </p:sp>
                  <p:sp>
                    <p:nvSpPr>
                      <p:cNvPr id="292055" name="Line 2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1465" y="2911475"/>
                        <a:ext cx="41275" cy="1905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400" b="1">
                          <a:solidFill>
                            <a:srgbClr val="000099"/>
                          </a:solidFill>
                          <a:latin typeface="+mn-lt"/>
                          <a:ea typeface="黑体" panose="02010609060101010101" pitchFamily="2" charset="-122"/>
                        </a:endParaRPr>
                      </a:p>
                    </p:txBody>
                  </p:sp>
                  <p:sp>
                    <p:nvSpPr>
                      <p:cNvPr id="292056" name="Line 2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1465" y="2987040"/>
                        <a:ext cx="41275" cy="1905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400" b="1">
                          <a:solidFill>
                            <a:srgbClr val="000099"/>
                          </a:solidFill>
                          <a:latin typeface="+mn-lt"/>
                          <a:ea typeface="黑体" panose="02010609060101010101" pitchFamily="2" charset="-122"/>
                        </a:endParaRPr>
                      </a:p>
                    </p:txBody>
                  </p:sp>
                  <p:sp>
                    <p:nvSpPr>
                      <p:cNvPr id="292057" name="Line 2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1465" y="3001645"/>
                        <a:ext cx="41275" cy="1905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400" b="1">
                          <a:solidFill>
                            <a:srgbClr val="000099"/>
                          </a:solidFill>
                          <a:latin typeface="+mn-lt"/>
                          <a:ea typeface="黑体" panose="02010609060101010101" pitchFamily="2" charset="-122"/>
                        </a:endParaRPr>
                      </a:p>
                    </p:txBody>
                  </p:sp>
                </p:grpSp>
              </p:grpSp>
              <p:sp>
                <p:nvSpPr>
                  <p:cNvPr id="292058" name="Rectangle 218"/>
                  <p:cNvSpPr>
                    <a:spLocks noChangeArrowheads="1"/>
                  </p:cNvSpPr>
                  <p:nvPr/>
                </p:nvSpPr>
                <p:spPr bwMode="auto">
                  <a:xfrm>
                    <a:off x="1824355" y="2926080"/>
                    <a:ext cx="13970" cy="29210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</p:grpSp>
            <p:grpSp>
              <p:nvGrpSpPr>
                <p:cNvPr id="292059" name="Group 219"/>
                <p:cNvGrpSpPr/>
                <p:nvPr/>
              </p:nvGrpSpPr>
              <p:grpSpPr bwMode="auto">
                <a:xfrm>
                  <a:off x="1710690" y="2592070"/>
                  <a:ext cx="69215" cy="83820"/>
                  <a:chOff x="1710690" y="2592070"/>
                  <a:chExt cx="69215" cy="83820"/>
                </a:xfrm>
              </p:grpSpPr>
              <p:sp>
                <p:nvSpPr>
                  <p:cNvPr id="292060" name="Freeform 220"/>
                  <p:cNvSpPr/>
                  <p:nvPr/>
                </p:nvSpPr>
                <p:spPr bwMode="auto">
                  <a:xfrm>
                    <a:off x="1748790" y="2616835"/>
                    <a:ext cx="31115" cy="58420"/>
                  </a:xfrm>
                  <a:custGeom>
                    <a:avLst/>
                    <a:gdLst>
                      <a:gd name="T0" fmla="*/ 106 w 127"/>
                      <a:gd name="T1" fmla="*/ 0 h 195"/>
                      <a:gd name="T2" fmla="*/ 0 w 127"/>
                      <a:gd name="T3" fmla="*/ 164 h 195"/>
                      <a:gd name="T4" fmla="*/ 21 w 127"/>
                      <a:gd name="T5" fmla="*/ 195 h 195"/>
                      <a:gd name="T6" fmla="*/ 127 w 127"/>
                      <a:gd name="T7" fmla="*/ 6 h 195"/>
                      <a:gd name="T8" fmla="*/ 106 w 127"/>
                      <a:gd name="T9" fmla="*/ 0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195">
                        <a:moveTo>
                          <a:pt x="106" y="0"/>
                        </a:moveTo>
                        <a:lnTo>
                          <a:pt x="0" y="164"/>
                        </a:lnTo>
                        <a:lnTo>
                          <a:pt x="21" y="195"/>
                        </a:lnTo>
                        <a:lnTo>
                          <a:pt x="127" y="6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BFBFD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61" name="Freeform 221"/>
                  <p:cNvSpPr/>
                  <p:nvPr/>
                </p:nvSpPr>
                <p:spPr bwMode="auto">
                  <a:xfrm>
                    <a:off x="1710690" y="2592070"/>
                    <a:ext cx="60325" cy="16510"/>
                  </a:xfrm>
                  <a:custGeom>
                    <a:avLst/>
                    <a:gdLst>
                      <a:gd name="T0" fmla="*/ 238 w 246"/>
                      <a:gd name="T1" fmla="*/ 0 h 57"/>
                      <a:gd name="T2" fmla="*/ 0 w 246"/>
                      <a:gd name="T3" fmla="*/ 31 h 57"/>
                      <a:gd name="T4" fmla="*/ 35 w 246"/>
                      <a:gd name="T5" fmla="*/ 57 h 57"/>
                      <a:gd name="T6" fmla="*/ 246 w 246"/>
                      <a:gd name="T7" fmla="*/ 19 h 57"/>
                      <a:gd name="T8" fmla="*/ 238 w 246"/>
                      <a:gd name="T9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6" h="57">
                        <a:moveTo>
                          <a:pt x="238" y="0"/>
                        </a:moveTo>
                        <a:lnTo>
                          <a:pt x="0" y="31"/>
                        </a:lnTo>
                        <a:lnTo>
                          <a:pt x="35" y="57"/>
                        </a:lnTo>
                        <a:lnTo>
                          <a:pt x="246" y="19"/>
                        </a:lnTo>
                        <a:lnTo>
                          <a:pt x="238" y="0"/>
                        </a:lnTo>
                        <a:close/>
                      </a:path>
                    </a:pathLst>
                  </a:custGeom>
                  <a:solidFill>
                    <a:srgbClr val="BFBFD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</p:grpSp>
            <p:grpSp>
              <p:nvGrpSpPr>
                <p:cNvPr id="292062" name="Group 222"/>
                <p:cNvGrpSpPr/>
                <p:nvPr/>
              </p:nvGrpSpPr>
              <p:grpSpPr bwMode="auto">
                <a:xfrm>
                  <a:off x="1572260" y="2456180"/>
                  <a:ext cx="227965" cy="388620"/>
                  <a:chOff x="1572260" y="2456180"/>
                  <a:chExt cx="227965" cy="388620"/>
                </a:xfrm>
              </p:grpSpPr>
              <p:sp>
                <p:nvSpPr>
                  <p:cNvPr id="292063" name="Freeform 223"/>
                  <p:cNvSpPr/>
                  <p:nvPr/>
                </p:nvSpPr>
                <p:spPr bwMode="auto">
                  <a:xfrm>
                    <a:off x="1572260" y="2458085"/>
                    <a:ext cx="227965" cy="386715"/>
                  </a:xfrm>
                  <a:custGeom>
                    <a:avLst/>
                    <a:gdLst>
                      <a:gd name="T0" fmla="*/ 30 w 920"/>
                      <a:gd name="T1" fmla="*/ 47 h 1300"/>
                      <a:gd name="T2" fmla="*/ 16 w 920"/>
                      <a:gd name="T3" fmla="*/ 85 h 1300"/>
                      <a:gd name="T4" fmla="*/ 4 w 920"/>
                      <a:gd name="T5" fmla="*/ 132 h 1300"/>
                      <a:gd name="T6" fmla="*/ 0 w 920"/>
                      <a:gd name="T7" fmla="*/ 183 h 1300"/>
                      <a:gd name="T8" fmla="*/ 0 w 920"/>
                      <a:gd name="T9" fmla="*/ 233 h 1300"/>
                      <a:gd name="T10" fmla="*/ 12 w 920"/>
                      <a:gd name="T11" fmla="*/ 299 h 1300"/>
                      <a:gd name="T12" fmla="*/ 23 w 920"/>
                      <a:gd name="T13" fmla="*/ 381 h 1300"/>
                      <a:gd name="T14" fmla="*/ 44 w 920"/>
                      <a:gd name="T15" fmla="*/ 473 h 1300"/>
                      <a:gd name="T16" fmla="*/ 79 w 920"/>
                      <a:gd name="T17" fmla="*/ 578 h 1300"/>
                      <a:gd name="T18" fmla="*/ 131 w 920"/>
                      <a:gd name="T19" fmla="*/ 679 h 1300"/>
                      <a:gd name="T20" fmla="*/ 215 w 920"/>
                      <a:gd name="T21" fmla="*/ 799 h 1300"/>
                      <a:gd name="T22" fmla="*/ 299 w 920"/>
                      <a:gd name="T23" fmla="*/ 912 h 1300"/>
                      <a:gd name="T24" fmla="*/ 369 w 920"/>
                      <a:gd name="T25" fmla="*/ 988 h 1300"/>
                      <a:gd name="T26" fmla="*/ 467 w 920"/>
                      <a:gd name="T27" fmla="*/ 1079 h 1300"/>
                      <a:gd name="T28" fmla="*/ 569 w 920"/>
                      <a:gd name="T29" fmla="*/ 1155 h 1300"/>
                      <a:gd name="T30" fmla="*/ 660 w 920"/>
                      <a:gd name="T31" fmla="*/ 1215 h 1300"/>
                      <a:gd name="T32" fmla="*/ 726 w 920"/>
                      <a:gd name="T33" fmla="*/ 1253 h 1300"/>
                      <a:gd name="T34" fmla="*/ 793 w 920"/>
                      <a:gd name="T35" fmla="*/ 1281 h 1300"/>
                      <a:gd name="T36" fmla="*/ 846 w 920"/>
                      <a:gd name="T37" fmla="*/ 1300 h 1300"/>
                      <a:gd name="T38" fmla="*/ 888 w 920"/>
                      <a:gd name="T39" fmla="*/ 1300 h 1300"/>
                      <a:gd name="T40" fmla="*/ 920 w 920"/>
                      <a:gd name="T41" fmla="*/ 1284 h 1300"/>
                      <a:gd name="T42" fmla="*/ 61 w 920"/>
                      <a:gd name="T43" fmla="*/ 0 h 1300"/>
                      <a:gd name="T44" fmla="*/ 30 w 920"/>
                      <a:gd name="T45" fmla="*/ 47 h 1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920" h="1300">
                        <a:moveTo>
                          <a:pt x="30" y="47"/>
                        </a:moveTo>
                        <a:lnTo>
                          <a:pt x="16" y="85"/>
                        </a:lnTo>
                        <a:lnTo>
                          <a:pt x="4" y="132"/>
                        </a:lnTo>
                        <a:lnTo>
                          <a:pt x="0" y="183"/>
                        </a:lnTo>
                        <a:lnTo>
                          <a:pt x="0" y="233"/>
                        </a:lnTo>
                        <a:lnTo>
                          <a:pt x="12" y="299"/>
                        </a:lnTo>
                        <a:lnTo>
                          <a:pt x="23" y="381"/>
                        </a:lnTo>
                        <a:lnTo>
                          <a:pt x="44" y="473"/>
                        </a:lnTo>
                        <a:lnTo>
                          <a:pt x="79" y="578"/>
                        </a:lnTo>
                        <a:lnTo>
                          <a:pt x="131" y="679"/>
                        </a:lnTo>
                        <a:lnTo>
                          <a:pt x="215" y="799"/>
                        </a:lnTo>
                        <a:lnTo>
                          <a:pt x="299" y="912"/>
                        </a:lnTo>
                        <a:lnTo>
                          <a:pt x="369" y="988"/>
                        </a:lnTo>
                        <a:lnTo>
                          <a:pt x="467" y="1079"/>
                        </a:lnTo>
                        <a:lnTo>
                          <a:pt x="569" y="1155"/>
                        </a:lnTo>
                        <a:lnTo>
                          <a:pt x="660" y="1215"/>
                        </a:lnTo>
                        <a:lnTo>
                          <a:pt x="726" y="1253"/>
                        </a:lnTo>
                        <a:lnTo>
                          <a:pt x="793" y="1281"/>
                        </a:lnTo>
                        <a:lnTo>
                          <a:pt x="846" y="1300"/>
                        </a:lnTo>
                        <a:lnTo>
                          <a:pt x="888" y="1300"/>
                        </a:lnTo>
                        <a:lnTo>
                          <a:pt x="920" y="1284"/>
                        </a:lnTo>
                        <a:lnTo>
                          <a:pt x="61" y="0"/>
                        </a:lnTo>
                        <a:lnTo>
                          <a:pt x="30" y="47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64" name="Freeform 224"/>
                  <p:cNvSpPr/>
                  <p:nvPr/>
                </p:nvSpPr>
                <p:spPr bwMode="auto">
                  <a:xfrm>
                    <a:off x="1586230" y="2456180"/>
                    <a:ext cx="214630" cy="384810"/>
                  </a:xfrm>
                  <a:custGeom>
                    <a:avLst/>
                    <a:gdLst>
                      <a:gd name="T0" fmla="*/ 7 w 866"/>
                      <a:gd name="T1" fmla="*/ 0 h 1288"/>
                      <a:gd name="T2" fmla="*/ 0 w 866"/>
                      <a:gd name="T3" fmla="*/ 26 h 1288"/>
                      <a:gd name="T4" fmla="*/ 0 w 866"/>
                      <a:gd name="T5" fmla="*/ 82 h 1288"/>
                      <a:gd name="T6" fmla="*/ 4 w 866"/>
                      <a:gd name="T7" fmla="*/ 149 h 1288"/>
                      <a:gd name="T8" fmla="*/ 11 w 866"/>
                      <a:gd name="T9" fmla="*/ 202 h 1288"/>
                      <a:gd name="T10" fmla="*/ 21 w 866"/>
                      <a:gd name="T11" fmla="*/ 272 h 1288"/>
                      <a:gd name="T12" fmla="*/ 35 w 866"/>
                      <a:gd name="T13" fmla="*/ 354 h 1288"/>
                      <a:gd name="T14" fmla="*/ 56 w 866"/>
                      <a:gd name="T15" fmla="*/ 439 h 1288"/>
                      <a:gd name="T16" fmla="*/ 98 w 866"/>
                      <a:gd name="T17" fmla="*/ 547 h 1288"/>
                      <a:gd name="T18" fmla="*/ 161 w 866"/>
                      <a:gd name="T19" fmla="*/ 670 h 1288"/>
                      <a:gd name="T20" fmla="*/ 231 w 866"/>
                      <a:gd name="T21" fmla="*/ 771 h 1288"/>
                      <a:gd name="T22" fmla="*/ 315 w 866"/>
                      <a:gd name="T23" fmla="*/ 878 h 1288"/>
                      <a:gd name="T24" fmla="*/ 392 w 866"/>
                      <a:gd name="T25" fmla="*/ 960 h 1288"/>
                      <a:gd name="T26" fmla="*/ 452 w 866"/>
                      <a:gd name="T27" fmla="*/ 1016 h 1288"/>
                      <a:gd name="T28" fmla="*/ 508 w 866"/>
                      <a:gd name="T29" fmla="*/ 1068 h 1288"/>
                      <a:gd name="T30" fmla="*/ 567 w 866"/>
                      <a:gd name="T31" fmla="*/ 1118 h 1288"/>
                      <a:gd name="T32" fmla="*/ 634 w 866"/>
                      <a:gd name="T33" fmla="*/ 1168 h 1288"/>
                      <a:gd name="T34" fmla="*/ 679 w 866"/>
                      <a:gd name="T35" fmla="*/ 1200 h 1288"/>
                      <a:gd name="T36" fmla="*/ 728 w 866"/>
                      <a:gd name="T37" fmla="*/ 1228 h 1288"/>
                      <a:gd name="T38" fmla="*/ 782 w 866"/>
                      <a:gd name="T39" fmla="*/ 1256 h 1288"/>
                      <a:gd name="T40" fmla="*/ 827 w 866"/>
                      <a:gd name="T41" fmla="*/ 1282 h 1288"/>
                      <a:gd name="T42" fmla="*/ 855 w 866"/>
                      <a:gd name="T43" fmla="*/ 1288 h 1288"/>
                      <a:gd name="T44" fmla="*/ 866 w 866"/>
                      <a:gd name="T45" fmla="*/ 1270 h 1288"/>
                      <a:gd name="T46" fmla="*/ 863 w 866"/>
                      <a:gd name="T47" fmla="*/ 1243 h 1288"/>
                      <a:gd name="T48" fmla="*/ 856 w 866"/>
                      <a:gd name="T49" fmla="*/ 1213 h 1288"/>
                      <a:gd name="T50" fmla="*/ 845 w 866"/>
                      <a:gd name="T51" fmla="*/ 1159 h 1288"/>
                      <a:gd name="T52" fmla="*/ 831 w 866"/>
                      <a:gd name="T53" fmla="*/ 1089 h 1288"/>
                      <a:gd name="T54" fmla="*/ 813 w 866"/>
                      <a:gd name="T55" fmla="*/ 1023 h 1288"/>
                      <a:gd name="T56" fmla="*/ 792 w 866"/>
                      <a:gd name="T57" fmla="*/ 947 h 1288"/>
                      <a:gd name="T58" fmla="*/ 764 w 866"/>
                      <a:gd name="T59" fmla="*/ 866 h 1288"/>
                      <a:gd name="T60" fmla="*/ 733 w 866"/>
                      <a:gd name="T61" fmla="*/ 802 h 1288"/>
                      <a:gd name="T62" fmla="*/ 707 w 866"/>
                      <a:gd name="T63" fmla="*/ 746 h 1288"/>
                      <a:gd name="T64" fmla="*/ 666 w 866"/>
                      <a:gd name="T65" fmla="*/ 672 h 1288"/>
                      <a:gd name="T66" fmla="*/ 627 w 866"/>
                      <a:gd name="T67" fmla="*/ 607 h 1288"/>
                      <a:gd name="T68" fmla="*/ 579 w 866"/>
                      <a:gd name="T69" fmla="*/ 537 h 1288"/>
                      <a:gd name="T70" fmla="*/ 504 w 866"/>
                      <a:gd name="T71" fmla="*/ 448 h 1288"/>
                      <a:gd name="T72" fmla="*/ 452 w 866"/>
                      <a:gd name="T73" fmla="*/ 385 h 1288"/>
                      <a:gd name="T74" fmla="*/ 376 w 866"/>
                      <a:gd name="T75" fmla="*/ 299 h 1288"/>
                      <a:gd name="T76" fmla="*/ 305 w 866"/>
                      <a:gd name="T77" fmla="*/ 237 h 1288"/>
                      <a:gd name="T78" fmla="*/ 235 w 866"/>
                      <a:gd name="T79" fmla="*/ 173 h 1288"/>
                      <a:gd name="T80" fmla="*/ 182 w 866"/>
                      <a:gd name="T81" fmla="*/ 127 h 1288"/>
                      <a:gd name="T82" fmla="*/ 126 w 866"/>
                      <a:gd name="T83" fmla="*/ 78 h 1288"/>
                      <a:gd name="T84" fmla="*/ 84 w 866"/>
                      <a:gd name="T85" fmla="*/ 45 h 1288"/>
                      <a:gd name="T86" fmla="*/ 42 w 866"/>
                      <a:gd name="T87" fmla="*/ 13 h 1288"/>
                      <a:gd name="T88" fmla="*/ 7 w 866"/>
                      <a:gd name="T89" fmla="*/ 0 h 1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866" h="1288">
                        <a:moveTo>
                          <a:pt x="7" y="0"/>
                        </a:moveTo>
                        <a:lnTo>
                          <a:pt x="0" y="26"/>
                        </a:lnTo>
                        <a:lnTo>
                          <a:pt x="0" y="82"/>
                        </a:lnTo>
                        <a:lnTo>
                          <a:pt x="4" y="149"/>
                        </a:lnTo>
                        <a:lnTo>
                          <a:pt x="11" y="202"/>
                        </a:lnTo>
                        <a:lnTo>
                          <a:pt x="21" y="272"/>
                        </a:lnTo>
                        <a:lnTo>
                          <a:pt x="35" y="354"/>
                        </a:lnTo>
                        <a:lnTo>
                          <a:pt x="56" y="439"/>
                        </a:lnTo>
                        <a:lnTo>
                          <a:pt x="98" y="547"/>
                        </a:lnTo>
                        <a:lnTo>
                          <a:pt x="161" y="670"/>
                        </a:lnTo>
                        <a:lnTo>
                          <a:pt x="231" y="771"/>
                        </a:lnTo>
                        <a:lnTo>
                          <a:pt x="315" y="878"/>
                        </a:lnTo>
                        <a:lnTo>
                          <a:pt x="392" y="960"/>
                        </a:lnTo>
                        <a:lnTo>
                          <a:pt x="452" y="1016"/>
                        </a:lnTo>
                        <a:lnTo>
                          <a:pt x="508" y="1068"/>
                        </a:lnTo>
                        <a:lnTo>
                          <a:pt x="567" y="1118"/>
                        </a:lnTo>
                        <a:lnTo>
                          <a:pt x="634" y="1168"/>
                        </a:lnTo>
                        <a:lnTo>
                          <a:pt x="679" y="1200"/>
                        </a:lnTo>
                        <a:lnTo>
                          <a:pt x="728" y="1228"/>
                        </a:lnTo>
                        <a:lnTo>
                          <a:pt x="782" y="1256"/>
                        </a:lnTo>
                        <a:lnTo>
                          <a:pt x="827" y="1282"/>
                        </a:lnTo>
                        <a:lnTo>
                          <a:pt x="855" y="1288"/>
                        </a:lnTo>
                        <a:lnTo>
                          <a:pt x="866" y="1270"/>
                        </a:lnTo>
                        <a:lnTo>
                          <a:pt x="863" y="1243"/>
                        </a:lnTo>
                        <a:lnTo>
                          <a:pt x="856" y="1213"/>
                        </a:lnTo>
                        <a:lnTo>
                          <a:pt x="845" y="1159"/>
                        </a:lnTo>
                        <a:lnTo>
                          <a:pt x="831" y="1089"/>
                        </a:lnTo>
                        <a:lnTo>
                          <a:pt x="813" y="1023"/>
                        </a:lnTo>
                        <a:lnTo>
                          <a:pt x="792" y="947"/>
                        </a:lnTo>
                        <a:lnTo>
                          <a:pt x="764" y="866"/>
                        </a:lnTo>
                        <a:lnTo>
                          <a:pt x="733" y="802"/>
                        </a:lnTo>
                        <a:lnTo>
                          <a:pt x="707" y="746"/>
                        </a:lnTo>
                        <a:lnTo>
                          <a:pt x="666" y="672"/>
                        </a:lnTo>
                        <a:lnTo>
                          <a:pt x="627" y="607"/>
                        </a:lnTo>
                        <a:lnTo>
                          <a:pt x="579" y="537"/>
                        </a:lnTo>
                        <a:lnTo>
                          <a:pt x="504" y="448"/>
                        </a:lnTo>
                        <a:lnTo>
                          <a:pt x="452" y="385"/>
                        </a:lnTo>
                        <a:lnTo>
                          <a:pt x="376" y="299"/>
                        </a:lnTo>
                        <a:lnTo>
                          <a:pt x="305" y="237"/>
                        </a:lnTo>
                        <a:lnTo>
                          <a:pt x="235" y="173"/>
                        </a:lnTo>
                        <a:lnTo>
                          <a:pt x="182" y="127"/>
                        </a:lnTo>
                        <a:lnTo>
                          <a:pt x="126" y="78"/>
                        </a:lnTo>
                        <a:lnTo>
                          <a:pt x="84" y="45"/>
                        </a:lnTo>
                        <a:lnTo>
                          <a:pt x="42" y="13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</p:grpSp>
            <p:grpSp>
              <p:nvGrpSpPr>
                <p:cNvPr id="292065" name="Group 225"/>
                <p:cNvGrpSpPr/>
                <p:nvPr/>
              </p:nvGrpSpPr>
              <p:grpSpPr bwMode="auto">
                <a:xfrm>
                  <a:off x="1594485" y="2553970"/>
                  <a:ext cx="217805" cy="252730"/>
                  <a:chOff x="1594485" y="2553970"/>
                  <a:chExt cx="217805" cy="252730"/>
                </a:xfrm>
              </p:grpSpPr>
              <p:sp>
                <p:nvSpPr>
                  <p:cNvPr id="292066" name="Freeform 226"/>
                  <p:cNvSpPr/>
                  <p:nvPr/>
                </p:nvSpPr>
                <p:spPr bwMode="auto">
                  <a:xfrm>
                    <a:off x="1594485" y="2553970"/>
                    <a:ext cx="209550" cy="16510"/>
                  </a:xfrm>
                  <a:custGeom>
                    <a:avLst/>
                    <a:gdLst>
                      <a:gd name="T0" fmla="*/ 0 w 851"/>
                      <a:gd name="T1" fmla="*/ 0 h 57"/>
                      <a:gd name="T2" fmla="*/ 851 w 851"/>
                      <a:gd name="T3" fmla="*/ 32 h 57"/>
                      <a:gd name="T4" fmla="*/ 844 w 851"/>
                      <a:gd name="T5" fmla="*/ 57 h 57"/>
                      <a:gd name="T6" fmla="*/ 3 w 851"/>
                      <a:gd name="T7" fmla="*/ 26 h 57"/>
                      <a:gd name="T8" fmla="*/ 0 w 851"/>
                      <a:gd name="T9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51" h="57">
                        <a:moveTo>
                          <a:pt x="0" y="0"/>
                        </a:moveTo>
                        <a:lnTo>
                          <a:pt x="851" y="32"/>
                        </a:lnTo>
                        <a:lnTo>
                          <a:pt x="844" y="57"/>
                        </a:lnTo>
                        <a:lnTo>
                          <a:pt x="3" y="2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FDFF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67" name="Freeform 227"/>
                  <p:cNvSpPr/>
                  <p:nvPr/>
                </p:nvSpPr>
                <p:spPr bwMode="auto">
                  <a:xfrm>
                    <a:off x="1737995" y="2604135"/>
                    <a:ext cx="74295" cy="202565"/>
                  </a:xfrm>
                  <a:custGeom>
                    <a:avLst/>
                    <a:gdLst>
                      <a:gd name="T0" fmla="*/ 267 w 302"/>
                      <a:gd name="T1" fmla="*/ 13 h 673"/>
                      <a:gd name="T2" fmla="*/ 0 w 302"/>
                      <a:gd name="T3" fmla="*/ 657 h 673"/>
                      <a:gd name="T4" fmla="*/ 25 w 302"/>
                      <a:gd name="T5" fmla="*/ 673 h 673"/>
                      <a:gd name="T6" fmla="*/ 302 w 302"/>
                      <a:gd name="T7" fmla="*/ 0 h 673"/>
                      <a:gd name="T8" fmla="*/ 267 w 302"/>
                      <a:gd name="T9" fmla="*/ 13 h 6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2" h="673">
                        <a:moveTo>
                          <a:pt x="267" y="13"/>
                        </a:moveTo>
                        <a:lnTo>
                          <a:pt x="0" y="657"/>
                        </a:lnTo>
                        <a:lnTo>
                          <a:pt x="25" y="673"/>
                        </a:lnTo>
                        <a:lnTo>
                          <a:pt x="302" y="0"/>
                        </a:lnTo>
                        <a:lnTo>
                          <a:pt x="267" y="13"/>
                        </a:lnTo>
                        <a:close/>
                      </a:path>
                    </a:pathLst>
                  </a:custGeom>
                  <a:solidFill>
                    <a:srgbClr val="DFDFF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</p:grpSp>
            <p:grpSp>
              <p:nvGrpSpPr>
                <p:cNvPr id="292068" name="Group 228"/>
                <p:cNvGrpSpPr/>
                <p:nvPr/>
              </p:nvGrpSpPr>
              <p:grpSpPr bwMode="auto">
                <a:xfrm>
                  <a:off x="1764030" y="2558415"/>
                  <a:ext cx="88265" cy="62865"/>
                  <a:chOff x="1764030" y="2558415"/>
                  <a:chExt cx="88265" cy="62865"/>
                </a:xfrm>
              </p:grpSpPr>
              <p:sp>
                <p:nvSpPr>
                  <p:cNvPr id="292069" name="Freeform 229"/>
                  <p:cNvSpPr/>
                  <p:nvPr/>
                </p:nvSpPr>
                <p:spPr bwMode="auto">
                  <a:xfrm>
                    <a:off x="1764030" y="2566670"/>
                    <a:ext cx="62230" cy="54610"/>
                  </a:xfrm>
                  <a:custGeom>
                    <a:avLst/>
                    <a:gdLst>
                      <a:gd name="T0" fmla="*/ 187 w 250"/>
                      <a:gd name="T1" fmla="*/ 0 h 184"/>
                      <a:gd name="T2" fmla="*/ 11 w 250"/>
                      <a:gd name="T3" fmla="*/ 57 h 184"/>
                      <a:gd name="T4" fmla="*/ 4 w 250"/>
                      <a:gd name="T5" fmla="*/ 67 h 184"/>
                      <a:gd name="T6" fmla="*/ 0 w 250"/>
                      <a:gd name="T7" fmla="*/ 86 h 184"/>
                      <a:gd name="T8" fmla="*/ 2 w 250"/>
                      <a:gd name="T9" fmla="*/ 112 h 184"/>
                      <a:gd name="T10" fmla="*/ 5 w 250"/>
                      <a:gd name="T11" fmla="*/ 128 h 184"/>
                      <a:gd name="T12" fmla="*/ 15 w 250"/>
                      <a:gd name="T13" fmla="*/ 151 h 184"/>
                      <a:gd name="T14" fmla="*/ 33 w 250"/>
                      <a:gd name="T15" fmla="*/ 169 h 184"/>
                      <a:gd name="T16" fmla="*/ 57 w 250"/>
                      <a:gd name="T17" fmla="*/ 181 h 184"/>
                      <a:gd name="T18" fmla="*/ 71 w 250"/>
                      <a:gd name="T19" fmla="*/ 184 h 184"/>
                      <a:gd name="T20" fmla="*/ 85 w 250"/>
                      <a:gd name="T21" fmla="*/ 184 h 184"/>
                      <a:gd name="T22" fmla="*/ 250 w 250"/>
                      <a:gd name="T23" fmla="*/ 114 h 184"/>
                      <a:gd name="T24" fmla="*/ 218 w 250"/>
                      <a:gd name="T25" fmla="*/ 92 h 184"/>
                      <a:gd name="T26" fmla="*/ 201 w 250"/>
                      <a:gd name="T27" fmla="*/ 70 h 184"/>
                      <a:gd name="T28" fmla="*/ 187 w 250"/>
                      <a:gd name="T29" fmla="*/ 0 h 1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50" h="184">
                        <a:moveTo>
                          <a:pt x="187" y="0"/>
                        </a:moveTo>
                        <a:lnTo>
                          <a:pt x="11" y="57"/>
                        </a:lnTo>
                        <a:lnTo>
                          <a:pt x="4" y="67"/>
                        </a:lnTo>
                        <a:lnTo>
                          <a:pt x="0" y="86"/>
                        </a:lnTo>
                        <a:lnTo>
                          <a:pt x="2" y="112"/>
                        </a:lnTo>
                        <a:lnTo>
                          <a:pt x="5" y="128"/>
                        </a:lnTo>
                        <a:lnTo>
                          <a:pt x="15" y="151"/>
                        </a:lnTo>
                        <a:lnTo>
                          <a:pt x="33" y="169"/>
                        </a:lnTo>
                        <a:lnTo>
                          <a:pt x="57" y="181"/>
                        </a:lnTo>
                        <a:lnTo>
                          <a:pt x="71" y="184"/>
                        </a:lnTo>
                        <a:lnTo>
                          <a:pt x="85" y="184"/>
                        </a:lnTo>
                        <a:lnTo>
                          <a:pt x="250" y="114"/>
                        </a:lnTo>
                        <a:lnTo>
                          <a:pt x="218" y="92"/>
                        </a:lnTo>
                        <a:lnTo>
                          <a:pt x="201" y="70"/>
                        </a:lnTo>
                        <a:lnTo>
                          <a:pt x="187" y="0"/>
                        </a:lnTo>
                        <a:close/>
                      </a:path>
                    </a:pathLst>
                  </a:custGeom>
                  <a:solidFill>
                    <a:srgbClr val="BFBFD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70" name="Freeform 230"/>
                  <p:cNvSpPr/>
                  <p:nvPr/>
                </p:nvSpPr>
                <p:spPr bwMode="auto">
                  <a:xfrm>
                    <a:off x="1800225" y="2558415"/>
                    <a:ext cx="34290" cy="52070"/>
                  </a:xfrm>
                  <a:custGeom>
                    <a:avLst/>
                    <a:gdLst>
                      <a:gd name="T0" fmla="*/ 81 w 139"/>
                      <a:gd name="T1" fmla="*/ 25 h 173"/>
                      <a:gd name="T2" fmla="*/ 74 w 139"/>
                      <a:gd name="T3" fmla="*/ 15 h 173"/>
                      <a:gd name="T4" fmla="*/ 60 w 139"/>
                      <a:gd name="T5" fmla="*/ 5 h 173"/>
                      <a:gd name="T6" fmla="*/ 36 w 139"/>
                      <a:gd name="T7" fmla="*/ 0 h 173"/>
                      <a:gd name="T8" fmla="*/ 22 w 139"/>
                      <a:gd name="T9" fmla="*/ 2 h 173"/>
                      <a:gd name="T10" fmla="*/ 13 w 139"/>
                      <a:gd name="T11" fmla="*/ 12 h 173"/>
                      <a:gd name="T12" fmla="*/ 4 w 139"/>
                      <a:gd name="T13" fmla="*/ 25 h 173"/>
                      <a:gd name="T14" fmla="*/ 0 w 139"/>
                      <a:gd name="T15" fmla="*/ 46 h 173"/>
                      <a:gd name="T16" fmla="*/ 1 w 139"/>
                      <a:gd name="T17" fmla="*/ 58 h 173"/>
                      <a:gd name="T18" fmla="*/ 3 w 139"/>
                      <a:gd name="T19" fmla="*/ 74 h 173"/>
                      <a:gd name="T20" fmla="*/ 9 w 139"/>
                      <a:gd name="T21" fmla="*/ 97 h 173"/>
                      <a:gd name="T22" fmla="*/ 20 w 139"/>
                      <a:gd name="T23" fmla="*/ 116 h 173"/>
                      <a:gd name="T24" fmla="*/ 31 w 139"/>
                      <a:gd name="T25" fmla="*/ 133 h 173"/>
                      <a:gd name="T26" fmla="*/ 44 w 139"/>
                      <a:gd name="T27" fmla="*/ 147 h 173"/>
                      <a:gd name="T28" fmla="*/ 58 w 139"/>
                      <a:gd name="T29" fmla="*/ 160 h 173"/>
                      <a:gd name="T30" fmla="*/ 76 w 139"/>
                      <a:gd name="T31" fmla="*/ 167 h 173"/>
                      <a:gd name="T32" fmla="*/ 97 w 139"/>
                      <a:gd name="T33" fmla="*/ 173 h 173"/>
                      <a:gd name="T34" fmla="*/ 114 w 139"/>
                      <a:gd name="T35" fmla="*/ 173 h 173"/>
                      <a:gd name="T36" fmla="*/ 130 w 139"/>
                      <a:gd name="T37" fmla="*/ 164 h 173"/>
                      <a:gd name="T38" fmla="*/ 137 w 139"/>
                      <a:gd name="T39" fmla="*/ 151 h 173"/>
                      <a:gd name="T40" fmla="*/ 139 w 139"/>
                      <a:gd name="T41" fmla="*/ 132 h 173"/>
                      <a:gd name="T42" fmla="*/ 134 w 139"/>
                      <a:gd name="T43" fmla="*/ 111 h 173"/>
                      <a:gd name="T44" fmla="*/ 123 w 139"/>
                      <a:gd name="T45" fmla="*/ 82 h 173"/>
                      <a:gd name="T46" fmla="*/ 99 w 139"/>
                      <a:gd name="T47" fmla="*/ 46 h 173"/>
                      <a:gd name="T48" fmla="*/ 81 w 139"/>
                      <a:gd name="T49" fmla="*/ 25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39" h="173">
                        <a:moveTo>
                          <a:pt x="81" y="25"/>
                        </a:moveTo>
                        <a:lnTo>
                          <a:pt x="74" y="15"/>
                        </a:lnTo>
                        <a:lnTo>
                          <a:pt x="60" y="5"/>
                        </a:lnTo>
                        <a:lnTo>
                          <a:pt x="36" y="0"/>
                        </a:lnTo>
                        <a:lnTo>
                          <a:pt x="22" y="2"/>
                        </a:lnTo>
                        <a:lnTo>
                          <a:pt x="13" y="12"/>
                        </a:lnTo>
                        <a:lnTo>
                          <a:pt x="4" y="25"/>
                        </a:lnTo>
                        <a:lnTo>
                          <a:pt x="0" y="46"/>
                        </a:lnTo>
                        <a:lnTo>
                          <a:pt x="1" y="58"/>
                        </a:lnTo>
                        <a:lnTo>
                          <a:pt x="3" y="74"/>
                        </a:lnTo>
                        <a:lnTo>
                          <a:pt x="9" y="97"/>
                        </a:lnTo>
                        <a:lnTo>
                          <a:pt x="20" y="116"/>
                        </a:lnTo>
                        <a:lnTo>
                          <a:pt x="31" y="133"/>
                        </a:lnTo>
                        <a:lnTo>
                          <a:pt x="44" y="147"/>
                        </a:lnTo>
                        <a:lnTo>
                          <a:pt x="58" y="160"/>
                        </a:lnTo>
                        <a:lnTo>
                          <a:pt x="76" y="167"/>
                        </a:lnTo>
                        <a:lnTo>
                          <a:pt x="97" y="173"/>
                        </a:lnTo>
                        <a:lnTo>
                          <a:pt x="114" y="173"/>
                        </a:lnTo>
                        <a:lnTo>
                          <a:pt x="130" y="164"/>
                        </a:lnTo>
                        <a:lnTo>
                          <a:pt x="137" y="151"/>
                        </a:lnTo>
                        <a:lnTo>
                          <a:pt x="139" y="132"/>
                        </a:lnTo>
                        <a:lnTo>
                          <a:pt x="134" y="111"/>
                        </a:lnTo>
                        <a:lnTo>
                          <a:pt x="123" y="82"/>
                        </a:lnTo>
                        <a:lnTo>
                          <a:pt x="99" y="46"/>
                        </a:lnTo>
                        <a:lnTo>
                          <a:pt x="81" y="2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71" name="Freeform 231"/>
                  <p:cNvSpPr/>
                  <p:nvPr/>
                </p:nvSpPr>
                <p:spPr bwMode="auto">
                  <a:xfrm>
                    <a:off x="1809115" y="2562860"/>
                    <a:ext cx="43180" cy="35560"/>
                  </a:xfrm>
                  <a:custGeom>
                    <a:avLst/>
                    <a:gdLst>
                      <a:gd name="T0" fmla="*/ 13 w 171"/>
                      <a:gd name="T1" fmla="*/ 27 h 123"/>
                      <a:gd name="T2" fmla="*/ 120 w 171"/>
                      <a:gd name="T3" fmla="*/ 3 h 123"/>
                      <a:gd name="T4" fmla="*/ 146 w 171"/>
                      <a:gd name="T5" fmla="*/ 0 h 123"/>
                      <a:gd name="T6" fmla="*/ 164 w 171"/>
                      <a:gd name="T7" fmla="*/ 3 h 123"/>
                      <a:gd name="T8" fmla="*/ 169 w 171"/>
                      <a:gd name="T9" fmla="*/ 9 h 123"/>
                      <a:gd name="T10" fmla="*/ 171 w 171"/>
                      <a:gd name="T11" fmla="*/ 22 h 123"/>
                      <a:gd name="T12" fmla="*/ 164 w 171"/>
                      <a:gd name="T13" fmla="*/ 41 h 123"/>
                      <a:gd name="T14" fmla="*/ 64 w 171"/>
                      <a:gd name="T15" fmla="*/ 123 h 123"/>
                      <a:gd name="T16" fmla="*/ 50 w 171"/>
                      <a:gd name="T17" fmla="*/ 122 h 123"/>
                      <a:gd name="T18" fmla="*/ 34 w 171"/>
                      <a:gd name="T19" fmla="*/ 116 h 123"/>
                      <a:gd name="T20" fmla="*/ 22 w 171"/>
                      <a:gd name="T21" fmla="*/ 106 h 123"/>
                      <a:gd name="T22" fmla="*/ 8 w 171"/>
                      <a:gd name="T23" fmla="*/ 90 h 123"/>
                      <a:gd name="T24" fmla="*/ 1 w 171"/>
                      <a:gd name="T25" fmla="*/ 74 h 123"/>
                      <a:gd name="T26" fmla="*/ 0 w 171"/>
                      <a:gd name="T27" fmla="*/ 56 h 123"/>
                      <a:gd name="T28" fmla="*/ 5 w 171"/>
                      <a:gd name="T29" fmla="*/ 40 h 123"/>
                      <a:gd name="T30" fmla="*/ 13 w 171"/>
                      <a:gd name="T31" fmla="*/ 27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71" h="123">
                        <a:moveTo>
                          <a:pt x="13" y="27"/>
                        </a:moveTo>
                        <a:lnTo>
                          <a:pt x="120" y="3"/>
                        </a:lnTo>
                        <a:lnTo>
                          <a:pt x="146" y="0"/>
                        </a:lnTo>
                        <a:lnTo>
                          <a:pt x="164" y="3"/>
                        </a:lnTo>
                        <a:lnTo>
                          <a:pt x="169" y="9"/>
                        </a:lnTo>
                        <a:lnTo>
                          <a:pt x="171" y="22"/>
                        </a:lnTo>
                        <a:lnTo>
                          <a:pt x="164" y="41"/>
                        </a:lnTo>
                        <a:lnTo>
                          <a:pt x="64" y="123"/>
                        </a:lnTo>
                        <a:lnTo>
                          <a:pt x="50" y="122"/>
                        </a:lnTo>
                        <a:lnTo>
                          <a:pt x="34" y="116"/>
                        </a:lnTo>
                        <a:lnTo>
                          <a:pt x="22" y="106"/>
                        </a:lnTo>
                        <a:lnTo>
                          <a:pt x="8" y="90"/>
                        </a:lnTo>
                        <a:lnTo>
                          <a:pt x="1" y="74"/>
                        </a:lnTo>
                        <a:lnTo>
                          <a:pt x="0" y="56"/>
                        </a:lnTo>
                        <a:lnTo>
                          <a:pt x="5" y="40"/>
                        </a:lnTo>
                        <a:lnTo>
                          <a:pt x="13" y="27"/>
                        </a:lnTo>
                        <a:close/>
                      </a:path>
                    </a:pathLst>
                  </a:custGeom>
                  <a:solidFill>
                    <a:srgbClr val="9F9FB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72" name="Freeform 232"/>
                  <p:cNvSpPr/>
                  <p:nvPr/>
                </p:nvSpPr>
                <p:spPr bwMode="auto">
                  <a:xfrm>
                    <a:off x="1778000" y="2579370"/>
                    <a:ext cx="17145" cy="37465"/>
                  </a:xfrm>
                  <a:custGeom>
                    <a:avLst/>
                    <a:gdLst>
                      <a:gd name="T0" fmla="*/ 4 w 73"/>
                      <a:gd name="T1" fmla="*/ 0 h 124"/>
                      <a:gd name="T2" fmla="*/ 0 w 73"/>
                      <a:gd name="T3" fmla="*/ 20 h 124"/>
                      <a:gd name="T4" fmla="*/ 0 w 73"/>
                      <a:gd name="T5" fmla="*/ 37 h 124"/>
                      <a:gd name="T6" fmla="*/ 5 w 73"/>
                      <a:gd name="T7" fmla="*/ 60 h 124"/>
                      <a:gd name="T8" fmla="*/ 11 w 73"/>
                      <a:gd name="T9" fmla="*/ 78 h 124"/>
                      <a:gd name="T10" fmla="*/ 26 w 73"/>
                      <a:gd name="T11" fmla="*/ 96 h 124"/>
                      <a:gd name="T12" fmla="*/ 40 w 73"/>
                      <a:gd name="T13" fmla="*/ 108 h 124"/>
                      <a:gd name="T14" fmla="*/ 51 w 73"/>
                      <a:gd name="T15" fmla="*/ 114 h 124"/>
                      <a:gd name="T16" fmla="*/ 61 w 73"/>
                      <a:gd name="T17" fmla="*/ 118 h 124"/>
                      <a:gd name="T18" fmla="*/ 73 w 73"/>
                      <a:gd name="T19" fmla="*/ 124 h 1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3" h="124">
                        <a:moveTo>
                          <a:pt x="4" y="0"/>
                        </a:moveTo>
                        <a:lnTo>
                          <a:pt x="0" y="20"/>
                        </a:lnTo>
                        <a:lnTo>
                          <a:pt x="0" y="37"/>
                        </a:lnTo>
                        <a:lnTo>
                          <a:pt x="5" y="60"/>
                        </a:lnTo>
                        <a:lnTo>
                          <a:pt x="11" y="78"/>
                        </a:lnTo>
                        <a:lnTo>
                          <a:pt x="26" y="96"/>
                        </a:lnTo>
                        <a:lnTo>
                          <a:pt x="40" y="108"/>
                        </a:lnTo>
                        <a:lnTo>
                          <a:pt x="51" y="114"/>
                        </a:lnTo>
                        <a:lnTo>
                          <a:pt x="61" y="118"/>
                        </a:lnTo>
                        <a:lnTo>
                          <a:pt x="73" y="124"/>
                        </a:lnTo>
                      </a:path>
                    </a:pathLst>
                  </a:custGeom>
                  <a:noFill/>
                  <a:ln w="1588">
                    <a:solidFill>
                      <a:srgbClr val="000000"/>
                    </a:solidFill>
                    <a:prstDash val="solid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292073" name="Freeform 233"/>
                  <p:cNvSpPr/>
                  <p:nvPr/>
                </p:nvSpPr>
                <p:spPr bwMode="auto">
                  <a:xfrm>
                    <a:off x="1788160" y="2574925"/>
                    <a:ext cx="19050" cy="37465"/>
                  </a:xfrm>
                  <a:custGeom>
                    <a:avLst/>
                    <a:gdLst>
                      <a:gd name="T0" fmla="*/ 5 w 74"/>
                      <a:gd name="T1" fmla="*/ 0 h 124"/>
                      <a:gd name="T2" fmla="*/ 0 w 74"/>
                      <a:gd name="T3" fmla="*/ 20 h 124"/>
                      <a:gd name="T4" fmla="*/ 0 w 74"/>
                      <a:gd name="T5" fmla="*/ 38 h 124"/>
                      <a:gd name="T6" fmla="*/ 6 w 74"/>
                      <a:gd name="T7" fmla="*/ 60 h 124"/>
                      <a:gd name="T8" fmla="*/ 12 w 74"/>
                      <a:gd name="T9" fmla="*/ 79 h 124"/>
                      <a:gd name="T10" fmla="*/ 27 w 74"/>
                      <a:gd name="T11" fmla="*/ 95 h 124"/>
                      <a:gd name="T12" fmla="*/ 41 w 74"/>
                      <a:gd name="T13" fmla="*/ 108 h 124"/>
                      <a:gd name="T14" fmla="*/ 51 w 74"/>
                      <a:gd name="T15" fmla="*/ 114 h 124"/>
                      <a:gd name="T16" fmla="*/ 62 w 74"/>
                      <a:gd name="T17" fmla="*/ 119 h 124"/>
                      <a:gd name="T18" fmla="*/ 74 w 74"/>
                      <a:gd name="T19" fmla="*/ 124 h 1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4" h="124">
                        <a:moveTo>
                          <a:pt x="5" y="0"/>
                        </a:moveTo>
                        <a:lnTo>
                          <a:pt x="0" y="20"/>
                        </a:lnTo>
                        <a:lnTo>
                          <a:pt x="0" y="38"/>
                        </a:lnTo>
                        <a:lnTo>
                          <a:pt x="6" y="60"/>
                        </a:lnTo>
                        <a:lnTo>
                          <a:pt x="12" y="79"/>
                        </a:lnTo>
                        <a:lnTo>
                          <a:pt x="27" y="95"/>
                        </a:lnTo>
                        <a:lnTo>
                          <a:pt x="41" y="108"/>
                        </a:lnTo>
                        <a:lnTo>
                          <a:pt x="51" y="114"/>
                        </a:lnTo>
                        <a:lnTo>
                          <a:pt x="62" y="119"/>
                        </a:lnTo>
                        <a:lnTo>
                          <a:pt x="74" y="124"/>
                        </a:lnTo>
                      </a:path>
                    </a:pathLst>
                  </a:custGeom>
                  <a:noFill/>
                  <a:ln w="1588">
                    <a:solidFill>
                      <a:srgbClr val="000000"/>
                    </a:solidFill>
                    <a:prstDash val="solid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anose="0201060906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292074" name="Line 234"/>
            <p:cNvSpPr>
              <a:spLocks noChangeShapeType="1"/>
            </p:cNvSpPr>
            <p:nvPr/>
          </p:nvSpPr>
          <p:spPr bwMode="auto">
            <a:xfrm>
              <a:off x="5041265" y="2265680"/>
              <a:ext cx="35293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292075" name="Picture 235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590" y="1602740"/>
              <a:ext cx="439420" cy="315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2076" name="Picture 23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715" y="1602740"/>
              <a:ext cx="439420" cy="315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92077" name="Freeform 237"/>
            <p:cNvSpPr/>
            <p:nvPr/>
          </p:nvSpPr>
          <p:spPr bwMode="auto">
            <a:xfrm>
              <a:off x="5511165" y="1887220"/>
              <a:ext cx="86360" cy="36385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78" name="Freeform 238"/>
            <p:cNvSpPr/>
            <p:nvPr/>
          </p:nvSpPr>
          <p:spPr bwMode="auto">
            <a:xfrm>
              <a:off x="6766560" y="1887220"/>
              <a:ext cx="84455" cy="36385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79" name="Freeform 239"/>
            <p:cNvSpPr/>
            <p:nvPr/>
          </p:nvSpPr>
          <p:spPr bwMode="auto">
            <a:xfrm>
              <a:off x="6139180" y="1887220"/>
              <a:ext cx="84455" cy="36385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292080" name="Picture 24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700" y="1602740"/>
              <a:ext cx="439420" cy="315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92081" name="Line 241"/>
            <p:cNvSpPr>
              <a:spLocks noChangeShapeType="1"/>
            </p:cNvSpPr>
            <p:nvPr/>
          </p:nvSpPr>
          <p:spPr bwMode="auto">
            <a:xfrm>
              <a:off x="5041265" y="3308985"/>
              <a:ext cx="35293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292082" name="Picture 242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590" y="2646045"/>
              <a:ext cx="439420" cy="315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2083" name="Picture 243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715" y="2646045"/>
              <a:ext cx="439420" cy="315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92084" name="Freeform 244"/>
            <p:cNvSpPr/>
            <p:nvPr/>
          </p:nvSpPr>
          <p:spPr bwMode="auto">
            <a:xfrm>
              <a:off x="5511165" y="2930525"/>
              <a:ext cx="86360" cy="36385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85" name="Freeform 245"/>
            <p:cNvSpPr/>
            <p:nvPr/>
          </p:nvSpPr>
          <p:spPr bwMode="auto">
            <a:xfrm>
              <a:off x="6766560" y="2930525"/>
              <a:ext cx="84455" cy="36385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86" name="Freeform 246"/>
            <p:cNvSpPr/>
            <p:nvPr/>
          </p:nvSpPr>
          <p:spPr bwMode="auto">
            <a:xfrm>
              <a:off x="6139180" y="2930525"/>
              <a:ext cx="84455" cy="36385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292087" name="Picture 24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700" y="2646045"/>
              <a:ext cx="439420" cy="315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2088" name="Picture 248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225" y="2644140"/>
              <a:ext cx="439420" cy="315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92089" name="Freeform 249"/>
            <p:cNvSpPr/>
            <p:nvPr/>
          </p:nvSpPr>
          <p:spPr bwMode="auto">
            <a:xfrm>
              <a:off x="8053705" y="2928620"/>
              <a:ext cx="84455" cy="36385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90" name="AutoShape 250"/>
            <p:cNvSpPr>
              <a:spLocks noChangeArrowheads="1"/>
            </p:cNvSpPr>
            <p:nvPr/>
          </p:nvSpPr>
          <p:spPr bwMode="auto">
            <a:xfrm>
              <a:off x="2922905" y="3024505"/>
              <a:ext cx="447675" cy="512445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DDDDDD">
                    <a:gamma/>
                    <a:shade val="3294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91" name="AutoShape 251"/>
            <p:cNvSpPr>
              <a:spLocks noChangeArrowheads="1"/>
            </p:cNvSpPr>
            <p:nvPr/>
          </p:nvSpPr>
          <p:spPr bwMode="auto">
            <a:xfrm>
              <a:off x="2374265" y="3971925"/>
              <a:ext cx="447675" cy="512445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DDDDDD">
                    <a:gamma/>
                    <a:shade val="3294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92" name="AutoShape 252"/>
            <p:cNvSpPr>
              <a:spLocks noChangeArrowheads="1"/>
            </p:cNvSpPr>
            <p:nvPr/>
          </p:nvSpPr>
          <p:spPr bwMode="auto">
            <a:xfrm>
              <a:off x="2452370" y="1885315"/>
              <a:ext cx="447675" cy="512445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DDDDDD">
                    <a:gamma/>
                    <a:shade val="3294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93" name="Text Box 253"/>
            <p:cNvSpPr txBox="1">
              <a:spLocks noChangeArrowheads="1"/>
            </p:cNvSpPr>
            <p:nvPr/>
          </p:nvSpPr>
          <p:spPr bwMode="auto">
            <a:xfrm>
              <a:off x="992505" y="1557020"/>
              <a:ext cx="147510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b="1" dirty="0">
                  <a:solidFill>
                    <a:srgbClr val="FF0000"/>
                  </a:solidFill>
                  <a:latin typeface="+mn-lt"/>
                  <a:ea typeface="黑体" panose="02010609060101010101" pitchFamily="2" charset="-122"/>
                </a:rPr>
                <a:t>高带宽光纤</a:t>
              </a:r>
              <a:endParaRPr kumimoji="1" lang="zh-CN" altLang="en-US" sz="2000" b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94" name="Line 254"/>
            <p:cNvSpPr>
              <a:spLocks noChangeShapeType="1"/>
            </p:cNvSpPr>
            <p:nvPr/>
          </p:nvSpPr>
          <p:spPr bwMode="auto">
            <a:xfrm rot="-21600000">
              <a:off x="3653155" y="2319020"/>
              <a:ext cx="462280" cy="344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95" name="Line 255"/>
            <p:cNvSpPr>
              <a:spLocks noChangeShapeType="1"/>
            </p:cNvSpPr>
            <p:nvPr/>
          </p:nvSpPr>
          <p:spPr bwMode="auto">
            <a:xfrm>
              <a:off x="1685925" y="5111115"/>
              <a:ext cx="31197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96" name="Line 256"/>
            <p:cNvSpPr>
              <a:spLocks noChangeShapeType="1"/>
            </p:cNvSpPr>
            <p:nvPr/>
          </p:nvSpPr>
          <p:spPr bwMode="auto">
            <a:xfrm>
              <a:off x="4805680" y="5111115"/>
              <a:ext cx="41573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97" name="Text Box 257"/>
            <p:cNvSpPr txBox="1">
              <a:spLocks noChangeArrowheads="1"/>
            </p:cNvSpPr>
            <p:nvPr/>
          </p:nvSpPr>
          <p:spPr bwMode="auto">
            <a:xfrm>
              <a:off x="6374130" y="4636135"/>
              <a:ext cx="121729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同轴电缆</a:t>
              </a:r>
              <a:endParaRPr kumimoji="1"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98" name="Text Box 258"/>
            <p:cNvSpPr txBox="1">
              <a:spLocks noChangeArrowheads="1"/>
            </p:cNvSpPr>
            <p:nvPr/>
          </p:nvSpPr>
          <p:spPr bwMode="auto">
            <a:xfrm>
              <a:off x="3079750" y="4636135"/>
              <a:ext cx="70104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b="1">
                  <a:solidFill>
                    <a:srgbClr val="FF0000"/>
                  </a:solidFill>
                  <a:latin typeface="+mn-lt"/>
                  <a:ea typeface="黑体" panose="02010609060101010101" pitchFamily="2" charset="-122"/>
                </a:rPr>
                <a:t>光纤</a:t>
              </a:r>
              <a:endParaRPr kumimoji="1" lang="zh-CN" altLang="en-US" sz="2000" b="1">
                <a:solidFill>
                  <a:srgbClr val="FF0000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92099" name="Line 259"/>
            <p:cNvSpPr>
              <a:spLocks noChangeShapeType="1"/>
            </p:cNvSpPr>
            <p:nvPr/>
          </p:nvSpPr>
          <p:spPr bwMode="auto">
            <a:xfrm>
              <a:off x="4805680" y="4920615"/>
              <a:ext cx="0" cy="380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931795" y="5445125"/>
            <a:ext cx="4659630" cy="46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+mn-lt"/>
                <a:ea typeface="黑体" panose="02010609060101010101" pitchFamily="2" charset="-122"/>
              </a:rPr>
              <a:t>HFC </a:t>
            </a:r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网的结构图</a:t>
            </a:r>
            <a:endParaRPr lang="zh-CN" altLang="en-US" sz="24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-243205"/>
            <a:ext cx="7482840" cy="1134745"/>
          </a:xfrm>
        </p:spPr>
        <p:txBody>
          <a:bodyPr/>
          <a:lstStyle/>
          <a:p>
            <a:pPr algn="ctr"/>
            <a:br>
              <a:rPr lang="en-US" altLang="zh-CN" sz="3200" dirty="0"/>
            </a:br>
            <a:r>
              <a:rPr lang="en-US" altLang="zh-CN" sz="3200" dirty="0"/>
              <a:t>HFC </a:t>
            </a:r>
            <a:r>
              <a:rPr lang="zh-CN" altLang="zh-CN" sz="3200" dirty="0"/>
              <a:t>网具有双向传输功能，</a:t>
            </a:r>
            <a:br>
              <a:rPr lang="en-US" altLang="zh-CN" sz="3200" dirty="0"/>
            </a:br>
            <a:r>
              <a:rPr lang="zh-CN" altLang="zh-CN" sz="3200" dirty="0"/>
              <a:t>扩展了传输频带</a:t>
            </a:r>
            <a:endParaRPr lang="zh-CN" altLang="en-US" sz="3200" dirty="0"/>
          </a:p>
        </p:txBody>
      </p:sp>
      <p:sp>
        <p:nvSpPr>
          <p:cNvPr id="293904" name="Line 16"/>
          <p:cNvSpPr>
            <a:spLocks noChangeShapeType="1"/>
          </p:cNvSpPr>
          <p:nvPr/>
        </p:nvSpPr>
        <p:spPr bwMode="auto">
          <a:xfrm>
            <a:off x="2342515" y="2285365"/>
            <a:ext cx="533844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93905" name="Text Box 17"/>
          <p:cNvSpPr txBox="1">
            <a:spLocks noChangeArrowheads="1"/>
          </p:cNvSpPr>
          <p:nvPr/>
        </p:nvSpPr>
        <p:spPr bwMode="auto">
          <a:xfrm>
            <a:off x="4455795" y="1757045"/>
            <a:ext cx="1422400" cy="4616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下行信道</a:t>
            </a:r>
            <a:endParaRPr kumimoji="1" lang="zh-CN" altLang="en-US" sz="2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93906" name="Rectangle 18"/>
          <p:cNvSpPr>
            <a:spLocks noChangeArrowheads="1"/>
          </p:cNvSpPr>
          <p:nvPr/>
        </p:nvSpPr>
        <p:spPr bwMode="auto">
          <a:xfrm>
            <a:off x="1019810" y="2538095"/>
            <a:ext cx="871855" cy="119507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93907" name="Text Box 19"/>
          <p:cNvSpPr txBox="1">
            <a:spLocks noChangeArrowheads="1"/>
          </p:cNvSpPr>
          <p:nvPr/>
        </p:nvSpPr>
        <p:spPr bwMode="auto">
          <a:xfrm>
            <a:off x="1029335" y="2761615"/>
            <a:ext cx="827405" cy="64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上行</a:t>
            </a:r>
            <a:endParaRPr kumimoji="1" lang="zh-CN" altLang="en-US" sz="20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信道</a:t>
            </a:r>
            <a:endParaRPr kumimoji="1" lang="zh-CN" altLang="en-US" sz="20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822325" y="3701415"/>
            <a:ext cx="722884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 5             65    87                                                                                              1000</a:t>
            </a:r>
            <a:endParaRPr kumimoji="1" lang="en-US" altLang="zh-CN" sz="20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2328545" y="2538095"/>
            <a:ext cx="5286375" cy="1195070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2465070" y="2969895"/>
            <a:ext cx="5008245" cy="431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2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调频广播、模拟和数字电视、数据业务</a:t>
            </a:r>
            <a:endParaRPr kumimoji="1" lang="zh-CN" altLang="en-US" sz="22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93911" name="Text Box 23"/>
          <p:cNvSpPr txBox="1">
            <a:spLocks noChangeArrowheads="1"/>
          </p:cNvSpPr>
          <p:nvPr/>
        </p:nvSpPr>
        <p:spPr bwMode="auto">
          <a:xfrm>
            <a:off x="7981315" y="3820795"/>
            <a:ext cx="139827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频率</a:t>
            </a: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(MHz)</a:t>
            </a:r>
            <a:endParaRPr kumimoji="1" lang="en-US" altLang="zh-CN" sz="20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93912" name="Line 24"/>
          <p:cNvSpPr>
            <a:spLocks noChangeShapeType="1"/>
          </p:cNvSpPr>
          <p:nvPr/>
        </p:nvSpPr>
        <p:spPr bwMode="auto">
          <a:xfrm>
            <a:off x="584835" y="3733165"/>
            <a:ext cx="80638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8545" y="4364990"/>
            <a:ext cx="5286375" cy="46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我国的</a:t>
            </a:r>
            <a:r>
              <a:rPr lang="en-US" altLang="zh-CN" sz="2400" b="1" dirty="0">
                <a:latin typeface="+mn-lt"/>
                <a:ea typeface="黑体" panose="02010609060101010101" pitchFamily="2" charset="-122"/>
              </a:rPr>
              <a:t> HFC </a:t>
            </a:r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网的频谱划分</a:t>
            </a:r>
            <a:endParaRPr lang="zh-CN" altLang="en-US" sz="24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/>
          <a:lstStyle/>
          <a:p>
            <a:pPr algn="ctr"/>
            <a:r>
              <a:rPr lang="zh-CN" altLang="en-US" sz="3200" dirty="0"/>
              <a:t>电缆调制解调器 </a:t>
            </a:r>
            <a:r>
              <a:rPr lang="en-US" altLang="zh-CN" sz="3200" dirty="0"/>
              <a:t>(Cable Modem) </a:t>
            </a:r>
            <a:endParaRPr lang="en-US" altLang="zh-CN" sz="3200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1031875" y="1557020"/>
            <a:ext cx="8347075" cy="3333750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电缆调制解调器</a:t>
            </a:r>
            <a:r>
              <a:rPr lang="zh-CN" altLang="en-US" sz="2800" dirty="0"/>
              <a:t>是为 </a:t>
            </a:r>
            <a:r>
              <a:rPr lang="en-US" altLang="zh-CN" sz="2800" dirty="0"/>
              <a:t>HFC </a:t>
            </a:r>
            <a:r>
              <a:rPr lang="zh-CN" altLang="en-US" sz="2800" dirty="0"/>
              <a:t>网而使用的调制解调器。</a:t>
            </a:r>
            <a:endParaRPr lang="zh-CN" altLang="en-US" sz="2800" dirty="0"/>
          </a:p>
          <a:p>
            <a:r>
              <a:rPr lang="zh-CN" altLang="en-US" sz="2800" dirty="0"/>
              <a:t>电缆调制解调器最大的特点就是传输速率高。</a:t>
            </a:r>
            <a:endParaRPr lang="en-US" altLang="zh-CN" sz="2800" dirty="0"/>
          </a:p>
          <a:p>
            <a:pPr lvl="1"/>
            <a:r>
              <a:rPr lang="zh-CN" altLang="en-US" sz="2400" dirty="0"/>
              <a:t>下行速率一般在 </a:t>
            </a:r>
            <a:r>
              <a:rPr lang="en-US" altLang="zh-CN" sz="2400" dirty="0"/>
              <a:t>3 </a:t>
            </a:r>
            <a:r>
              <a:rPr lang="en-US" altLang="zh-CN" sz="2400" dirty="0">
                <a:sym typeface="Symbol" panose="05050102010706020507" pitchFamily="18" charset="2"/>
              </a:rPr>
              <a:t> </a:t>
            </a:r>
            <a:r>
              <a:rPr lang="en-US" altLang="zh-CN" sz="2400" dirty="0"/>
              <a:t>10 Mbit/s</a:t>
            </a:r>
            <a:r>
              <a:rPr lang="zh-CN" altLang="en-US" sz="2400" dirty="0"/>
              <a:t>之间，最高可达 </a:t>
            </a:r>
            <a:r>
              <a:rPr lang="en-US" altLang="zh-CN" sz="2400" dirty="0"/>
              <a:t>30 Mbit/s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上行速率一般为 </a:t>
            </a:r>
            <a:r>
              <a:rPr lang="en-US" altLang="zh-CN" sz="2400" dirty="0"/>
              <a:t>0.2 </a:t>
            </a:r>
            <a:r>
              <a:rPr lang="en-US" altLang="zh-CN" sz="2400" dirty="0">
                <a:sym typeface="Symbol" panose="05050102010706020507" pitchFamily="18" charset="2"/>
              </a:rPr>
              <a:t> </a:t>
            </a:r>
            <a:r>
              <a:rPr lang="en-US" altLang="zh-CN" sz="2400" dirty="0"/>
              <a:t>2 Mbit/s</a:t>
            </a:r>
            <a:r>
              <a:rPr lang="zh-CN" altLang="en-US" sz="2400" dirty="0"/>
              <a:t>，最高可达 </a:t>
            </a:r>
            <a:r>
              <a:rPr lang="en-US" altLang="zh-CN" sz="2400" dirty="0"/>
              <a:t>10 Mbit/s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800" dirty="0"/>
              <a:t>电缆调制解调器比在普通电话线上使用的调制解调器要复杂得多，并且不是成对使用，而是只安装在用户端。 注意此组网方式的带宽是共享带宽，用户的实际分配带宽与在线用户数量关系极大。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</a:t>
            </a:r>
            <a:r>
              <a:rPr sz="40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sz="40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.3</a:t>
            </a:r>
            <a: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  FTTx </a:t>
            </a:r>
            <a:r>
              <a:rPr lang="zh-CN" altLang="en-US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技术 </a:t>
            </a:r>
            <a:endParaRPr lang="ko-KR" altLang="en-US" sz="4000">
              <a:ln w="3175" cap="flat" cmpd="sng">
                <a:noFill/>
              </a:ln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j-cs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1031875" y="1628775"/>
            <a:ext cx="8346440" cy="3333115"/>
          </a:xfrm>
        </p:spPr>
        <p:txBody>
          <a:bodyPr/>
          <a:lstStyle/>
          <a:p>
            <a:r>
              <a:rPr lang="en-US" altLang="zh-CN" sz="2800" dirty="0" err="1"/>
              <a:t>FTTx</a:t>
            </a:r>
            <a:r>
              <a:rPr lang="en-US" altLang="zh-CN" sz="2800" dirty="0"/>
              <a:t> </a:t>
            </a:r>
            <a:r>
              <a:rPr lang="zh-CN" altLang="en-US" sz="2800" dirty="0"/>
              <a:t>是一种实现宽带居民接入网的方案，代表</a:t>
            </a:r>
            <a:r>
              <a:rPr lang="zh-CN" altLang="zh-CN" sz="2800" dirty="0"/>
              <a:t>多种宽带光纤接入方式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 err="1"/>
              <a:t>FTTx</a:t>
            </a:r>
            <a:r>
              <a:rPr lang="en-US" altLang="zh-CN" sz="2800" dirty="0"/>
              <a:t> </a:t>
            </a:r>
            <a:r>
              <a:rPr lang="zh-CN" altLang="zh-CN" sz="2800" dirty="0"/>
              <a:t>表示</a:t>
            </a:r>
            <a:r>
              <a:rPr lang="en-US" altLang="zh-CN" sz="2800" dirty="0"/>
              <a:t> Fiber To The…</a:t>
            </a:r>
            <a:r>
              <a:rPr lang="zh-CN" altLang="en-US" sz="2800" dirty="0"/>
              <a:t>（光纤到</a:t>
            </a:r>
            <a:r>
              <a:rPr lang="en-US" altLang="zh-CN" sz="2800" dirty="0"/>
              <a:t>…</a:t>
            </a:r>
            <a:r>
              <a:rPr lang="zh-CN" altLang="en-US" sz="2800" dirty="0"/>
              <a:t>），例如：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0000CC"/>
                </a:solidFill>
              </a:rPr>
              <a:t>光纤到户 </a:t>
            </a:r>
            <a:r>
              <a:rPr lang="en-US" altLang="zh-CN" sz="2400" dirty="0">
                <a:solidFill>
                  <a:srgbClr val="0000CC"/>
                </a:solidFill>
              </a:rPr>
              <a:t>FTTH </a:t>
            </a:r>
            <a:r>
              <a:rPr lang="en-US" altLang="zh-CN" sz="2400" dirty="0"/>
              <a:t>(Fiber To The Home)</a:t>
            </a:r>
            <a:r>
              <a:rPr lang="zh-CN" altLang="en-US" sz="2400" dirty="0"/>
              <a:t>：光纤一直铺设到用户家庭，可能是居民接入网最后的解决方法。</a:t>
            </a:r>
            <a:endParaRPr lang="zh-CN" altLang="en-US" sz="2400" dirty="0"/>
          </a:p>
          <a:p>
            <a:pPr lvl="1"/>
            <a:r>
              <a:rPr lang="zh-CN" altLang="en-US" sz="2400" dirty="0">
                <a:solidFill>
                  <a:srgbClr val="0000CC"/>
                </a:solidFill>
              </a:rPr>
              <a:t>光纤到大楼 </a:t>
            </a:r>
            <a:r>
              <a:rPr lang="en-US" altLang="zh-CN" sz="2400" dirty="0">
                <a:solidFill>
                  <a:srgbClr val="0000CC"/>
                </a:solidFill>
              </a:rPr>
              <a:t>FTTB </a:t>
            </a:r>
            <a:r>
              <a:rPr lang="en-US" altLang="zh-CN" sz="2400" dirty="0"/>
              <a:t>(Fiber To The Building)</a:t>
            </a:r>
            <a:r>
              <a:rPr lang="zh-CN" altLang="en-US" sz="2400" dirty="0"/>
              <a:t>：光纤进入大楼后就转换为电信号，然后用电缆或双绞线分配到各用户。</a:t>
            </a:r>
            <a:endParaRPr lang="zh-CN" altLang="en-US" sz="2400" dirty="0"/>
          </a:p>
          <a:p>
            <a:pPr lvl="1"/>
            <a:r>
              <a:rPr lang="zh-CN" altLang="en-US" sz="2400" dirty="0">
                <a:solidFill>
                  <a:srgbClr val="0000CC"/>
                </a:solidFill>
              </a:rPr>
              <a:t>光纤到路边 </a:t>
            </a:r>
            <a:r>
              <a:rPr lang="en-US" altLang="zh-CN" sz="2400" dirty="0">
                <a:solidFill>
                  <a:srgbClr val="0000CC"/>
                </a:solidFill>
              </a:rPr>
              <a:t>FTTC </a:t>
            </a:r>
            <a:r>
              <a:rPr lang="en-US" altLang="zh-CN" sz="2400" dirty="0"/>
              <a:t>(Fiber To The Curb)</a:t>
            </a:r>
            <a:r>
              <a:rPr lang="zh-CN" altLang="en-US" sz="2400" dirty="0"/>
              <a:t>：光纤铺到路边，从路边到各用户可使用星形结构双绞线作为传输媒体。</a:t>
            </a:r>
            <a:endParaRPr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82" name="Line 18"/>
          <p:cNvSpPr>
            <a:spLocks noChangeShapeType="1"/>
          </p:cNvSpPr>
          <p:nvPr/>
        </p:nvSpPr>
        <p:spPr bwMode="auto">
          <a:xfrm>
            <a:off x="5280660" y="2336165"/>
            <a:ext cx="187261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499" name="Line 35"/>
          <p:cNvSpPr>
            <a:spLocks noChangeShapeType="1"/>
          </p:cNvSpPr>
          <p:nvPr/>
        </p:nvSpPr>
        <p:spPr bwMode="auto">
          <a:xfrm>
            <a:off x="6608445" y="2192020"/>
            <a:ext cx="311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318468" name="Group 4"/>
          <p:cNvGrpSpPr/>
          <p:nvPr/>
        </p:nvGrpSpPr>
        <p:grpSpPr bwMode="auto">
          <a:xfrm>
            <a:off x="7310120" y="1520190"/>
            <a:ext cx="1716405" cy="1750695"/>
            <a:chOff x="7310120" y="1520190"/>
            <a:chExt cx="1716405" cy="1750695"/>
          </a:xfrm>
        </p:grpSpPr>
        <p:sp>
          <p:nvSpPr>
            <p:cNvPr id="318469" name="Line 5"/>
            <p:cNvSpPr>
              <a:spLocks noChangeShapeType="1"/>
            </p:cNvSpPr>
            <p:nvPr/>
          </p:nvSpPr>
          <p:spPr bwMode="auto">
            <a:xfrm>
              <a:off x="7310120" y="2336165"/>
              <a:ext cx="17164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18470" name="Line 6"/>
            <p:cNvSpPr>
              <a:spLocks noChangeShapeType="1"/>
            </p:cNvSpPr>
            <p:nvPr/>
          </p:nvSpPr>
          <p:spPr bwMode="auto">
            <a:xfrm>
              <a:off x="7738110" y="3271520"/>
              <a:ext cx="12877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18471" name="Line 7"/>
            <p:cNvSpPr>
              <a:spLocks noChangeShapeType="1"/>
            </p:cNvSpPr>
            <p:nvPr/>
          </p:nvSpPr>
          <p:spPr bwMode="auto">
            <a:xfrm>
              <a:off x="7738110" y="1520190"/>
              <a:ext cx="12877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318472" name="Text Box 8"/>
          <p:cNvSpPr txBox="1">
            <a:spLocks noChangeArrowheads="1"/>
          </p:cNvSpPr>
          <p:nvPr/>
        </p:nvSpPr>
        <p:spPr bwMode="auto">
          <a:xfrm>
            <a:off x="2510155" y="1783715"/>
            <a:ext cx="5981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头端</a:t>
            </a:r>
            <a:endParaRPr lang="zh-CN" altLang="en-US" sz="16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473" name="Rectangle 9"/>
          <p:cNvSpPr>
            <a:spLocks noChangeArrowheads="1"/>
          </p:cNvSpPr>
          <p:nvPr/>
        </p:nvSpPr>
        <p:spPr bwMode="auto">
          <a:xfrm>
            <a:off x="4578985" y="2120265"/>
            <a:ext cx="701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1:N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474" name="Rectangle 10"/>
          <p:cNvSpPr>
            <a:spLocks noChangeArrowheads="1"/>
          </p:cNvSpPr>
          <p:nvPr/>
        </p:nvSpPr>
        <p:spPr bwMode="auto">
          <a:xfrm>
            <a:off x="7153275" y="3055620"/>
            <a:ext cx="701675" cy="431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ONU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475" name="Rectangle 11"/>
          <p:cNvSpPr>
            <a:spLocks noChangeArrowheads="1"/>
          </p:cNvSpPr>
          <p:nvPr/>
        </p:nvSpPr>
        <p:spPr bwMode="auto">
          <a:xfrm>
            <a:off x="7078980" y="2178050"/>
            <a:ext cx="775970" cy="37401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ONU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476" name="Line 12"/>
          <p:cNvSpPr>
            <a:spLocks noChangeShapeType="1"/>
          </p:cNvSpPr>
          <p:nvPr/>
        </p:nvSpPr>
        <p:spPr bwMode="auto">
          <a:xfrm>
            <a:off x="1199515" y="2336165"/>
            <a:ext cx="12471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477" name="Rectangle 13"/>
          <p:cNvSpPr>
            <a:spLocks noChangeArrowheads="1"/>
          </p:cNvSpPr>
          <p:nvPr/>
        </p:nvSpPr>
        <p:spPr bwMode="auto">
          <a:xfrm>
            <a:off x="2447925" y="2120265"/>
            <a:ext cx="701675" cy="431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OLT</a:t>
            </a:r>
            <a:endParaRPr lang="en-US" altLang="zh-CN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478" name="Text Box 14"/>
          <p:cNvSpPr txBox="1">
            <a:spLocks noChangeArrowheads="1"/>
          </p:cNvSpPr>
          <p:nvPr/>
        </p:nvSpPr>
        <p:spPr bwMode="auto">
          <a:xfrm>
            <a:off x="1146175" y="1976120"/>
            <a:ext cx="101155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光纤干线</a:t>
            </a:r>
            <a:endParaRPr lang="zh-CN" altLang="en-US" sz="16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479" name="Line 15"/>
          <p:cNvSpPr>
            <a:spLocks noChangeShapeType="1"/>
          </p:cNvSpPr>
          <p:nvPr/>
        </p:nvSpPr>
        <p:spPr bwMode="auto">
          <a:xfrm>
            <a:off x="3175635" y="2336165"/>
            <a:ext cx="1403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480" name="Line 16"/>
          <p:cNvSpPr>
            <a:spLocks noChangeShapeType="1"/>
          </p:cNvSpPr>
          <p:nvPr/>
        </p:nvSpPr>
        <p:spPr bwMode="auto">
          <a:xfrm flipV="1">
            <a:off x="5280660" y="1509395"/>
            <a:ext cx="1869440" cy="682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481" name="Line 17"/>
          <p:cNvSpPr>
            <a:spLocks noChangeShapeType="1"/>
          </p:cNvSpPr>
          <p:nvPr/>
        </p:nvSpPr>
        <p:spPr bwMode="auto">
          <a:xfrm>
            <a:off x="5280660" y="2479040"/>
            <a:ext cx="1872615" cy="7918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483" name="Text Box 19"/>
          <p:cNvSpPr txBox="1">
            <a:spLocks noChangeArrowheads="1"/>
          </p:cNvSpPr>
          <p:nvPr/>
        </p:nvSpPr>
        <p:spPr bwMode="auto">
          <a:xfrm rot="5400000">
            <a:off x="7371080" y="2664460"/>
            <a:ext cx="415290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Symbol" panose="05050102010706020507" pitchFamily="18" charset="2"/>
              </a:rPr>
              <a:t>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18484" name="Text Box 20"/>
          <p:cNvSpPr txBox="1">
            <a:spLocks noChangeArrowheads="1"/>
          </p:cNvSpPr>
          <p:nvPr/>
        </p:nvSpPr>
        <p:spPr bwMode="auto">
          <a:xfrm>
            <a:off x="4356735" y="1760220"/>
            <a:ext cx="101155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光分路器</a:t>
            </a:r>
            <a:endParaRPr lang="zh-CN" altLang="en-US" sz="16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485" name="Text Box 21"/>
          <p:cNvSpPr txBox="1">
            <a:spLocks noChangeArrowheads="1"/>
          </p:cNvSpPr>
          <p:nvPr/>
        </p:nvSpPr>
        <p:spPr bwMode="auto">
          <a:xfrm>
            <a:off x="6842125" y="967740"/>
            <a:ext cx="121856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光网络单元</a:t>
            </a:r>
            <a:endParaRPr lang="zh-CN" altLang="en-US" sz="16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486" name="Rectangle 22"/>
          <p:cNvSpPr>
            <a:spLocks noChangeArrowheads="1"/>
          </p:cNvSpPr>
          <p:nvPr/>
        </p:nvSpPr>
        <p:spPr bwMode="auto">
          <a:xfrm>
            <a:off x="7153275" y="1304290"/>
            <a:ext cx="701675" cy="431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ONU</a:t>
            </a:r>
            <a:endParaRPr lang="en-US" altLang="zh-CN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487" name="Text Box 23"/>
          <p:cNvSpPr txBox="1">
            <a:spLocks noChangeArrowheads="1"/>
          </p:cNvSpPr>
          <p:nvPr/>
        </p:nvSpPr>
        <p:spPr bwMode="auto">
          <a:xfrm>
            <a:off x="3175635" y="1988820"/>
            <a:ext cx="87693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★●</a:t>
            </a:r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Wingdings" panose="05000000000000000000" pitchFamily="2" charset="2"/>
              </a:rPr>
              <a:t></a:t>
            </a:r>
            <a:endParaRPr lang="en-US" altLang="zh-CN" b="1" dirty="0">
              <a:solidFill>
                <a:srgbClr val="000099"/>
              </a:solidFill>
              <a:latin typeface="+mn-lt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488" name="Text Box 24"/>
          <p:cNvSpPr txBox="1">
            <a:spLocks noChangeArrowheads="1"/>
          </p:cNvSpPr>
          <p:nvPr/>
        </p:nvSpPr>
        <p:spPr bwMode="auto">
          <a:xfrm>
            <a:off x="5664200" y="2002790"/>
            <a:ext cx="87693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★●</a:t>
            </a:r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Wingdings" panose="05000000000000000000" pitchFamily="2" charset="2"/>
              </a:rPr>
              <a:t></a:t>
            </a:r>
            <a:endParaRPr lang="en-US" altLang="zh-CN" b="1" dirty="0">
              <a:solidFill>
                <a:srgbClr val="000099"/>
              </a:solidFill>
              <a:latin typeface="+mn-lt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489" name="Text Box 25"/>
          <p:cNvSpPr txBox="1">
            <a:spLocks noChangeArrowheads="1"/>
          </p:cNvSpPr>
          <p:nvPr/>
        </p:nvSpPr>
        <p:spPr bwMode="auto">
          <a:xfrm>
            <a:off x="8168005" y="2912745"/>
            <a:ext cx="41719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●</a:t>
            </a:r>
            <a:endParaRPr lang="en-US" altLang="zh-CN" b="1" dirty="0">
              <a:solidFill>
                <a:srgbClr val="000099"/>
              </a:solidFill>
              <a:latin typeface="+mn-lt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490" name="Text Box 26"/>
          <p:cNvSpPr txBox="1">
            <a:spLocks noChangeArrowheads="1"/>
          </p:cNvSpPr>
          <p:nvPr/>
        </p:nvSpPr>
        <p:spPr bwMode="auto">
          <a:xfrm rot="1462546">
            <a:off x="5624195" y="2477770"/>
            <a:ext cx="87693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★●</a:t>
            </a:r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Wingdings" panose="05000000000000000000" pitchFamily="2" charset="2"/>
              </a:rPr>
              <a:t></a:t>
            </a:r>
            <a:endParaRPr lang="en-US" altLang="zh-CN" b="1" dirty="0">
              <a:solidFill>
                <a:srgbClr val="000099"/>
              </a:solidFill>
              <a:latin typeface="+mn-lt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491" name="Text Box 27"/>
          <p:cNvSpPr txBox="1">
            <a:spLocks noChangeArrowheads="1"/>
          </p:cNvSpPr>
          <p:nvPr/>
        </p:nvSpPr>
        <p:spPr bwMode="auto">
          <a:xfrm rot="20338690">
            <a:off x="5624195" y="1536700"/>
            <a:ext cx="87693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★●</a:t>
            </a:r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Wingdings" panose="05000000000000000000" pitchFamily="2" charset="2"/>
              </a:rPr>
              <a:t></a:t>
            </a:r>
            <a:endParaRPr lang="en-US" altLang="zh-CN" b="1" dirty="0">
              <a:solidFill>
                <a:srgbClr val="000099"/>
              </a:solidFill>
              <a:latin typeface="+mn-lt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492" name="Text Box 28"/>
          <p:cNvSpPr txBox="1">
            <a:spLocks noChangeArrowheads="1"/>
          </p:cNvSpPr>
          <p:nvPr/>
        </p:nvSpPr>
        <p:spPr bwMode="auto">
          <a:xfrm>
            <a:off x="8178165" y="1976120"/>
            <a:ext cx="41211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Wingdings" panose="05000000000000000000" pitchFamily="2" charset="2"/>
              </a:rPr>
              <a:t></a:t>
            </a:r>
            <a:endParaRPr lang="en-US" altLang="zh-CN" b="1" dirty="0">
              <a:solidFill>
                <a:srgbClr val="000099"/>
              </a:solidFill>
              <a:latin typeface="+mn-lt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493" name="Text Box 29"/>
          <p:cNvSpPr txBox="1">
            <a:spLocks noChangeArrowheads="1"/>
          </p:cNvSpPr>
          <p:nvPr/>
        </p:nvSpPr>
        <p:spPr bwMode="auto">
          <a:xfrm>
            <a:off x="8168005" y="1163320"/>
            <a:ext cx="41719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★</a:t>
            </a:r>
            <a:endParaRPr lang="en-US" altLang="zh-CN" b="1" dirty="0">
              <a:solidFill>
                <a:srgbClr val="000099"/>
              </a:solidFill>
              <a:latin typeface="+mn-lt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494" name="Line 30"/>
          <p:cNvSpPr>
            <a:spLocks noChangeShapeType="1"/>
          </p:cNvSpPr>
          <p:nvPr/>
        </p:nvSpPr>
        <p:spPr bwMode="auto">
          <a:xfrm>
            <a:off x="4110990" y="2192020"/>
            <a:ext cx="311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495" name="Line 31"/>
          <p:cNvSpPr>
            <a:spLocks noChangeShapeType="1"/>
          </p:cNvSpPr>
          <p:nvPr/>
        </p:nvSpPr>
        <p:spPr bwMode="auto">
          <a:xfrm rot="20348732">
            <a:off x="6529070" y="1544320"/>
            <a:ext cx="311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496" name="Line 32"/>
          <p:cNvSpPr>
            <a:spLocks noChangeShapeType="1"/>
          </p:cNvSpPr>
          <p:nvPr/>
        </p:nvSpPr>
        <p:spPr bwMode="auto">
          <a:xfrm>
            <a:off x="8636000" y="3128645"/>
            <a:ext cx="311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497" name="Line 33"/>
          <p:cNvSpPr>
            <a:spLocks noChangeShapeType="1"/>
          </p:cNvSpPr>
          <p:nvPr/>
        </p:nvSpPr>
        <p:spPr bwMode="auto">
          <a:xfrm>
            <a:off x="8636000" y="2192020"/>
            <a:ext cx="311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498" name="Line 34"/>
          <p:cNvSpPr>
            <a:spLocks noChangeShapeType="1"/>
          </p:cNvSpPr>
          <p:nvPr/>
        </p:nvSpPr>
        <p:spPr bwMode="auto">
          <a:xfrm rot="1377025">
            <a:off x="6489700" y="2929890"/>
            <a:ext cx="311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00" name="Line 36"/>
          <p:cNvSpPr>
            <a:spLocks noChangeShapeType="1"/>
          </p:cNvSpPr>
          <p:nvPr/>
        </p:nvSpPr>
        <p:spPr bwMode="auto">
          <a:xfrm>
            <a:off x="8641080" y="1372870"/>
            <a:ext cx="311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32" name="AutoShape 68"/>
          <p:cNvSpPr>
            <a:spLocks noChangeArrowheads="1"/>
          </p:cNvSpPr>
          <p:nvPr/>
        </p:nvSpPr>
        <p:spPr bwMode="auto">
          <a:xfrm>
            <a:off x="1379855" y="1256665"/>
            <a:ext cx="2419985" cy="358775"/>
          </a:xfrm>
          <a:prstGeom prst="wedgeRoundRectCallout">
            <a:avLst>
              <a:gd name="adj1" fmla="val 32522"/>
              <a:gd name="adj2" fmla="val 18398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33" name="Text Box 69"/>
          <p:cNvSpPr txBox="1">
            <a:spLocks noChangeArrowheads="1"/>
          </p:cNvSpPr>
          <p:nvPr/>
        </p:nvSpPr>
        <p:spPr bwMode="auto">
          <a:xfrm>
            <a:off x="1459230" y="1256665"/>
            <a:ext cx="220281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发往特定 </a:t>
            </a:r>
            <a:r>
              <a:rPr lang="en-US" altLang="zh-CN" sz="16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ONU </a:t>
            </a:r>
            <a:r>
              <a:rPr lang="zh-CN" altLang="en-US" sz="16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的数据</a:t>
            </a:r>
            <a:endParaRPr lang="zh-CN" altLang="en-US" sz="16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36" name="Text Box 72"/>
          <p:cNvSpPr txBox="1">
            <a:spLocks noChangeArrowheads="1"/>
          </p:cNvSpPr>
          <p:nvPr/>
        </p:nvSpPr>
        <p:spPr bwMode="auto">
          <a:xfrm>
            <a:off x="4509135" y="1206500"/>
            <a:ext cx="701040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下行</a:t>
            </a:r>
            <a:endParaRPr lang="zh-CN" altLang="en-US" sz="2000" b="1" dirty="0">
              <a:solidFill>
                <a:srgbClr val="C000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38" name="Line 74"/>
          <p:cNvSpPr>
            <a:spLocks noChangeShapeType="1"/>
          </p:cNvSpPr>
          <p:nvPr/>
        </p:nvSpPr>
        <p:spPr bwMode="auto">
          <a:xfrm>
            <a:off x="4501515" y="1615440"/>
            <a:ext cx="77914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98600" y="5998845"/>
            <a:ext cx="7371080" cy="526415"/>
            <a:chOff x="1498600" y="5998845"/>
            <a:chExt cx="7371080" cy="526415"/>
          </a:xfrm>
        </p:grpSpPr>
        <p:sp>
          <p:nvSpPr>
            <p:cNvPr id="318540" name="Text Box 76"/>
            <p:cNvSpPr txBox="1">
              <a:spLocks noChangeArrowheads="1"/>
            </p:cNvSpPr>
            <p:nvPr/>
          </p:nvSpPr>
          <p:spPr bwMode="auto">
            <a:xfrm>
              <a:off x="2083435" y="6143625"/>
              <a:ext cx="649605" cy="369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局端</a:t>
              </a:r>
              <a:endParaRPr lang="zh-CN" altLang="en-US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18541" name="AutoShape 77"/>
            <p:cNvSpPr/>
            <p:nvPr/>
          </p:nvSpPr>
          <p:spPr bwMode="auto">
            <a:xfrm rot="-5400000">
              <a:off x="2305050" y="5192395"/>
              <a:ext cx="140970" cy="1754505"/>
            </a:xfrm>
            <a:prstGeom prst="leftBrace">
              <a:avLst>
                <a:gd name="adj1" fmla="val 9550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18542" name="AutoShape 78"/>
            <p:cNvSpPr/>
            <p:nvPr/>
          </p:nvSpPr>
          <p:spPr bwMode="auto">
            <a:xfrm rot="-5400000">
              <a:off x="5072380" y="4218940"/>
              <a:ext cx="144145" cy="3704590"/>
            </a:xfrm>
            <a:prstGeom prst="leftBrace">
              <a:avLst>
                <a:gd name="adj1" fmla="val 19725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18543" name="AutoShape 79"/>
            <p:cNvSpPr/>
            <p:nvPr/>
          </p:nvSpPr>
          <p:spPr bwMode="auto">
            <a:xfrm rot="-5400000">
              <a:off x="7922260" y="5192395"/>
              <a:ext cx="140970" cy="1754505"/>
            </a:xfrm>
            <a:prstGeom prst="leftBrace">
              <a:avLst>
                <a:gd name="adj1" fmla="val 9550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18544" name="Text Box 80"/>
            <p:cNvSpPr txBox="1">
              <a:spLocks noChangeArrowheads="1"/>
            </p:cNvSpPr>
            <p:nvPr/>
          </p:nvSpPr>
          <p:spPr bwMode="auto">
            <a:xfrm>
              <a:off x="7543800" y="6143625"/>
              <a:ext cx="882015" cy="369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用户端</a:t>
              </a:r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18545" name="Text Box 81"/>
            <p:cNvSpPr txBox="1">
              <a:spLocks noChangeArrowheads="1"/>
            </p:cNvSpPr>
            <p:nvPr/>
          </p:nvSpPr>
          <p:spPr bwMode="auto">
            <a:xfrm>
              <a:off x="4422140" y="6156325"/>
              <a:ext cx="1845310" cy="369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光配线网 </a:t>
              </a:r>
              <a:r>
                <a:rPr lang="en-US" altLang="zh-CN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(ODN)</a:t>
              </a:r>
              <a:endPara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318546" name="Text Box 82"/>
          <p:cNvSpPr txBox="1">
            <a:spLocks noChangeArrowheads="1"/>
          </p:cNvSpPr>
          <p:nvPr/>
        </p:nvSpPr>
        <p:spPr bwMode="auto">
          <a:xfrm>
            <a:off x="562610" y="116840"/>
            <a:ext cx="6435090" cy="86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>
            <a:noAutofit/>
          </a:bodyPr>
          <a:lstStyle>
            <a:lvl1pPr marL="0" indent="0" defTabSz="5080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marL="0" indent="0" defTabSz="5080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0" indent="0" defTabSz="5080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0" indent="0" defTabSz="5080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0" indent="0" defTabSz="5080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indent="0" defTabSz="5080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indent="0" defTabSz="5080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indent="0" defTabSz="5080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indent="0" defTabSz="5080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ctr" defTabSz="4572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zh-CN" sz="32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无源光网络</a:t>
            </a:r>
            <a:r>
              <a:rPr lang="en-US" altLang="zh-CN" sz="32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 PON</a:t>
            </a:r>
            <a:r>
              <a:rPr lang="zh-CN" altLang="en-US" sz="32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的组成 </a:t>
            </a:r>
            <a:endParaRPr lang="ko-KR" altLang="en-US" sz="32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grpSp>
        <p:nvGrpSpPr>
          <p:cNvPr id="318501" name="Group 37"/>
          <p:cNvGrpSpPr/>
          <p:nvPr/>
        </p:nvGrpSpPr>
        <p:grpSpPr bwMode="auto">
          <a:xfrm>
            <a:off x="7341235" y="3979545"/>
            <a:ext cx="1716405" cy="1751330"/>
            <a:chOff x="7341235" y="3979545"/>
            <a:chExt cx="1716405" cy="1751330"/>
          </a:xfrm>
        </p:grpSpPr>
        <p:sp>
          <p:nvSpPr>
            <p:cNvPr id="318502" name="Line 38"/>
            <p:cNvSpPr>
              <a:spLocks noChangeShapeType="1"/>
            </p:cNvSpPr>
            <p:nvPr/>
          </p:nvSpPr>
          <p:spPr bwMode="auto">
            <a:xfrm>
              <a:off x="7341235" y="4795520"/>
              <a:ext cx="17164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18503" name="Line 39"/>
            <p:cNvSpPr>
              <a:spLocks noChangeShapeType="1"/>
            </p:cNvSpPr>
            <p:nvPr/>
          </p:nvSpPr>
          <p:spPr bwMode="auto">
            <a:xfrm>
              <a:off x="7769225" y="5730875"/>
              <a:ext cx="12877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318504" name="Line 40"/>
            <p:cNvSpPr>
              <a:spLocks noChangeShapeType="1"/>
            </p:cNvSpPr>
            <p:nvPr/>
          </p:nvSpPr>
          <p:spPr bwMode="auto">
            <a:xfrm>
              <a:off x="7769225" y="3979545"/>
              <a:ext cx="12877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318505" name="Text Box 41"/>
          <p:cNvSpPr txBox="1">
            <a:spLocks noChangeArrowheads="1"/>
          </p:cNvSpPr>
          <p:nvPr/>
        </p:nvSpPr>
        <p:spPr bwMode="auto">
          <a:xfrm>
            <a:off x="2541270" y="4243070"/>
            <a:ext cx="5981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头端</a:t>
            </a:r>
            <a:endParaRPr lang="zh-CN" altLang="en-US" sz="16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06" name="Rectangle 42"/>
          <p:cNvSpPr>
            <a:spLocks noChangeArrowheads="1"/>
          </p:cNvSpPr>
          <p:nvPr/>
        </p:nvSpPr>
        <p:spPr bwMode="auto">
          <a:xfrm>
            <a:off x="4610100" y="4579620"/>
            <a:ext cx="701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1:N</a:t>
            </a:r>
            <a:endParaRPr lang="en-US" altLang="zh-CN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07" name="Rectangle 43"/>
          <p:cNvSpPr>
            <a:spLocks noChangeArrowheads="1"/>
          </p:cNvSpPr>
          <p:nvPr/>
        </p:nvSpPr>
        <p:spPr bwMode="auto">
          <a:xfrm>
            <a:off x="7184390" y="5514975"/>
            <a:ext cx="701675" cy="431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ONU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08" name="Rectangle 44"/>
          <p:cNvSpPr>
            <a:spLocks noChangeArrowheads="1"/>
          </p:cNvSpPr>
          <p:nvPr/>
        </p:nvSpPr>
        <p:spPr bwMode="auto">
          <a:xfrm>
            <a:off x="7184390" y="4579620"/>
            <a:ext cx="701675" cy="431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ONU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09" name="Line 45"/>
          <p:cNvSpPr>
            <a:spLocks noChangeShapeType="1"/>
          </p:cNvSpPr>
          <p:nvPr/>
        </p:nvSpPr>
        <p:spPr bwMode="auto">
          <a:xfrm>
            <a:off x="1230630" y="4795520"/>
            <a:ext cx="12471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10" name="Rectangle 46"/>
          <p:cNvSpPr>
            <a:spLocks noChangeArrowheads="1"/>
          </p:cNvSpPr>
          <p:nvPr/>
        </p:nvSpPr>
        <p:spPr bwMode="auto">
          <a:xfrm>
            <a:off x="2479040" y="4579620"/>
            <a:ext cx="701675" cy="4318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OLT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11" name="Text Box 47"/>
          <p:cNvSpPr txBox="1">
            <a:spLocks noChangeArrowheads="1"/>
          </p:cNvSpPr>
          <p:nvPr/>
        </p:nvSpPr>
        <p:spPr bwMode="auto">
          <a:xfrm>
            <a:off x="1177290" y="4435475"/>
            <a:ext cx="101155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光纤干线</a:t>
            </a:r>
            <a:endParaRPr lang="zh-CN" altLang="en-US" sz="16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12" name="Line 48"/>
          <p:cNvSpPr>
            <a:spLocks noChangeShapeType="1"/>
          </p:cNvSpPr>
          <p:nvPr/>
        </p:nvSpPr>
        <p:spPr bwMode="auto">
          <a:xfrm>
            <a:off x="3206750" y="4795520"/>
            <a:ext cx="1403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13" name="Line 49"/>
          <p:cNvSpPr>
            <a:spLocks noChangeShapeType="1"/>
          </p:cNvSpPr>
          <p:nvPr/>
        </p:nvSpPr>
        <p:spPr bwMode="auto">
          <a:xfrm flipV="1">
            <a:off x="5313045" y="3968750"/>
            <a:ext cx="1869440" cy="682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14" name="Line 50"/>
          <p:cNvSpPr>
            <a:spLocks noChangeShapeType="1"/>
          </p:cNvSpPr>
          <p:nvPr/>
        </p:nvSpPr>
        <p:spPr bwMode="auto">
          <a:xfrm>
            <a:off x="5311775" y="4940935"/>
            <a:ext cx="1872615" cy="7924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15" name="Line 51"/>
          <p:cNvSpPr>
            <a:spLocks noChangeShapeType="1"/>
          </p:cNvSpPr>
          <p:nvPr/>
        </p:nvSpPr>
        <p:spPr bwMode="auto">
          <a:xfrm>
            <a:off x="5311775" y="4795520"/>
            <a:ext cx="187261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16" name="Text Box 52"/>
          <p:cNvSpPr txBox="1">
            <a:spLocks noChangeArrowheads="1"/>
          </p:cNvSpPr>
          <p:nvPr/>
        </p:nvSpPr>
        <p:spPr bwMode="auto">
          <a:xfrm rot="5400000">
            <a:off x="7402195" y="5123815"/>
            <a:ext cx="415290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Symbol" panose="05050102010706020507" pitchFamily="18" charset="2"/>
              </a:rPr>
              <a:t></a:t>
            </a:r>
            <a:endParaRPr lang="en-US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18517" name="Rectangle 53"/>
          <p:cNvSpPr>
            <a:spLocks noChangeArrowheads="1"/>
          </p:cNvSpPr>
          <p:nvPr/>
        </p:nvSpPr>
        <p:spPr bwMode="auto">
          <a:xfrm>
            <a:off x="7184390" y="3763645"/>
            <a:ext cx="701675" cy="431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ONU</a:t>
            </a:r>
            <a:endParaRPr lang="en-US" altLang="zh-CN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18" name="Text Box 54"/>
          <p:cNvSpPr txBox="1">
            <a:spLocks noChangeArrowheads="1"/>
          </p:cNvSpPr>
          <p:nvPr/>
        </p:nvSpPr>
        <p:spPr bwMode="auto">
          <a:xfrm>
            <a:off x="3593465" y="4452620"/>
            <a:ext cx="87693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★</a:t>
            </a:r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Wingdings" panose="05000000000000000000" pitchFamily="2" charset="2"/>
              </a:rPr>
              <a:t>●</a:t>
            </a:r>
            <a:endParaRPr lang="en-US" altLang="zh-CN" b="1" dirty="0">
              <a:solidFill>
                <a:srgbClr val="000099"/>
              </a:solidFill>
              <a:latin typeface="+mn-lt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519" name="Text Box 55"/>
          <p:cNvSpPr txBox="1">
            <a:spLocks noChangeArrowheads="1"/>
          </p:cNvSpPr>
          <p:nvPr/>
        </p:nvSpPr>
        <p:spPr bwMode="auto">
          <a:xfrm>
            <a:off x="6273165" y="4462145"/>
            <a:ext cx="41211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Wingdings" panose="05000000000000000000" pitchFamily="2" charset="2"/>
              </a:rPr>
              <a:t></a:t>
            </a:r>
            <a:endParaRPr lang="en-US" altLang="zh-CN" b="1" dirty="0">
              <a:solidFill>
                <a:srgbClr val="000099"/>
              </a:solidFill>
              <a:latin typeface="+mn-lt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520" name="Text Box 56"/>
          <p:cNvSpPr txBox="1">
            <a:spLocks noChangeArrowheads="1"/>
          </p:cNvSpPr>
          <p:nvPr/>
        </p:nvSpPr>
        <p:spPr bwMode="auto">
          <a:xfrm>
            <a:off x="8354060" y="5372100"/>
            <a:ext cx="41719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●</a:t>
            </a:r>
            <a:endParaRPr lang="en-US" altLang="zh-CN" b="1" dirty="0">
              <a:solidFill>
                <a:srgbClr val="000099"/>
              </a:solidFill>
              <a:latin typeface="+mn-lt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521" name="Text Box 57"/>
          <p:cNvSpPr txBox="1">
            <a:spLocks noChangeArrowheads="1"/>
          </p:cNvSpPr>
          <p:nvPr/>
        </p:nvSpPr>
        <p:spPr bwMode="auto">
          <a:xfrm rot="1462546">
            <a:off x="6284595" y="5088255"/>
            <a:ext cx="41719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●</a:t>
            </a:r>
            <a:endParaRPr lang="en-US" altLang="zh-CN" b="1" dirty="0">
              <a:solidFill>
                <a:srgbClr val="000099"/>
              </a:solidFill>
              <a:latin typeface="+mn-lt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522" name="Text Box 58"/>
          <p:cNvSpPr txBox="1">
            <a:spLocks noChangeArrowheads="1"/>
          </p:cNvSpPr>
          <p:nvPr/>
        </p:nvSpPr>
        <p:spPr bwMode="auto">
          <a:xfrm rot="20338690">
            <a:off x="6264275" y="3870325"/>
            <a:ext cx="41719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★</a:t>
            </a:r>
            <a:endParaRPr lang="en-US" altLang="zh-CN" b="1" dirty="0">
              <a:solidFill>
                <a:srgbClr val="000099"/>
              </a:solidFill>
              <a:latin typeface="+mn-lt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523" name="Text Box 59"/>
          <p:cNvSpPr txBox="1">
            <a:spLocks noChangeArrowheads="1"/>
          </p:cNvSpPr>
          <p:nvPr/>
        </p:nvSpPr>
        <p:spPr bwMode="auto">
          <a:xfrm>
            <a:off x="8364220" y="4435475"/>
            <a:ext cx="41211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Wingdings" panose="05000000000000000000" pitchFamily="2" charset="2"/>
              </a:rPr>
              <a:t></a:t>
            </a:r>
            <a:endParaRPr lang="en-US" altLang="zh-CN" b="1" dirty="0">
              <a:solidFill>
                <a:srgbClr val="000099"/>
              </a:solidFill>
              <a:latin typeface="+mn-lt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524" name="Text Box 60"/>
          <p:cNvSpPr txBox="1">
            <a:spLocks noChangeArrowheads="1"/>
          </p:cNvSpPr>
          <p:nvPr/>
        </p:nvSpPr>
        <p:spPr bwMode="auto">
          <a:xfrm>
            <a:off x="8354060" y="3622675"/>
            <a:ext cx="417195" cy="36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★</a:t>
            </a:r>
            <a:endParaRPr lang="en-US" altLang="zh-CN" b="1" dirty="0">
              <a:solidFill>
                <a:srgbClr val="000099"/>
              </a:solidFill>
              <a:latin typeface="+mn-lt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18525" name="Line 61"/>
          <p:cNvSpPr>
            <a:spLocks noChangeShapeType="1"/>
          </p:cNvSpPr>
          <p:nvPr/>
        </p:nvSpPr>
        <p:spPr bwMode="auto">
          <a:xfrm flipH="1">
            <a:off x="3284220" y="4651375"/>
            <a:ext cx="311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26" name="Line 62"/>
          <p:cNvSpPr>
            <a:spLocks noChangeShapeType="1"/>
          </p:cNvSpPr>
          <p:nvPr/>
        </p:nvSpPr>
        <p:spPr bwMode="auto">
          <a:xfrm rot="9548732">
            <a:off x="5935980" y="4232275"/>
            <a:ext cx="311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27" name="Line 63"/>
          <p:cNvSpPr>
            <a:spLocks noChangeShapeType="1"/>
          </p:cNvSpPr>
          <p:nvPr/>
        </p:nvSpPr>
        <p:spPr bwMode="auto">
          <a:xfrm flipH="1">
            <a:off x="8042910" y="5588000"/>
            <a:ext cx="311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28" name="Line 64"/>
          <p:cNvSpPr>
            <a:spLocks noChangeShapeType="1"/>
          </p:cNvSpPr>
          <p:nvPr/>
        </p:nvSpPr>
        <p:spPr bwMode="auto">
          <a:xfrm flipH="1">
            <a:off x="8042910" y="4651375"/>
            <a:ext cx="311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29" name="Line 65"/>
          <p:cNvSpPr>
            <a:spLocks noChangeShapeType="1"/>
          </p:cNvSpPr>
          <p:nvPr/>
        </p:nvSpPr>
        <p:spPr bwMode="auto">
          <a:xfrm rot="1366384" flipH="1">
            <a:off x="5882640" y="5089525"/>
            <a:ext cx="311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30" name="Line 66"/>
          <p:cNvSpPr>
            <a:spLocks noChangeShapeType="1"/>
          </p:cNvSpPr>
          <p:nvPr/>
        </p:nvSpPr>
        <p:spPr bwMode="auto">
          <a:xfrm flipH="1">
            <a:off x="5937885" y="4651375"/>
            <a:ext cx="311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31" name="Line 67"/>
          <p:cNvSpPr>
            <a:spLocks noChangeShapeType="1"/>
          </p:cNvSpPr>
          <p:nvPr/>
        </p:nvSpPr>
        <p:spPr bwMode="auto">
          <a:xfrm flipH="1">
            <a:off x="8047990" y="3832225"/>
            <a:ext cx="311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34" name="AutoShape 70"/>
          <p:cNvSpPr>
            <a:spLocks noChangeArrowheads="1"/>
          </p:cNvSpPr>
          <p:nvPr/>
        </p:nvSpPr>
        <p:spPr bwMode="auto">
          <a:xfrm>
            <a:off x="1453515" y="3622675"/>
            <a:ext cx="2188210" cy="404495"/>
          </a:xfrm>
          <a:prstGeom prst="wedgeRoundRectCallout">
            <a:avLst>
              <a:gd name="adj1" fmla="val 55498"/>
              <a:gd name="adj2" fmla="val 19573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35" name="Text Box 71"/>
          <p:cNvSpPr txBox="1">
            <a:spLocks noChangeArrowheads="1"/>
          </p:cNvSpPr>
          <p:nvPr/>
        </p:nvSpPr>
        <p:spPr bwMode="auto">
          <a:xfrm>
            <a:off x="1490345" y="3657600"/>
            <a:ext cx="215138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特定 </a:t>
            </a: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ONU </a:t>
            </a:r>
            <a:r>
              <a:rPr lang="zh-CN" altLang="en-US" sz="16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发来的数据</a:t>
            </a:r>
            <a:endParaRPr lang="zh-CN" altLang="en-US" sz="16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37" name="Text Box 73"/>
          <p:cNvSpPr txBox="1">
            <a:spLocks noChangeArrowheads="1"/>
          </p:cNvSpPr>
          <p:nvPr/>
        </p:nvSpPr>
        <p:spPr bwMode="auto">
          <a:xfrm>
            <a:off x="4593590" y="3997325"/>
            <a:ext cx="649605" cy="369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上行</a:t>
            </a:r>
            <a:endParaRPr lang="zh-CN" altLang="en-US" b="1" dirty="0">
              <a:solidFill>
                <a:srgbClr val="C000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8539" name="Line 75"/>
          <p:cNvSpPr>
            <a:spLocks noChangeShapeType="1"/>
          </p:cNvSpPr>
          <p:nvPr/>
        </p:nvSpPr>
        <p:spPr bwMode="auto">
          <a:xfrm flipH="1">
            <a:off x="4532630" y="4376420"/>
            <a:ext cx="77914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57375" y="5086350"/>
            <a:ext cx="2054225" cy="338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OLT</a:t>
            </a:r>
            <a:r>
              <a:rPr lang="zh-CN" altLang="en-US" sz="16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：</a:t>
            </a:r>
            <a:r>
              <a:rPr lang="zh-CN" altLang="zh-CN" sz="16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光线路终端</a:t>
            </a:r>
            <a:endParaRPr lang="zh-CN" altLang="en-US" sz="16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61155" y="2637155"/>
            <a:ext cx="164338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N=32 </a:t>
            </a:r>
            <a:r>
              <a:rPr lang="zh-CN" altLang="en-US" dirty="0"/>
              <a:t>广播方式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80795" y="2853055"/>
            <a:ext cx="297688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ODN</a:t>
            </a:r>
            <a:r>
              <a:rPr lang="zh-CN" altLang="en-US" dirty="0"/>
              <a:t>采用波分复用，上下行</a:t>
            </a:r>
            <a:endParaRPr lang="en-US" altLang="zh-CN" dirty="0"/>
          </a:p>
          <a:p>
            <a:r>
              <a:rPr lang="zh-CN" altLang="en-US" dirty="0"/>
              <a:t>分别使用不同波长。</a:t>
            </a:r>
            <a:endParaRPr lang="zh-CN" altLang="en-US" dirty="0"/>
          </a:p>
        </p:txBody>
      </p:sp>
      <p:sp>
        <p:nvSpPr>
          <p:cNvPr id="85" name="AutoShape 70"/>
          <p:cNvSpPr>
            <a:spLocks noChangeArrowheads="1"/>
          </p:cNvSpPr>
          <p:nvPr/>
        </p:nvSpPr>
        <p:spPr bwMode="auto">
          <a:xfrm>
            <a:off x="4025265" y="5207000"/>
            <a:ext cx="793750" cy="369570"/>
          </a:xfrm>
          <a:prstGeom prst="wedgeRoundRectCallout">
            <a:avLst>
              <a:gd name="adj1" fmla="val -85916"/>
              <a:gd name="adj2" fmla="val -16478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86" name="Text Box 71"/>
          <p:cNvSpPr txBox="1">
            <a:spLocks noChangeArrowheads="1"/>
          </p:cNvSpPr>
          <p:nvPr/>
        </p:nvSpPr>
        <p:spPr bwMode="auto">
          <a:xfrm>
            <a:off x="4048760" y="5227320"/>
            <a:ext cx="74739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TDMA</a:t>
            </a:r>
            <a:endParaRPr lang="zh-CN" altLang="en-US" sz="16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963660" y="6116955"/>
            <a:ext cx="447675" cy="365760"/>
          </a:xfrm>
        </p:spPr>
        <p:txBody>
          <a:bodyPr/>
          <a:lstStyle/>
          <a:p>
            <a:fld id="{137DC1DE-D772-415A-B75D-6C2A3BBF0E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55 0.00277 L 0.13538 0.00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8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85 0.06870 L 0.12589 -0.0575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8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1" y="-63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84 0 L 0.13109 0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8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85 -0.06842 L 0.14083 0.090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8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28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78 0 L 0.07608 -0.0020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7" y="-1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634 0 L 0.06794 0.0020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18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18" y="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57 0 L 0.06570 0.002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18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 L -0.12320 -0.0015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185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70" y="-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79 0 L -0.13134 -0.0029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185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70" y="-1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5 0 L -0.12621 0.0059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18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2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62 -0.03768 L -0.14743 0.10620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18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88" y="641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44 0.01129 L -0.14948 0.0112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18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5 0.04740 L -0.14532 -0.0680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18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7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94 0.02333 L -0.12769 0.0242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18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87" grpId="0"/>
      <p:bldP spid="318488" grpId="0"/>
      <p:bldP spid="318489" grpId="0"/>
      <p:bldP spid="318490" grpId="0"/>
      <p:bldP spid="318491" grpId="0"/>
      <p:bldP spid="318492" grpId="0"/>
      <p:bldP spid="318493" grpId="0"/>
      <p:bldP spid="318518" grpId="0"/>
      <p:bldP spid="318519" grpId="0"/>
      <p:bldP spid="318520" grpId="0"/>
      <p:bldP spid="318521" grpId="0"/>
      <p:bldP spid="318522" grpId="0"/>
      <p:bldP spid="318523" grpId="0"/>
      <p:bldP spid="3185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接入网：光纤到户</a:t>
            </a:r>
            <a:r>
              <a:rPr lang="en-US" altLang="zh-CN" dirty="0">
                <a:sym typeface="+mn-ea"/>
              </a:rPr>
              <a:t>FTTH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07010" y="2177415"/>
            <a:ext cx="10019665" cy="3215005"/>
          </a:xfrm>
        </p:spPr>
        <p:txBody>
          <a:bodyPr>
            <a:noAutofit/>
          </a:bodyPr>
          <a:lstStyle/>
          <a:p>
            <a:pPr lvl="1"/>
            <a:r>
              <a:rPr lang="zh-CN" altLang="en-US" sz="2200" dirty="0">
                <a:sym typeface="+mn-ea"/>
              </a:rPr>
              <a:t>我国及全球先进地区普遍采用的</a:t>
            </a:r>
            <a:r>
              <a:rPr lang="en-US" altLang="zh-CN" sz="2200" dirty="0" err="1"/>
              <a:t>光纤通信的传输方法</a:t>
            </a:r>
            <a:endParaRPr lang="en-US" altLang="zh-CN" sz="2200" dirty="0"/>
          </a:p>
          <a:p>
            <a:pPr lvl="1"/>
            <a:r>
              <a:rPr lang="zh-CN" altLang="en-US" sz="2200" dirty="0"/>
              <a:t>分为两类：有源</a:t>
            </a:r>
            <a:r>
              <a:rPr lang="en-US" altLang="zh-CN" sz="2200" dirty="0"/>
              <a:t>AON</a:t>
            </a:r>
            <a:r>
              <a:rPr lang="zh-CN" altLang="en-US" sz="2200" dirty="0"/>
              <a:t>和无源</a:t>
            </a:r>
            <a:r>
              <a:rPr lang="en-US" altLang="zh-CN" sz="2200" dirty="0"/>
              <a:t>PON</a:t>
            </a:r>
            <a:endParaRPr lang="en-US" altLang="zh-CN" sz="2200" dirty="0"/>
          </a:p>
          <a:p>
            <a:pPr lvl="1"/>
            <a:r>
              <a:rPr lang="zh-CN" altLang="en-US" sz="2200" dirty="0"/>
              <a:t>带宽大、线路稳定</a:t>
            </a:r>
            <a:endParaRPr lang="en-US" altLang="zh-CN" sz="2200" dirty="0"/>
          </a:p>
          <a:p>
            <a:r>
              <a:rPr lang="zh-CN" altLang="en-US" sz="2200" dirty="0"/>
              <a:t>无源光纤网络</a:t>
            </a:r>
            <a:r>
              <a:rPr lang="en-US" altLang="zh-CN" sz="2200" dirty="0"/>
              <a:t>PON</a:t>
            </a:r>
            <a:endParaRPr lang="en-US" altLang="zh-CN" sz="2200" dirty="0"/>
          </a:p>
          <a:p>
            <a:pPr lvl="1"/>
            <a:r>
              <a:rPr lang="en-US" altLang="zh-CN" sz="2200" dirty="0"/>
              <a:t>PON:</a:t>
            </a:r>
            <a:r>
              <a:rPr lang="zh-CN" altLang="en-US" sz="2200" dirty="0"/>
              <a:t> </a:t>
            </a:r>
            <a:r>
              <a:rPr lang="en-US" altLang="zh-CN" sz="2200" dirty="0"/>
              <a:t>Passive</a:t>
            </a:r>
            <a:r>
              <a:rPr lang="zh-CN" altLang="en-US" sz="2200" dirty="0"/>
              <a:t> </a:t>
            </a:r>
            <a:r>
              <a:rPr lang="en-US" altLang="zh-CN" sz="2200" dirty="0"/>
              <a:t>Optical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</a:t>
            </a:r>
            <a:endParaRPr lang="en-US" altLang="zh-CN" sz="2200" dirty="0"/>
          </a:p>
          <a:p>
            <a:pPr lvl="1"/>
            <a:r>
              <a:rPr lang="en-US" altLang="zh-CN" sz="2200" dirty="0"/>
              <a:t>OLT</a:t>
            </a:r>
            <a:r>
              <a:rPr lang="zh-CN" altLang="en-US" sz="2200" dirty="0"/>
              <a:t>：局端的光线路终端</a:t>
            </a:r>
            <a:endParaRPr lang="zh-CN" altLang="en-US" sz="2200" dirty="0"/>
          </a:p>
          <a:p>
            <a:pPr lvl="1"/>
            <a:r>
              <a:rPr lang="en-US" altLang="zh-CN" sz="2200" dirty="0"/>
              <a:t>ONU</a:t>
            </a:r>
            <a:r>
              <a:rPr lang="zh-CN" altLang="en-US" sz="2200" dirty="0"/>
              <a:t>光网络单元（如光猫</a:t>
            </a:r>
            <a:r>
              <a:rPr lang="en-US" altLang="zh-CN" sz="2200" dirty="0"/>
              <a:t>ONT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1"/>
            <a:r>
              <a:rPr lang="zh-CN" altLang="en-US" sz="2200" dirty="0"/>
              <a:t>光猫</a:t>
            </a:r>
            <a:r>
              <a:rPr lang="en-US" altLang="zh-CN" sz="2200" dirty="0"/>
              <a:t>ONT</a:t>
            </a:r>
            <a:r>
              <a:rPr lang="zh-CN" altLang="en-US" sz="2200" dirty="0"/>
              <a:t>通过一个或多个无源分光器，连接到局端的光线路终端</a:t>
            </a:r>
            <a:r>
              <a:rPr lang="en-US" altLang="zh-CN" sz="2200" dirty="0"/>
              <a:t>OLT</a:t>
            </a:r>
            <a:endParaRPr lang="en-US" altLang="zh-CN" sz="2200" dirty="0"/>
          </a:p>
          <a:p>
            <a:pPr lvl="1"/>
            <a:r>
              <a:rPr kumimoji="1" lang="zh-CN" altLang="en-US" sz="2200" dirty="0">
                <a:sym typeface="+mn-ea"/>
              </a:rPr>
              <a:t>提供高速上网、</a:t>
            </a:r>
            <a:r>
              <a:rPr kumimoji="1" lang="en-US" altLang="zh-CN" sz="2200" dirty="0">
                <a:sym typeface="+mn-ea"/>
              </a:rPr>
              <a:t>IPTV</a:t>
            </a:r>
            <a:r>
              <a:rPr kumimoji="1" lang="zh-CN" altLang="en-US" sz="2200" dirty="0">
                <a:sym typeface="+mn-ea"/>
              </a:rPr>
              <a:t>、语音、</a:t>
            </a:r>
            <a:r>
              <a:rPr kumimoji="1" lang="en-US" altLang="zh-CN" sz="2200" dirty="0">
                <a:sym typeface="+mn-ea"/>
              </a:rPr>
              <a:t>Wi-Fi</a:t>
            </a:r>
            <a:r>
              <a:rPr kumimoji="1" lang="zh-CN" altLang="en-US" sz="2200" dirty="0">
                <a:sym typeface="+mn-ea"/>
              </a:rPr>
              <a:t>等业务，光猫也称为光调制解调器。</a:t>
            </a:r>
            <a:endParaRPr lang="en-US" altLang="zh-CN" sz="22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20945" y="2044065"/>
            <a:ext cx="4897120" cy="267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774321" y="3429000"/>
            <a:ext cx="2539196" cy="1066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00" dirty="0">
                <a:latin typeface="微软雅黑" panose="020B0503020204020204" charset="-122"/>
                <a:ea typeface="微软雅黑" panose="020B0503020204020204" charset="-122"/>
              </a:rPr>
              <a:t>无源光纤网络</a:t>
            </a:r>
            <a:r>
              <a:rPr lang="en-US" altLang="zh-CN" sz="100" dirty="0">
                <a:latin typeface="微软雅黑" panose="020B0503020204020204" charset="-122"/>
                <a:ea typeface="微软雅黑" panose="020B0503020204020204" charset="-122"/>
              </a:rPr>
              <a:t>PON</a:t>
            </a:r>
            <a:endParaRPr lang="zh-CN" altLang="en-US" sz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z="815" smtClean="0"/>
            </a:fld>
            <a:endParaRPr kumimoji="1" lang="zh-CN" altLang="en-US" sz="815" dirty="0"/>
          </a:p>
        </p:txBody>
      </p:sp>
      <p:sp>
        <p:nvSpPr>
          <p:cNvPr id="8" name="文本框 7"/>
          <p:cNvSpPr txBox="1"/>
          <p:nvPr/>
        </p:nvSpPr>
        <p:spPr>
          <a:xfrm>
            <a:off x="82904" y="5918398"/>
            <a:ext cx="2025216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1.2 </a:t>
            </a:r>
            <a:r>
              <a:rPr lang="zh-CN" altLang="en-US" sz="13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网络实例：网络边缘</a:t>
            </a:r>
            <a:endParaRPr lang="zh-CN" altLang="en-US" sz="13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23863" y="1179470"/>
            <a:ext cx="1786890" cy="69151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我国</a:t>
            </a:r>
            <a:r>
              <a:rPr lang="en-US" altLang="zh-CN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FTTH</a:t>
            </a:r>
            <a:r>
              <a:rPr lang="zh-CN" altLang="en-US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br>
              <a:rPr lang="en-US" altLang="zh-CN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已接近</a:t>
            </a:r>
            <a:r>
              <a:rPr lang="en-US" altLang="zh-CN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亿</a:t>
            </a:r>
            <a:endParaRPr lang="en-US" altLang="zh-CN" sz="195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12796" t="11741" r="9466" b="15480"/>
          <a:stretch>
            <a:fillRect/>
          </a:stretch>
        </p:blipFill>
        <p:spPr>
          <a:xfrm rot="5400000">
            <a:off x="142875" y="-98425"/>
            <a:ext cx="1148080" cy="1433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" y="1179195"/>
            <a:ext cx="8487410" cy="477012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/>
          <a:lstStyle/>
          <a:p>
            <a:r>
              <a:rPr lang="en-US" altLang="zh-CN" dirty="0" err="1"/>
              <a:t>FTTx</a:t>
            </a:r>
            <a:r>
              <a:rPr lang="zh-CN" altLang="en-US" dirty="0"/>
              <a:t>场景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36875" y="6165215"/>
            <a:ext cx="3546475" cy="553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/>
              <a:t>DSL</a:t>
            </a:r>
            <a:r>
              <a:rPr lang="zh-CN" altLang="en-US" sz="3000" dirty="0"/>
              <a:t>和</a:t>
            </a:r>
            <a:r>
              <a:rPr lang="en-US" altLang="zh-CN" sz="3000" dirty="0"/>
              <a:t>PON</a:t>
            </a:r>
            <a:r>
              <a:rPr lang="zh-CN" altLang="en-US" sz="3000" dirty="0"/>
              <a:t>拓扑共存</a:t>
            </a:r>
            <a:endParaRPr lang="zh-CN" altLang="en-US" sz="3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 txBox="1"/>
          <p:nvPr>
            <p:ph type="title"/>
          </p:nvPr>
        </p:nvSpPr>
        <p:spPr>
          <a:xfrm>
            <a:off x="417830" y="1270"/>
            <a:ext cx="7483475" cy="11353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</a:t>
            </a:r>
            <a:r>
              <a:rPr sz="40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  </a:t>
            </a:r>
            <a:r>
              <a:rPr lang="zh-CN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宽带接入技术</a:t>
            </a:r>
            <a:endParaRPr lang="ko-KR" altLang="en-US" sz="4000">
              <a:ln w="3175" cap="flat" cmpd="sng">
                <a:noFill/>
              </a:ln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j-cs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1031875" y="1557020"/>
            <a:ext cx="8347075" cy="333375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2.</a:t>
            </a: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.1</a:t>
            </a: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  ADSL </a:t>
            </a:r>
            <a:r>
              <a:rPr lang="zh-CN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技术</a:t>
            </a: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2.</a:t>
            </a: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.2</a:t>
            </a: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  </a:t>
            </a:r>
            <a:r>
              <a:rPr lang="zh-CN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光纤同轴混合网（</a:t>
            </a: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HFC</a:t>
            </a:r>
            <a:r>
              <a:rPr lang="zh-CN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网）</a:t>
            </a: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  <a:p>
            <a:pPr marL="285750" indent="-285750" algn="l" defTabSz="457200" eaLnBrk="1" fontAlgn="base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2.</a:t>
            </a: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.3 </a:t>
            </a:r>
            <a:r>
              <a:rPr lang="en-US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 FTTx </a:t>
            </a:r>
            <a:r>
              <a:rPr lang="zh-CN" altLang="zh-CN" sz="2800">
                <a:latin typeface="Corbel" panose="020B0503020204020204" pitchFamily="34" charset="0"/>
                <a:ea typeface="华文楷体" panose="02010600040101010101" charset="-122"/>
                <a:cs typeface="+mn-cs"/>
              </a:rPr>
              <a:t>技术</a:t>
            </a:r>
            <a:endParaRPr lang="ko-KR" altLang="en-US" sz="2800">
              <a:latin typeface="Corbel" panose="020B0503020204020204" pitchFamily="34" charset="0"/>
              <a:ea typeface="华文楷体" panose="02010600040101010101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接入网概述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135" y="1009650"/>
            <a:ext cx="6093460" cy="5436870"/>
          </a:xfrm>
        </p:spPr>
        <p:txBody>
          <a:bodyPr>
            <a:normAutofit fontScale="425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44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接入网目标</a:t>
            </a:r>
            <a:endParaRPr lang="en-US" altLang="zh-CN" sz="448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zh-CN" altLang="en-US" sz="44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接入网的目标是将主机连接到边缘路由器上</a:t>
            </a:r>
            <a:endParaRPr lang="en-US" altLang="zh-CN" sz="448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zh-CN" altLang="en-US" sz="44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边缘路由器</a:t>
            </a:r>
            <a:r>
              <a:rPr lang="zh-CN" altLang="en-US" sz="44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是端系统</a:t>
            </a:r>
            <a:r>
              <a:rPr lang="en-US" altLang="zh-CN" sz="44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Host</a:t>
            </a:r>
            <a:r>
              <a:rPr lang="zh-CN" altLang="en-US" sz="44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去往任何其他远程端系统的路径上的第一台路由器</a:t>
            </a:r>
            <a:endParaRPr lang="en-US" altLang="zh-CN" sz="448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44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如何将终端系统连接到边缘路由器？</a:t>
            </a:r>
            <a:endParaRPr lang="zh-CN" altLang="en-US" sz="44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zh-CN" altLang="en-US" sz="44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有线网络接入技术：光纤到户</a:t>
            </a:r>
            <a:r>
              <a:rPr lang="en-US" altLang="zh-CN" sz="44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FTTH</a:t>
            </a:r>
            <a:r>
              <a:rPr lang="zh-CN" altLang="en-US" sz="44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，以太网，同轴电缆，双绞线的</a:t>
            </a:r>
            <a:r>
              <a:rPr lang="en-US" altLang="zh-CN" sz="44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DSL</a:t>
            </a:r>
            <a:r>
              <a:rPr lang="zh-CN" altLang="en-US" sz="44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，古老的拨号上网</a:t>
            </a:r>
            <a:endParaRPr lang="en-US" altLang="zh-CN" sz="448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zh-CN" altLang="en-US" sz="44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无线网络接入技术：WiFi、4G/5G，卫星广域覆盖</a:t>
            </a:r>
            <a:endParaRPr lang="en-US" altLang="zh-CN" sz="448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zh-CN" altLang="en-US" sz="44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接入场景：住宅（家庭）接入网，机构（学校、公司）接入网，移动接入网络（WiFi、4G/5G）</a:t>
            </a:r>
            <a:endParaRPr lang="zh-CN" altLang="en-US" sz="448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endParaRPr lang="zh-CN" altLang="en-US" dirty="0"/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53020" y="5465267"/>
            <a:ext cx="4575334" cy="391160"/>
          </a:xfrm>
          <a:prstGeom prst="rect">
            <a:avLst/>
          </a:prstGeom>
          <a:solidFill>
            <a:schemeClr val="bg1">
              <a:alpha val="68000"/>
            </a:schemeClr>
          </a:solidFill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zh-CN" altLang="en-US" sz="195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各种异构网络通过边缘路由器接入</a:t>
            </a:r>
            <a:endParaRPr lang="zh-CN" altLang="en-US" sz="195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191546" y="1778322"/>
            <a:ext cx="3381142" cy="3898996"/>
            <a:chOff x="7543553" y="1481714"/>
            <a:chExt cx="4161405" cy="4798764"/>
          </a:xfrm>
        </p:grpSpPr>
        <p:pic>
          <p:nvPicPr>
            <p:cNvPr id="11" name="图片 10" descr="图示, 工程绘图&#10;&#10;描述已自动生成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43553" y="1481714"/>
              <a:ext cx="4161405" cy="479876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640246" y="1604514"/>
              <a:ext cx="1861014" cy="1579880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8890979" y="3178484"/>
              <a:ext cx="2089785" cy="1579880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8451592" y="2553095"/>
              <a:ext cx="893234" cy="783198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"/>
            </a:p>
          </p:txBody>
        </p:sp>
        <p:sp>
          <p:nvSpPr>
            <p:cNvPr id="23" name="椭圆 22"/>
            <p:cNvSpPr/>
            <p:nvPr/>
          </p:nvSpPr>
          <p:spPr>
            <a:xfrm>
              <a:off x="8196778" y="3801376"/>
              <a:ext cx="585011" cy="46415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"/>
            </a:p>
          </p:txBody>
        </p:sp>
        <p:sp>
          <p:nvSpPr>
            <p:cNvPr id="25" name="椭圆 24"/>
            <p:cNvSpPr/>
            <p:nvPr/>
          </p:nvSpPr>
          <p:spPr>
            <a:xfrm>
              <a:off x="10782402" y="4223655"/>
              <a:ext cx="692755" cy="36512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"/>
            </a:p>
          </p:txBody>
        </p:sp>
        <p:sp>
          <p:nvSpPr>
            <p:cNvPr id="27" name="椭圆 26"/>
            <p:cNvSpPr/>
            <p:nvPr/>
          </p:nvSpPr>
          <p:spPr>
            <a:xfrm>
              <a:off x="10686761" y="3446327"/>
              <a:ext cx="821946" cy="36512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"/>
            </a:p>
          </p:txBody>
        </p:sp>
        <p:sp>
          <p:nvSpPr>
            <p:cNvPr id="28" name="椭圆 27"/>
            <p:cNvSpPr/>
            <p:nvPr/>
          </p:nvSpPr>
          <p:spPr>
            <a:xfrm>
              <a:off x="8440258" y="4838920"/>
              <a:ext cx="1038737" cy="540606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"/>
            </a:p>
          </p:txBody>
        </p:sp>
        <p:sp>
          <p:nvSpPr>
            <p:cNvPr id="29" name="椭圆 28"/>
            <p:cNvSpPr/>
            <p:nvPr/>
          </p:nvSpPr>
          <p:spPr>
            <a:xfrm>
              <a:off x="9640245" y="4829983"/>
              <a:ext cx="928264" cy="601371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z="815" smtClean="0"/>
            </a:fld>
            <a:endParaRPr kumimoji="1" lang="zh-CN" altLang="en-US" sz="815" dirty="0"/>
          </a:p>
        </p:txBody>
      </p:sp>
      <p:sp>
        <p:nvSpPr>
          <p:cNvPr id="18" name="文本框 17"/>
          <p:cNvSpPr txBox="1"/>
          <p:nvPr/>
        </p:nvSpPr>
        <p:spPr>
          <a:xfrm>
            <a:off x="82904" y="5918398"/>
            <a:ext cx="2025216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1.2 </a:t>
            </a:r>
            <a:r>
              <a:rPr lang="zh-CN" altLang="en-US" sz="13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网络实例：网络边缘</a:t>
            </a:r>
            <a:endParaRPr lang="zh-CN" altLang="en-US" sz="13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</a:t>
            </a:r>
            <a:r>
              <a:rPr sz="40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  </a:t>
            </a:r>
            <a:r>
              <a:rPr lang="zh-CN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宽带接入技术</a:t>
            </a:r>
            <a:endParaRPr lang="ko-KR" altLang="en-US" sz="4000">
              <a:ln w="3175" cap="flat" cmpd="sng">
                <a:noFill/>
              </a:ln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j-cs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1031875" y="1557020"/>
            <a:ext cx="8347075" cy="33337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用户要连接到互联网，必须先连接到某个</a:t>
            </a:r>
            <a:r>
              <a:rPr lang="en-US" altLang="zh-CN" dirty="0"/>
              <a:t> ISP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dirty="0"/>
              <a:t>在互联网的发展初期，用户都是利用电话的用户线通过调制解调器连接到</a:t>
            </a:r>
            <a:r>
              <a:rPr lang="en-US" altLang="zh-CN" dirty="0"/>
              <a:t> ISP </a:t>
            </a:r>
            <a:r>
              <a:rPr lang="zh-CN" altLang="zh-CN" dirty="0"/>
              <a:t>的，</a:t>
            </a:r>
            <a:r>
              <a:rPr lang="zh-CN" altLang="en-US" dirty="0"/>
              <a:t>电话</a:t>
            </a:r>
            <a:r>
              <a:rPr lang="zh-CN" altLang="zh-CN" dirty="0"/>
              <a:t>用户线接入到互联网的速率最高只能达到</a:t>
            </a:r>
            <a:r>
              <a:rPr lang="en-US" altLang="zh-CN" dirty="0"/>
              <a:t> 56 </a:t>
            </a:r>
            <a:r>
              <a:rPr lang="en-US" altLang="zh-CN" dirty="0" err="1"/>
              <a:t>kbit</a:t>
            </a:r>
            <a:r>
              <a:rPr lang="en-US" altLang="zh-CN" dirty="0"/>
              <a:t>/s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dirty="0"/>
              <a:t>美国联邦通信委员会</a:t>
            </a:r>
            <a:r>
              <a:rPr lang="en-US" altLang="zh-CN" dirty="0"/>
              <a:t> FCC </a:t>
            </a:r>
            <a:r>
              <a:rPr lang="zh-CN" altLang="zh-CN" dirty="0"/>
              <a:t>认为只要双向速率之和超过</a:t>
            </a:r>
            <a:r>
              <a:rPr lang="en-US" altLang="zh-CN" dirty="0"/>
              <a:t> 200 </a:t>
            </a:r>
            <a:r>
              <a:rPr lang="en-US" altLang="zh-CN" dirty="0" err="1"/>
              <a:t>kbit</a:t>
            </a:r>
            <a:r>
              <a:rPr lang="en-US" altLang="zh-CN" dirty="0"/>
              <a:t>/s </a:t>
            </a:r>
            <a:r>
              <a:rPr lang="zh-CN" altLang="zh-CN" dirty="0"/>
              <a:t>就是</a:t>
            </a:r>
            <a:r>
              <a:rPr lang="zh-CN" altLang="zh-CN" dirty="0">
                <a:solidFill>
                  <a:srgbClr val="FF0000"/>
                </a:solidFill>
              </a:rPr>
              <a:t>宽带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 </a:t>
            </a:r>
            <a:r>
              <a:rPr lang="zh-CN" altLang="en-US" dirty="0"/>
              <a:t>月又重新定义，将下行速率调整至</a:t>
            </a:r>
            <a:r>
              <a:rPr lang="en-US" altLang="zh-CN" dirty="0"/>
              <a:t>25Mbit/s</a:t>
            </a:r>
            <a:r>
              <a:rPr lang="zh-CN" altLang="en-US" dirty="0"/>
              <a:t>，上行速率调整至</a:t>
            </a:r>
            <a:r>
              <a:rPr lang="en-US" altLang="zh-CN" dirty="0"/>
              <a:t>3Mbit/s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1795" y="44450"/>
            <a:ext cx="7483475" cy="113538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ln w="3175" cap="flat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2.4</a:t>
            </a:r>
            <a:r>
              <a:rPr lang="en-US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  </a:t>
            </a:r>
            <a:r>
              <a:rPr lang="zh-CN" altLang="zh-CN" sz="4000">
                <a:ln w="3175" cap="flat" cmpd="sng">
                  <a:noFill/>
                </a:ln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charset="-122"/>
                <a:cs typeface="+mj-cs"/>
              </a:rPr>
              <a:t>宽带接入技术</a:t>
            </a:r>
            <a:endParaRPr lang="ko-KR" altLang="en-US" sz="4000">
              <a:ln w="3175" cap="flat" cmpd="sng">
                <a:noFill/>
              </a:ln>
              <a:solidFill>
                <a:schemeClr val="tx1"/>
              </a:solidFill>
              <a:latin typeface="Corbel" panose="020B0503020204020204" pitchFamily="34" charset="0"/>
              <a:ea typeface="华文楷体" panose="02010600040101010101" charset="-122"/>
              <a:cs typeface="+mj-cs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920115" y="2493010"/>
            <a:ext cx="8347075" cy="33337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从宽带接入的媒体来看，可以划分为两大类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dirty="0"/>
              <a:t>有线宽带接入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dirty="0"/>
              <a:t>无线宽带接入</a:t>
            </a:r>
            <a:endParaRPr lang="zh-CN" altLang="zh-CN" dirty="0"/>
          </a:p>
          <a:p>
            <a:pPr>
              <a:lnSpc>
                <a:spcPct val="130000"/>
              </a:lnSpc>
            </a:pPr>
            <a:r>
              <a:rPr kumimoji="1" lang="zh-CN" altLang="en-US" sz="2400" dirty="0">
                <a:sym typeface="+mn-ea"/>
              </a:rPr>
              <a:t>宽带接入服务由电信企业和智能小区等提供者提供。</a:t>
            </a:r>
            <a:endParaRPr kumimoji="1" lang="en-US" altLang="zh-CN" sz="2400" dirty="0"/>
          </a:p>
          <a:p>
            <a:pPr>
              <a:lnSpc>
                <a:spcPct val="130000"/>
              </a:lnSpc>
            </a:pPr>
            <a:r>
              <a:rPr kumimoji="1" lang="zh-CN" altLang="en-US" sz="2400" dirty="0">
                <a:sym typeface="+mn-ea"/>
              </a:rPr>
              <a:t>宽带接入网络业务：</a:t>
            </a:r>
            <a:r>
              <a:rPr kumimoji="1" lang="en-US" altLang="zh-CN" sz="2400" dirty="0">
                <a:sym typeface="+mn-ea"/>
              </a:rPr>
              <a:t>IP</a:t>
            </a:r>
            <a:r>
              <a:rPr kumimoji="1" lang="zh-CN" altLang="en-US" sz="2400" dirty="0">
                <a:sym typeface="+mn-ea"/>
              </a:rPr>
              <a:t>数据，语音媒体等</a:t>
            </a:r>
            <a:endParaRPr kumimoji="1" lang="en-US" altLang="zh-CN" sz="2400" dirty="0"/>
          </a:p>
          <a:p>
            <a:pPr>
              <a:lnSpc>
                <a:spcPct val="130000"/>
              </a:lnSpc>
            </a:pPr>
            <a:r>
              <a:rPr kumimoji="1" lang="zh-CN" altLang="en-US" sz="2400" dirty="0">
                <a:sym typeface="+mn-ea"/>
              </a:rPr>
              <a:t>相关网络传输协议主要包括：</a:t>
            </a:r>
            <a:endParaRPr kumimoji="1" lang="en-US" altLang="zh-CN" sz="2400" dirty="0"/>
          </a:p>
          <a:p>
            <a:pPr lvl="1">
              <a:lnSpc>
                <a:spcPct val="130000"/>
              </a:lnSpc>
            </a:pPr>
            <a:r>
              <a:rPr kumimoji="1" lang="zh-CN" altLang="en-US" sz="2400" dirty="0">
                <a:sym typeface="+mn-ea"/>
              </a:rPr>
              <a:t>三层协议：</a:t>
            </a:r>
            <a:r>
              <a:rPr kumimoji="1" lang="en-US" altLang="zh-CN" sz="2400" dirty="0">
                <a:sym typeface="+mn-ea"/>
              </a:rPr>
              <a:t>IP</a:t>
            </a:r>
            <a:r>
              <a:rPr kumimoji="1" lang="zh-CN" altLang="en-US" sz="2400" dirty="0">
                <a:sym typeface="+mn-ea"/>
              </a:rPr>
              <a:t>网协议等</a:t>
            </a:r>
            <a:endParaRPr kumimoji="1" lang="zh-CN" altLang="en-US" sz="2400" dirty="0"/>
          </a:p>
          <a:p>
            <a:pPr lvl="1">
              <a:lnSpc>
                <a:spcPct val="130000"/>
              </a:lnSpc>
            </a:pPr>
            <a:r>
              <a:rPr kumimoji="1" lang="zh-CN" altLang="en-US" sz="2400" dirty="0">
                <a:sym typeface="+mn-ea"/>
              </a:rPr>
              <a:t>二层协议：以太网协议等</a:t>
            </a:r>
            <a:endParaRPr kumimoji="1" lang="zh-CN" altLang="en-US" sz="2400" dirty="0"/>
          </a:p>
          <a:p>
            <a:pPr lvl="1">
              <a:spcBef>
                <a:spcPts val="1200"/>
              </a:spcBef>
            </a:pPr>
            <a:endParaRPr lang="en-US" altLang="zh-CN" dirty="0"/>
          </a:p>
          <a:p>
            <a:pPr>
              <a:spcBef>
                <a:spcPts val="1200"/>
              </a:spcBef>
            </a:pPr>
            <a:endParaRPr lang="zh-CN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108700"/>
            <a:ext cx="464820" cy="36576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1160145" y="263525"/>
            <a:ext cx="4995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接入服务商提供接入服务的设施示意</a:t>
            </a:r>
            <a:endParaRPr lang="zh-CN" altLang="en-US" sz="2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160145" y="5470525"/>
            <a:ext cx="5333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         (DSL)           (HFC)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71550" y="1378585"/>
            <a:ext cx="8509000" cy="3931285"/>
            <a:chOff x="6585752" y="1662074"/>
            <a:chExt cx="4896049" cy="1866916"/>
          </a:xfrm>
        </p:grpSpPr>
        <p:sp>
          <p:nvSpPr>
            <p:cNvPr id="6" name="Oval 2"/>
            <p:cNvSpPr>
              <a:spLocks noChangeArrowheads="1"/>
            </p:cNvSpPr>
            <p:nvPr/>
          </p:nvSpPr>
          <p:spPr bwMode="auto">
            <a:xfrm>
              <a:off x="7581648" y="1726158"/>
              <a:ext cx="2159170" cy="512675"/>
            </a:xfrm>
            <a:prstGeom prst="ellipse">
              <a:avLst/>
            </a:prstGeom>
            <a:noFill/>
            <a:ln w="38100" cap="rnd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200"/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V="1">
              <a:off x="8083781" y="2302918"/>
              <a:ext cx="50213" cy="256337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 sz="1200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9137213" y="2302918"/>
              <a:ext cx="101472" cy="288380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 sz="1200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6585752" y="2309593"/>
              <a:ext cx="44103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p>
              <a:endParaRPr lang="zh-CN" altLang="en-US" sz="1200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6628643" y="2897701"/>
              <a:ext cx="43675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p>
              <a:endParaRPr lang="zh-CN" altLang="en-US" sz="120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6626424" y="3528990"/>
              <a:ext cx="43256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p>
              <a:endParaRPr lang="zh-CN" altLang="en-US" sz="120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7782502" y="1904374"/>
              <a:ext cx="1862075" cy="130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200" dirty="0">
                  <a:solidFill>
                    <a:schemeClr val="tx2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SDH/IP/ATM/DWDM</a:t>
              </a:r>
              <a:endParaRPr kumimoji="1" lang="en-US" altLang="zh-CN" sz="1200" dirty="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3" name="Picture 9" descr="Drawing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7192" y="2078622"/>
              <a:ext cx="451919" cy="234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619" y="2495171"/>
              <a:ext cx="451919" cy="256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2714" y="2463128"/>
              <a:ext cx="451919" cy="288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9528320" y="2033643"/>
              <a:ext cx="1456184" cy="130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高端路由器</a:t>
              </a:r>
              <a:endParaRPr kumimoji="1" lang="zh-CN" altLang="en-US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7" name="Picture 13" descr="VDSLA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3141" y="3016629"/>
              <a:ext cx="442769" cy="26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8" name="Picture 14" descr="MediaGateControl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380" y="2972800"/>
              <a:ext cx="500454" cy="280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6656618" y="3290316"/>
              <a:ext cx="1003655" cy="130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LAN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交换机</a:t>
              </a:r>
              <a:endParaRPr kumimoji="1" lang="zh-CN" altLang="en-US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0" name="Picture 16" descr="VDSLA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3725" y="3050161"/>
              <a:ext cx="429068" cy="240316"/>
            </a:xfrm>
            <a:prstGeom prst="rect">
              <a:avLst/>
            </a:prstGeom>
            <a:solidFill>
              <a:schemeClr val="accent2"/>
            </a:solidFill>
          </p:spPr>
        </p:pic>
        <p:pic>
          <p:nvPicPr>
            <p:cNvPr id="21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1671" y="3001791"/>
              <a:ext cx="405890" cy="32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0895722" y="1694116"/>
              <a:ext cx="0" cy="608801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2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10895722" y="2302918"/>
              <a:ext cx="0" cy="608801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200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10895722" y="2911719"/>
              <a:ext cx="0" cy="54471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200"/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10544230" y="1925279"/>
              <a:ext cx="904352" cy="1396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p>
              <a:pPr>
                <a:lnSpc>
                  <a:spcPct val="110000"/>
                </a:lnSpc>
                <a:buClr>
                  <a:schemeClr val="tx2"/>
                </a:buClr>
                <a:buSzPct val="85000"/>
                <a:buFont typeface="Monotype Sorts" charset="2"/>
                <a:buNone/>
              </a:pPr>
              <a:r>
                <a:rPr kumimoji="1" lang="zh-CN" altLang="en-US" sz="12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核心层</a:t>
              </a:r>
              <a:endParaRPr kumimoji="1" lang="zh-CN" altLang="en-US" sz="1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10577449" y="2530115"/>
              <a:ext cx="904352" cy="1396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p>
              <a:pPr>
                <a:lnSpc>
                  <a:spcPct val="110000"/>
                </a:lnSpc>
                <a:buClr>
                  <a:schemeClr val="tx2"/>
                </a:buClr>
                <a:buSzPct val="85000"/>
                <a:buFont typeface="Monotype Sorts" charset="2"/>
                <a:buNone/>
              </a:pPr>
              <a:r>
                <a:rPr kumimoji="1" lang="zh-CN" altLang="en-US" sz="12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汇聚层</a:t>
              </a:r>
              <a:endParaRPr kumimoji="1" lang="zh-CN" altLang="en-US" sz="1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0573861" y="3107871"/>
              <a:ext cx="708427" cy="1396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p>
              <a:pPr>
                <a:lnSpc>
                  <a:spcPct val="110000"/>
                </a:lnSpc>
                <a:buClr>
                  <a:schemeClr val="tx2"/>
                </a:buClr>
                <a:buSzPct val="85000"/>
                <a:buFont typeface="Monotype Sorts" charset="2"/>
                <a:buNone/>
              </a:pPr>
              <a:r>
                <a:rPr kumimoji="1" lang="zh-CN" altLang="en-US" sz="12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接入层</a:t>
              </a:r>
              <a:endParaRPr kumimoji="1" lang="zh-CN" altLang="en-US" sz="1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7280369" y="2751508"/>
              <a:ext cx="753199" cy="32042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200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8033567" y="2751508"/>
              <a:ext cx="100426" cy="28838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200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8033567" y="2751508"/>
              <a:ext cx="1104691" cy="28838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200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8033567" y="2751508"/>
              <a:ext cx="1958317" cy="32042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200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H="1">
              <a:off x="7280369" y="2751508"/>
              <a:ext cx="1857890" cy="32042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200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 flipH="1">
              <a:off x="8133994" y="2751508"/>
              <a:ext cx="1004265" cy="28838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200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9138259" y="2751508"/>
              <a:ext cx="0" cy="28838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200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9138259" y="2751508"/>
              <a:ext cx="853625" cy="32042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200"/>
            </a:p>
          </p:txBody>
        </p:sp>
        <p:pic>
          <p:nvPicPr>
            <p:cNvPr id="36" name="Picture 32" descr="Drawing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3141" y="2078622"/>
              <a:ext cx="451919" cy="234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3" descr="Drawing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5060" y="1662074"/>
              <a:ext cx="451919" cy="234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7046040" y="2491415"/>
              <a:ext cx="1133132" cy="235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p>
              <a:pPr>
                <a:lnSpc>
                  <a:spcPct val="110000"/>
                </a:lnSpc>
                <a:buClr>
                  <a:schemeClr val="tx2"/>
                </a:buClr>
                <a:buSzPct val="85000"/>
                <a:buFont typeface="Monotype Sorts" charset="2"/>
                <a:buNone/>
              </a:pPr>
              <a:r>
                <a:rPr kumimoji="1" lang="en-US" altLang="zh-CN" sz="1200" b="1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L2/L3/L4</a:t>
              </a:r>
              <a:endParaRPr kumimoji="1" lang="en-US" altLang="zh-CN" sz="12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  <a:buClr>
                  <a:schemeClr val="tx2"/>
                </a:buClr>
                <a:buSzPct val="85000"/>
                <a:buFont typeface="Monotype Sorts" charset="2"/>
                <a:buNone/>
              </a:pPr>
              <a:r>
                <a:rPr kumimoji="1" lang="zh-CN" altLang="zh-CN" sz="1200" b="1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交换机</a:t>
              </a:r>
              <a:endParaRPr kumimoji="1" lang="zh-CN" altLang="en-US" sz="12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9383048" y="2505434"/>
              <a:ext cx="1119674" cy="235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p>
              <a:pPr>
                <a:lnSpc>
                  <a:spcPct val="110000"/>
                </a:lnSpc>
                <a:buClr>
                  <a:schemeClr val="tx2"/>
                </a:buClr>
                <a:buSzPct val="85000"/>
                <a:buFont typeface="Monotype Sorts" charset="2"/>
                <a:buNone/>
              </a:pPr>
              <a:r>
                <a:rPr kumimoji="1" lang="zh-CN" altLang="en-US" sz="1200" b="1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宽带接入</a:t>
              </a:r>
              <a:endParaRPr kumimoji="1" lang="zh-CN" altLang="en-US" sz="12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  <a:buClr>
                  <a:schemeClr val="tx2"/>
                </a:buClr>
                <a:buSzPct val="85000"/>
                <a:buFont typeface="Monotype Sorts" charset="2"/>
                <a:buNone/>
              </a:pPr>
              <a:r>
                <a:rPr kumimoji="1" lang="zh-CN" altLang="en-US" sz="1200" b="1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服务器</a:t>
              </a:r>
              <a:endParaRPr kumimoji="1" lang="zh-CN" altLang="en-US" sz="12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9893431" y="3327463"/>
              <a:ext cx="812118" cy="130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无线基站</a:t>
              </a:r>
              <a:endParaRPr kumimoji="1" lang="zh-CN" altLang="en-US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7733751" y="3325295"/>
              <a:ext cx="841850" cy="130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200" dirty="0" err="1">
                  <a:solidFill>
                    <a:srgbClr val="3333CC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DSLAM</a:t>
              </a:r>
              <a:endParaRPr kumimoji="1" lang="en-US" altLang="zh-CN" sz="1200" dirty="0">
                <a:solidFill>
                  <a:srgbClr val="3333CC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8837148" y="3325418"/>
              <a:ext cx="686957" cy="130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200" dirty="0" err="1">
                  <a:solidFill>
                    <a:srgbClr val="3333CC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CMTS</a:t>
              </a:r>
              <a:endParaRPr kumimoji="1" lang="en-US" altLang="zh-CN" sz="1200" dirty="0">
                <a:solidFill>
                  <a:srgbClr val="3333CC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6872606" y="2021731"/>
              <a:ext cx="1456184" cy="130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ATM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交换机</a:t>
              </a:r>
              <a:endParaRPr kumimoji="1" lang="zh-CN" altLang="en-US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8284633" y="2591297"/>
              <a:ext cx="7029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2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kumimoji="1" lang="zh-CN" altLang="en-US" dirty="0">
                <a:sym typeface="+mn-ea"/>
              </a:rPr>
              <a:t>宽带接入网是指能同时承载数据、语音媒体等宽带业务需求的接入网络。</a:t>
            </a:r>
            <a:endParaRPr kumimoji="1" lang="zh-CN" altLang="en-US" dirty="0">
              <a:sym typeface="+mn-ea"/>
            </a:endParaRPr>
          </a:p>
          <a:p>
            <a:r>
              <a:rPr kumimoji="1" lang="zh-CN" altLang="en-US" dirty="0">
                <a:sym typeface="+mn-ea"/>
              </a:rPr>
              <a:t>接入网特别是接口界面的物理层技术是其主要特征。</a:t>
            </a:r>
            <a:endParaRPr kumimoji="1" lang="en-US" altLang="zh-CN" dirty="0"/>
          </a:p>
          <a:p>
            <a:r>
              <a:rPr kumimoji="1" lang="zh-CN" altLang="en-US" dirty="0">
                <a:sym typeface="+mn-ea"/>
              </a:rPr>
              <a:t>数据传输速率是从</a:t>
            </a:r>
            <a:r>
              <a:rPr kumimoji="1" lang="en-US" altLang="zh-CN" dirty="0">
                <a:sym typeface="+mn-ea"/>
              </a:rPr>
              <a:t>Mbps</a:t>
            </a:r>
            <a:r>
              <a:rPr kumimoji="1" lang="zh-CN" altLang="en-US" dirty="0">
                <a:sym typeface="+mn-ea"/>
              </a:rPr>
              <a:t>到</a:t>
            </a:r>
            <a:r>
              <a:rPr kumimoji="1" lang="en-US" altLang="zh-CN" dirty="0" err="1">
                <a:sym typeface="+mn-ea"/>
              </a:rPr>
              <a:t>Gbps</a:t>
            </a:r>
            <a:r>
              <a:rPr kumimoji="1" lang="zh-CN" altLang="en-US" dirty="0">
                <a:sym typeface="+mn-ea"/>
              </a:rPr>
              <a:t>级别。</a:t>
            </a:r>
            <a:endParaRPr kumimoji="1" lang="zh-CN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非对称的数字用户线</a:t>
            </a:r>
            <a:r>
              <a:rPr lang="en-US" altLang="zh-CN" dirty="0"/>
              <a:t>(ADSL)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484678" y="1179082"/>
            <a:ext cx="3859213" cy="3921565"/>
          </a:xfrm>
          <a:prstGeom prst="rect">
            <a:avLst/>
          </a:prstGeom>
        </p:spPr>
        <p:txBody>
          <a:bodyPr vert="horz" lIns="74295" tIns="37147" rIns="74295" bIns="37147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2275" dirty="0">
                <a:latin typeface="微软雅黑" panose="020B0503020204020204" charset="-122"/>
                <a:ea typeface="微软雅黑" panose="020B0503020204020204" charset="-122"/>
              </a:rPr>
              <a:t>ADSL</a:t>
            </a:r>
            <a:r>
              <a:rPr kumimoji="1" lang="zh-CN" altLang="en-US" sz="2275" dirty="0">
                <a:latin typeface="微软雅黑" panose="020B0503020204020204" charset="-122"/>
                <a:ea typeface="微软雅黑" panose="020B0503020204020204" charset="-122"/>
              </a:rPr>
              <a:t>用一对双绞线</a:t>
            </a:r>
            <a:endParaRPr kumimoji="1" lang="en-US" altLang="zh-CN" sz="2275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275" dirty="0">
                <a:latin typeface="微软雅黑" panose="020B0503020204020204" charset="-122"/>
                <a:ea typeface="微软雅黑" panose="020B0503020204020204" charset="-122"/>
              </a:rPr>
              <a:t>频谱的占用</a:t>
            </a:r>
            <a:endParaRPr kumimoji="1" lang="en-US" altLang="zh-CN" sz="2275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</a:pPr>
            <a:r>
              <a:rPr kumimoji="1" lang="en-US" altLang="zh-CN" sz="195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kumimoji="1" lang="zh-CN" altLang="en-US" sz="1950" dirty="0">
                <a:latin typeface="微软雅黑" panose="020B0503020204020204" charset="-122"/>
                <a:ea typeface="微软雅黑" panose="020B0503020204020204" charset="-122"/>
              </a:rPr>
              <a:t>～</a:t>
            </a:r>
            <a:r>
              <a:rPr kumimoji="1" lang="en-US" altLang="zh-CN" sz="1950" dirty="0" err="1">
                <a:latin typeface="微软雅黑" panose="020B0503020204020204" charset="-122"/>
                <a:ea typeface="微软雅黑" panose="020B0503020204020204" charset="-122"/>
              </a:rPr>
              <a:t>4kHz</a:t>
            </a:r>
            <a:r>
              <a:rPr kumimoji="1" lang="zh-CN" altLang="en-US" sz="1950" dirty="0">
                <a:latin typeface="微软雅黑" panose="020B0503020204020204" charset="-122"/>
                <a:ea typeface="微软雅黑" panose="020B0503020204020204" charset="-122"/>
              </a:rPr>
              <a:t>电话业务</a:t>
            </a:r>
            <a:endParaRPr kumimoji="1" lang="en-US" altLang="zh-CN" sz="195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</a:pPr>
            <a:r>
              <a:rPr kumimoji="1" lang="en-US" altLang="zh-CN" sz="1950" dirty="0">
                <a:latin typeface="微软雅黑" panose="020B0503020204020204" charset="-122"/>
                <a:ea typeface="微软雅黑" panose="020B0503020204020204" charset="-122"/>
              </a:rPr>
              <a:t>25</a:t>
            </a:r>
            <a:r>
              <a:rPr kumimoji="1" lang="zh-CN" altLang="en-US" sz="1950" dirty="0">
                <a:latin typeface="微软雅黑" panose="020B0503020204020204" charset="-122"/>
                <a:ea typeface="微软雅黑" panose="020B0503020204020204" charset="-122"/>
              </a:rPr>
              <a:t>～</a:t>
            </a:r>
            <a:r>
              <a:rPr kumimoji="1" lang="en-US" altLang="zh-CN" sz="1950" dirty="0" err="1">
                <a:latin typeface="微软雅黑" panose="020B0503020204020204" charset="-122"/>
                <a:ea typeface="微软雅黑" panose="020B0503020204020204" charset="-122"/>
              </a:rPr>
              <a:t>200kHz</a:t>
            </a:r>
            <a:r>
              <a:rPr kumimoji="1" lang="zh-CN" altLang="en-US" sz="1950" dirty="0">
                <a:latin typeface="微软雅黑" panose="020B0503020204020204" charset="-122"/>
                <a:ea typeface="微软雅黑" panose="020B0503020204020204" charset="-122"/>
              </a:rPr>
              <a:t>上行</a:t>
            </a:r>
            <a:endParaRPr kumimoji="1" lang="en-US" altLang="zh-CN" sz="195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</a:pPr>
            <a:r>
              <a:rPr kumimoji="1" lang="en-US" altLang="zh-CN" sz="1950" dirty="0" err="1">
                <a:latin typeface="微软雅黑" panose="020B0503020204020204" charset="-122"/>
                <a:ea typeface="微软雅黑" panose="020B0503020204020204" charset="-122"/>
              </a:rPr>
              <a:t>250KHZ~1.1MHZ</a:t>
            </a:r>
            <a:r>
              <a:rPr kumimoji="1" lang="zh-CN" altLang="en-US" sz="1950" dirty="0">
                <a:latin typeface="微软雅黑" panose="020B0503020204020204" charset="-122"/>
                <a:ea typeface="微软雅黑" panose="020B0503020204020204" charset="-122"/>
              </a:rPr>
              <a:t>下行</a:t>
            </a:r>
            <a:endParaRPr kumimoji="1" lang="en-US" altLang="zh-CN" sz="195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</a:pPr>
            <a:r>
              <a:rPr kumimoji="1" lang="en-US" altLang="zh-CN" sz="1950" dirty="0" err="1">
                <a:latin typeface="微软雅黑" panose="020B0503020204020204" charset="-122"/>
                <a:ea typeface="微软雅黑" panose="020B0503020204020204" charset="-122"/>
              </a:rPr>
              <a:t>ADSL2</a:t>
            </a:r>
            <a:r>
              <a:rPr kumimoji="1" lang="en-US" altLang="zh-CN" sz="1950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kumimoji="1" lang="zh-CN" altLang="en-US" sz="1950" dirty="0">
                <a:latin typeface="微软雅黑" panose="020B0503020204020204" charset="-122"/>
                <a:ea typeface="微软雅黑" panose="020B0503020204020204" charset="-122"/>
              </a:rPr>
              <a:t>扩展到</a:t>
            </a:r>
            <a:r>
              <a:rPr kumimoji="1" lang="en-US" altLang="zh-CN" sz="1950" dirty="0" err="1">
                <a:latin typeface="微软雅黑" panose="020B0503020204020204" charset="-122"/>
                <a:ea typeface="微软雅黑" panose="020B0503020204020204" charset="-122"/>
              </a:rPr>
              <a:t>2.208MHz</a:t>
            </a:r>
            <a:endParaRPr kumimoji="1" lang="en-US" altLang="zh-CN" sz="19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08707" y="663571"/>
            <a:ext cx="1897292" cy="31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65">
                <a:latin typeface="微软雅黑" panose="020B0503020204020204" charset="-122"/>
                <a:ea typeface="微软雅黑" panose="020B0503020204020204" charset="-122"/>
              </a:rPr>
              <a:t>宽带接入技术</a:t>
            </a:r>
            <a:endParaRPr lang="zh-CN" altLang="en-US" sz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706" y="2029971"/>
            <a:ext cx="5018320" cy="2469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34" y="4692811"/>
            <a:ext cx="2297396" cy="13503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4857" b="15714"/>
          <a:stretch>
            <a:fillRect/>
          </a:stretch>
        </p:blipFill>
        <p:spPr>
          <a:xfrm>
            <a:off x="5151638" y="4692811"/>
            <a:ext cx="2297396" cy="1350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接入网：数字用户线</a:t>
            </a:r>
            <a:r>
              <a:rPr lang="en-US" altLang="zh-CN" dirty="0">
                <a:sym typeface="+mn-ea"/>
              </a:rPr>
              <a:t>DSL</a:t>
            </a:r>
            <a:endParaRPr lang="zh-CN" altLang="en-US" dirty="0"/>
          </a:p>
        </p:txBody>
      </p:sp>
      <p:sp>
        <p:nvSpPr>
          <p:cNvPr id="115" name="内容占位符 2"/>
          <p:cNvSpPr>
            <a:spLocks noGrp="1"/>
          </p:cNvSpPr>
          <p:nvPr>
            <p:ph idx="1"/>
          </p:nvPr>
        </p:nvSpPr>
        <p:spPr>
          <a:xfrm>
            <a:off x="661353" y="1314803"/>
            <a:ext cx="7962285" cy="3726689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zh-CN" altLang="en-US" sz="19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数字用户线</a:t>
            </a:r>
            <a:r>
              <a:rPr lang="en-US" altLang="zh-CN" sz="19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DSL</a:t>
            </a:r>
            <a:r>
              <a:rPr lang="zh-CN" altLang="en-US" sz="19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19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Digital</a:t>
            </a:r>
            <a:r>
              <a:rPr lang="zh-CN" altLang="en-US" sz="19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9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Subscriber</a:t>
            </a:r>
            <a:r>
              <a:rPr lang="zh-CN" altLang="en-US" sz="19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9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</a:t>
            </a:r>
            <a:endParaRPr lang="en-US" altLang="zh-CN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使用电话线连接到数字用户线接入复用器</a:t>
            </a:r>
            <a:r>
              <a:rPr lang="en-US" altLang="zh-CN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DSLAM</a:t>
            </a:r>
            <a:r>
              <a:rPr lang="en-US" altLang="zh-CN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1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DSL电话线上，语音和数据可以同时传输</a:t>
            </a:r>
            <a:endParaRPr lang="en-US" altLang="zh-CN" sz="16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1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数据进入互联网，语音连接到电话网</a:t>
            </a:r>
            <a:endParaRPr lang="zh-CN" altLang="en-US" sz="16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上下行速率不对称</a:t>
            </a:r>
            <a:endParaRPr lang="en-US" altLang="zh-CN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24-52 Mbps下行速率，3.5-16 Mbps上行速率</a:t>
            </a:r>
            <a:endParaRPr lang="zh-CN" altLang="en-US" sz="16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60295" y="4510405"/>
            <a:ext cx="6922299" cy="2058035"/>
            <a:chOff x="2105191" y="1353015"/>
            <a:chExt cx="6592222" cy="2851985"/>
          </a:xfrm>
        </p:grpSpPr>
        <p:grpSp>
          <p:nvGrpSpPr>
            <p:cNvPr id="6" name="组合 5"/>
            <p:cNvGrpSpPr/>
            <p:nvPr/>
          </p:nvGrpSpPr>
          <p:grpSpPr>
            <a:xfrm>
              <a:off x="2105191" y="1414749"/>
              <a:ext cx="6592222" cy="2790251"/>
              <a:chOff x="2330998" y="1304925"/>
              <a:chExt cx="6592222" cy="2790251"/>
            </a:xfrm>
          </p:grpSpPr>
          <p:sp>
            <p:nvSpPr>
              <p:cNvPr id="133" name="AutoShape 102"/>
              <p:cNvSpPr>
                <a:spLocks noChangeArrowheads="1"/>
              </p:cNvSpPr>
              <p:nvPr/>
            </p:nvSpPr>
            <p:spPr bwMode="auto">
              <a:xfrm>
                <a:off x="2553248" y="1346200"/>
                <a:ext cx="2498725" cy="46831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9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2330998" y="1304925"/>
                <a:ext cx="6592222" cy="2790251"/>
                <a:chOff x="2330998" y="1304925"/>
                <a:chExt cx="6592222" cy="2790251"/>
              </a:xfrm>
            </p:grpSpPr>
            <p:sp>
              <p:nvSpPr>
                <p:cNvPr id="122" name="Rectangle 90"/>
                <p:cNvSpPr>
                  <a:spLocks noChangeArrowheads="1"/>
                </p:cNvSpPr>
                <p:nvPr/>
              </p:nvSpPr>
              <p:spPr bwMode="auto">
                <a:xfrm>
                  <a:off x="2809153" y="1796098"/>
                  <a:ext cx="1978025" cy="1395412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9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57" name="Group 156"/>
                <p:cNvGrpSpPr/>
                <p:nvPr/>
              </p:nvGrpSpPr>
              <p:grpSpPr>
                <a:xfrm>
                  <a:off x="6745014" y="2947413"/>
                  <a:ext cx="2178206" cy="1147763"/>
                  <a:chOff x="6634372" y="2940623"/>
                  <a:chExt cx="2178206" cy="1147763"/>
                </a:xfrm>
              </p:grpSpPr>
              <p:sp>
                <p:nvSpPr>
                  <p:cNvPr id="158" name="Freeform 129"/>
                  <p:cNvSpPr/>
                  <p:nvPr/>
                </p:nvSpPr>
                <p:spPr bwMode="auto">
                  <a:xfrm>
                    <a:off x="6634372" y="2940623"/>
                    <a:ext cx="2178050" cy="1147763"/>
                  </a:xfrm>
                  <a:custGeom>
                    <a:avLst/>
                    <a:gdLst>
                      <a:gd name="T0" fmla="*/ 1509012 w 765"/>
                      <a:gd name="T1" fmla="*/ 5729 h 459"/>
                      <a:gd name="T2" fmla="*/ 1027025 w 765"/>
                      <a:gd name="T3" fmla="*/ 40395 h 459"/>
                      <a:gd name="T4" fmla="*/ 340902 w 765"/>
                      <a:gd name="T5" fmla="*/ 58024 h 459"/>
                      <a:gd name="T6" fmla="*/ 49874 w 765"/>
                      <a:gd name="T7" fmla="*/ 194383 h 459"/>
                      <a:gd name="T8" fmla="*/ 640932 w 765"/>
                      <a:gd name="T9" fmla="*/ 256788 h 459"/>
                      <a:gd name="T10" fmla="*/ 1233656 w 765"/>
                      <a:gd name="T11" fmla="*/ 246677 h 459"/>
                      <a:gd name="T12" fmla="*/ 2079640 w 765"/>
                      <a:gd name="T13" fmla="*/ 256788 h 459"/>
                      <a:gd name="T14" fmla="*/ 2485867 w 765"/>
                      <a:gd name="T15" fmla="*/ 251149 h 459"/>
                      <a:gd name="T16" fmla="*/ 2678580 w 765"/>
                      <a:gd name="T17" fmla="*/ 215337 h 459"/>
                      <a:gd name="T18" fmla="*/ 2671282 w 765"/>
                      <a:gd name="T19" fmla="*/ 91397 h 459"/>
                      <a:gd name="T20" fmla="*/ 2357408 w 765"/>
                      <a:gd name="T21" fmla="*/ 19830 h 459"/>
                      <a:gd name="T22" fmla="*/ 1509012 w 765"/>
                      <a:gd name="T23" fmla="*/ 5729 h 459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65"/>
                      <a:gd name="T37" fmla="*/ 0 h 459"/>
                      <a:gd name="T38" fmla="*/ 765 w 765"/>
                      <a:gd name="T39" fmla="*/ 459 h 459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65" h="459">
                        <a:moveTo>
                          <a:pt x="424" y="10"/>
                        </a:moveTo>
                        <a:cubicBezTo>
                          <a:pt x="362" y="16"/>
                          <a:pt x="343" y="55"/>
                          <a:pt x="288" y="70"/>
                        </a:cubicBezTo>
                        <a:cubicBezTo>
                          <a:pt x="233" y="85"/>
                          <a:pt x="142" y="56"/>
                          <a:pt x="96" y="100"/>
                        </a:cubicBezTo>
                        <a:cubicBezTo>
                          <a:pt x="50" y="144"/>
                          <a:pt x="0" y="279"/>
                          <a:pt x="14" y="336"/>
                        </a:cubicBezTo>
                        <a:cubicBezTo>
                          <a:pt x="28" y="393"/>
                          <a:pt x="125" y="429"/>
                          <a:pt x="180" y="444"/>
                        </a:cubicBezTo>
                        <a:cubicBezTo>
                          <a:pt x="235" y="459"/>
                          <a:pt x="279" y="426"/>
                          <a:pt x="346" y="426"/>
                        </a:cubicBezTo>
                        <a:cubicBezTo>
                          <a:pt x="413" y="426"/>
                          <a:pt x="525" y="443"/>
                          <a:pt x="584" y="444"/>
                        </a:cubicBezTo>
                        <a:cubicBezTo>
                          <a:pt x="643" y="445"/>
                          <a:pt x="670" y="446"/>
                          <a:pt x="698" y="434"/>
                        </a:cubicBezTo>
                        <a:cubicBezTo>
                          <a:pt x="726" y="422"/>
                          <a:pt x="743" y="418"/>
                          <a:pt x="752" y="372"/>
                        </a:cubicBezTo>
                        <a:cubicBezTo>
                          <a:pt x="761" y="326"/>
                          <a:pt x="765" y="214"/>
                          <a:pt x="750" y="158"/>
                        </a:cubicBezTo>
                        <a:cubicBezTo>
                          <a:pt x="735" y="102"/>
                          <a:pt x="716" y="58"/>
                          <a:pt x="662" y="34"/>
                        </a:cubicBezTo>
                        <a:cubicBezTo>
                          <a:pt x="608" y="10"/>
                          <a:pt x="505" y="0"/>
                          <a:pt x="424" y="1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CDFF9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9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64635" y="3294636"/>
                    <a:ext cx="168275" cy="1206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0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7231272" y="3534348"/>
                    <a:ext cx="0" cy="1143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64635" y="3391473"/>
                    <a:ext cx="358775" cy="4000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7961522" y="3389886"/>
                    <a:ext cx="0" cy="2714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7490035" y="3813748"/>
                    <a:ext cx="25717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4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8245685" y="3801048"/>
                    <a:ext cx="2413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5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8510797" y="3797873"/>
                    <a:ext cx="2428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prstDash val="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6" name="Text Box 5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07857" y="3191415"/>
                    <a:ext cx="604721" cy="439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rPr>
                      <a:t>ISP</a:t>
                    </a:r>
                    <a:endParaRPr kumimoji="0" lang="en-US" alt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167" name="Group 166"/>
                  <p:cNvGrpSpPr/>
                  <p:nvPr/>
                </p:nvGrpSpPr>
                <p:grpSpPr>
                  <a:xfrm>
                    <a:off x="6972551" y="3193191"/>
                    <a:ext cx="576221" cy="330754"/>
                    <a:chOff x="7493876" y="2774731"/>
                    <a:chExt cx="1481958" cy="894622"/>
                  </a:xfrm>
                </p:grpSpPr>
                <p:sp>
                  <p:nvSpPr>
                    <p:cNvPr id="192" name="Freeform 191"/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-1" fmla="*/ 8187558 w 8187558"/>
                        <a:gd name="connsiteY0-2" fmla="*/ 0 h 2617076"/>
                        <a:gd name="connsiteX1-3" fmla="*/ 8187558 w 8187558"/>
                        <a:gd name="connsiteY1-4" fmla="*/ 1271752 h 2617076"/>
                        <a:gd name="connsiteX2-5" fmla="*/ 4025462 w 8187558"/>
                        <a:gd name="connsiteY2-6" fmla="*/ 2617076 h 2617076"/>
                        <a:gd name="connsiteX3-7" fmla="*/ 0 w 8187558"/>
                        <a:gd name="connsiteY3-8" fmla="*/ 1229711 h 2617076"/>
                        <a:gd name="connsiteX4-9" fmla="*/ 31531 w 8187558"/>
                        <a:gd name="connsiteY4-10" fmla="*/ 147145 h 2617076"/>
                        <a:gd name="connsiteX5-11" fmla="*/ 4046482 w 8187558"/>
                        <a:gd name="connsiteY5-12" fmla="*/ 1576552 h 2617076"/>
                        <a:gd name="connsiteX6-13" fmla="*/ 8187558 w 8187558"/>
                        <a:gd name="connsiteY6-14" fmla="*/ 0 h 2617076"/>
                        <a:gd name="connsiteX0-15" fmla="*/ 8187558 w 8187558"/>
                        <a:gd name="connsiteY0-16" fmla="*/ 0 h 2617076"/>
                        <a:gd name="connsiteX1-17" fmla="*/ 8187558 w 8187558"/>
                        <a:gd name="connsiteY1-18" fmla="*/ 1271752 h 2617076"/>
                        <a:gd name="connsiteX2-19" fmla="*/ 4025462 w 8187558"/>
                        <a:gd name="connsiteY2-20" fmla="*/ 2617076 h 2617076"/>
                        <a:gd name="connsiteX3-21" fmla="*/ 0 w 8187558"/>
                        <a:gd name="connsiteY3-22" fmla="*/ 1229711 h 2617076"/>
                        <a:gd name="connsiteX4-23" fmla="*/ 31531 w 8187558"/>
                        <a:gd name="connsiteY4-24" fmla="*/ 147145 h 2617076"/>
                        <a:gd name="connsiteX5-25" fmla="*/ 4046482 w 8187558"/>
                        <a:gd name="connsiteY5-26" fmla="*/ 1576552 h 2617076"/>
                        <a:gd name="connsiteX6-27" fmla="*/ 8187558 w 8187558"/>
                        <a:gd name="connsiteY6-28" fmla="*/ 0 h 2617076"/>
                        <a:gd name="connsiteX0-29" fmla="*/ 8187558 w 8187558"/>
                        <a:gd name="connsiteY0-30" fmla="*/ 0 h 2617076"/>
                        <a:gd name="connsiteX1-31" fmla="*/ 8187558 w 8187558"/>
                        <a:gd name="connsiteY1-32" fmla="*/ 1271752 h 2617076"/>
                        <a:gd name="connsiteX2-33" fmla="*/ 4025462 w 8187558"/>
                        <a:gd name="connsiteY2-34" fmla="*/ 2617076 h 2617076"/>
                        <a:gd name="connsiteX3-35" fmla="*/ 0 w 8187558"/>
                        <a:gd name="connsiteY3-36" fmla="*/ 1229711 h 2617076"/>
                        <a:gd name="connsiteX4-37" fmla="*/ 31531 w 8187558"/>
                        <a:gd name="connsiteY4-38" fmla="*/ 147145 h 2617076"/>
                        <a:gd name="connsiteX5-39" fmla="*/ 4046482 w 8187558"/>
                        <a:gd name="connsiteY5-40" fmla="*/ 1576552 h 2617076"/>
                        <a:gd name="connsiteX6-41" fmla="*/ 8187558 w 8187558"/>
                        <a:gd name="connsiteY6-42" fmla="*/ 0 h 2617076"/>
                        <a:gd name="connsiteX0-43" fmla="*/ 8187558 w 8187558"/>
                        <a:gd name="connsiteY0-44" fmla="*/ 0 h 2617076"/>
                        <a:gd name="connsiteX1-45" fmla="*/ 8187558 w 8187558"/>
                        <a:gd name="connsiteY1-46" fmla="*/ 1271752 h 2617076"/>
                        <a:gd name="connsiteX2-47" fmla="*/ 4025462 w 8187558"/>
                        <a:gd name="connsiteY2-48" fmla="*/ 2617076 h 2617076"/>
                        <a:gd name="connsiteX3-49" fmla="*/ 0 w 8187558"/>
                        <a:gd name="connsiteY3-50" fmla="*/ 1229711 h 2617076"/>
                        <a:gd name="connsiteX4-51" fmla="*/ 31531 w 8187558"/>
                        <a:gd name="connsiteY4-52" fmla="*/ 147145 h 2617076"/>
                        <a:gd name="connsiteX5-53" fmla="*/ 4046482 w 8187558"/>
                        <a:gd name="connsiteY5-54" fmla="*/ 1576552 h 2617076"/>
                        <a:gd name="connsiteX6-55" fmla="*/ 8187558 w 8187558"/>
                        <a:gd name="connsiteY6-56" fmla="*/ 0 h 2617076"/>
                        <a:gd name="connsiteX0-57" fmla="*/ 8187558 w 8187558"/>
                        <a:gd name="connsiteY0-58" fmla="*/ 0 h 2617076"/>
                        <a:gd name="connsiteX1-59" fmla="*/ 8187558 w 8187558"/>
                        <a:gd name="connsiteY1-60" fmla="*/ 1271752 h 2617076"/>
                        <a:gd name="connsiteX2-61" fmla="*/ 4025462 w 8187558"/>
                        <a:gd name="connsiteY2-62" fmla="*/ 2617076 h 2617076"/>
                        <a:gd name="connsiteX3-63" fmla="*/ 0 w 8187558"/>
                        <a:gd name="connsiteY3-64" fmla="*/ 1229711 h 2617076"/>
                        <a:gd name="connsiteX4-65" fmla="*/ 31531 w 8187558"/>
                        <a:gd name="connsiteY4-66" fmla="*/ 147145 h 2617076"/>
                        <a:gd name="connsiteX5-67" fmla="*/ 4046482 w 8187558"/>
                        <a:gd name="connsiteY5-68" fmla="*/ 1576552 h 2617076"/>
                        <a:gd name="connsiteX6-69" fmla="*/ 8187558 w 8187558"/>
                        <a:gd name="connsiteY6-70" fmla="*/ 0 h 2617076"/>
                        <a:gd name="connsiteX0-71" fmla="*/ 8187558 w 8187558"/>
                        <a:gd name="connsiteY0-72" fmla="*/ 0 h 2617076"/>
                        <a:gd name="connsiteX1-73" fmla="*/ 8187558 w 8187558"/>
                        <a:gd name="connsiteY1-74" fmla="*/ 1271752 h 2617076"/>
                        <a:gd name="connsiteX2-75" fmla="*/ 4025462 w 8187558"/>
                        <a:gd name="connsiteY2-76" fmla="*/ 2617076 h 2617076"/>
                        <a:gd name="connsiteX3-77" fmla="*/ 0 w 8187558"/>
                        <a:gd name="connsiteY3-78" fmla="*/ 1229711 h 2617076"/>
                        <a:gd name="connsiteX4-79" fmla="*/ 31531 w 8187558"/>
                        <a:gd name="connsiteY4-80" fmla="*/ 147145 h 2617076"/>
                        <a:gd name="connsiteX5-81" fmla="*/ 4046482 w 8187558"/>
                        <a:gd name="connsiteY5-82" fmla="*/ 1576552 h 2617076"/>
                        <a:gd name="connsiteX6-83" fmla="*/ 8187558 w 8187558"/>
                        <a:gd name="connsiteY6-84" fmla="*/ 0 h 2617076"/>
                        <a:gd name="connsiteX0-85" fmla="*/ 8187558 w 8187558"/>
                        <a:gd name="connsiteY0-86" fmla="*/ 0 h 2638097"/>
                        <a:gd name="connsiteX1-87" fmla="*/ 8187558 w 8187558"/>
                        <a:gd name="connsiteY1-88" fmla="*/ 1271752 h 2638097"/>
                        <a:gd name="connsiteX2-89" fmla="*/ 4099035 w 8187558"/>
                        <a:gd name="connsiteY2-90" fmla="*/ 2638097 h 2638097"/>
                        <a:gd name="connsiteX3-91" fmla="*/ 0 w 8187558"/>
                        <a:gd name="connsiteY3-92" fmla="*/ 1229711 h 2638097"/>
                        <a:gd name="connsiteX4-93" fmla="*/ 31531 w 8187558"/>
                        <a:gd name="connsiteY4-94" fmla="*/ 147145 h 2638097"/>
                        <a:gd name="connsiteX5-95" fmla="*/ 4046482 w 8187558"/>
                        <a:gd name="connsiteY5-96" fmla="*/ 1576552 h 2638097"/>
                        <a:gd name="connsiteX6-97" fmla="*/ 8187558 w 8187558"/>
                        <a:gd name="connsiteY6-98" fmla="*/ 0 h 2638097"/>
                        <a:gd name="connsiteX0-99" fmla="*/ 8187558 w 8187558"/>
                        <a:gd name="connsiteY0-100" fmla="*/ 0 h 2638097"/>
                        <a:gd name="connsiteX1-101" fmla="*/ 8187558 w 8187558"/>
                        <a:gd name="connsiteY1-102" fmla="*/ 1271752 h 2638097"/>
                        <a:gd name="connsiteX2-103" fmla="*/ 4099035 w 8187558"/>
                        <a:gd name="connsiteY2-104" fmla="*/ 2638097 h 2638097"/>
                        <a:gd name="connsiteX3-105" fmla="*/ 0 w 8187558"/>
                        <a:gd name="connsiteY3-106" fmla="*/ 1229711 h 2638097"/>
                        <a:gd name="connsiteX4-107" fmla="*/ 31531 w 8187558"/>
                        <a:gd name="connsiteY4-108" fmla="*/ 147145 h 2638097"/>
                        <a:gd name="connsiteX5-109" fmla="*/ 4046482 w 8187558"/>
                        <a:gd name="connsiteY5-110" fmla="*/ 1576552 h 2638097"/>
                        <a:gd name="connsiteX6-111" fmla="*/ 8187558 w 8187558"/>
                        <a:gd name="connsiteY6-112" fmla="*/ 0 h 2638097"/>
                        <a:gd name="connsiteX0-113" fmla="*/ 8187558 w 8187558"/>
                        <a:gd name="connsiteY0-114" fmla="*/ 0 h 2638097"/>
                        <a:gd name="connsiteX1-115" fmla="*/ 8187558 w 8187558"/>
                        <a:gd name="connsiteY1-116" fmla="*/ 1271752 h 2638097"/>
                        <a:gd name="connsiteX2-117" fmla="*/ 4099035 w 8187558"/>
                        <a:gd name="connsiteY2-118" fmla="*/ 2638097 h 2638097"/>
                        <a:gd name="connsiteX3-119" fmla="*/ 0 w 8187558"/>
                        <a:gd name="connsiteY3-120" fmla="*/ 1229711 h 2638097"/>
                        <a:gd name="connsiteX4-121" fmla="*/ 31531 w 8187558"/>
                        <a:gd name="connsiteY4-122" fmla="*/ 147145 h 2638097"/>
                        <a:gd name="connsiteX5-123" fmla="*/ 4046482 w 8187558"/>
                        <a:gd name="connsiteY5-124" fmla="*/ 1576552 h 2638097"/>
                        <a:gd name="connsiteX6-125" fmla="*/ 8187558 w 8187558"/>
                        <a:gd name="connsiteY6-126" fmla="*/ 0 h 2638097"/>
                        <a:gd name="connsiteX0-127" fmla="*/ 8187558 w 8187558"/>
                        <a:gd name="connsiteY0-128" fmla="*/ 0 h 2638097"/>
                        <a:gd name="connsiteX1-129" fmla="*/ 8187558 w 8187558"/>
                        <a:gd name="connsiteY1-130" fmla="*/ 1271752 h 2638097"/>
                        <a:gd name="connsiteX2-131" fmla="*/ 4099035 w 8187558"/>
                        <a:gd name="connsiteY2-132" fmla="*/ 2638097 h 2638097"/>
                        <a:gd name="connsiteX3-133" fmla="*/ 0 w 8187558"/>
                        <a:gd name="connsiteY3-134" fmla="*/ 1229711 h 2638097"/>
                        <a:gd name="connsiteX4-135" fmla="*/ 31531 w 8187558"/>
                        <a:gd name="connsiteY4-136" fmla="*/ 147145 h 2638097"/>
                        <a:gd name="connsiteX5-137" fmla="*/ 4046482 w 8187558"/>
                        <a:gd name="connsiteY5-138" fmla="*/ 1576552 h 2638097"/>
                        <a:gd name="connsiteX6-139" fmla="*/ 8187558 w 8187558"/>
                        <a:gd name="connsiteY6-140" fmla="*/ 0 h 2638097"/>
                        <a:gd name="connsiteX0-141" fmla="*/ 8187558 w 8187558"/>
                        <a:gd name="connsiteY0-142" fmla="*/ 0 h 2638097"/>
                        <a:gd name="connsiteX1-143" fmla="*/ 8187558 w 8187558"/>
                        <a:gd name="connsiteY1-144" fmla="*/ 1271752 h 2638097"/>
                        <a:gd name="connsiteX2-145" fmla="*/ 4099035 w 8187558"/>
                        <a:gd name="connsiteY2-146" fmla="*/ 2638097 h 2638097"/>
                        <a:gd name="connsiteX3-147" fmla="*/ 0 w 8187558"/>
                        <a:gd name="connsiteY3-148" fmla="*/ 1229711 h 2638097"/>
                        <a:gd name="connsiteX4-149" fmla="*/ 31531 w 8187558"/>
                        <a:gd name="connsiteY4-150" fmla="*/ 147145 h 2638097"/>
                        <a:gd name="connsiteX5-151" fmla="*/ 4088524 w 8187558"/>
                        <a:gd name="connsiteY5-152" fmla="*/ 1597573 h 2638097"/>
                        <a:gd name="connsiteX6-153" fmla="*/ 8187558 w 8187558"/>
                        <a:gd name="connsiteY6-154" fmla="*/ 0 h 2638097"/>
                        <a:gd name="connsiteX0-155" fmla="*/ 8187558 w 8187558"/>
                        <a:gd name="connsiteY0-156" fmla="*/ 0 h 2638097"/>
                        <a:gd name="connsiteX1-157" fmla="*/ 8187558 w 8187558"/>
                        <a:gd name="connsiteY1-158" fmla="*/ 1271752 h 2638097"/>
                        <a:gd name="connsiteX2-159" fmla="*/ 4099035 w 8187558"/>
                        <a:gd name="connsiteY2-160" fmla="*/ 2638097 h 2638097"/>
                        <a:gd name="connsiteX3-161" fmla="*/ 0 w 8187558"/>
                        <a:gd name="connsiteY3-162" fmla="*/ 1229711 h 2638097"/>
                        <a:gd name="connsiteX4-163" fmla="*/ 31531 w 8187558"/>
                        <a:gd name="connsiteY4-164" fmla="*/ 147145 h 2638097"/>
                        <a:gd name="connsiteX5-165" fmla="*/ 4088524 w 8187558"/>
                        <a:gd name="connsiteY5-166" fmla="*/ 1597573 h 2638097"/>
                        <a:gd name="connsiteX6-167" fmla="*/ 8187558 w 8187558"/>
                        <a:gd name="connsiteY6-168" fmla="*/ 0 h 2638097"/>
                        <a:gd name="connsiteX0-169" fmla="*/ 8187558 w 8187558"/>
                        <a:gd name="connsiteY0-170" fmla="*/ 0 h 2638097"/>
                        <a:gd name="connsiteX1-171" fmla="*/ 8187558 w 8187558"/>
                        <a:gd name="connsiteY1-172" fmla="*/ 1271752 h 2638097"/>
                        <a:gd name="connsiteX2-173" fmla="*/ 4099035 w 8187558"/>
                        <a:gd name="connsiteY2-174" fmla="*/ 2638097 h 2638097"/>
                        <a:gd name="connsiteX3-175" fmla="*/ 0 w 8187558"/>
                        <a:gd name="connsiteY3-176" fmla="*/ 1229711 h 2638097"/>
                        <a:gd name="connsiteX4-177" fmla="*/ 31531 w 8187558"/>
                        <a:gd name="connsiteY4-178" fmla="*/ 147145 h 2638097"/>
                        <a:gd name="connsiteX5-179" fmla="*/ 4099035 w 8187558"/>
                        <a:gd name="connsiteY5-180" fmla="*/ 1566042 h 2638097"/>
                        <a:gd name="connsiteX6-181" fmla="*/ 8187558 w 8187558"/>
                        <a:gd name="connsiteY6-182" fmla="*/ 0 h 2638097"/>
                        <a:gd name="connsiteX0-183" fmla="*/ 8187558 w 8187558"/>
                        <a:gd name="connsiteY0-184" fmla="*/ 0 h 2638097"/>
                        <a:gd name="connsiteX1-185" fmla="*/ 8187558 w 8187558"/>
                        <a:gd name="connsiteY1-186" fmla="*/ 1271752 h 2638097"/>
                        <a:gd name="connsiteX2-187" fmla="*/ 4099035 w 8187558"/>
                        <a:gd name="connsiteY2-188" fmla="*/ 2638097 h 2638097"/>
                        <a:gd name="connsiteX3-189" fmla="*/ 0 w 8187558"/>
                        <a:gd name="connsiteY3-190" fmla="*/ 1229711 h 2638097"/>
                        <a:gd name="connsiteX4-191" fmla="*/ 31531 w 8187558"/>
                        <a:gd name="connsiteY4-192" fmla="*/ 147145 h 2638097"/>
                        <a:gd name="connsiteX5-193" fmla="*/ 4099035 w 8187558"/>
                        <a:gd name="connsiteY5-194" fmla="*/ 1566042 h 2638097"/>
                        <a:gd name="connsiteX6-195" fmla="*/ 8187558 w 8187558"/>
                        <a:gd name="connsiteY6-196" fmla="*/ 0 h 2638097"/>
                        <a:gd name="connsiteX0-197" fmla="*/ 8187558 w 8187558"/>
                        <a:gd name="connsiteY0-198" fmla="*/ 0 h 2638097"/>
                        <a:gd name="connsiteX1-199" fmla="*/ 8187558 w 8187558"/>
                        <a:gd name="connsiteY1-200" fmla="*/ 1271752 h 2638097"/>
                        <a:gd name="connsiteX2-201" fmla="*/ 4099035 w 8187558"/>
                        <a:gd name="connsiteY2-202" fmla="*/ 2638097 h 2638097"/>
                        <a:gd name="connsiteX3-203" fmla="*/ 0 w 8187558"/>
                        <a:gd name="connsiteY3-204" fmla="*/ 1229711 h 2638097"/>
                        <a:gd name="connsiteX4-205" fmla="*/ 31531 w 8187558"/>
                        <a:gd name="connsiteY4-206" fmla="*/ 147145 h 2638097"/>
                        <a:gd name="connsiteX5-207" fmla="*/ 4099035 w 8187558"/>
                        <a:gd name="connsiteY5-208" fmla="*/ 1566042 h 2638097"/>
                        <a:gd name="connsiteX6-209" fmla="*/ 8187558 w 8187558"/>
                        <a:gd name="connsiteY6-210" fmla="*/ 0 h 2638097"/>
                        <a:gd name="connsiteX0-211" fmla="*/ 8187558 w 8187558"/>
                        <a:gd name="connsiteY0-212" fmla="*/ 0 h 2638097"/>
                        <a:gd name="connsiteX1-213" fmla="*/ 8187558 w 8187558"/>
                        <a:gd name="connsiteY1-214" fmla="*/ 1271752 h 2638097"/>
                        <a:gd name="connsiteX2-215" fmla="*/ 4099035 w 8187558"/>
                        <a:gd name="connsiteY2-216" fmla="*/ 2638097 h 2638097"/>
                        <a:gd name="connsiteX3-217" fmla="*/ 0 w 8187558"/>
                        <a:gd name="connsiteY3-218" fmla="*/ 1229711 h 2638097"/>
                        <a:gd name="connsiteX4-219" fmla="*/ 31531 w 8187558"/>
                        <a:gd name="connsiteY4-220" fmla="*/ 147145 h 2638097"/>
                        <a:gd name="connsiteX5-221" fmla="*/ 4099035 w 8187558"/>
                        <a:gd name="connsiteY5-222" fmla="*/ 1566042 h 2638097"/>
                        <a:gd name="connsiteX6-223" fmla="*/ 8187558 w 8187558"/>
                        <a:gd name="connsiteY6-224" fmla="*/ 0 h 2638097"/>
                        <a:gd name="connsiteX0-225" fmla="*/ 8187558 w 8187558"/>
                        <a:gd name="connsiteY0-226" fmla="*/ 0 h 2638097"/>
                        <a:gd name="connsiteX1-227" fmla="*/ 8187558 w 8187558"/>
                        <a:gd name="connsiteY1-228" fmla="*/ 1271752 h 2638097"/>
                        <a:gd name="connsiteX2-229" fmla="*/ 4099035 w 8187558"/>
                        <a:gd name="connsiteY2-230" fmla="*/ 2638097 h 2638097"/>
                        <a:gd name="connsiteX3-231" fmla="*/ 0 w 8187558"/>
                        <a:gd name="connsiteY3-232" fmla="*/ 1229711 h 2638097"/>
                        <a:gd name="connsiteX4-233" fmla="*/ 31531 w 8187558"/>
                        <a:gd name="connsiteY4-234" fmla="*/ 147145 h 2638097"/>
                        <a:gd name="connsiteX5-235" fmla="*/ 4099035 w 8187558"/>
                        <a:gd name="connsiteY5-236" fmla="*/ 1566042 h 2638097"/>
                        <a:gd name="connsiteX6-237" fmla="*/ 8187558 w 8187558"/>
                        <a:gd name="connsiteY6-238" fmla="*/ 0 h 2638097"/>
                        <a:gd name="connsiteX0-239" fmla="*/ 8187558 w 8187558"/>
                        <a:gd name="connsiteY0-240" fmla="*/ 0 h 2638097"/>
                        <a:gd name="connsiteX1-241" fmla="*/ 8187558 w 8187558"/>
                        <a:gd name="connsiteY1-242" fmla="*/ 1271752 h 2638097"/>
                        <a:gd name="connsiteX2-243" fmla="*/ 4099035 w 8187558"/>
                        <a:gd name="connsiteY2-244" fmla="*/ 2638097 h 2638097"/>
                        <a:gd name="connsiteX3-245" fmla="*/ 0 w 8187558"/>
                        <a:gd name="connsiteY3-246" fmla="*/ 1229711 h 2638097"/>
                        <a:gd name="connsiteX4-247" fmla="*/ 31531 w 8187558"/>
                        <a:gd name="connsiteY4-248" fmla="*/ 147145 h 2638097"/>
                        <a:gd name="connsiteX5-249" fmla="*/ 4099035 w 8187558"/>
                        <a:gd name="connsiteY5-250" fmla="*/ 1566042 h 2638097"/>
                        <a:gd name="connsiteX6-251" fmla="*/ 8187558 w 8187558"/>
                        <a:gd name="connsiteY6-252" fmla="*/ 0 h 2638097"/>
                        <a:gd name="connsiteX0-253" fmla="*/ 8187558 w 8187558"/>
                        <a:gd name="connsiteY0-254" fmla="*/ 0 h 2638097"/>
                        <a:gd name="connsiteX1-255" fmla="*/ 8187558 w 8187558"/>
                        <a:gd name="connsiteY1-256" fmla="*/ 1271752 h 2638097"/>
                        <a:gd name="connsiteX2-257" fmla="*/ 4099035 w 8187558"/>
                        <a:gd name="connsiteY2-258" fmla="*/ 2638097 h 2638097"/>
                        <a:gd name="connsiteX3-259" fmla="*/ 0 w 8187558"/>
                        <a:gd name="connsiteY3-260" fmla="*/ 1229711 h 2638097"/>
                        <a:gd name="connsiteX4-261" fmla="*/ 31531 w 8187558"/>
                        <a:gd name="connsiteY4-262" fmla="*/ 147145 h 2638097"/>
                        <a:gd name="connsiteX5-263" fmla="*/ 4099035 w 8187558"/>
                        <a:gd name="connsiteY5-264" fmla="*/ 1566042 h 2638097"/>
                        <a:gd name="connsiteX6-265" fmla="*/ 8187558 w 8187558"/>
                        <a:gd name="connsiteY6-266" fmla="*/ 0 h 2638097"/>
                        <a:gd name="connsiteX0-267" fmla="*/ 8187558 w 8187558"/>
                        <a:gd name="connsiteY0-268" fmla="*/ 0 h 2638097"/>
                        <a:gd name="connsiteX1-269" fmla="*/ 8187558 w 8187558"/>
                        <a:gd name="connsiteY1-270" fmla="*/ 1271752 h 2638097"/>
                        <a:gd name="connsiteX2-271" fmla="*/ 4099035 w 8187558"/>
                        <a:gd name="connsiteY2-272" fmla="*/ 2638097 h 2638097"/>
                        <a:gd name="connsiteX3-273" fmla="*/ 0 w 8187558"/>
                        <a:gd name="connsiteY3-274" fmla="*/ 1229711 h 2638097"/>
                        <a:gd name="connsiteX4-275" fmla="*/ 31531 w 8187558"/>
                        <a:gd name="connsiteY4-276" fmla="*/ 147145 h 2638097"/>
                        <a:gd name="connsiteX5-277" fmla="*/ 4099035 w 8187558"/>
                        <a:gd name="connsiteY5-278" fmla="*/ 1566042 h 2638097"/>
                        <a:gd name="connsiteX6-279" fmla="*/ 8187558 w 8187558"/>
                        <a:gd name="connsiteY6-280" fmla="*/ 0 h 2638097"/>
                        <a:gd name="connsiteX0-281" fmla="*/ 8187558 w 8187558"/>
                        <a:gd name="connsiteY0-282" fmla="*/ 0 h 2638097"/>
                        <a:gd name="connsiteX1-283" fmla="*/ 8187558 w 8187558"/>
                        <a:gd name="connsiteY1-284" fmla="*/ 1271752 h 2638097"/>
                        <a:gd name="connsiteX2-285" fmla="*/ 4099035 w 8187558"/>
                        <a:gd name="connsiteY2-286" fmla="*/ 2638097 h 2638097"/>
                        <a:gd name="connsiteX3-287" fmla="*/ 0 w 8187558"/>
                        <a:gd name="connsiteY3-288" fmla="*/ 1229711 h 2638097"/>
                        <a:gd name="connsiteX4-289" fmla="*/ 31531 w 8187558"/>
                        <a:gd name="connsiteY4-290" fmla="*/ 147145 h 2638097"/>
                        <a:gd name="connsiteX5-291" fmla="*/ 4099035 w 8187558"/>
                        <a:gd name="connsiteY5-292" fmla="*/ 1566042 h 2638097"/>
                        <a:gd name="connsiteX6-293" fmla="*/ 8187558 w 8187558"/>
                        <a:gd name="connsiteY6-294" fmla="*/ 0 h 2638097"/>
                        <a:gd name="connsiteX0-295" fmla="*/ 8176538 w 8176538"/>
                        <a:gd name="connsiteY0-296" fmla="*/ 0 h 2638097"/>
                        <a:gd name="connsiteX1-297" fmla="*/ 8176538 w 8176538"/>
                        <a:gd name="connsiteY1-298" fmla="*/ 1271752 h 2638097"/>
                        <a:gd name="connsiteX2-299" fmla="*/ 4088015 w 8176538"/>
                        <a:gd name="connsiteY2-300" fmla="*/ 2638097 h 2638097"/>
                        <a:gd name="connsiteX3-301" fmla="*/ 0 w 8176538"/>
                        <a:gd name="connsiteY3-302" fmla="*/ 1269888 h 2638097"/>
                        <a:gd name="connsiteX4-303" fmla="*/ 20511 w 8176538"/>
                        <a:gd name="connsiteY4-304" fmla="*/ 147145 h 2638097"/>
                        <a:gd name="connsiteX5-305" fmla="*/ 4088015 w 8176538"/>
                        <a:gd name="connsiteY5-306" fmla="*/ 1566042 h 2638097"/>
                        <a:gd name="connsiteX6-307" fmla="*/ 8176538 w 8176538"/>
                        <a:gd name="connsiteY6-308" fmla="*/ 0 h 2638097"/>
                        <a:gd name="connsiteX0-309" fmla="*/ 8176538 w 8176538"/>
                        <a:gd name="connsiteY0-310" fmla="*/ 0 h 2772020"/>
                        <a:gd name="connsiteX1-311" fmla="*/ 8176538 w 8176538"/>
                        <a:gd name="connsiteY1-312" fmla="*/ 1271752 h 2772020"/>
                        <a:gd name="connsiteX2-313" fmla="*/ 4099034 w 8176538"/>
                        <a:gd name="connsiteY2-314" fmla="*/ 2772020 h 2772020"/>
                        <a:gd name="connsiteX3-315" fmla="*/ 0 w 8176538"/>
                        <a:gd name="connsiteY3-316" fmla="*/ 1269888 h 2772020"/>
                        <a:gd name="connsiteX4-317" fmla="*/ 20511 w 8176538"/>
                        <a:gd name="connsiteY4-318" fmla="*/ 147145 h 2772020"/>
                        <a:gd name="connsiteX5-319" fmla="*/ 4088015 w 8176538"/>
                        <a:gd name="connsiteY5-320" fmla="*/ 1566042 h 2772020"/>
                        <a:gd name="connsiteX6-321" fmla="*/ 8176538 w 8176538"/>
                        <a:gd name="connsiteY6-322" fmla="*/ 0 h 2772020"/>
                        <a:gd name="connsiteX0-323" fmla="*/ 8176538 w 8176538"/>
                        <a:gd name="connsiteY0-324" fmla="*/ 0 h 2772339"/>
                        <a:gd name="connsiteX1-325" fmla="*/ 8176538 w 8176538"/>
                        <a:gd name="connsiteY1-326" fmla="*/ 1378890 h 2772339"/>
                        <a:gd name="connsiteX2-327" fmla="*/ 4099034 w 8176538"/>
                        <a:gd name="connsiteY2-328" fmla="*/ 2772020 h 2772339"/>
                        <a:gd name="connsiteX3-329" fmla="*/ 0 w 8176538"/>
                        <a:gd name="connsiteY3-330" fmla="*/ 1269888 h 2772339"/>
                        <a:gd name="connsiteX4-331" fmla="*/ 20511 w 8176538"/>
                        <a:gd name="connsiteY4-332" fmla="*/ 147145 h 2772339"/>
                        <a:gd name="connsiteX5-333" fmla="*/ 4088015 w 8176538"/>
                        <a:gd name="connsiteY5-334" fmla="*/ 1566042 h 2772339"/>
                        <a:gd name="connsiteX6-335" fmla="*/ 8176538 w 8176538"/>
                        <a:gd name="connsiteY6-336" fmla="*/ 0 h 2772339"/>
                        <a:gd name="connsiteX0-337" fmla="*/ 8176538 w 8176538"/>
                        <a:gd name="connsiteY0-338" fmla="*/ 0 h 2825888"/>
                        <a:gd name="connsiteX1-339" fmla="*/ 8176538 w 8176538"/>
                        <a:gd name="connsiteY1-340" fmla="*/ 1378890 h 2825888"/>
                        <a:gd name="connsiteX2-341" fmla="*/ 4099034 w 8176538"/>
                        <a:gd name="connsiteY2-342" fmla="*/ 2825590 h 2825888"/>
                        <a:gd name="connsiteX3-343" fmla="*/ 0 w 8176538"/>
                        <a:gd name="connsiteY3-344" fmla="*/ 1269888 h 2825888"/>
                        <a:gd name="connsiteX4-345" fmla="*/ 20511 w 8176538"/>
                        <a:gd name="connsiteY4-346" fmla="*/ 147145 h 2825888"/>
                        <a:gd name="connsiteX5-347" fmla="*/ 4088015 w 8176538"/>
                        <a:gd name="connsiteY5-348" fmla="*/ 1566042 h 2825888"/>
                        <a:gd name="connsiteX6-349" fmla="*/ 8176538 w 8176538"/>
                        <a:gd name="connsiteY6-350" fmla="*/ 0 h 2825888"/>
                        <a:gd name="connsiteX0-351" fmla="*/ 8165518 w 8165518"/>
                        <a:gd name="connsiteY0-352" fmla="*/ 0 h 2825606"/>
                        <a:gd name="connsiteX1-353" fmla="*/ 8165518 w 8165518"/>
                        <a:gd name="connsiteY1-354" fmla="*/ 1378890 h 2825606"/>
                        <a:gd name="connsiteX2-355" fmla="*/ 4088014 w 8165518"/>
                        <a:gd name="connsiteY2-356" fmla="*/ 2825590 h 2825606"/>
                        <a:gd name="connsiteX3-357" fmla="*/ 0 w 8165518"/>
                        <a:gd name="connsiteY3-358" fmla="*/ 1403811 h 2825606"/>
                        <a:gd name="connsiteX4-359" fmla="*/ 9491 w 8165518"/>
                        <a:gd name="connsiteY4-360" fmla="*/ 147145 h 2825606"/>
                        <a:gd name="connsiteX5-361" fmla="*/ 4076995 w 8165518"/>
                        <a:gd name="connsiteY5-362" fmla="*/ 1566042 h 2825606"/>
                        <a:gd name="connsiteX6-363" fmla="*/ 8165518 w 8165518"/>
                        <a:gd name="connsiteY6-364" fmla="*/ 0 h 2825606"/>
                        <a:gd name="connsiteX0-365" fmla="*/ 8165518 w 8165518"/>
                        <a:gd name="connsiteY0-366" fmla="*/ 0 h 2879174"/>
                        <a:gd name="connsiteX1-367" fmla="*/ 8165518 w 8165518"/>
                        <a:gd name="connsiteY1-368" fmla="*/ 1378890 h 2879174"/>
                        <a:gd name="connsiteX2-369" fmla="*/ 4132092 w 8165518"/>
                        <a:gd name="connsiteY2-370" fmla="*/ 2879159 h 2879174"/>
                        <a:gd name="connsiteX3-371" fmla="*/ 0 w 8165518"/>
                        <a:gd name="connsiteY3-372" fmla="*/ 1403811 h 2879174"/>
                        <a:gd name="connsiteX4-373" fmla="*/ 9491 w 8165518"/>
                        <a:gd name="connsiteY4-374" fmla="*/ 147145 h 2879174"/>
                        <a:gd name="connsiteX5-375" fmla="*/ 4076995 w 8165518"/>
                        <a:gd name="connsiteY5-376" fmla="*/ 1566042 h 2879174"/>
                        <a:gd name="connsiteX6-377" fmla="*/ 8165518 w 8165518"/>
                        <a:gd name="connsiteY6-378" fmla="*/ 0 h 2879174"/>
                        <a:gd name="connsiteX0-379" fmla="*/ 8165518 w 8176537"/>
                        <a:gd name="connsiteY0-380" fmla="*/ 0 h 2879410"/>
                        <a:gd name="connsiteX1-381" fmla="*/ 8176537 w 8176537"/>
                        <a:gd name="connsiteY1-382" fmla="*/ 1499420 h 2879410"/>
                        <a:gd name="connsiteX2-383" fmla="*/ 4132092 w 8176537"/>
                        <a:gd name="connsiteY2-384" fmla="*/ 2879159 h 2879410"/>
                        <a:gd name="connsiteX3-385" fmla="*/ 0 w 8176537"/>
                        <a:gd name="connsiteY3-386" fmla="*/ 1403811 h 2879410"/>
                        <a:gd name="connsiteX4-387" fmla="*/ 9491 w 8176537"/>
                        <a:gd name="connsiteY4-388" fmla="*/ 147145 h 2879410"/>
                        <a:gd name="connsiteX5-389" fmla="*/ 4076995 w 8176537"/>
                        <a:gd name="connsiteY5-390" fmla="*/ 1566042 h 2879410"/>
                        <a:gd name="connsiteX6-391" fmla="*/ 8165518 w 8176537"/>
                        <a:gd name="connsiteY6-392" fmla="*/ 0 h 2879410"/>
                        <a:gd name="connsiteX0-393" fmla="*/ 8165518 w 8176537"/>
                        <a:gd name="connsiteY0-394" fmla="*/ 0 h 2879262"/>
                        <a:gd name="connsiteX1-395" fmla="*/ 8176537 w 8176537"/>
                        <a:gd name="connsiteY1-396" fmla="*/ 1499420 h 2879262"/>
                        <a:gd name="connsiteX2-397" fmla="*/ 4132092 w 8176537"/>
                        <a:gd name="connsiteY2-398" fmla="*/ 2879159 h 2879262"/>
                        <a:gd name="connsiteX3-399" fmla="*/ 0 w 8176537"/>
                        <a:gd name="connsiteY3-400" fmla="*/ 1403811 h 2879262"/>
                        <a:gd name="connsiteX4-401" fmla="*/ 9491 w 8176537"/>
                        <a:gd name="connsiteY4-402" fmla="*/ 147145 h 2879262"/>
                        <a:gd name="connsiteX5-403" fmla="*/ 4076995 w 8176537"/>
                        <a:gd name="connsiteY5-404" fmla="*/ 1566042 h 2879262"/>
                        <a:gd name="connsiteX6-405" fmla="*/ 8165518 w 8176537"/>
                        <a:gd name="connsiteY6-406" fmla="*/ 0 h 2879262"/>
                        <a:gd name="connsiteX0-407" fmla="*/ 8165518 w 8176537"/>
                        <a:gd name="connsiteY0-408" fmla="*/ 0 h 2879163"/>
                        <a:gd name="connsiteX1-409" fmla="*/ 8176537 w 8176537"/>
                        <a:gd name="connsiteY1-410" fmla="*/ 1499420 h 2879163"/>
                        <a:gd name="connsiteX2-411" fmla="*/ 4132092 w 8176537"/>
                        <a:gd name="connsiteY2-412" fmla="*/ 2879159 h 2879163"/>
                        <a:gd name="connsiteX3-413" fmla="*/ 0 w 8176537"/>
                        <a:gd name="connsiteY3-414" fmla="*/ 1510948 h 2879163"/>
                        <a:gd name="connsiteX4-415" fmla="*/ 9491 w 8176537"/>
                        <a:gd name="connsiteY4-416" fmla="*/ 147145 h 2879163"/>
                        <a:gd name="connsiteX5-417" fmla="*/ 4076995 w 8176537"/>
                        <a:gd name="connsiteY5-418" fmla="*/ 1566042 h 2879163"/>
                        <a:gd name="connsiteX6-419" fmla="*/ 8165518 w 8176537"/>
                        <a:gd name="connsiteY6-420" fmla="*/ 0 h 2879163"/>
                        <a:gd name="connsiteX0-421" fmla="*/ 8165518 w 8198577"/>
                        <a:gd name="connsiteY0-422" fmla="*/ 0 h 2879451"/>
                        <a:gd name="connsiteX1-423" fmla="*/ 8198577 w 8198577"/>
                        <a:gd name="connsiteY1-424" fmla="*/ 1606558 h 2879451"/>
                        <a:gd name="connsiteX2-425" fmla="*/ 4132092 w 8198577"/>
                        <a:gd name="connsiteY2-426" fmla="*/ 2879159 h 2879451"/>
                        <a:gd name="connsiteX3-427" fmla="*/ 0 w 8198577"/>
                        <a:gd name="connsiteY3-428" fmla="*/ 1510948 h 2879451"/>
                        <a:gd name="connsiteX4-429" fmla="*/ 9491 w 8198577"/>
                        <a:gd name="connsiteY4-430" fmla="*/ 147145 h 2879451"/>
                        <a:gd name="connsiteX5-431" fmla="*/ 4076995 w 8198577"/>
                        <a:gd name="connsiteY5-432" fmla="*/ 1566042 h 2879451"/>
                        <a:gd name="connsiteX6-433" fmla="*/ 8165518 w 8198577"/>
                        <a:gd name="connsiteY6-434" fmla="*/ 0 h 2879451"/>
                        <a:gd name="connsiteX0-435" fmla="*/ 8165518 w 8165518"/>
                        <a:gd name="connsiteY0-436" fmla="*/ 0 h 2880066"/>
                        <a:gd name="connsiteX1-437" fmla="*/ 8165518 w 8165518"/>
                        <a:gd name="connsiteY1-438" fmla="*/ 1673520 h 2880066"/>
                        <a:gd name="connsiteX2-439" fmla="*/ 4132092 w 8165518"/>
                        <a:gd name="connsiteY2-440" fmla="*/ 2879159 h 2880066"/>
                        <a:gd name="connsiteX3-441" fmla="*/ 0 w 8165518"/>
                        <a:gd name="connsiteY3-442" fmla="*/ 1510948 h 2880066"/>
                        <a:gd name="connsiteX4-443" fmla="*/ 9491 w 8165518"/>
                        <a:gd name="connsiteY4-444" fmla="*/ 147145 h 2880066"/>
                        <a:gd name="connsiteX5-445" fmla="*/ 4076995 w 8165518"/>
                        <a:gd name="connsiteY5-446" fmla="*/ 1566042 h 2880066"/>
                        <a:gd name="connsiteX6-447" fmla="*/ 8165518 w 8165518"/>
                        <a:gd name="connsiteY6-448" fmla="*/ 0 h 2880066"/>
                        <a:gd name="connsiteX0-449" fmla="*/ 8156794 w 8156794"/>
                        <a:gd name="connsiteY0-450" fmla="*/ 0 h 2879270"/>
                        <a:gd name="connsiteX1-451" fmla="*/ 8156794 w 8156794"/>
                        <a:gd name="connsiteY1-452" fmla="*/ 1673520 h 2879270"/>
                        <a:gd name="connsiteX2-453" fmla="*/ 4123368 w 8156794"/>
                        <a:gd name="connsiteY2-454" fmla="*/ 2879159 h 2879270"/>
                        <a:gd name="connsiteX3-455" fmla="*/ 2295 w 8156794"/>
                        <a:gd name="connsiteY3-456" fmla="*/ 1618086 h 2879270"/>
                        <a:gd name="connsiteX4-457" fmla="*/ 767 w 8156794"/>
                        <a:gd name="connsiteY4-458" fmla="*/ 147145 h 2879270"/>
                        <a:gd name="connsiteX5-459" fmla="*/ 4068271 w 8156794"/>
                        <a:gd name="connsiteY5-460" fmla="*/ 1566042 h 2879270"/>
                        <a:gd name="connsiteX6-461" fmla="*/ 8156794 w 8156794"/>
                        <a:gd name="connsiteY6-462" fmla="*/ 0 h 2879270"/>
                        <a:gd name="connsiteX0-463" fmla="*/ 8156794 w 8156794"/>
                        <a:gd name="connsiteY0-464" fmla="*/ 0 h 2973000"/>
                        <a:gd name="connsiteX1-465" fmla="*/ 8156794 w 8156794"/>
                        <a:gd name="connsiteY1-466" fmla="*/ 1673520 h 2973000"/>
                        <a:gd name="connsiteX2-467" fmla="*/ 4134388 w 8156794"/>
                        <a:gd name="connsiteY2-468" fmla="*/ 2972904 h 2973000"/>
                        <a:gd name="connsiteX3-469" fmla="*/ 2295 w 8156794"/>
                        <a:gd name="connsiteY3-470" fmla="*/ 1618086 h 2973000"/>
                        <a:gd name="connsiteX4-471" fmla="*/ 767 w 8156794"/>
                        <a:gd name="connsiteY4-472" fmla="*/ 147145 h 2973000"/>
                        <a:gd name="connsiteX5-473" fmla="*/ 4068271 w 8156794"/>
                        <a:gd name="connsiteY5-474" fmla="*/ 1566042 h 2973000"/>
                        <a:gd name="connsiteX6-475" fmla="*/ 8156794 w 8156794"/>
                        <a:gd name="connsiteY6-476" fmla="*/ 0 h 2973000"/>
                        <a:gd name="connsiteX0-477" fmla="*/ 8156794 w 8156794"/>
                        <a:gd name="connsiteY0-478" fmla="*/ 0 h 2973000"/>
                        <a:gd name="connsiteX1-479" fmla="*/ 8156794 w 8156794"/>
                        <a:gd name="connsiteY1-480" fmla="*/ 1673520 h 2973000"/>
                        <a:gd name="connsiteX2-481" fmla="*/ 4134388 w 8156794"/>
                        <a:gd name="connsiteY2-482" fmla="*/ 2972904 h 2973000"/>
                        <a:gd name="connsiteX3-483" fmla="*/ 2295 w 8156794"/>
                        <a:gd name="connsiteY3-484" fmla="*/ 1618086 h 2973000"/>
                        <a:gd name="connsiteX4-485" fmla="*/ 767 w 8156794"/>
                        <a:gd name="connsiteY4-486" fmla="*/ 147145 h 2973000"/>
                        <a:gd name="connsiteX5-487" fmla="*/ 4068271 w 8156794"/>
                        <a:gd name="connsiteY5-488" fmla="*/ 1566042 h 2973000"/>
                        <a:gd name="connsiteX6-489" fmla="*/ 8156794 w 8156794"/>
                        <a:gd name="connsiteY6-490" fmla="*/ 0 h 2973000"/>
                        <a:gd name="connsiteX0-491" fmla="*/ 8156794 w 8156794"/>
                        <a:gd name="connsiteY0-492" fmla="*/ 0 h 2973000"/>
                        <a:gd name="connsiteX1-493" fmla="*/ 8156794 w 8156794"/>
                        <a:gd name="connsiteY1-494" fmla="*/ 1673520 h 2973000"/>
                        <a:gd name="connsiteX2-495" fmla="*/ 4134388 w 8156794"/>
                        <a:gd name="connsiteY2-496" fmla="*/ 2972904 h 2973000"/>
                        <a:gd name="connsiteX3-497" fmla="*/ 2295 w 8156794"/>
                        <a:gd name="connsiteY3-498" fmla="*/ 1618086 h 2973000"/>
                        <a:gd name="connsiteX4-499" fmla="*/ 767 w 8156794"/>
                        <a:gd name="connsiteY4-500" fmla="*/ 147145 h 2973000"/>
                        <a:gd name="connsiteX5-501" fmla="*/ 4068271 w 8156794"/>
                        <a:gd name="connsiteY5-502" fmla="*/ 1566042 h 2973000"/>
                        <a:gd name="connsiteX6-503" fmla="*/ 8156794 w 8156794"/>
                        <a:gd name="connsiteY6-504" fmla="*/ 0 h 2973000"/>
                        <a:gd name="connsiteX0-505" fmla="*/ 8156794 w 8156794"/>
                        <a:gd name="connsiteY0-506" fmla="*/ 0 h 2973020"/>
                        <a:gd name="connsiteX1-507" fmla="*/ 8156794 w 8156794"/>
                        <a:gd name="connsiteY1-508" fmla="*/ 1673520 h 2973020"/>
                        <a:gd name="connsiteX2-509" fmla="*/ 4134388 w 8156794"/>
                        <a:gd name="connsiteY2-510" fmla="*/ 2972904 h 2973020"/>
                        <a:gd name="connsiteX3-511" fmla="*/ 2295 w 8156794"/>
                        <a:gd name="connsiteY3-512" fmla="*/ 1618086 h 2973020"/>
                        <a:gd name="connsiteX4-513" fmla="*/ 767 w 8156794"/>
                        <a:gd name="connsiteY4-514" fmla="*/ 147145 h 2973020"/>
                        <a:gd name="connsiteX5-515" fmla="*/ 4068271 w 8156794"/>
                        <a:gd name="connsiteY5-516" fmla="*/ 1566042 h 2973020"/>
                        <a:gd name="connsiteX6-517" fmla="*/ 8156794 w 8156794"/>
                        <a:gd name="connsiteY6-518" fmla="*/ 0 h 2973020"/>
                        <a:gd name="connsiteX0-519" fmla="*/ 8156794 w 8156794"/>
                        <a:gd name="connsiteY0-520" fmla="*/ 0 h 2973021"/>
                        <a:gd name="connsiteX1-521" fmla="*/ 8156794 w 8156794"/>
                        <a:gd name="connsiteY1-522" fmla="*/ 1673520 h 2973021"/>
                        <a:gd name="connsiteX2-523" fmla="*/ 4134388 w 8156794"/>
                        <a:gd name="connsiteY2-524" fmla="*/ 2972904 h 2973021"/>
                        <a:gd name="connsiteX3-525" fmla="*/ 2295 w 8156794"/>
                        <a:gd name="connsiteY3-526" fmla="*/ 1618086 h 2973021"/>
                        <a:gd name="connsiteX4-527" fmla="*/ 767 w 8156794"/>
                        <a:gd name="connsiteY4-528" fmla="*/ 147145 h 2973021"/>
                        <a:gd name="connsiteX5-529" fmla="*/ 4068271 w 8156794"/>
                        <a:gd name="connsiteY5-530" fmla="*/ 1566042 h 2973021"/>
                        <a:gd name="connsiteX6-531" fmla="*/ 8156794 w 8156794"/>
                        <a:gd name="connsiteY6-532" fmla="*/ 0 h 2973021"/>
                        <a:gd name="connsiteX0-533" fmla="*/ 8156794 w 8156794"/>
                        <a:gd name="connsiteY0-534" fmla="*/ 0 h 2973021"/>
                        <a:gd name="connsiteX1-535" fmla="*/ 8156794 w 8156794"/>
                        <a:gd name="connsiteY1-536" fmla="*/ 1673520 h 2973021"/>
                        <a:gd name="connsiteX2-537" fmla="*/ 4134388 w 8156794"/>
                        <a:gd name="connsiteY2-538" fmla="*/ 2972904 h 2973021"/>
                        <a:gd name="connsiteX3-539" fmla="*/ 2295 w 8156794"/>
                        <a:gd name="connsiteY3-540" fmla="*/ 1618086 h 2973021"/>
                        <a:gd name="connsiteX4-541" fmla="*/ 767 w 8156794"/>
                        <a:gd name="connsiteY4-542" fmla="*/ 147145 h 2973021"/>
                        <a:gd name="connsiteX5-543" fmla="*/ 4068271 w 8156794"/>
                        <a:gd name="connsiteY5-544" fmla="*/ 1566042 h 2973021"/>
                        <a:gd name="connsiteX6-545" fmla="*/ 8156794 w 8156794"/>
                        <a:gd name="connsiteY6-546" fmla="*/ 0 h 2973021"/>
                        <a:gd name="connsiteX0-547" fmla="*/ 8156794 w 8156794"/>
                        <a:gd name="connsiteY0-548" fmla="*/ 0 h 2973021"/>
                        <a:gd name="connsiteX1-549" fmla="*/ 8156794 w 8156794"/>
                        <a:gd name="connsiteY1-550" fmla="*/ 1673520 h 2973021"/>
                        <a:gd name="connsiteX2-551" fmla="*/ 4134388 w 8156794"/>
                        <a:gd name="connsiteY2-552" fmla="*/ 2972904 h 2973021"/>
                        <a:gd name="connsiteX3-553" fmla="*/ 2295 w 8156794"/>
                        <a:gd name="connsiteY3-554" fmla="*/ 1618086 h 2973021"/>
                        <a:gd name="connsiteX4-555" fmla="*/ 767 w 8156794"/>
                        <a:gd name="connsiteY4-556" fmla="*/ 147145 h 2973021"/>
                        <a:gd name="connsiteX5-557" fmla="*/ 4068271 w 8156794"/>
                        <a:gd name="connsiteY5-558" fmla="*/ 1566042 h 2973021"/>
                        <a:gd name="connsiteX6-559" fmla="*/ 8156794 w 8156794"/>
                        <a:gd name="connsiteY6-560" fmla="*/ 0 h 2973021"/>
                        <a:gd name="connsiteX0-561" fmla="*/ 8156794 w 8156794"/>
                        <a:gd name="connsiteY0-562" fmla="*/ 0 h 2973021"/>
                        <a:gd name="connsiteX1-563" fmla="*/ 8156794 w 8156794"/>
                        <a:gd name="connsiteY1-564" fmla="*/ 1673520 h 2973021"/>
                        <a:gd name="connsiteX2-565" fmla="*/ 4134388 w 8156794"/>
                        <a:gd name="connsiteY2-566" fmla="*/ 2972904 h 2973021"/>
                        <a:gd name="connsiteX3-567" fmla="*/ 2295 w 8156794"/>
                        <a:gd name="connsiteY3-568" fmla="*/ 1618086 h 2973021"/>
                        <a:gd name="connsiteX4-569" fmla="*/ 767 w 8156794"/>
                        <a:gd name="connsiteY4-570" fmla="*/ 147145 h 2973021"/>
                        <a:gd name="connsiteX5-571" fmla="*/ 4068271 w 8156794"/>
                        <a:gd name="connsiteY5-572" fmla="*/ 1566042 h 2973021"/>
                        <a:gd name="connsiteX6-573" fmla="*/ 8156794 w 8156794"/>
                        <a:gd name="connsiteY6-574" fmla="*/ 0 h 2973021"/>
                        <a:gd name="connsiteX0-575" fmla="*/ 8156794 w 8156794"/>
                        <a:gd name="connsiteY0-576" fmla="*/ 0 h 2973141"/>
                        <a:gd name="connsiteX1-577" fmla="*/ 8156794 w 8156794"/>
                        <a:gd name="connsiteY1-578" fmla="*/ 1673520 h 2973141"/>
                        <a:gd name="connsiteX2-579" fmla="*/ 4134388 w 8156794"/>
                        <a:gd name="connsiteY2-580" fmla="*/ 2972904 h 2973141"/>
                        <a:gd name="connsiteX3-581" fmla="*/ 2295 w 8156794"/>
                        <a:gd name="connsiteY3-582" fmla="*/ 1618086 h 2973141"/>
                        <a:gd name="connsiteX4-583" fmla="*/ 767 w 8156794"/>
                        <a:gd name="connsiteY4-584" fmla="*/ 147145 h 2973141"/>
                        <a:gd name="connsiteX5-585" fmla="*/ 4068271 w 8156794"/>
                        <a:gd name="connsiteY5-586" fmla="*/ 1566042 h 2973141"/>
                        <a:gd name="connsiteX6-587" fmla="*/ 8156794 w 8156794"/>
                        <a:gd name="connsiteY6-588" fmla="*/ 0 h 2973141"/>
                        <a:gd name="connsiteX0-589" fmla="*/ 8156794 w 8156794"/>
                        <a:gd name="connsiteY0-590" fmla="*/ 0 h 3066827"/>
                        <a:gd name="connsiteX1-591" fmla="*/ 8156794 w 8156794"/>
                        <a:gd name="connsiteY1-592" fmla="*/ 1673520 h 3066827"/>
                        <a:gd name="connsiteX2-593" fmla="*/ 4123353 w 8156794"/>
                        <a:gd name="connsiteY2-594" fmla="*/ 3066650 h 3066827"/>
                        <a:gd name="connsiteX3-595" fmla="*/ 2295 w 8156794"/>
                        <a:gd name="connsiteY3-596" fmla="*/ 1618086 h 3066827"/>
                        <a:gd name="connsiteX4-597" fmla="*/ 767 w 8156794"/>
                        <a:gd name="connsiteY4-598" fmla="*/ 147145 h 3066827"/>
                        <a:gd name="connsiteX5-599" fmla="*/ 4068271 w 8156794"/>
                        <a:gd name="connsiteY5-600" fmla="*/ 1566042 h 3066827"/>
                        <a:gd name="connsiteX6-601" fmla="*/ 8156794 w 8156794"/>
                        <a:gd name="connsiteY6-602" fmla="*/ 0 h 3066827"/>
                        <a:gd name="connsiteX0-603" fmla="*/ 8123689 w 8156794"/>
                        <a:gd name="connsiteY0-604" fmla="*/ 0 h 2999866"/>
                        <a:gd name="connsiteX1-605" fmla="*/ 8156794 w 8156794"/>
                        <a:gd name="connsiteY1-606" fmla="*/ 1606559 h 2999866"/>
                        <a:gd name="connsiteX2-607" fmla="*/ 4123353 w 8156794"/>
                        <a:gd name="connsiteY2-608" fmla="*/ 2999689 h 2999866"/>
                        <a:gd name="connsiteX3-609" fmla="*/ 2295 w 8156794"/>
                        <a:gd name="connsiteY3-610" fmla="*/ 1551125 h 2999866"/>
                        <a:gd name="connsiteX4-611" fmla="*/ 767 w 8156794"/>
                        <a:gd name="connsiteY4-612" fmla="*/ 80184 h 2999866"/>
                        <a:gd name="connsiteX5-613" fmla="*/ 4068271 w 8156794"/>
                        <a:gd name="connsiteY5-614" fmla="*/ 1499081 h 2999866"/>
                        <a:gd name="connsiteX6-615" fmla="*/ 8123689 w 8156794"/>
                        <a:gd name="connsiteY6-616" fmla="*/ 0 h 2999866"/>
                        <a:gd name="connsiteX0-617" fmla="*/ 8167828 w 8167828"/>
                        <a:gd name="connsiteY0-618" fmla="*/ 0 h 3026651"/>
                        <a:gd name="connsiteX1-619" fmla="*/ 8156794 w 8167828"/>
                        <a:gd name="connsiteY1-620" fmla="*/ 1633344 h 3026651"/>
                        <a:gd name="connsiteX2-621" fmla="*/ 4123353 w 8167828"/>
                        <a:gd name="connsiteY2-622" fmla="*/ 3026474 h 3026651"/>
                        <a:gd name="connsiteX3-623" fmla="*/ 2295 w 8167828"/>
                        <a:gd name="connsiteY3-624" fmla="*/ 1577910 h 3026651"/>
                        <a:gd name="connsiteX4-625" fmla="*/ 767 w 8167828"/>
                        <a:gd name="connsiteY4-626" fmla="*/ 106969 h 3026651"/>
                        <a:gd name="connsiteX5-627" fmla="*/ 4068271 w 8167828"/>
                        <a:gd name="connsiteY5-628" fmla="*/ 1525866 h 3026651"/>
                        <a:gd name="connsiteX6-629" fmla="*/ 8167828 w 8167828"/>
                        <a:gd name="connsiteY6-630" fmla="*/ 0 h 3026651"/>
                        <a:gd name="connsiteX0-631" fmla="*/ 8167828 w 8167828"/>
                        <a:gd name="connsiteY0-632" fmla="*/ 0 h 3027228"/>
                        <a:gd name="connsiteX1-633" fmla="*/ 8145760 w 8167828"/>
                        <a:gd name="connsiteY1-634" fmla="*/ 1686913 h 3027228"/>
                        <a:gd name="connsiteX2-635" fmla="*/ 4123353 w 8167828"/>
                        <a:gd name="connsiteY2-636" fmla="*/ 3026474 h 3027228"/>
                        <a:gd name="connsiteX3-637" fmla="*/ 2295 w 8167828"/>
                        <a:gd name="connsiteY3-638" fmla="*/ 1577910 h 3027228"/>
                        <a:gd name="connsiteX4-639" fmla="*/ 767 w 8167828"/>
                        <a:gd name="connsiteY4-640" fmla="*/ 106969 h 3027228"/>
                        <a:gd name="connsiteX5-641" fmla="*/ 4068271 w 8167828"/>
                        <a:gd name="connsiteY5-642" fmla="*/ 1525866 h 3027228"/>
                        <a:gd name="connsiteX6-643" fmla="*/ 8167828 w 8167828"/>
                        <a:gd name="connsiteY6-644" fmla="*/ 0 h 3027228"/>
                        <a:gd name="connsiteX0-645" fmla="*/ 8156794 w 8156794"/>
                        <a:gd name="connsiteY0-646" fmla="*/ 0 h 2933483"/>
                        <a:gd name="connsiteX1-647" fmla="*/ 8145760 w 8156794"/>
                        <a:gd name="connsiteY1-648" fmla="*/ 1593168 h 2933483"/>
                        <a:gd name="connsiteX2-649" fmla="*/ 4123353 w 8156794"/>
                        <a:gd name="connsiteY2-650" fmla="*/ 2932729 h 2933483"/>
                        <a:gd name="connsiteX3-651" fmla="*/ 2295 w 8156794"/>
                        <a:gd name="connsiteY3-652" fmla="*/ 1484165 h 2933483"/>
                        <a:gd name="connsiteX4-653" fmla="*/ 767 w 8156794"/>
                        <a:gd name="connsiteY4-654" fmla="*/ 13224 h 2933483"/>
                        <a:gd name="connsiteX5-655" fmla="*/ 4068271 w 8156794"/>
                        <a:gd name="connsiteY5-656" fmla="*/ 1432121 h 2933483"/>
                        <a:gd name="connsiteX6-657" fmla="*/ 8156794 w 8156794"/>
                        <a:gd name="connsiteY6-658" fmla="*/ 0 h 2933483"/>
                        <a:gd name="connsiteX0-659" fmla="*/ 8156794 w 8156794"/>
                        <a:gd name="connsiteY0-660" fmla="*/ 0 h 2933483"/>
                        <a:gd name="connsiteX1-661" fmla="*/ 8145760 w 8156794"/>
                        <a:gd name="connsiteY1-662" fmla="*/ 1593168 h 2933483"/>
                        <a:gd name="connsiteX2-663" fmla="*/ 4123353 w 8156794"/>
                        <a:gd name="connsiteY2-664" fmla="*/ 2932729 h 2933483"/>
                        <a:gd name="connsiteX3-665" fmla="*/ 2295 w 8156794"/>
                        <a:gd name="connsiteY3-666" fmla="*/ 1484165 h 2933483"/>
                        <a:gd name="connsiteX4-667" fmla="*/ 767 w 8156794"/>
                        <a:gd name="connsiteY4-668" fmla="*/ 13224 h 2933483"/>
                        <a:gd name="connsiteX5-669" fmla="*/ 4068271 w 8156794"/>
                        <a:gd name="connsiteY5-670" fmla="*/ 1432121 h 2933483"/>
                        <a:gd name="connsiteX6-671" fmla="*/ 8156794 w 8156794"/>
                        <a:gd name="connsiteY6-672" fmla="*/ 0 h 2933483"/>
                        <a:gd name="connsiteX0-673" fmla="*/ 8123689 w 8145760"/>
                        <a:gd name="connsiteY0-674" fmla="*/ 13560 h 2920259"/>
                        <a:gd name="connsiteX1-675" fmla="*/ 8145760 w 8145760"/>
                        <a:gd name="connsiteY1-676" fmla="*/ 1579944 h 2920259"/>
                        <a:gd name="connsiteX2-677" fmla="*/ 4123353 w 8145760"/>
                        <a:gd name="connsiteY2-678" fmla="*/ 2919505 h 2920259"/>
                        <a:gd name="connsiteX3-679" fmla="*/ 2295 w 8145760"/>
                        <a:gd name="connsiteY3-680" fmla="*/ 1470941 h 2920259"/>
                        <a:gd name="connsiteX4-681" fmla="*/ 767 w 8145760"/>
                        <a:gd name="connsiteY4-682" fmla="*/ 0 h 2920259"/>
                        <a:gd name="connsiteX5-683" fmla="*/ 4068271 w 8145760"/>
                        <a:gd name="connsiteY5-684" fmla="*/ 1418897 h 2920259"/>
                        <a:gd name="connsiteX6-685" fmla="*/ 8123689 w 8145760"/>
                        <a:gd name="connsiteY6-686" fmla="*/ 13560 h 2920259"/>
                        <a:gd name="connsiteX0-687" fmla="*/ 8178863 w 8178863"/>
                        <a:gd name="connsiteY0-688" fmla="*/ 26952 h 2920259"/>
                        <a:gd name="connsiteX1-689" fmla="*/ 8145760 w 8178863"/>
                        <a:gd name="connsiteY1-690" fmla="*/ 1579944 h 2920259"/>
                        <a:gd name="connsiteX2-691" fmla="*/ 4123353 w 8178863"/>
                        <a:gd name="connsiteY2-692" fmla="*/ 2919505 h 2920259"/>
                        <a:gd name="connsiteX3-693" fmla="*/ 2295 w 8178863"/>
                        <a:gd name="connsiteY3-694" fmla="*/ 1470941 h 2920259"/>
                        <a:gd name="connsiteX4-695" fmla="*/ 767 w 8178863"/>
                        <a:gd name="connsiteY4-696" fmla="*/ 0 h 2920259"/>
                        <a:gd name="connsiteX5-697" fmla="*/ 4068271 w 8178863"/>
                        <a:gd name="connsiteY5-698" fmla="*/ 1418897 h 2920259"/>
                        <a:gd name="connsiteX6-699" fmla="*/ 8178863 w 8178863"/>
                        <a:gd name="connsiteY6-700" fmla="*/ 26952 h 2920259"/>
                        <a:gd name="connsiteX0-701" fmla="*/ 8167827 w 8167827"/>
                        <a:gd name="connsiteY0-702" fmla="*/ 40343 h 2920259"/>
                        <a:gd name="connsiteX1-703" fmla="*/ 8145760 w 8167827"/>
                        <a:gd name="connsiteY1-704" fmla="*/ 1579944 h 2920259"/>
                        <a:gd name="connsiteX2-705" fmla="*/ 4123353 w 8167827"/>
                        <a:gd name="connsiteY2-706" fmla="*/ 2919505 h 2920259"/>
                        <a:gd name="connsiteX3-707" fmla="*/ 2295 w 8167827"/>
                        <a:gd name="connsiteY3-708" fmla="*/ 1470941 h 2920259"/>
                        <a:gd name="connsiteX4-709" fmla="*/ 767 w 8167827"/>
                        <a:gd name="connsiteY4-710" fmla="*/ 0 h 2920259"/>
                        <a:gd name="connsiteX5-711" fmla="*/ 4068271 w 8167827"/>
                        <a:gd name="connsiteY5-712" fmla="*/ 1418897 h 2920259"/>
                        <a:gd name="connsiteX6-713" fmla="*/ 8167827 w 8167827"/>
                        <a:gd name="connsiteY6-714" fmla="*/ 40343 h 2920259"/>
                        <a:gd name="connsiteX0-715" fmla="*/ 8123687 w 8145760"/>
                        <a:gd name="connsiteY0-716" fmla="*/ 53735 h 2920259"/>
                        <a:gd name="connsiteX1-717" fmla="*/ 8145760 w 8145760"/>
                        <a:gd name="connsiteY1-718" fmla="*/ 1579944 h 2920259"/>
                        <a:gd name="connsiteX2-719" fmla="*/ 4123353 w 8145760"/>
                        <a:gd name="connsiteY2-720" fmla="*/ 2919505 h 2920259"/>
                        <a:gd name="connsiteX3-721" fmla="*/ 2295 w 8145760"/>
                        <a:gd name="connsiteY3-722" fmla="*/ 1470941 h 2920259"/>
                        <a:gd name="connsiteX4-723" fmla="*/ 767 w 8145760"/>
                        <a:gd name="connsiteY4-724" fmla="*/ 0 h 2920259"/>
                        <a:gd name="connsiteX5-725" fmla="*/ 4068271 w 8145760"/>
                        <a:gd name="connsiteY5-726" fmla="*/ 1418897 h 2920259"/>
                        <a:gd name="connsiteX6-727" fmla="*/ 8123687 w 8145760"/>
                        <a:gd name="connsiteY6-728" fmla="*/ 53735 h 2920259"/>
                        <a:gd name="connsiteX0-729" fmla="*/ 8161918 w 8161918"/>
                        <a:gd name="connsiteY0-730" fmla="*/ 0 h 2943855"/>
                        <a:gd name="connsiteX1-731" fmla="*/ 8145760 w 8161918"/>
                        <a:gd name="connsiteY1-732" fmla="*/ 1603540 h 2943855"/>
                        <a:gd name="connsiteX2-733" fmla="*/ 4123353 w 8161918"/>
                        <a:gd name="connsiteY2-734" fmla="*/ 2943101 h 2943855"/>
                        <a:gd name="connsiteX3-735" fmla="*/ 2295 w 8161918"/>
                        <a:gd name="connsiteY3-736" fmla="*/ 1494537 h 2943855"/>
                        <a:gd name="connsiteX4-737" fmla="*/ 767 w 8161918"/>
                        <a:gd name="connsiteY4-738" fmla="*/ 23596 h 2943855"/>
                        <a:gd name="connsiteX5-739" fmla="*/ 4068271 w 8161918"/>
                        <a:gd name="connsiteY5-740" fmla="*/ 1442493 h 2943855"/>
                        <a:gd name="connsiteX6-741" fmla="*/ 8161918 w 8161918"/>
                        <a:gd name="connsiteY6-742" fmla="*/ 0 h 2943855"/>
                        <a:gd name="connsiteX0-743" fmla="*/ 8144926 w 8145760"/>
                        <a:gd name="connsiteY0-744" fmla="*/ 43424 h 2920259"/>
                        <a:gd name="connsiteX1-745" fmla="*/ 8145760 w 8145760"/>
                        <a:gd name="connsiteY1-746" fmla="*/ 1579944 h 2920259"/>
                        <a:gd name="connsiteX2-747" fmla="*/ 4123353 w 8145760"/>
                        <a:gd name="connsiteY2-748" fmla="*/ 2919505 h 2920259"/>
                        <a:gd name="connsiteX3-749" fmla="*/ 2295 w 8145760"/>
                        <a:gd name="connsiteY3-750" fmla="*/ 1470941 h 2920259"/>
                        <a:gd name="connsiteX4-751" fmla="*/ 767 w 8145760"/>
                        <a:gd name="connsiteY4-752" fmla="*/ 0 h 2920259"/>
                        <a:gd name="connsiteX5-753" fmla="*/ 4068271 w 8145760"/>
                        <a:gd name="connsiteY5-754" fmla="*/ 1418897 h 2920259"/>
                        <a:gd name="connsiteX6-755" fmla="*/ 8144926 w 8145760"/>
                        <a:gd name="connsiteY6-756" fmla="*/ 43424 h 2920259"/>
                        <a:gd name="connsiteX0-757" fmla="*/ 8161918 w 8161918"/>
                        <a:gd name="connsiteY0-758" fmla="*/ 0 h 2959321"/>
                        <a:gd name="connsiteX1-759" fmla="*/ 8145760 w 8161918"/>
                        <a:gd name="connsiteY1-760" fmla="*/ 1619006 h 2959321"/>
                        <a:gd name="connsiteX2-761" fmla="*/ 4123353 w 8161918"/>
                        <a:gd name="connsiteY2-762" fmla="*/ 2958567 h 2959321"/>
                        <a:gd name="connsiteX3-763" fmla="*/ 2295 w 8161918"/>
                        <a:gd name="connsiteY3-764" fmla="*/ 1510003 h 2959321"/>
                        <a:gd name="connsiteX4-765" fmla="*/ 767 w 8161918"/>
                        <a:gd name="connsiteY4-766" fmla="*/ 39062 h 2959321"/>
                        <a:gd name="connsiteX5-767" fmla="*/ 4068271 w 8161918"/>
                        <a:gd name="connsiteY5-768" fmla="*/ 1457959 h 2959321"/>
                        <a:gd name="connsiteX6-769" fmla="*/ 8161918 w 8161918"/>
                        <a:gd name="connsiteY6-770" fmla="*/ 0 h 2959321"/>
                        <a:gd name="connsiteX0-771" fmla="*/ 8161918 w 8162752"/>
                        <a:gd name="connsiteY0-772" fmla="*/ 0 h 2959488"/>
                        <a:gd name="connsiteX1-773" fmla="*/ 8162752 w 8162752"/>
                        <a:gd name="connsiteY1-774" fmla="*/ 1629317 h 2959488"/>
                        <a:gd name="connsiteX2-775" fmla="*/ 4123353 w 8162752"/>
                        <a:gd name="connsiteY2-776" fmla="*/ 2958567 h 2959488"/>
                        <a:gd name="connsiteX3-777" fmla="*/ 2295 w 8162752"/>
                        <a:gd name="connsiteY3-778" fmla="*/ 1510003 h 2959488"/>
                        <a:gd name="connsiteX4-779" fmla="*/ 767 w 8162752"/>
                        <a:gd name="connsiteY4-780" fmla="*/ 39062 h 2959488"/>
                        <a:gd name="connsiteX5-781" fmla="*/ 4068271 w 8162752"/>
                        <a:gd name="connsiteY5-782" fmla="*/ 1457959 h 2959488"/>
                        <a:gd name="connsiteX6-783" fmla="*/ 8161918 w 8162752"/>
                        <a:gd name="connsiteY6-784" fmla="*/ 0 h 2959488"/>
                        <a:gd name="connsiteX0-785" fmla="*/ 8165930 w 8166764"/>
                        <a:gd name="connsiteY0-786" fmla="*/ 7337 h 2966825"/>
                        <a:gd name="connsiteX1-787" fmla="*/ 8166764 w 8166764"/>
                        <a:gd name="connsiteY1-788" fmla="*/ 1636654 h 2966825"/>
                        <a:gd name="connsiteX2-789" fmla="*/ 4127365 w 8166764"/>
                        <a:gd name="connsiteY2-790" fmla="*/ 2965904 h 2966825"/>
                        <a:gd name="connsiteX3-791" fmla="*/ 6307 w 8166764"/>
                        <a:gd name="connsiteY3-792" fmla="*/ 1517340 h 2966825"/>
                        <a:gd name="connsiteX4-793" fmla="*/ 532 w 8166764"/>
                        <a:gd name="connsiteY4-794" fmla="*/ 0 h 2966825"/>
                        <a:gd name="connsiteX5-795" fmla="*/ 4072283 w 8166764"/>
                        <a:gd name="connsiteY5-796" fmla="*/ 1465296 h 2966825"/>
                        <a:gd name="connsiteX6-797" fmla="*/ 8165930 w 8166764"/>
                        <a:gd name="connsiteY6-798" fmla="*/ 7337 h 2966825"/>
                        <a:gd name="connsiteX0-799" fmla="*/ 8168119 w 8168953"/>
                        <a:gd name="connsiteY0-800" fmla="*/ 7337 h 2966682"/>
                        <a:gd name="connsiteX1-801" fmla="*/ 8168953 w 8168953"/>
                        <a:gd name="connsiteY1-802" fmla="*/ 1636654 h 2966682"/>
                        <a:gd name="connsiteX2-803" fmla="*/ 4129554 w 8168953"/>
                        <a:gd name="connsiteY2-804" fmla="*/ 2965904 h 2966682"/>
                        <a:gd name="connsiteX3-805" fmla="*/ 0 w 8168953"/>
                        <a:gd name="connsiteY3-806" fmla="*/ 1527651 h 2966682"/>
                        <a:gd name="connsiteX4-807" fmla="*/ 2721 w 8168953"/>
                        <a:gd name="connsiteY4-808" fmla="*/ 0 h 2966682"/>
                        <a:gd name="connsiteX5-809" fmla="*/ 4074472 w 8168953"/>
                        <a:gd name="connsiteY5-810" fmla="*/ 1465296 h 2966682"/>
                        <a:gd name="connsiteX6-811" fmla="*/ 8168119 w 8168953"/>
                        <a:gd name="connsiteY6-812" fmla="*/ 7337 h 2966682"/>
                        <a:gd name="connsiteX0-813" fmla="*/ 8168119 w 8168953"/>
                        <a:gd name="connsiteY0-814" fmla="*/ 7337 h 3100377"/>
                        <a:gd name="connsiteX1-815" fmla="*/ 8168953 w 8168953"/>
                        <a:gd name="connsiteY1-816" fmla="*/ 1636654 h 3100377"/>
                        <a:gd name="connsiteX2-817" fmla="*/ 4118520 w 8168953"/>
                        <a:gd name="connsiteY2-818" fmla="*/ 3099826 h 3100377"/>
                        <a:gd name="connsiteX3-819" fmla="*/ 0 w 8168953"/>
                        <a:gd name="connsiteY3-820" fmla="*/ 1527651 h 3100377"/>
                        <a:gd name="connsiteX4-821" fmla="*/ 2721 w 8168953"/>
                        <a:gd name="connsiteY4-822" fmla="*/ 0 h 3100377"/>
                        <a:gd name="connsiteX5-823" fmla="*/ 4074472 w 8168953"/>
                        <a:gd name="connsiteY5-824" fmla="*/ 1465296 h 3100377"/>
                        <a:gd name="connsiteX6-825" fmla="*/ 8168119 w 8168953"/>
                        <a:gd name="connsiteY6-826" fmla="*/ 7337 h 3100377"/>
                        <a:gd name="connsiteX0-827" fmla="*/ 8168119 w 8168953"/>
                        <a:gd name="connsiteY0-828" fmla="*/ 7337 h 3100429"/>
                        <a:gd name="connsiteX1-829" fmla="*/ 8168953 w 8168953"/>
                        <a:gd name="connsiteY1-830" fmla="*/ 1636654 h 3100429"/>
                        <a:gd name="connsiteX2-831" fmla="*/ 4118520 w 8168953"/>
                        <a:gd name="connsiteY2-832" fmla="*/ 3099826 h 3100429"/>
                        <a:gd name="connsiteX3-833" fmla="*/ 0 w 8168953"/>
                        <a:gd name="connsiteY3-834" fmla="*/ 1527651 h 3100429"/>
                        <a:gd name="connsiteX4-835" fmla="*/ 2721 w 8168953"/>
                        <a:gd name="connsiteY4-836" fmla="*/ 0 h 3100429"/>
                        <a:gd name="connsiteX5-837" fmla="*/ 4074472 w 8168953"/>
                        <a:gd name="connsiteY5-838" fmla="*/ 1465296 h 3100429"/>
                        <a:gd name="connsiteX6-839" fmla="*/ 8168119 w 8168953"/>
                        <a:gd name="connsiteY6-840" fmla="*/ 7337 h 3100429"/>
                        <a:gd name="connsiteX0-841" fmla="*/ 8165849 w 8166683"/>
                        <a:gd name="connsiteY0-842" fmla="*/ 7337 h 3099826"/>
                        <a:gd name="connsiteX1-843" fmla="*/ 8166683 w 8166683"/>
                        <a:gd name="connsiteY1-844" fmla="*/ 1636654 h 3099826"/>
                        <a:gd name="connsiteX2-845" fmla="*/ 4116250 w 8166683"/>
                        <a:gd name="connsiteY2-846" fmla="*/ 3099826 h 3099826"/>
                        <a:gd name="connsiteX3-847" fmla="*/ 8764 w 8166683"/>
                        <a:gd name="connsiteY3-848" fmla="*/ 1634789 h 3099826"/>
                        <a:gd name="connsiteX4-849" fmla="*/ 451 w 8166683"/>
                        <a:gd name="connsiteY4-850" fmla="*/ 0 h 3099826"/>
                        <a:gd name="connsiteX5-851" fmla="*/ 4072202 w 8166683"/>
                        <a:gd name="connsiteY5-852" fmla="*/ 1465296 h 3099826"/>
                        <a:gd name="connsiteX6-853" fmla="*/ 8165849 w 8166683"/>
                        <a:gd name="connsiteY6-854" fmla="*/ 7337 h 3099826"/>
                        <a:gd name="connsiteX0-855" fmla="*/ 8165849 w 8166683"/>
                        <a:gd name="connsiteY0-856" fmla="*/ 7337 h 3099826"/>
                        <a:gd name="connsiteX1-857" fmla="*/ 8166683 w 8166683"/>
                        <a:gd name="connsiteY1-858" fmla="*/ 1636654 h 3099826"/>
                        <a:gd name="connsiteX2-859" fmla="*/ 4116250 w 8166683"/>
                        <a:gd name="connsiteY2-860" fmla="*/ 3099826 h 3099826"/>
                        <a:gd name="connsiteX3-861" fmla="*/ 8764 w 8166683"/>
                        <a:gd name="connsiteY3-862" fmla="*/ 1634789 h 3099826"/>
                        <a:gd name="connsiteX4-863" fmla="*/ 451 w 8166683"/>
                        <a:gd name="connsiteY4-864" fmla="*/ 0 h 3099826"/>
                        <a:gd name="connsiteX5-865" fmla="*/ 4072202 w 8166683"/>
                        <a:gd name="connsiteY5-866" fmla="*/ 1465296 h 3099826"/>
                        <a:gd name="connsiteX6-867" fmla="*/ 8165849 w 8166683"/>
                        <a:gd name="connsiteY6-868" fmla="*/ 7337 h 3099826"/>
                        <a:gd name="connsiteX0-869" fmla="*/ 8165849 w 8166683"/>
                        <a:gd name="connsiteY0-870" fmla="*/ 7337 h 3099826"/>
                        <a:gd name="connsiteX1-871" fmla="*/ 8166683 w 8166683"/>
                        <a:gd name="connsiteY1-872" fmla="*/ 1636654 h 3099826"/>
                        <a:gd name="connsiteX2-873" fmla="*/ 4116250 w 8166683"/>
                        <a:gd name="connsiteY2-874" fmla="*/ 3099826 h 3099826"/>
                        <a:gd name="connsiteX3-875" fmla="*/ 8764 w 8166683"/>
                        <a:gd name="connsiteY3-876" fmla="*/ 1634789 h 3099826"/>
                        <a:gd name="connsiteX4-877" fmla="*/ 451 w 8166683"/>
                        <a:gd name="connsiteY4-878" fmla="*/ 0 h 3099826"/>
                        <a:gd name="connsiteX5-879" fmla="*/ 4061168 w 8166683"/>
                        <a:gd name="connsiteY5-880" fmla="*/ 1438511 h 3099826"/>
                        <a:gd name="connsiteX6-881" fmla="*/ 8165849 w 8166683"/>
                        <a:gd name="connsiteY6-882" fmla="*/ 7337 h 3099826"/>
                        <a:gd name="connsiteX0-883" fmla="*/ 8165849 w 8166683"/>
                        <a:gd name="connsiteY0-884" fmla="*/ 7337 h 3099826"/>
                        <a:gd name="connsiteX1-885" fmla="*/ 8166683 w 8166683"/>
                        <a:gd name="connsiteY1-886" fmla="*/ 1636654 h 3099826"/>
                        <a:gd name="connsiteX2-887" fmla="*/ 4116250 w 8166683"/>
                        <a:gd name="connsiteY2-888" fmla="*/ 3099826 h 3099826"/>
                        <a:gd name="connsiteX3-889" fmla="*/ 8764 w 8166683"/>
                        <a:gd name="connsiteY3-890" fmla="*/ 1634789 h 3099826"/>
                        <a:gd name="connsiteX4-891" fmla="*/ 451 w 8166683"/>
                        <a:gd name="connsiteY4-892" fmla="*/ 0 h 3099826"/>
                        <a:gd name="connsiteX5-893" fmla="*/ 4061168 w 8166683"/>
                        <a:gd name="connsiteY5-894" fmla="*/ 1438511 h 3099826"/>
                        <a:gd name="connsiteX6-895" fmla="*/ 8165849 w 8166683"/>
                        <a:gd name="connsiteY6-896" fmla="*/ 7337 h 3099826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3" name="Oval 192"/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94" name="Group 193"/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195" name="Freeform 194"/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-1" fmla="*/ 3725333 w 4641485"/>
                          <a:gd name="connsiteY0-2" fmla="*/ 0 h 1049866"/>
                          <a:gd name="connsiteX1-3" fmla="*/ 4641485 w 4641485"/>
                          <a:gd name="connsiteY1-4" fmla="*/ 239402 h 1049866"/>
                          <a:gd name="connsiteX2-5" fmla="*/ 3962400 w 4641485"/>
                          <a:gd name="connsiteY2-6" fmla="*/ 541866 h 1049866"/>
                          <a:gd name="connsiteX3-7" fmla="*/ 3742267 w 4641485"/>
                          <a:gd name="connsiteY3-8" fmla="*/ 457200 h 1049866"/>
                          <a:gd name="connsiteX4-9" fmla="*/ 2269067 w 4641485"/>
                          <a:gd name="connsiteY4-10" fmla="*/ 1049866 h 1049866"/>
                          <a:gd name="connsiteX5-11" fmla="*/ 880533 w 4641485"/>
                          <a:gd name="connsiteY5-12" fmla="*/ 457200 h 1049866"/>
                          <a:gd name="connsiteX6-13" fmla="*/ 592667 w 4641485"/>
                          <a:gd name="connsiteY6-14" fmla="*/ 541866 h 1049866"/>
                          <a:gd name="connsiteX7-15" fmla="*/ 0 w 4641485"/>
                          <a:gd name="connsiteY7-16" fmla="*/ 254000 h 1049866"/>
                          <a:gd name="connsiteX8-17" fmla="*/ 880533 w 4641485"/>
                          <a:gd name="connsiteY8-18" fmla="*/ 16933 h 1049866"/>
                          <a:gd name="connsiteX9-19" fmla="*/ 2302933 w 4641485"/>
                          <a:gd name="connsiteY9-20" fmla="*/ 626533 h 1049866"/>
                          <a:gd name="connsiteX10-21" fmla="*/ 3725333 w 4641485"/>
                          <a:gd name="connsiteY10-22" fmla="*/ 0 h 1049866"/>
                          <a:gd name="connsiteX0-23" fmla="*/ 3756864 w 4673016"/>
                          <a:gd name="connsiteY0-24" fmla="*/ 0 h 1049866"/>
                          <a:gd name="connsiteX1-25" fmla="*/ 4673016 w 4673016"/>
                          <a:gd name="connsiteY1-26" fmla="*/ 239402 h 1049866"/>
                          <a:gd name="connsiteX2-27" fmla="*/ 3993931 w 4673016"/>
                          <a:gd name="connsiteY2-28" fmla="*/ 541866 h 1049866"/>
                          <a:gd name="connsiteX3-29" fmla="*/ 3773798 w 4673016"/>
                          <a:gd name="connsiteY3-30" fmla="*/ 457200 h 1049866"/>
                          <a:gd name="connsiteX4-31" fmla="*/ 2300598 w 4673016"/>
                          <a:gd name="connsiteY4-32" fmla="*/ 1049866 h 1049866"/>
                          <a:gd name="connsiteX5-33" fmla="*/ 912064 w 4673016"/>
                          <a:gd name="connsiteY5-34" fmla="*/ 457200 h 1049866"/>
                          <a:gd name="connsiteX6-35" fmla="*/ 624198 w 4673016"/>
                          <a:gd name="connsiteY6-36" fmla="*/ 541866 h 1049866"/>
                          <a:gd name="connsiteX7-37" fmla="*/ 0 w 4673016"/>
                          <a:gd name="connsiteY7-38" fmla="*/ 232979 h 1049866"/>
                          <a:gd name="connsiteX8-39" fmla="*/ 912064 w 4673016"/>
                          <a:gd name="connsiteY8-40" fmla="*/ 16933 h 1049866"/>
                          <a:gd name="connsiteX9-41" fmla="*/ 2334464 w 4673016"/>
                          <a:gd name="connsiteY9-42" fmla="*/ 626533 h 1049866"/>
                          <a:gd name="connsiteX10-43" fmla="*/ 3756864 w 4673016"/>
                          <a:gd name="connsiteY10-44" fmla="*/ 0 h 1049866"/>
                          <a:gd name="connsiteX0-45" fmla="*/ 3756864 w 4673016"/>
                          <a:gd name="connsiteY0-46" fmla="*/ 0 h 1049866"/>
                          <a:gd name="connsiteX1-47" fmla="*/ 4673016 w 4673016"/>
                          <a:gd name="connsiteY1-48" fmla="*/ 239402 h 1049866"/>
                          <a:gd name="connsiteX2-49" fmla="*/ 3993931 w 4673016"/>
                          <a:gd name="connsiteY2-50" fmla="*/ 541866 h 1049866"/>
                          <a:gd name="connsiteX3-51" fmla="*/ 3784308 w 4673016"/>
                          <a:gd name="connsiteY3-52" fmla="*/ 404648 h 1049866"/>
                          <a:gd name="connsiteX4-53" fmla="*/ 2300598 w 4673016"/>
                          <a:gd name="connsiteY4-54" fmla="*/ 1049866 h 1049866"/>
                          <a:gd name="connsiteX5-55" fmla="*/ 912064 w 4673016"/>
                          <a:gd name="connsiteY5-56" fmla="*/ 457200 h 1049866"/>
                          <a:gd name="connsiteX6-57" fmla="*/ 624198 w 4673016"/>
                          <a:gd name="connsiteY6-58" fmla="*/ 541866 h 1049866"/>
                          <a:gd name="connsiteX7-59" fmla="*/ 0 w 4673016"/>
                          <a:gd name="connsiteY7-60" fmla="*/ 232979 h 1049866"/>
                          <a:gd name="connsiteX8-61" fmla="*/ 912064 w 4673016"/>
                          <a:gd name="connsiteY8-62" fmla="*/ 16933 h 1049866"/>
                          <a:gd name="connsiteX9-63" fmla="*/ 2334464 w 4673016"/>
                          <a:gd name="connsiteY9-64" fmla="*/ 626533 h 1049866"/>
                          <a:gd name="connsiteX10-65" fmla="*/ 3756864 w 4673016"/>
                          <a:gd name="connsiteY10-66" fmla="*/ 0 h 1049866"/>
                          <a:gd name="connsiteX0-67" fmla="*/ 3756864 w 4673016"/>
                          <a:gd name="connsiteY0-68" fmla="*/ 0 h 1049866"/>
                          <a:gd name="connsiteX1-69" fmla="*/ 4673016 w 4673016"/>
                          <a:gd name="connsiteY1-70" fmla="*/ 239402 h 1049866"/>
                          <a:gd name="connsiteX2-71" fmla="*/ 3993931 w 4673016"/>
                          <a:gd name="connsiteY2-72" fmla="*/ 541866 h 1049866"/>
                          <a:gd name="connsiteX3-73" fmla="*/ 3794818 w 4673016"/>
                          <a:gd name="connsiteY3-74" fmla="*/ 436179 h 1049866"/>
                          <a:gd name="connsiteX4-75" fmla="*/ 2300598 w 4673016"/>
                          <a:gd name="connsiteY4-76" fmla="*/ 1049866 h 1049866"/>
                          <a:gd name="connsiteX5-77" fmla="*/ 912064 w 4673016"/>
                          <a:gd name="connsiteY5-78" fmla="*/ 457200 h 1049866"/>
                          <a:gd name="connsiteX6-79" fmla="*/ 624198 w 4673016"/>
                          <a:gd name="connsiteY6-80" fmla="*/ 541866 h 1049866"/>
                          <a:gd name="connsiteX7-81" fmla="*/ 0 w 4673016"/>
                          <a:gd name="connsiteY7-82" fmla="*/ 232979 h 1049866"/>
                          <a:gd name="connsiteX8-83" fmla="*/ 912064 w 4673016"/>
                          <a:gd name="connsiteY8-84" fmla="*/ 16933 h 1049866"/>
                          <a:gd name="connsiteX9-85" fmla="*/ 2334464 w 4673016"/>
                          <a:gd name="connsiteY9-86" fmla="*/ 626533 h 1049866"/>
                          <a:gd name="connsiteX10-87" fmla="*/ 3756864 w 4673016"/>
                          <a:gd name="connsiteY10-88" fmla="*/ 0 h 1049866"/>
                          <a:gd name="connsiteX0-89" fmla="*/ 3756864 w 4673016"/>
                          <a:gd name="connsiteY0-90" fmla="*/ 0 h 1049866"/>
                          <a:gd name="connsiteX1-91" fmla="*/ 4673016 w 4673016"/>
                          <a:gd name="connsiteY1-92" fmla="*/ 239402 h 1049866"/>
                          <a:gd name="connsiteX2-93" fmla="*/ 3993931 w 4673016"/>
                          <a:gd name="connsiteY2-94" fmla="*/ 541866 h 1049866"/>
                          <a:gd name="connsiteX3-95" fmla="*/ 3794818 w 4673016"/>
                          <a:gd name="connsiteY3-96" fmla="*/ 436179 h 1049866"/>
                          <a:gd name="connsiteX4-97" fmla="*/ 2300598 w 4673016"/>
                          <a:gd name="connsiteY4-98" fmla="*/ 1049866 h 1049866"/>
                          <a:gd name="connsiteX5-99" fmla="*/ 912064 w 4673016"/>
                          <a:gd name="connsiteY5-100" fmla="*/ 457200 h 1049866"/>
                          <a:gd name="connsiteX6-101" fmla="*/ 624198 w 4673016"/>
                          <a:gd name="connsiteY6-102" fmla="*/ 541866 h 1049866"/>
                          <a:gd name="connsiteX7-103" fmla="*/ 0 w 4673016"/>
                          <a:gd name="connsiteY7-104" fmla="*/ 232979 h 1049866"/>
                          <a:gd name="connsiteX8-105" fmla="*/ 912064 w 4673016"/>
                          <a:gd name="connsiteY8-106" fmla="*/ 16933 h 1049866"/>
                          <a:gd name="connsiteX9-107" fmla="*/ 2323954 w 4673016"/>
                          <a:gd name="connsiteY9-108" fmla="*/ 616023 h 1049866"/>
                          <a:gd name="connsiteX10-109" fmla="*/ 3756864 w 4673016"/>
                          <a:gd name="connsiteY10-110" fmla="*/ 0 h 1049866"/>
                          <a:gd name="connsiteX0-111" fmla="*/ 3756864 w 4673016"/>
                          <a:gd name="connsiteY0-112" fmla="*/ 0 h 1049866"/>
                          <a:gd name="connsiteX1-113" fmla="*/ 4673016 w 4673016"/>
                          <a:gd name="connsiteY1-114" fmla="*/ 239402 h 1049866"/>
                          <a:gd name="connsiteX2-115" fmla="*/ 3993931 w 4673016"/>
                          <a:gd name="connsiteY2-116" fmla="*/ 541866 h 1049866"/>
                          <a:gd name="connsiteX3-117" fmla="*/ 3794818 w 4673016"/>
                          <a:gd name="connsiteY3-118" fmla="*/ 436179 h 1049866"/>
                          <a:gd name="connsiteX4-119" fmla="*/ 2300598 w 4673016"/>
                          <a:gd name="connsiteY4-120" fmla="*/ 1049866 h 1049866"/>
                          <a:gd name="connsiteX5-121" fmla="*/ 912064 w 4673016"/>
                          <a:gd name="connsiteY5-122" fmla="*/ 457200 h 1049866"/>
                          <a:gd name="connsiteX6-123" fmla="*/ 624198 w 4673016"/>
                          <a:gd name="connsiteY6-124" fmla="*/ 541866 h 1049866"/>
                          <a:gd name="connsiteX7-125" fmla="*/ 0 w 4673016"/>
                          <a:gd name="connsiteY7-126" fmla="*/ 275021 h 1049866"/>
                          <a:gd name="connsiteX8-127" fmla="*/ 912064 w 4673016"/>
                          <a:gd name="connsiteY8-128" fmla="*/ 16933 h 1049866"/>
                          <a:gd name="connsiteX9-129" fmla="*/ 2323954 w 4673016"/>
                          <a:gd name="connsiteY9-130" fmla="*/ 616023 h 1049866"/>
                          <a:gd name="connsiteX10-131" fmla="*/ 3756864 w 4673016"/>
                          <a:gd name="connsiteY10-132" fmla="*/ 0 h 1049866"/>
                          <a:gd name="connsiteX0-133" fmla="*/ 3756864 w 4673016"/>
                          <a:gd name="connsiteY0-134" fmla="*/ 0 h 1049866"/>
                          <a:gd name="connsiteX1-135" fmla="*/ 4673016 w 4673016"/>
                          <a:gd name="connsiteY1-136" fmla="*/ 239402 h 1049866"/>
                          <a:gd name="connsiteX2-137" fmla="*/ 3993931 w 4673016"/>
                          <a:gd name="connsiteY2-138" fmla="*/ 541866 h 1049866"/>
                          <a:gd name="connsiteX3-139" fmla="*/ 3815839 w 4673016"/>
                          <a:gd name="connsiteY3-140" fmla="*/ 467710 h 1049866"/>
                          <a:gd name="connsiteX4-141" fmla="*/ 2300598 w 4673016"/>
                          <a:gd name="connsiteY4-142" fmla="*/ 1049866 h 1049866"/>
                          <a:gd name="connsiteX5-143" fmla="*/ 912064 w 4673016"/>
                          <a:gd name="connsiteY5-144" fmla="*/ 457200 h 1049866"/>
                          <a:gd name="connsiteX6-145" fmla="*/ 624198 w 4673016"/>
                          <a:gd name="connsiteY6-146" fmla="*/ 541866 h 1049866"/>
                          <a:gd name="connsiteX7-147" fmla="*/ 0 w 4673016"/>
                          <a:gd name="connsiteY7-148" fmla="*/ 275021 h 1049866"/>
                          <a:gd name="connsiteX8-149" fmla="*/ 912064 w 4673016"/>
                          <a:gd name="connsiteY8-150" fmla="*/ 16933 h 1049866"/>
                          <a:gd name="connsiteX9-151" fmla="*/ 2323954 w 4673016"/>
                          <a:gd name="connsiteY9-152" fmla="*/ 616023 h 1049866"/>
                          <a:gd name="connsiteX10-153" fmla="*/ 3756864 w 4673016"/>
                          <a:gd name="connsiteY10-154" fmla="*/ 0 h 1049866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6" name="Freeform 195"/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7" name="Freeform 196"/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8" name="Freeform 197"/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-1" fmla="*/ 168165 w 3731172"/>
                          <a:gd name="connsiteY0-2" fmla="*/ 73572 h 1418896"/>
                          <a:gd name="connsiteX1-3" fmla="*/ 451945 w 3731172"/>
                          <a:gd name="connsiteY1-4" fmla="*/ 0 h 1418896"/>
                          <a:gd name="connsiteX2-5" fmla="*/ 1881352 w 3731172"/>
                          <a:gd name="connsiteY2-6" fmla="*/ 599089 h 1418896"/>
                          <a:gd name="connsiteX3-7" fmla="*/ 3363310 w 3731172"/>
                          <a:gd name="connsiteY3-8" fmla="*/ 0 h 1418896"/>
                          <a:gd name="connsiteX4-9" fmla="*/ 3584027 w 3731172"/>
                          <a:gd name="connsiteY4-10" fmla="*/ 73572 h 1418896"/>
                          <a:gd name="connsiteX5-11" fmla="*/ 2627586 w 3731172"/>
                          <a:gd name="connsiteY5-12" fmla="*/ 441434 h 1418896"/>
                          <a:gd name="connsiteX6-13" fmla="*/ 2596055 w 3731172"/>
                          <a:gd name="connsiteY6-14" fmla="*/ 914400 h 1418896"/>
                          <a:gd name="connsiteX7-15" fmla="*/ 3731172 w 3731172"/>
                          <a:gd name="connsiteY7-16" fmla="*/ 1345324 h 1418896"/>
                          <a:gd name="connsiteX8-17" fmla="*/ 3447393 w 3731172"/>
                          <a:gd name="connsiteY8-18" fmla="*/ 1408386 h 1418896"/>
                          <a:gd name="connsiteX9-19" fmla="*/ 1870841 w 3731172"/>
                          <a:gd name="connsiteY9-20" fmla="*/ 746234 h 1418896"/>
                          <a:gd name="connsiteX10-21" fmla="*/ 262758 w 3731172"/>
                          <a:gd name="connsiteY10-22" fmla="*/ 1418896 h 1418896"/>
                          <a:gd name="connsiteX11-23" fmla="*/ 0 w 3731172"/>
                          <a:gd name="connsiteY11-24" fmla="*/ 1324303 h 1418896"/>
                          <a:gd name="connsiteX12-25" fmla="*/ 1145627 w 3731172"/>
                          <a:gd name="connsiteY12-26" fmla="*/ 882869 h 1418896"/>
                          <a:gd name="connsiteX13-27" fmla="*/ 1114096 w 3731172"/>
                          <a:gd name="connsiteY13-28" fmla="*/ 409903 h 1418896"/>
                          <a:gd name="connsiteX14-29" fmla="*/ 441434 w 3731172"/>
                          <a:gd name="connsiteY14-30" fmla="*/ 10510 h 1418896"/>
                          <a:gd name="connsiteX15-31" fmla="*/ 441434 w 3731172"/>
                          <a:gd name="connsiteY15-32" fmla="*/ 10510 h 1418896"/>
                          <a:gd name="connsiteX0-33" fmla="*/ 168165 w 3731172"/>
                          <a:gd name="connsiteY0-34" fmla="*/ 73572 h 1418896"/>
                          <a:gd name="connsiteX1-35" fmla="*/ 451945 w 3731172"/>
                          <a:gd name="connsiteY1-36" fmla="*/ 0 h 1418896"/>
                          <a:gd name="connsiteX2-37" fmla="*/ 1881352 w 3731172"/>
                          <a:gd name="connsiteY2-38" fmla="*/ 599089 h 1418896"/>
                          <a:gd name="connsiteX3-39" fmla="*/ 3363310 w 3731172"/>
                          <a:gd name="connsiteY3-40" fmla="*/ 0 h 1418896"/>
                          <a:gd name="connsiteX4-41" fmla="*/ 3584027 w 3731172"/>
                          <a:gd name="connsiteY4-42" fmla="*/ 73572 h 1418896"/>
                          <a:gd name="connsiteX5-43" fmla="*/ 2627586 w 3731172"/>
                          <a:gd name="connsiteY5-44" fmla="*/ 441434 h 1418896"/>
                          <a:gd name="connsiteX6-45" fmla="*/ 2596055 w 3731172"/>
                          <a:gd name="connsiteY6-46" fmla="*/ 914400 h 1418896"/>
                          <a:gd name="connsiteX7-47" fmla="*/ 3731172 w 3731172"/>
                          <a:gd name="connsiteY7-48" fmla="*/ 1345324 h 1418896"/>
                          <a:gd name="connsiteX8-49" fmla="*/ 3447393 w 3731172"/>
                          <a:gd name="connsiteY8-50" fmla="*/ 1408386 h 1418896"/>
                          <a:gd name="connsiteX9-51" fmla="*/ 1870841 w 3731172"/>
                          <a:gd name="connsiteY9-52" fmla="*/ 746234 h 1418896"/>
                          <a:gd name="connsiteX10-53" fmla="*/ 262758 w 3731172"/>
                          <a:gd name="connsiteY10-54" fmla="*/ 1418896 h 1418896"/>
                          <a:gd name="connsiteX11-55" fmla="*/ 0 w 3731172"/>
                          <a:gd name="connsiteY11-56" fmla="*/ 1324303 h 1418896"/>
                          <a:gd name="connsiteX12-57" fmla="*/ 1145627 w 3731172"/>
                          <a:gd name="connsiteY12-58" fmla="*/ 882869 h 1418896"/>
                          <a:gd name="connsiteX13-59" fmla="*/ 1114096 w 3731172"/>
                          <a:gd name="connsiteY13-60" fmla="*/ 409903 h 1418896"/>
                          <a:gd name="connsiteX14-61" fmla="*/ 441434 w 3731172"/>
                          <a:gd name="connsiteY14-62" fmla="*/ 10510 h 1418896"/>
                          <a:gd name="connsiteX0-63" fmla="*/ 168165 w 3731172"/>
                          <a:gd name="connsiteY0-64" fmla="*/ 73572 h 1418896"/>
                          <a:gd name="connsiteX1-65" fmla="*/ 451945 w 3731172"/>
                          <a:gd name="connsiteY1-66" fmla="*/ 0 h 1418896"/>
                          <a:gd name="connsiteX2-67" fmla="*/ 1881352 w 3731172"/>
                          <a:gd name="connsiteY2-68" fmla="*/ 599089 h 1418896"/>
                          <a:gd name="connsiteX3-69" fmla="*/ 3363310 w 3731172"/>
                          <a:gd name="connsiteY3-70" fmla="*/ 0 h 1418896"/>
                          <a:gd name="connsiteX4-71" fmla="*/ 3584027 w 3731172"/>
                          <a:gd name="connsiteY4-72" fmla="*/ 73572 h 1418896"/>
                          <a:gd name="connsiteX5-73" fmla="*/ 2627586 w 3731172"/>
                          <a:gd name="connsiteY5-74" fmla="*/ 441434 h 1418896"/>
                          <a:gd name="connsiteX6-75" fmla="*/ 2596055 w 3731172"/>
                          <a:gd name="connsiteY6-76" fmla="*/ 914400 h 1418896"/>
                          <a:gd name="connsiteX7-77" fmla="*/ 3731172 w 3731172"/>
                          <a:gd name="connsiteY7-78" fmla="*/ 1345324 h 1418896"/>
                          <a:gd name="connsiteX8-79" fmla="*/ 3447393 w 3731172"/>
                          <a:gd name="connsiteY8-80" fmla="*/ 1408386 h 1418896"/>
                          <a:gd name="connsiteX9-81" fmla="*/ 1870841 w 3731172"/>
                          <a:gd name="connsiteY9-82" fmla="*/ 746234 h 1418896"/>
                          <a:gd name="connsiteX10-83" fmla="*/ 262758 w 3731172"/>
                          <a:gd name="connsiteY10-84" fmla="*/ 1418896 h 1418896"/>
                          <a:gd name="connsiteX11-85" fmla="*/ 0 w 3731172"/>
                          <a:gd name="connsiteY11-86" fmla="*/ 1324303 h 1418896"/>
                          <a:gd name="connsiteX12-87" fmla="*/ 1145627 w 3731172"/>
                          <a:gd name="connsiteY12-88" fmla="*/ 882869 h 1418896"/>
                          <a:gd name="connsiteX13-89" fmla="*/ 1114096 w 3731172"/>
                          <a:gd name="connsiteY13-90" fmla="*/ 409903 h 1418896"/>
                          <a:gd name="connsiteX14-91" fmla="*/ 357351 w 3731172"/>
                          <a:gd name="connsiteY14-92" fmla="*/ 115613 h 1418896"/>
                          <a:gd name="connsiteX0-93" fmla="*/ 168165 w 3731172"/>
                          <a:gd name="connsiteY0-94" fmla="*/ 73572 h 1418896"/>
                          <a:gd name="connsiteX1-95" fmla="*/ 451945 w 3731172"/>
                          <a:gd name="connsiteY1-96" fmla="*/ 0 h 1418896"/>
                          <a:gd name="connsiteX2-97" fmla="*/ 1881352 w 3731172"/>
                          <a:gd name="connsiteY2-98" fmla="*/ 599089 h 1418896"/>
                          <a:gd name="connsiteX3-99" fmla="*/ 3363310 w 3731172"/>
                          <a:gd name="connsiteY3-100" fmla="*/ 0 h 1418896"/>
                          <a:gd name="connsiteX4-101" fmla="*/ 3584027 w 3731172"/>
                          <a:gd name="connsiteY4-102" fmla="*/ 73572 h 1418896"/>
                          <a:gd name="connsiteX5-103" fmla="*/ 2627586 w 3731172"/>
                          <a:gd name="connsiteY5-104" fmla="*/ 441434 h 1418896"/>
                          <a:gd name="connsiteX6-105" fmla="*/ 2596055 w 3731172"/>
                          <a:gd name="connsiteY6-106" fmla="*/ 914400 h 1418896"/>
                          <a:gd name="connsiteX7-107" fmla="*/ 3731172 w 3731172"/>
                          <a:gd name="connsiteY7-108" fmla="*/ 1345324 h 1418896"/>
                          <a:gd name="connsiteX8-109" fmla="*/ 3447393 w 3731172"/>
                          <a:gd name="connsiteY8-110" fmla="*/ 1408386 h 1418896"/>
                          <a:gd name="connsiteX9-111" fmla="*/ 1870841 w 3731172"/>
                          <a:gd name="connsiteY9-112" fmla="*/ 746234 h 1418896"/>
                          <a:gd name="connsiteX10-113" fmla="*/ 262758 w 3731172"/>
                          <a:gd name="connsiteY10-114" fmla="*/ 1418896 h 1418896"/>
                          <a:gd name="connsiteX11-115" fmla="*/ 0 w 3731172"/>
                          <a:gd name="connsiteY11-116" fmla="*/ 1324303 h 1418896"/>
                          <a:gd name="connsiteX12-117" fmla="*/ 1145627 w 3731172"/>
                          <a:gd name="connsiteY12-118" fmla="*/ 882869 h 1418896"/>
                          <a:gd name="connsiteX13-119" fmla="*/ 1114096 w 3731172"/>
                          <a:gd name="connsiteY13-120" fmla="*/ 409903 h 1418896"/>
                          <a:gd name="connsiteX14-121" fmla="*/ 147144 w 3731172"/>
                          <a:gd name="connsiteY14-122" fmla="*/ 63061 h 1418896"/>
                          <a:gd name="connsiteX0-123" fmla="*/ 168165 w 3731172"/>
                          <a:gd name="connsiteY0-124" fmla="*/ 73572 h 1418896"/>
                          <a:gd name="connsiteX1-125" fmla="*/ 451945 w 3731172"/>
                          <a:gd name="connsiteY1-126" fmla="*/ 0 h 1418896"/>
                          <a:gd name="connsiteX2-127" fmla="*/ 1881352 w 3731172"/>
                          <a:gd name="connsiteY2-128" fmla="*/ 599089 h 1418896"/>
                          <a:gd name="connsiteX3-129" fmla="*/ 3363310 w 3731172"/>
                          <a:gd name="connsiteY3-130" fmla="*/ 0 h 1418896"/>
                          <a:gd name="connsiteX4-131" fmla="*/ 3584027 w 3731172"/>
                          <a:gd name="connsiteY4-132" fmla="*/ 73572 h 1418896"/>
                          <a:gd name="connsiteX5-133" fmla="*/ 2627586 w 3731172"/>
                          <a:gd name="connsiteY5-134" fmla="*/ 441434 h 1418896"/>
                          <a:gd name="connsiteX6-135" fmla="*/ 2596055 w 3731172"/>
                          <a:gd name="connsiteY6-136" fmla="*/ 914400 h 1418896"/>
                          <a:gd name="connsiteX7-137" fmla="*/ 3731172 w 3731172"/>
                          <a:gd name="connsiteY7-138" fmla="*/ 1345324 h 1418896"/>
                          <a:gd name="connsiteX8-139" fmla="*/ 3447393 w 3731172"/>
                          <a:gd name="connsiteY8-140" fmla="*/ 1408386 h 1418896"/>
                          <a:gd name="connsiteX9-141" fmla="*/ 1870841 w 3731172"/>
                          <a:gd name="connsiteY9-142" fmla="*/ 746234 h 1418896"/>
                          <a:gd name="connsiteX10-143" fmla="*/ 262758 w 3731172"/>
                          <a:gd name="connsiteY10-144" fmla="*/ 1418896 h 1418896"/>
                          <a:gd name="connsiteX11-145" fmla="*/ 0 w 3731172"/>
                          <a:gd name="connsiteY11-146" fmla="*/ 1324303 h 1418896"/>
                          <a:gd name="connsiteX12-147" fmla="*/ 1145627 w 3731172"/>
                          <a:gd name="connsiteY12-148" fmla="*/ 882869 h 1418896"/>
                          <a:gd name="connsiteX13-149" fmla="*/ 1114096 w 3731172"/>
                          <a:gd name="connsiteY13-150" fmla="*/ 420413 h 1418896"/>
                          <a:gd name="connsiteX14-151" fmla="*/ 147144 w 3731172"/>
                          <a:gd name="connsiteY14-152" fmla="*/ 63061 h 1418896"/>
                          <a:gd name="connsiteX0-153" fmla="*/ 168165 w 3731172"/>
                          <a:gd name="connsiteY0-154" fmla="*/ 73572 h 1418896"/>
                          <a:gd name="connsiteX1-155" fmla="*/ 451945 w 3731172"/>
                          <a:gd name="connsiteY1-156" fmla="*/ 0 h 1418896"/>
                          <a:gd name="connsiteX2-157" fmla="*/ 1881352 w 3731172"/>
                          <a:gd name="connsiteY2-158" fmla="*/ 599089 h 1418896"/>
                          <a:gd name="connsiteX3-159" fmla="*/ 3363310 w 3731172"/>
                          <a:gd name="connsiteY3-160" fmla="*/ 0 h 1418896"/>
                          <a:gd name="connsiteX4-161" fmla="*/ 3584027 w 3731172"/>
                          <a:gd name="connsiteY4-162" fmla="*/ 73572 h 1418896"/>
                          <a:gd name="connsiteX5-163" fmla="*/ 2627586 w 3731172"/>
                          <a:gd name="connsiteY5-164" fmla="*/ 441434 h 1418896"/>
                          <a:gd name="connsiteX6-165" fmla="*/ 2596055 w 3731172"/>
                          <a:gd name="connsiteY6-166" fmla="*/ 914400 h 1418896"/>
                          <a:gd name="connsiteX7-167" fmla="*/ 3731172 w 3731172"/>
                          <a:gd name="connsiteY7-168" fmla="*/ 1345324 h 1418896"/>
                          <a:gd name="connsiteX8-169" fmla="*/ 3447393 w 3731172"/>
                          <a:gd name="connsiteY8-170" fmla="*/ 1408386 h 1418896"/>
                          <a:gd name="connsiteX9-171" fmla="*/ 1870841 w 3731172"/>
                          <a:gd name="connsiteY9-172" fmla="*/ 746234 h 1418896"/>
                          <a:gd name="connsiteX10-173" fmla="*/ 262758 w 3731172"/>
                          <a:gd name="connsiteY10-174" fmla="*/ 1418896 h 1418896"/>
                          <a:gd name="connsiteX11-175" fmla="*/ 0 w 3731172"/>
                          <a:gd name="connsiteY11-176" fmla="*/ 1324303 h 1418896"/>
                          <a:gd name="connsiteX12-177" fmla="*/ 1145627 w 3731172"/>
                          <a:gd name="connsiteY12-178" fmla="*/ 882869 h 1418896"/>
                          <a:gd name="connsiteX13-179" fmla="*/ 1114096 w 3731172"/>
                          <a:gd name="connsiteY13-180" fmla="*/ 420413 h 1418896"/>
                          <a:gd name="connsiteX14-181" fmla="*/ 189185 w 3731172"/>
                          <a:gd name="connsiteY14-182" fmla="*/ 84081 h 1418896"/>
                          <a:gd name="connsiteX0-183" fmla="*/ 168165 w 3731172"/>
                          <a:gd name="connsiteY0-184" fmla="*/ 73572 h 1418896"/>
                          <a:gd name="connsiteX1-185" fmla="*/ 451945 w 3731172"/>
                          <a:gd name="connsiteY1-186" fmla="*/ 0 h 1418896"/>
                          <a:gd name="connsiteX2-187" fmla="*/ 1881352 w 3731172"/>
                          <a:gd name="connsiteY2-188" fmla="*/ 599089 h 1418896"/>
                          <a:gd name="connsiteX3-189" fmla="*/ 3363310 w 3731172"/>
                          <a:gd name="connsiteY3-190" fmla="*/ 0 h 1418896"/>
                          <a:gd name="connsiteX4-191" fmla="*/ 3584027 w 3731172"/>
                          <a:gd name="connsiteY4-192" fmla="*/ 73572 h 1418896"/>
                          <a:gd name="connsiteX5-193" fmla="*/ 2627586 w 3731172"/>
                          <a:gd name="connsiteY5-194" fmla="*/ 441434 h 1418896"/>
                          <a:gd name="connsiteX6-195" fmla="*/ 2596055 w 3731172"/>
                          <a:gd name="connsiteY6-196" fmla="*/ 914400 h 1418896"/>
                          <a:gd name="connsiteX7-197" fmla="*/ 3731172 w 3731172"/>
                          <a:gd name="connsiteY7-198" fmla="*/ 1345324 h 1418896"/>
                          <a:gd name="connsiteX8-199" fmla="*/ 3447393 w 3731172"/>
                          <a:gd name="connsiteY8-200" fmla="*/ 1408386 h 1418896"/>
                          <a:gd name="connsiteX9-201" fmla="*/ 1870841 w 3731172"/>
                          <a:gd name="connsiteY9-202" fmla="*/ 746234 h 1418896"/>
                          <a:gd name="connsiteX10-203" fmla="*/ 262758 w 3731172"/>
                          <a:gd name="connsiteY10-204" fmla="*/ 1418896 h 1418896"/>
                          <a:gd name="connsiteX11-205" fmla="*/ 0 w 3731172"/>
                          <a:gd name="connsiteY11-206" fmla="*/ 1324303 h 1418896"/>
                          <a:gd name="connsiteX12-207" fmla="*/ 1145627 w 3731172"/>
                          <a:gd name="connsiteY12-208" fmla="*/ 882869 h 1418896"/>
                          <a:gd name="connsiteX13-209" fmla="*/ 1114096 w 3731172"/>
                          <a:gd name="connsiteY13-210" fmla="*/ 420413 h 1418896"/>
                          <a:gd name="connsiteX14-211" fmla="*/ 189185 w 3731172"/>
                          <a:gd name="connsiteY14-212" fmla="*/ 84081 h 1418896"/>
                          <a:gd name="connsiteX15-213" fmla="*/ 168165 w 3731172"/>
                          <a:gd name="connsiteY15-214" fmla="*/ 73572 h 1418896"/>
                          <a:gd name="connsiteX0-215" fmla="*/ 168165 w 3731172"/>
                          <a:gd name="connsiteY0-216" fmla="*/ 73572 h 1418896"/>
                          <a:gd name="connsiteX1-217" fmla="*/ 451945 w 3731172"/>
                          <a:gd name="connsiteY1-218" fmla="*/ 0 h 1418896"/>
                          <a:gd name="connsiteX2-219" fmla="*/ 1881352 w 3731172"/>
                          <a:gd name="connsiteY2-220" fmla="*/ 599089 h 1418896"/>
                          <a:gd name="connsiteX3-221" fmla="*/ 3363310 w 3731172"/>
                          <a:gd name="connsiteY3-222" fmla="*/ 0 h 1418896"/>
                          <a:gd name="connsiteX4-223" fmla="*/ 3584027 w 3731172"/>
                          <a:gd name="connsiteY4-224" fmla="*/ 73572 h 1418896"/>
                          <a:gd name="connsiteX5-225" fmla="*/ 2627586 w 3731172"/>
                          <a:gd name="connsiteY5-226" fmla="*/ 441434 h 1418896"/>
                          <a:gd name="connsiteX6-227" fmla="*/ 2596055 w 3731172"/>
                          <a:gd name="connsiteY6-228" fmla="*/ 914400 h 1418896"/>
                          <a:gd name="connsiteX7-229" fmla="*/ 3731172 w 3731172"/>
                          <a:gd name="connsiteY7-230" fmla="*/ 1345324 h 1418896"/>
                          <a:gd name="connsiteX8-231" fmla="*/ 3447393 w 3731172"/>
                          <a:gd name="connsiteY8-232" fmla="*/ 1408386 h 1418896"/>
                          <a:gd name="connsiteX9-233" fmla="*/ 1870841 w 3731172"/>
                          <a:gd name="connsiteY9-234" fmla="*/ 746234 h 1418896"/>
                          <a:gd name="connsiteX10-235" fmla="*/ 262758 w 3731172"/>
                          <a:gd name="connsiteY10-236" fmla="*/ 1418896 h 1418896"/>
                          <a:gd name="connsiteX11-237" fmla="*/ 0 w 3731172"/>
                          <a:gd name="connsiteY11-238" fmla="*/ 1324303 h 1418896"/>
                          <a:gd name="connsiteX12-239" fmla="*/ 1145627 w 3731172"/>
                          <a:gd name="connsiteY12-240" fmla="*/ 882869 h 1418896"/>
                          <a:gd name="connsiteX13-241" fmla="*/ 1156137 w 3731172"/>
                          <a:gd name="connsiteY13-242" fmla="*/ 441434 h 1418896"/>
                          <a:gd name="connsiteX14-243" fmla="*/ 189185 w 3731172"/>
                          <a:gd name="connsiteY14-244" fmla="*/ 84081 h 1418896"/>
                          <a:gd name="connsiteX15-245" fmla="*/ 168165 w 3731172"/>
                          <a:gd name="connsiteY15-246" fmla="*/ 73572 h 1418896"/>
                          <a:gd name="connsiteX0-247" fmla="*/ 168165 w 3731172"/>
                          <a:gd name="connsiteY0-248" fmla="*/ 73572 h 1418896"/>
                          <a:gd name="connsiteX1-249" fmla="*/ 451945 w 3731172"/>
                          <a:gd name="connsiteY1-250" fmla="*/ 0 h 1418896"/>
                          <a:gd name="connsiteX2-251" fmla="*/ 1881352 w 3731172"/>
                          <a:gd name="connsiteY2-252" fmla="*/ 599089 h 1418896"/>
                          <a:gd name="connsiteX3-253" fmla="*/ 3363310 w 3731172"/>
                          <a:gd name="connsiteY3-254" fmla="*/ 0 h 1418896"/>
                          <a:gd name="connsiteX4-255" fmla="*/ 3584027 w 3731172"/>
                          <a:gd name="connsiteY4-256" fmla="*/ 73572 h 1418896"/>
                          <a:gd name="connsiteX5-257" fmla="*/ 2627586 w 3731172"/>
                          <a:gd name="connsiteY5-258" fmla="*/ 441434 h 1418896"/>
                          <a:gd name="connsiteX6-259" fmla="*/ 2596055 w 3731172"/>
                          <a:gd name="connsiteY6-260" fmla="*/ 914400 h 1418896"/>
                          <a:gd name="connsiteX7-261" fmla="*/ 3731172 w 3731172"/>
                          <a:gd name="connsiteY7-262" fmla="*/ 1345324 h 1418896"/>
                          <a:gd name="connsiteX8-263" fmla="*/ 3447393 w 3731172"/>
                          <a:gd name="connsiteY8-264" fmla="*/ 1408386 h 1418896"/>
                          <a:gd name="connsiteX9-265" fmla="*/ 1870841 w 3731172"/>
                          <a:gd name="connsiteY9-266" fmla="*/ 746234 h 1418896"/>
                          <a:gd name="connsiteX10-267" fmla="*/ 262758 w 3731172"/>
                          <a:gd name="connsiteY10-268" fmla="*/ 1418896 h 1418896"/>
                          <a:gd name="connsiteX11-269" fmla="*/ 0 w 3731172"/>
                          <a:gd name="connsiteY11-270" fmla="*/ 1324303 h 1418896"/>
                          <a:gd name="connsiteX12-271" fmla="*/ 1145627 w 3731172"/>
                          <a:gd name="connsiteY12-272" fmla="*/ 882869 h 1418896"/>
                          <a:gd name="connsiteX13-273" fmla="*/ 1145626 w 3731172"/>
                          <a:gd name="connsiteY13-274" fmla="*/ 451945 h 1418896"/>
                          <a:gd name="connsiteX14-275" fmla="*/ 189185 w 3731172"/>
                          <a:gd name="connsiteY14-276" fmla="*/ 84081 h 1418896"/>
                          <a:gd name="connsiteX15-277" fmla="*/ 168165 w 3731172"/>
                          <a:gd name="connsiteY15-278" fmla="*/ 73572 h 1418896"/>
                          <a:gd name="connsiteX0-279" fmla="*/ 168165 w 3731172"/>
                          <a:gd name="connsiteY0-280" fmla="*/ 73572 h 1418896"/>
                          <a:gd name="connsiteX1-281" fmla="*/ 451945 w 3731172"/>
                          <a:gd name="connsiteY1-282" fmla="*/ 0 h 1418896"/>
                          <a:gd name="connsiteX2-283" fmla="*/ 1881352 w 3731172"/>
                          <a:gd name="connsiteY2-284" fmla="*/ 599089 h 1418896"/>
                          <a:gd name="connsiteX3-285" fmla="*/ 3363310 w 3731172"/>
                          <a:gd name="connsiteY3-286" fmla="*/ 0 h 1418896"/>
                          <a:gd name="connsiteX4-287" fmla="*/ 3584027 w 3731172"/>
                          <a:gd name="connsiteY4-288" fmla="*/ 73572 h 1418896"/>
                          <a:gd name="connsiteX5-289" fmla="*/ 2627586 w 3731172"/>
                          <a:gd name="connsiteY5-290" fmla="*/ 441434 h 1418896"/>
                          <a:gd name="connsiteX6-291" fmla="*/ 2596055 w 3731172"/>
                          <a:gd name="connsiteY6-292" fmla="*/ 914400 h 1418896"/>
                          <a:gd name="connsiteX7-293" fmla="*/ 3731172 w 3731172"/>
                          <a:gd name="connsiteY7-294" fmla="*/ 1345324 h 1418896"/>
                          <a:gd name="connsiteX8-295" fmla="*/ 3447393 w 3731172"/>
                          <a:gd name="connsiteY8-296" fmla="*/ 1408386 h 1418896"/>
                          <a:gd name="connsiteX9-297" fmla="*/ 1870841 w 3731172"/>
                          <a:gd name="connsiteY9-298" fmla="*/ 746234 h 1418896"/>
                          <a:gd name="connsiteX10-299" fmla="*/ 262758 w 3731172"/>
                          <a:gd name="connsiteY10-300" fmla="*/ 1418896 h 1418896"/>
                          <a:gd name="connsiteX11-301" fmla="*/ 0 w 3731172"/>
                          <a:gd name="connsiteY11-302" fmla="*/ 1324303 h 1418896"/>
                          <a:gd name="connsiteX12-303" fmla="*/ 1145627 w 3731172"/>
                          <a:gd name="connsiteY12-304" fmla="*/ 903890 h 1418896"/>
                          <a:gd name="connsiteX13-305" fmla="*/ 1145626 w 3731172"/>
                          <a:gd name="connsiteY13-306" fmla="*/ 451945 h 1418896"/>
                          <a:gd name="connsiteX14-307" fmla="*/ 189185 w 3731172"/>
                          <a:gd name="connsiteY14-308" fmla="*/ 84081 h 1418896"/>
                          <a:gd name="connsiteX15-309" fmla="*/ 168165 w 3731172"/>
                          <a:gd name="connsiteY15-310" fmla="*/ 73572 h 1418896"/>
                          <a:gd name="connsiteX0-311" fmla="*/ 147144 w 3710151"/>
                          <a:gd name="connsiteY0-312" fmla="*/ 73572 h 1418896"/>
                          <a:gd name="connsiteX1-313" fmla="*/ 430924 w 3710151"/>
                          <a:gd name="connsiteY1-314" fmla="*/ 0 h 1418896"/>
                          <a:gd name="connsiteX2-315" fmla="*/ 1860331 w 3710151"/>
                          <a:gd name="connsiteY2-316" fmla="*/ 599089 h 1418896"/>
                          <a:gd name="connsiteX3-317" fmla="*/ 3342289 w 3710151"/>
                          <a:gd name="connsiteY3-318" fmla="*/ 0 h 1418896"/>
                          <a:gd name="connsiteX4-319" fmla="*/ 3563006 w 3710151"/>
                          <a:gd name="connsiteY4-320" fmla="*/ 73572 h 1418896"/>
                          <a:gd name="connsiteX5-321" fmla="*/ 2606565 w 3710151"/>
                          <a:gd name="connsiteY5-322" fmla="*/ 441434 h 1418896"/>
                          <a:gd name="connsiteX6-323" fmla="*/ 2575034 w 3710151"/>
                          <a:gd name="connsiteY6-324" fmla="*/ 914400 h 1418896"/>
                          <a:gd name="connsiteX7-325" fmla="*/ 3710151 w 3710151"/>
                          <a:gd name="connsiteY7-326" fmla="*/ 1345324 h 1418896"/>
                          <a:gd name="connsiteX8-327" fmla="*/ 3426372 w 3710151"/>
                          <a:gd name="connsiteY8-328" fmla="*/ 1408386 h 1418896"/>
                          <a:gd name="connsiteX9-329" fmla="*/ 1849820 w 3710151"/>
                          <a:gd name="connsiteY9-330" fmla="*/ 746234 h 1418896"/>
                          <a:gd name="connsiteX10-331" fmla="*/ 241737 w 3710151"/>
                          <a:gd name="connsiteY10-332" fmla="*/ 1418896 h 1418896"/>
                          <a:gd name="connsiteX11-333" fmla="*/ 0 w 3710151"/>
                          <a:gd name="connsiteY11-334" fmla="*/ 1334814 h 1418896"/>
                          <a:gd name="connsiteX12-335" fmla="*/ 1124606 w 3710151"/>
                          <a:gd name="connsiteY12-336" fmla="*/ 903890 h 1418896"/>
                          <a:gd name="connsiteX13-337" fmla="*/ 1124605 w 3710151"/>
                          <a:gd name="connsiteY13-338" fmla="*/ 451945 h 1418896"/>
                          <a:gd name="connsiteX14-339" fmla="*/ 168164 w 3710151"/>
                          <a:gd name="connsiteY14-340" fmla="*/ 84081 h 1418896"/>
                          <a:gd name="connsiteX15-341" fmla="*/ 147144 w 3710151"/>
                          <a:gd name="connsiteY15-342" fmla="*/ 73572 h 1418896"/>
                          <a:gd name="connsiteX0-343" fmla="*/ 147144 w 3710151"/>
                          <a:gd name="connsiteY0-344" fmla="*/ 73572 h 1418896"/>
                          <a:gd name="connsiteX1-345" fmla="*/ 430924 w 3710151"/>
                          <a:gd name="connsiteY1-346" fmla="*/ 0 h 1418896"/>
                          <a:gd name="connsiteX2-347" fmla="*/ 1860331 w 3710151"/>
                          <a:gd name="connsiteY2-348" fmla="*/ 599089 h 1418896"/>
                          <a:gd name="connsiteX3-349" fmla="*/ 3342289 w 3710151"/>
                          <a:gd name="connsiteY3-350" fmla="*/ 0 h 1418896"/>
                          <a:gd name="connsiteX4-351" fmla="*/ 3563006 w 3710151"/>
                          <a:gd name="connsiteY4-352" fmla="*/ 73572 h 1418896"/>
                          <a:gd name="connsiteX5-353" fmla="*/ 2606565 w 3710151"/>
                          <a:gd name="connsiteY5-354" fmla="*/ 441434 h 1418896"/>
                          <a:gd name="connsiteX6-355" fmla="*/ 2606565 w 3710151"/>
                          <a:gd name="connsiteY6-356" fmla="*/ 924910 h 1418896"/>
                          <a:gd name="connsiteX7-357" fmla="*/ 3710151 w 3710151"/>
                          <a:gd name="connsiteY7-358" fmla="*/ 1345324 h 1418896"/>
                          <a:gd name="connsiteX8-359" fmla="*/ 3426372 w 3710151"/>
                          <a:gd name="connsiteY8-360" fmla="*/ 1408386 h 1418896"/>
                          <a:gd name="connsiteX9-361" fmla="*/ 1849820 w 3710151"/>
                          <a:gd name="connsiteY9-362" fmla="*/ 746234 h 1418896"/>
                          <a:gd name="connsiteX10-363" fmla="*/ 241737 w 3710151"/>
                          <a:gd name="connsiteY10-364" fmla="*/ 1418896 h 1418896"/>
                          <a:gd name="connsiteX11-365" fmla="*/ 0 w 3710151"/>
                          <a:gd name="connsiteY11-366" fmla="*/ 1334814 h 1418896"/>
                          <a:gd name="connsiteX12-367" fmla="*/ 1124606 w 3710151"/>
                          <a:gd name="connsiteY12-368" fmla="*/ 903890 h 1418896"/>
                          <a:gd name="connsiteX13-369" fmla="*/ 1124605 w 3710151"/>
                          <a:gd name="connsiteY13-370" fmla="*/ 451945 h 1418896"/>
                          <a:gd name="connsiteX14-371" fmla="*/ 168164 w 3710151"/>
                          <a:gd name="connsiteY14-372" fmla="*/ 84081 h 1418896"/>
                          <a:gd name="connsiteX15-373" fmla="*/ 147144 w 3710151"/>
                          <a:gd name="connsiteY15-374" fmla="*/ 73572 h 1418896"/>
                          <a:gd name="connsiteX0-375" fmla="*/ 147144 w 3710151"/>
                          <a:gd name="connsiteY0-376" fmla="*/ 73572 h 1418896"/>
                          <a:gd name="connsiteX1-377" fmla="*/ 430924 w 3710151"/>
                          <a:gd name="connsiteY1-378" fmla="*/ 0 h 1418896"/>
                          <a:gd name="connsiteX2-379" fmla="*/ 1860331 w 3710151"/>
                          <a:gd name="connsiteY2-380" fmla="*/ 599089 h 1418896"/>
                          <a:gd name="connsiteX3-381" fmla="*/ 3342289 w 3710151"/>
                          <a:gd name="connsiteY3-382" fmla="*/ 0 h 1418896"/>
                          <a:gd name="connsiteX4-383" fmla="*/ 3563006 w 3710151"/>
                          <a:gd name="connsiteY4-384" fmla="*/ 73572 h 1418896"/>
                          <a:gd name="connsiteX5-385" fmla="*/ 2606565 w 3710151"/>
                          <a:gd name="connsiteY5-386" fmla="*/ 441434 h 1418896"/>
                          <a:gd name="connsiteX6-387" fmla="*/ 2610282 w 3710151"/>
                          <a:gd name="connsiteY6-388" fmla="*/ 902607 h 1418896"/>
                          <a:gd name="connsiteX7-389" fmla="*/ 3710151 w 3710151"/>
                          <a:gd name="connsiteY7-390" fmla="*/ 1345324 h 1418896"/>
                          <a:gd name="connsiteX8-391" fmla="*/ 3426372 w 3710151"/>
                          <a:gd name="connsiteY8-392" fmla="*/ 1408386 h 1418896"/>
                          <a:gd name="connsiteX9-393" fmla="*/ 1849820 w 3710151"/>
                          <a:gd name="connsiteY9-394" fmla="*/ 746234 h 1418896"/>
                          <a:gd name="connsiteX10-395" fmla="*/ 241737 w 3710151"/>
                          <a:gd name="connsiteY10-396" fmla="*/ 1418896 h 1418896"/>
                          <a:gd name="connsiteX11-397" fmla="*/ 0 w 3710151"/>
                          <a:gd name="connsiteY11-398" fmla="*/ 1334814 h 1418896"/>
                          <a:gd name="connsiteX12-399" fmla="*/ 1124606 w 3710151"/>
                          <a:gd name="connsiteY12-400" fmla="*/ 903890 h 1418896"/>
                          <a:gd name="connsiteX13-401" fmla="*/ 1124605 w 3710151"/>
                          <a:gd name="connsiteY13-402" fmla="*/ 451945 h 1418896"/>
                          <a:gd name="connsiteX14-403" fmla="*/ 168164 w 3710151"/>
                          <a:gd name="connsiteY14-404" fmla="*/ 84081 h 1418896"/>
                          <a:gd name="connsiteX15-405" fmla="*/ 147144 w 3710151"/>
                          <a:gd name="connsiteY15-406" fmla="*/ 73572 h 1418896"/>
                          <a:gd name="connsiteX0-407" fmla="*/ 147144 w 3710151"/>
                          <a:gd name="connsiteY0-408" fmla="*/ 73572 h 1418896"/>
                          <a:gd name="connsiteX1-409" fmla="*/ 430924 w 3710151"/>
                          <a:gd name="connsiteY1-410" fmla="*/ 0 h 1418896"/>
                          <a:gd name="connsiteX2-411" fmla="*/ 1860331 w 3710151"/>
                          <a:gd name="connsiteY2-412" fmla="*/ 599089 h 1418896"/>
                          <a:gd name="connsiteX3-413" fmla="*/ 3342289 w 3710151"/>
                          <a:gd name="connsiteY3-414" fmla="*/ 0 h 1418896"/>
                          <a:gd name="connsiteX4-415" fmla="*/ 3563006 w 3710151"/>
                          <a:gd name="connsiteY4-416" fmla="*/ 73572 h 1418896"/>
                          <a:gd name="connsiteX5-417" fmla="*/ 2617717 w 3710151"/>
                          <a:gd name="connsiteY5-418" fmla="*/ 445151 h 1418896"/>
                          <a:gd name="connsiteX6-419" fmla="*/ 2610282 w 3710151"/>
                          <a:gd name="connsiteY6-420" fmla="*/ 902607 h 1418896"/>
                          <a:gd name="connsiteX7-421" fmla="*/ 3710151 w 3710151"/>
                          <a:gd name="connsiteY7-422" fmla="*/ 1345324 h 1418896"/>
                          <a:gd name="connsiteX8-423" fmla="*/ 3426372 w 3710151"/>
                          <a:gd name="connsiteY8-424" fmla="*/ 1408386 h 1418896"/>
                          <a:gd name="connsiteX9-425" fmla="*/ 1849820 w 3710151"/>
                          <a:gd name="connsiteY9-426" fmla="*/ 746234 h 1418896"/>
                          <a:gd name="connsiteX10-427" fmla="*/ 241737 w 3710151"/>
                          <a:gd name="connsiteY10-428" fmla="*/ 1418896 h 1418896"/>
                          <a:gd name="connsiteX11-429" fmla="*/ 0 w 3710151"/>
                          <a:gd name="connsiteY11-430" fmla="*/ 1334814 h 1418896"/>
                          <a:gd name="connsiteX12-431" fmla="*/ 1124606 w 3710151"/>
                          <a:gd name="connsiteY12-432" fmla="*/ 903890 h 1418896"/>
                          <a:gd name="connsiteX13-433" fmla="*/ 1124605 w 3710151"/>
                          <a:gd name="connsiteY13-434" fmla="*/ 451945 h 1418896"/>
                          <a:gd name="connsiteX14-435" fmla="*/ 168164 w 3710151"/>
                          <a:gd name="connsiteY14-436" fmla="*/ 84081 h 1418896"/>
                          <a:gd name="connsiteX15-437" fmla="*/ 147144 w 3710151"/>
                          <a:gd name="connsiteY15-438" fmla="*/ 73572 h 1418896"/>
                          <a:gd name="connsiteX0-439" fmla="*/ 147144 w 3710151"/>
                          <a:gd name="connsiteY0-440" fmla="*/ 73572 h 1418896"/>
                          <a:gd name="connsiteX1-441" fmla="*/ 430924 w 3710151"/>
                          <a:gd name="connsiteY1-442" fmla="*/ 0 h 1418896"/>
                          <a:gd name="connsiteX2-443" fmla="*/ 1860331 w 3710151"/>
                          <a:gd name="connsiteY2-444" fmla="*/ 599089 h 1418896"/>
                          <a:gd name="connsiteX3-445" fmla="*/ 3342289 w 3710151"/>
                          <a:gd name="connsiteY3-446" fmla="*/ 0 h 1418896"/>
                          <a:gd name="connsiteX4-447" fmla="*/ 3563006 w 3710151"/>
                          <a:gd name="connsiteY4-448" fmla="*/ 73572 h 1418896"/>
                          <a:gd name="connsiteX5-449" fmla="*/ 2617717 w 3710151"/>
                          <a:gd name="connsiteY5-450" fmla="*/ 448868 h 1418896"/>
                          <a:gd name="connsiteX6-451" fmla="*/ 2610282 w 3710151"/>
                          <a:gd name="connsiteY6-452" fmla="*/ 902607 h 1418896"/>
                          <a:gd name="connsiteX7-453" fmla="*/ 3710151 w 3710151"/>
                          <a:gd name="connsiteY7-454" fmla="*/ 1345324 h 1418896"/>
                          <a:gd name="connsiteX8-455" fmla="*/ 3426372 w 3710151"/>
                          <a:gd name="connsiteY8-456" fmla="*/ 1408386 h 1418896"/>
                          <a:gd name="connsiteX9-457" fmla="*/ 1849820 w 3710151"/>
                          <a:gd name="connsiteY9-458" fmla="*/ 746234 h 1418896"/>
                          <a:gd name="connsiteX10-459" fmla="*/ 241737 w 3710151"/>
                          <a:gd name="connsiteY10-460" fmla="*/ 1418896 h 1418896"/>
                          <a:gd name="connsiteX11-461" fmla="*/ 0 w 3710151"/>
                          <a:gd name="connsiteY11-462" fmla="*/ 1334814 h 1418896"/>
                          <a:gd name="connsiteX12-463" fmla="*/ 1124606 w 3710151"/>
                          <a:gd name="connsiteY12-464" fmla="*/ 903890 h 1418896"/>
                          <a:gd name="connsiteX13-465" fmla="*/ 1124605 w 3710151"/>
                          <a:gd name="connsiteY13-466" fmla="*/ 451945 h 1418896"/>
                          <a:gd name="connsiteX14-467" fmla="*/ 168164 w 3710151"/>
                          <a:gd name="connsiteY14-468" fmla="*/ 84081 h 1418896"/>
                          <a:gd name="connsiteX15-469" fmla="*/ 147144 w 3710151"/>
                          <a:gd name="connsiteY15-470" fmla="*/ 73572 h 1418896"/>
                          <a:gd name="connsiteX0-471" fmla="*/ 147144 w 3710151"/>
                          <a:gd name="connsiteY0-472" fmla="*/ 73572 h 1418896"/>
                          <a:gd name="connsiteX1-473" fmla="*/ 430924 w 3710151"/>
                          <a:gd name="connsiteY1-474" fmla="*/ 0 h 1418896"/>
                          <a:gd name="connsiteX2-475" fmla="*/ 1838028 w 3710151"/>
                          <a:gd name="connsiteY2-476" fmla="*/ 591655 h 1418896"/>
                          <a:gd name="connsiteX3-477" fmla="*/ 3342289 w 3710151"/>
                          <a:gd name="connsiteY3-478" fmla="*/ 0 h 1418896"/>
                          <a:gd name="connsiteX4-479" fmla="*/ 3563006 w 3710151"/>
                          <a:gd name="connsiteY4-480" fmla="*/ 73572 h 1418896"/>
                          <a:gd name="connsiteX5-481" fmla="*/ 2617717 w 3710151"/>
                          <a:gd name="connsiteY5-482" fmla="*/ 448868 h 1418896"/>
                          <a:gd name="connsiteX6-483" fmla="*/ 2610282 w 3710151"/>
                          <a:gd name="connsiteY6-484" fmla="*/ 902607 h 1418896"/>
                          <a:gd name="connsiteX7-485" fmla="*/ 3710151 w 3710151"/>
                          <a:gd name="connsiteY7-486" fmla="*/ 1345324 h 1418896"/>
                          <a:gd name="connsiteX8-487" fmla="*/ 3426372 w 3710151"/>
                          <a:gd name="connsiteY8-488" fmla="*/ 1408386 h 1418896"/>
                          <a:gd name="connsiteX9-489" fmla="*/ 1849820 w 3710151"/>
                          <a:gd name="connsiteY9-490" fmla="*/ 746234 h 1418896"/>
                          <a:gd name="connsiteX10-491" fmla="*/ 241737 w 3710151"/>
                          <a:gd name="connsiteY10-492" fmla="*/ 1418896 h 1418896"/>
                          <a:gd name="connsiteX11-493" fmla="*/ 0 w 3710151"/>
                          <a:gd name="connsiteY11-494" fmla="*/ 1334814 h 1418896"/>
                          <a:gd name="connsiteX12-495" fmla="*/ 1124606 w 3710151"/>
                          <a:gd name="connsiteY12-496" fmla="*/ 903890 h 1418896"/>
                          <a:gd name="connsiteX13-497" fmla="*/ 1124605 w 3710151"/>
                          <a:gd name="connsiteY13-498" fmla="*/ 451945 h 1418896"/>
                          <a:gd name="connsiteX14-499" fmla="*/ 168164 w 3710151"/>
                          <a:gd name="connsiteY14-500" fmla="*/ 84081 h 1418896"/>
                          <a:gd name="connsiteX15-501" fmla="*/ 147144 w 3710151"/>
                          <a:gd name="connsiteY15-502" fmla="*/ 73572 h 1418896"/>
                          <a:gd name="connsiteX0-503" fmla="*/ 147144 w 3710151"/>
                          <a:gd name="connsiteY0-504" fmla="*/ 73572 h 1418896"/>
                          <a:gd name="connsiteX1-505" fmla="*/ 430924 w 3710151"/>
                          <a:gd name="connsiteY1-506" fmla="*/ 0 h 1418896"/>
                          <a:gd name="connsiteX2-507" fmla="*/ 1838028 w 3710151"/>
                          <a:gd name="connsiteY2-508" fmla="*/ 591655 h 1418896"/>
                          <a:gd name="connsiteX3-509" fmla="*/ 3342289 w 3710151"/>
                          <a:gd name="connsiteY3-510" fmla="*/ 0 h 1418896"/>
                          <a:gd name="connsiteX4-511" fmla="*/ 3563006 w 3710151"/>
                          <a:gd name="connsiteY4-512" fmla="*/ 73572 h 1418896"/>
                          <a:gd name="connsiteX5-513" fmla="*/ 2617717 w 3710151"/>
                          <a:gd name="connsiteY5-514" fmla="*/ 448868 h 1418896"/>
                          <a:gd name="connsiteX6-515" fmla="*/ 2610282 w 3710151"/>
                          <a:gd name="connsiteY6-516" fmla="*/ 902607 h 1418896"/>
                          <a:gd name="connsiteX7-517" fmla="*/ 3710151 w 3710151"/>
                          <a:gd name="connsiteY7-518" fmla="*/ 1345324 h 1418896"/>
                          <a:gd name="connsiteX8-519" fmla="*/ 3426372 w 3710151"/>
                          <a:gd name="connsiteY8-520" fmla="*/ 1408386 h 1418896"/>
                          <a:gd name="connsiteX9-521" fmla="*/ 1849820 w 3710151"/>
                          <a:gd name="connsiteY9-522" fmla="*/ 746234 h 1418896"/>
                          <a:gd name="connsiteX10-523" fmla="*/ 241737 w 3710151"/>
                          <a:gd name="connsiteY10-524" fmla="*/ 1418896 h 1418896"/>
                          <a:gd name="connsiteX11-525" fmla="*/ 0 w 3710151"/>
                          <a:gd name="connsiteY11-526" fmla="*/ 1334814 h 1418896"/>
                          <a:gd name="connsiteX12-527" fmla="*/ 1124606 w 3710151"/>
                          <a:gd name="connsiteY12-528" fmla="*/ 903890 h 1418896"/>
                          <a:gd name="connsiteX13-529" fmla="*/ 1087434 w 3710151"/>
                          <a:gd name="connsiteY13-530" fmla="*/ 451945 h 1418896"/>
                          <a:gd name="connsiteX14-531" fmla="*/ 168164 w 3710151"/>
                          <a:gd name="connsiteY14-532" fmla="*/ 84081 h 1418896"/>
                          <a:gd name="connsiteX15-533" fmla="*/ 147144 w 3710151"/>
                          <a:gd name="connsiteY15-534" fmla="*/ 73572 h 1418896"/>
                          <a:gd name="connsiteX0-535" fmla="*/ 147144 w 3710151"/>
                          <a:gd name="connsiteY0-536" fmla="*/ 73572 h 1418896"/>
                          <a:gd name="connsiteX1-537" fmla="*/ 430924 w 3710151"/>
                          <a:gd name="connsiteY1-538" fmla="*/ 0 h 1418896"/>
                          <a:gd name="connsiteX2-539" fmla="*/ 1838028 w 3710151"/>
                          <a:gd name="connsiteY2-540" fmla="*/ 591655 h 1418896"/>
                          <a:gd name="connsiteX3-541" fmla="*/ 3342289 w 3710151"/>
                          <a:gd name="connsiteY3-542" fmla="*/ 0 h 1418896"/>
                          <a:gd name="connsiteX4-543" fmla="*/ 3563006 w 3710151"/>
                          <a:gd name="connsiteY4-544" fmla="*/ 73572 h 1418896"/>
                          <a:gd name="connsiteX5-545" fmla="*/ 2617717 w 3710151"/>
                          <a:gd name="connsiteY5-546" fmla="*/ 448868 h 1418896"/>
                          <a:gd name="connsiteX6-547" fmla="*/ 2610282 w 3710151"/>
                          <a:gd name="connsiteY6-548" fmla="*/ 902607 h 1418896"/>
                          <a:gd name="connsiteX7-549" fmla="*/ 3710151 w 3710151"/>
                          <a:gd name="connsiteY7-550" fmla="*/ 1345324 h 1418896"/>
                          <a:gd name="connsiteX8-551" fmla="*/ 3426372 w 3710151"/>
                          <a:gd name="connsiteY8-552" fmla="*/ 1408386 h 1418896"/>
                          <a:gd name="connsiteX9-553" fmla="*/ 1849820 w 3710151"/>
                          <a:gd name="connsiteY9-554" fmla="*/ 746234 h 1418896"/>
                          <a:gd name="connsiteX10-555" fmla="*/ 241737 w 3710151"/>
                          <a:gd name="connsiteY10-556" fmla="*/ 1418896 h 1418896"/>
                          <a:gd name="connsiteX11-557" fmla="*/ 0 w 3710151"/>
                          <a:gd name="connsiteY11-558" fmla="*/ 1334814 h 1418896"/>
                          <a:gd name="connsiteX12-559" fmla="*/ 1098586 w 3710151"/>
                          <a:gd name="connsiteY12-560" fmla="*/ 903890 h 1418896"/>
                          <a:gd name="connsiteX13-561" fmla="*/ 1087434 w 3710151"/>
                          <a:gd name="connsiteY13-562" fmla="*/ 451945 h 1418896"/>
                          <a:gd name="connsiteX14-563" fmla="*/ 168164 w 3710151"/>
                          <a:gd name="connsiteY14-564" fmla="*/ 84081 h 1418896"/>
                          <a:gd name="connsiteX15-565" fmla="*/ 147144 w 3710151"/>
                          <a:gd name="connsiteY15-566" fmla="*/ 73572 h 1418896"/>
                          <a:gd name="connsiteX0-567" fmla="*/ 162012 w 3725019"/>
                          <a:gd name="connsiteY0-568" fmla="*/ 73572 h 1418896"/>
                          <a:gd name="connsiteX1-569" fmla="*/ 445792 w 3725019"/>
                          <a:gd name="connsiteY1-570" fmla="*/ 0 h 1418896"/>
                          <a:gd name="connsiteX2-571" fmla="*/ 1852896 w 3725019"/>
                          <a:gd name="connsiteY2-572" fmla="*/ 591655 h 1418896"/>
                          <a:gd name="connsiteX3-573" fmla="*/ 3357157 w 3725019"/>
                          <a:gd name="connsiteY3-574" fmla="*/ 0 h 1418896"/>
                          <a:gd name="connsiteX4-575" fmla="*/ 3577874 w 3725019"/>
                          <a:gd name="connsiteY4-576" fmla="*/ 73572 h 1418896"/>
                          <a:gd name="connsiteX5-577" fmla="*/ 2632585 w 3725019"/>
                          <a:gd name="connsiteY5-578" fmla="*/ 448868 h 1418896"/>
                          <a:gd name="connsiteX6-579" fmla="*/ 2625150 w 3725019"/>
                          <a:gd name="connsiteY6-580" fmla="*/ 902607 h 1418896"/>
                          <a:gd name="connsiteX7-581" fmla="*/ 3725019 w 3725019"/>
                          <a:gd name="connsiteY7-582" fmla="*/ 1345324 h 1418896"/>
                          <a:gd name="connsiteX8-583" fmla="*/ 3441240 w 3725019"/>
                          <a:gd name="connsiteY8-584" fmla="*/ 1408386 h 1418896"/>
                          <a:gd name="connsiteX9-585" fmla="*/ 1864688 w 3725019"/>
                          <a:gd name="connsiteY9-586" fmla="*/ 746234 h 1418896"/>
                          <a:gd name="connsiteX10-587" fmla="*/ 256605 w 3725019"/>
                          <a:gd name="connsiteY10-588" fmla="*/ 1418896 h 1418896"/>
                          <a:gd name="connsiteX11-589" fmla="*/ 0 w 3725019"/>
                          <a:gd name="connsiteY11-590" fmla="*/ 1331097 h 1418896"/>
                          <a:gd name="connsiteX12-591" fmla="*/ 1113454 w 3725019"/>
                          <a:gd name="connsiteY12-592" fmla="*/ 903890 h 1418896"/>
                          <a:gd name="connsiteX13-593" fmla="*/ 1102302 w 3725019"/>
                          <a:gd name="connsiteY13-594" fmla="*/ 451945 h 1418896"/>
                          <a:gd name="connsiteX14-595" fmla="*/ 183032 w 3725019"/>
                          <a:gd name="connsiteY14-596" fmla="*/ 84081 h 1418896"/>
                          <a:gd name="connsiteX15-597" fmla="*/ 162012 w 3725019"/>
                          <a:gd name="connsiteY15-598" fmla="*/ 73572 h 1418896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  <a:cxn ang="0">
                            <a:pos x="connsiteX11-23" y="connsiteY11-24"/>
                          </a:cxn>
                          <a:cxn ang="0">
                            <a:pos x="connsiteX12-25" y="connsiteY12-26"/>
                          </a:cxn>
                          <a:cxn ang="0">
                            <a:pos x="connsiteX13-27" y="connsiteY13-28"/>
                          </a:cxn>
                          <a:cxn ang="0">
                            <a:pos x="connsiteX14-29" y="connsiteY14-30"/>
                          </a:cxn>
                          <a:cxn ang="0">
                            <a:pos x="connsiteX15-31" y="connsiteY15-32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168" name="Group 167"/>
                  <p:cNvGrpSpPr/>
                  <p:nvPr/>
                </p:nvGrpSpPr>
                <p:grpSpPr>
                  <a:xfrm>
                    <a:off x="6955883" y="3598924"/>
                    <a:ext cx="576221" cy="330754"/>
                    <a:chOff x="7493876" y="2774731"/>
                    <a:chExt cx="1481958" cy="894622"/>
                  </a:xfrm>
                </p:grpSpPr>
                <p:sp>
                  <p:nvSpPr>
                    <p:cNvPr id="185" name="Freeform 184"/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-1" fmla="*/ 8187558 w 8187558"/>
                        <a:gd name="connsiteY0-2" fmla="*/ 0 h 2617076"/>
                        <a:gd name="connsiteX1-3" fmla="*/ 8187558 w 8187558"/>
                        <a:gd name="connsiteY1-4" fmla="*/ 1271752 h 2617076"/>
                        <a:gd name="connsiteX2-5" fmla="*/ 4025462 w 8187558"/>
                        <a:gd name="connsiteY2-6" fmla="*/ 2617076 h 2617076"/>
                        <a:gd name="connsiteX3-7" fmla="*/ 0 w 8187558"/>
                        <a:gd name="connsiteY3-8" fmla="*/ 1229711 h 2617076"/>
                        <a:gd name="connsiteX4-9" fmla="*/ 31531 w 8187558"/>
                        <a:gd name="connsiteY4-10" fmla="*/ 147145 h 2617076"/>
                        <a:gd name="connsiteX5-11" fmla="*/ 4046482 w 8187558"/>
                        <a:gd name="connsiteY5-12" fmla="*/ 1576552 h 2617076"/>
                        <a:gd name="connsiteX6-13" fmla="*/ 8187558 w 8187558"/>
                        <a:gd name="connsiteY6-14" fmla="*/ 0 h 2617076"/>
                        <a:gd name="connsiteX0-15" fmla="*/ 8187558 w 8187558"/>
                        <a:gd name="connsiteY0-16" fmla="*/ 0 h 2617076"/>
                        <a:gd name="connsiteX1-17" fmla="*/ 8187558 w 8187558"/>
                        <a:gd name="connsiteY1-18" fmla="*/ 1271752 h 2617076"/>
                        <a:gd name="connsiteX2-19" fmla="*/ 4025462 w 8187558"/>
                        <a:gd name="connsiteY2-20" fmla="*/ 2617076 h 2617076"/>
                        <a:gd name="connsiteX3-21" fmla="*/ 0 w 8187558"/>
                        <a:gd name="connsiteY3-22" fmla="*/ 1229711 h 2617076"/>
                        <a:gd name="connsiteX4-23" fmla="*/ 31531 w 8187558"/>
                        <a:gd name="connsiteY4-24" fmla="*/ 147145 h 2617076"/>
                        <a:gd name="connsiteX5-25" fmla="*/ 4046482 w 8187558"/>
                        <a:gd name="connsiteY5-26" fmla="*/ 1576552 h 2617076"/>
                        <a:gd name="connsiteX6-27" fmla="*/ 8187558 w 8187558"/>
                        <a:gd name="connsiteY6-28" fmla="*/ 0 h 2617076"/>
                        <a:gd name="connsiteX0-29" fmla="*/ 8187558 w 8187558"/>
                        <a:gd name="connsiteY0-30" fmla="*/ 0 h 2617076"/>
                        <a:gd name="connsiteX1-31" fmla="*/ 8187558 w 8187558"/>
                        <a:gd name="connsiteY1-32" fmla="*/ 1271752 h 2617076"/>
                        <a:gd name="connsiteX2-33" fmla="*/ 4025462 w 8187558"/>
                        <a:gd name="connsiteY2-34" fmla="*/ 2617076 h 2617076"/>
                        <a:gd name="connsiteX3-35" fmla="*/ 0 w 8187558"/>
                        <a:gd name="connsiteY3-36" fmla="*/ 1229711 h 2617076"/>
                        <a:gd name="connsiteX4-37" fmla="*/ 31531 w 8187558"/>
                        <a:gd name="connsiteY4-38" fmla="*/ 147145 h 2617076"/>
                        <a:gd name="connsiteX5-39" fmla="*/ 4046482 w 8187558"/>
                        <a:gd name="connsiteY5-40" fmla="*/ 1576552 h 2617076"/>
                        <a:gd name="connsiteX6-41" fmla="*/ 8187558 w 8187558"/>
                        <a:gd name="connsiteY6-42" fmla="*/ 0 h 2617076"/>
                        <a:gd name="connsiteX0-43" fmla="*/ 8187558 w 8187558"/>
                        <a:gd name="connsiteY0-44" fmla="*/ 0 h 2617076"/>
                        <a:gd name="connsiteX1-45" fmla="*/ 8187558 w 8187558"/>
                        <a:gd name="connsiteY1-46" fmla="*/ 1271752 h 2617076"/>
                        <a:gd name="connsiteX2-47" fmla="*/ 4025462 w 8187558"/>
                        <a:gd name="connsiteY2-48" fmla="*/ 2617076 h 2617076"/>
                        <a:gd name="connsiteX3-49" fmla="*/ 0 w 8187558"/>
                        <a:gd name="connsiteY3-50" fmla="*/ 1229711 h 2617076"/>
                        <a:gd name="connsiteX4-51" fmla="*/ 31531 w 8187558"/>
                        <a:gd name="connsiteY4-52" fmla="*/ 147145 h 2617076"/>
                        <a:gd name="connsiteX5-53" fmla="*/ 4046482 w 8187558"/>
                        <a:gd name="connsiteY5-54" fmla="*/ 1576552 h 2617076"/>
                        <a:gd name="connsiteX6-55" fmla="*/ 8187558 w 8187558"/>
                        <a:gd name="connsiteY6-56" fmla="*/ 0 h 2617076"/>
                        <a:gd name="connsiteX0-57" fmla="*/ 8187558 w 8187558"/>
                        <a:gd name="connsiteY0-58" fmla="*/ 0 h 2617076"/>
                        <a:gd name="connsiteX1-59" fmla="*/ 8187558 w 8187558"/>
                        <a:gd name="connsiteY1-60" fmla="*/ 1271752 h 2617076"/>
                        <a:gd name="connsiteX2-61" fmla="*/ 4025462 w 8187558"/>
                        <a:gd name="connsiteY2-62" fmla="*/ 2617076 h 2617076"/>
                        <a:gd name="connsiteX3-63" fmla="*/ 0 w 8187558"/>
                        <a:gd name="connsiteY3-64" fmla="*/ 1229711 h 2617076"/>
                        <a:gd name="connsiteX4-65" fmla="*/ 31531 w 8187558"/>
                        <a:gd name="connsiteY4-66" fmla="*/ 147145 h 2617076"/>
                        <a:gd name="connsiteX5-67" fmla="*/ 4046482 w 8187558"/>
                        <a:gd name="connsiteY5-68" fmla="*/ 1576552 h 2617076"/>
                        <a:gd name="connsiteX6-69" fmla="*/ 8187558 w 8187558"/>
                        <a:gd name="connsiteY6-70" fmla="*/ 0 h 2617076"/>
                        <a:gd name="connsiteX0-71" fmla="*/ 8187558 w 8187558"/>
                        <a:gd name="connsiteY0-72" fmla="*/ 0 h 2617076"/>
                        <a:gd name="connsiteX1-73" fmla="*/ 8187558 w 8187558"/>
                        <a:gd name="connsiteY1-74" fmla="*/ 1271752 h 2617076"/>
                        <a:gd name="connsiteX2-75" fmla="*/ 4025462 w 8187558"/>
                        <a:gd name="connsiteY2-76" fmla="*/ 2617076 h 2617076"/>
                        <a:gd name="connsiteX3-77" fmla="*/ 0 w 8187558"/>
                        <a:gd name="connsiteY3-78" fmla="*/ 1229711 h 2617076"/>
                        <a:gd name="connsiteX4-79" fmla="*/ 31531 w 8187558"/>
                        <a:gd name="connsiteY4-80" fmla="*/ 147145 h 2617076"/>
                        <a:gd name="connsiteX5-81" fmla="*/ 4046482 w 8187558"/>
                        <a:gd name="connsiteY5-82" fmla="*/ 1576552 h 2617076"/>
                        <a:gd name="connsiteX6-83" fmla="*/ 8187558 w 8187558"/>
                        <a:gd name="connsiteY6-84" fmla="*/ 0 h 2617076"/>
                        <a:gd name="connsiteX0-85" fmla="*/ 8187558 w 8187558"/>
                        <a:gd name="connsiteY0-86" fmla="*/ 0 h 2638097"/>
                        <a:gd name="connsiteX1-87" fmla="*/ 8187558 w 8187558"/>
                        <a:gd name="connsiteY1-88" fmla="*/ 1271752 h 2638097"/>
                        <a:gd name="connsiteX2-89" fmla="*/ 4099035 w 8187558"/>
                        <a:gd name="connsiteY2-90" fmla="*/ 2638097 h 2638097"/>
                        <a:gd name="connsiteX3-91" fmla="*/ 0 w 8187558"/>
                        <a:gd name="connsiteY3-92" fmla="*/ 1229711 h 2638097"/>
                        <a:gd name="connsiteX4-93" fmla="*/ 31531 w 8187558"/>
                        <a:gd name="connsiteY4-94" fmla="*/ 147145 h 2638097"/>
                        <a:gd name="connsiteX5-95" fmla="*/ 4046482 w 8187558"/>
                        <a:gd name="connsiteY5-96" fmla="*/ 1576552 h 2638097"/>
                        <a:gd name="connsiteX6-97" fmla="*/ 8187558 w 8187558"/>
                        <a:gd name="connsiteY6-98" fmla="*/ 0 h 2638097"/>
                        <a:gd name="connsiteX0-99" fmla="*/ 8187558 w 8187558"/>
                        <a:gd name="connsiteY0-100" fmla="*/ 0 h 2638097"/>
                        <a:gd name="connsiteX1-101" fmla="*/ 8187558 w 8187558"/>
                        <a:gd name="connsiteY1-102" fmla="*/ 1271752 h 2638097"/>
                        <a:gd name="connsiteX2-103" fmla="*/ 4099035 w 8187558"/>
                        <a:gd name="connsiteY2-104" fmla="*/ 2638097 h 2638097"/>
                        <a:gd name="connsiteX3-105" fmla="*/ 0 w 8187558"/>
                        <a:gd name="connsiteY3-106" fmla="*/ 1229711 h 2638097"/>
                        <a:gd name="connsiteX4-107" fmla="*/ 31531 w 8187558"/>
                        <a:gd name="connsiteY4-108" fmla="*/ 147145 h 2638097"/>
                        <a:gd name="connsiteX5-109" fmla="*/ 4046482 w 8187558"/>
                        <a:gd name="connsiteY5-110" fmla="*/ 1576552 h 2638097"/>
                        <a:gd name="connsiteX6-111" fmla="*/ 8187558 w 8187558"/>
                        <a:gd name="connsiteY6-112" fmla="*/ 0 h 2638097"/>
                        <a:gd name="connsiteX0-113" fmla="*/ 8187558 w 8187558"/>
                        <a:gd name="connsiteY0-114" fmla="*/ 0 h 2638097"/>
                        <a:gd name="connsiteX1-115" fmla="*/ 8187558 w 8187558"/>
                        <a:gd name="connsiteY1-116" fmla="*/ 1271752 h 2638097"/>
                        <a:gd name="connsiteX2-117" fmla="*/ 4099035 w 8187558"/>
                        <a:gd name="connsiteY2-118" fmla="*/ 2638097 h 2638097"/>
                        <a:gd name="connsiteX3-119" fmla="*/ 0 w 8187558"/>
                        <a:gd name="connsiteY3-120" fmla="*/ 1229711 h 2638097"/>
                        <a:gd name="connsiteX4-121" fmla="*/ 31531 w 8187558"/>
                        <a:gd name="connsiteY4-122" fmla="*/ 147145 h 2638097"/>
                        <a:gd name="connsiteX5-123" fmla="*/ 4046482 w 8187558"/>
                        <a:gd name="connsiteY5-124" fmla="*/ 1576552 h 2638097"/>
                        <a:gd name="connsiteX6-125" fmla="*/ 8187558 w 8187558"/>
                        <a:gd name="connsiteY6-126" fmla="*/ 0 h 2638097"/>
                        <a:gd name="connsiteX0-127" fmla="*/ 8187558 w 8187558"/>
                        <a:gd name="connsiteY0-128" fmla="*/ 0 h 2638097"/>
                        <a:gd name="connsiteX1-129" fmla="*/ 8187558 w 8187558"/>
                        <a:gd name="connsiteY1-130" fmla="*/ 1271752 h 2638097"/>
                        <a:gd name="connsiteX2-131" fmla="*/ 4099035 w 8187558"/>
                        <a:gd name="connsiteY2-132" fmla="*/ 2638097 h 2638097"/>
                        <a:gd name="connsiteX3-133" fmla="*/ 0 w 8187558"/>
                        <a:gd name="connsiteY3-134" fmla="*/ 1229711 h 2638097"/>
                        <a:gd name="connsiteX4-135" fmla="*/ 31531 w 8187558"/>
                        <a:gd name="connsiteY4-136" fmla="*/ 147145 h 2638097"/>
                        <a:gd name="connsiteX5-137" fmla="*/ 4046482 w 8187558"/>
                        <a:gd name="connsiteY5-138" fmla="*/ 1576552 h 2638097"/>
                        <a:gd name="connsiteX6-139" fmla="*/ 8187558 w 8187558"/>
                        <a:gd name="connsiteY6-140" fmla="*/ 0 h 2638097"/>
                        <a:gd name="connsiteX0-141" fmla="*/ 8187558 w 8187558"/>
                        <a:gd name="connsiteY0-142" fmla="*/ 0 h 2638097"/>
                        <a:gd name="connsiteX1-143" fmla="*/ 8187558 w 8187558"/>
                        <a:gd name="connsiteY1-144" fmla="*/ 1271752 h 2638097"/>
                        <a:gd name="connsiteX2-145" fmla="*/ 4099035 w 8187558"/>
                        <a:gd name="connsiteY2-146" fmla="*/ 2638097 h 2638097"/>
                        <a:gd name="connsiteX3-147" fmla="*/ 0 w 8187558"/>
                        <a:gd name="connsiteY3-148" fmla="*/ 1229711 h 2638097"/>
                        <a:gd name="connsiteX4-149" fmla="*/ 31531 w 8187558"/>
                        <a:gd name="connsiteY4-150" fmla="*/ 147145 h 2638097"/>
                        <a:gd name="connsiteX5-151" fmla="*/ 4088524 w 8187558"/>
                        <a:gd name="connsiteY5-152" fmla="*/ 1597573 h 2638097"/>
                        <a:gd name="connsiteX6-153" fmla="*/ 8187558 w 8187558"/>
                        <a:gd name="connsiteY6-154" fmla="*/ 0 h 2638097"/>
                        <a:gd name="connsiteX0-155" fmla="*/ 8187558 w 8187558"/>
                        <a:gd name="connsiteY0-156" fmla="*/ 0 h 2638097"/>
                        <a:gd name="connsiteX1-157" fmla="*/ 8187558 w 8187558"/>
                        <a:gd name="connsiteY1-158" fmla="*/ 1271752 h 2638097"/>
                        <a:gd name="connsiteX2-159" fmla="*/ 4099035 w 8187558"/>
                        <a:gd name="connsiteY2-160" fmla="*/ 2638097 h 2638097"/>
                        <a:gd name="connsiteX3-161" fmla="*/ 0 w 8187558"/>
                        <a:gd name="connsiteY3-162" fmla="*/ 1229711 h 2638097"/>
                        <a:gd name="connsiteX4-163" fmla="*/ 31531 w 8187558"/>
                        <a:gd name="connsiteY4-164" fmla="*/ 147145 h 2638097"/>
                        <a:gd name="connsiteX5-165" fmla="*/ 4088524 w 8187558"/>
                        <a:gd name="connsiteY5-166" fmla="*/ 1597573 h 2638097"/>
                        <a:gd name="connsiteX6-167" fmla="*/ 8187558 w 8187558"/>
                        <a:gd name="connsiteY6-168" fmla="*/ 0 h 2638097"/>
                        <a:gd name="connsiteX0-169" fmla="*/ 8187558 w 8187558"/>
                        <a:gd name="connsiteY0-170" fmla="*/ 0 h 2638097"/>
                        <a:gd name="connsiteX1-171" fmla="*/ 8187558 w 8187558"/>
                        <a:gd name="connsiteY1-172" fmla="*/ 1271752 h 2638097"/>
                        <a:gd name="connsiteX2-173" fmla="*/ 4099035 w 8187558"/>
                        <a:gd name="connsiteY2-174" fmla="*/ 2638097 h 2638097"/>
                        <a:gd name="connsiteX3-175" fmla="*/ 0 w 8187558"/>
                        <a:gd name="connsiteY3-176" fmla="*/ 1229711 h 2638097"/>
                        <a:gd name="connsiteX4-177" fmla="*/ 31531 w 8187558"/>
                        <a:gd name="connsiteY4-178" fmla="*/ 147145 h 2638097"/>
                        <a:gd name="connsiteX5-179" fmla="*/ 4099035 w 8187558"/>
                        <a:gd name="connsiteY5-180" fmla="*/ 1566042 h 2638097"/>
                        <a:gd name="connsiteX6-181" fmla="*/ 8187558 w 8187558"/>
                        <a:gd name="connsiteY6-182" fmla="*/ 0 h 2638097"/>
                        <a:gd name="connsiteX0-183" fmla="*/ 8187558 w 8187558"/>
                        <a:gd name="connsiteY0-184" fmla="*/ 0 h 2638097"/>
                        <a:gd name="connsiteX1-185" fmla="*/ 8187558 w 8187558"/>
                        <a:gd name="connsiteY1-186" fmla="*/ 1271752 h 2638097"/>
                        <a:gd name="connsiteX2-187" fmla="*/ 4099035 w 8187558"/>
                        <a:gd name="connsiteY2-188" fmla="*/ 2638097 h 2638097"/>
                        <a:gd name="connsiteX3-189" fmla="*/ 0 w 8187558"/>
                        <a:gd name="connsiteY3-190" fmla="*/ 1229711 h 2638097"/>
                        <a:gd name="connsiteX4-191" fmla="*/ 31531 w 8187558"/>
                        <a:gd name="connsiteY4-192" fmla="*/ 147145 h 2638097"/>
                        <a:gd name="connsiteX5-193" fmla="*/ 4099035 w 8187558"/>
                        <a:gd name="connsiteY5-194" fmla="*/ 1566042 h 2638097"/>
                        <a:gd name="connsiteX6-195" fmla="*/ 8187558 w 8187558"/>
                        <a:gd name="connsiteY6-196" fmla="*/ 0 h 2638097"/>
                        <a:gd name="connsiteX0-197" fmla="*/ 8187558 w 8187558"/>
                        <a:gd name="connsiteY0-198" fmla="*/ 0 h 2638097"/>
                        <a:gd name="connsiteX1-199" fmla="*/ 8187558 w 8187558"/>
                        <a:gd name="connsiteY1-200" fmla="*/ 1271752 h 2638097"/>
                        <a:gd name="connsiteX2-201" fmla="*/ 4099035 w 8187558"/>
                        <a:gd name="connsiteY2-202" fmla="*/ 2638097 h 2638097"/>
                        <a:gd name="connsiteX3-203" fmla="*/ 0 w 8187558"/>
                        <a:gd name="connsiteY3-204" fmla="*/ 1229711 h 2638097"/>
                        <a:gd name="connsiteX4-205" fmla="*/ 31531 w 8187558"/>
                        <a:gd name="connsiteY4-206" fmla="*/ 147145 h 2638097"/>
                        <a:gd name="connsiteX5-207" fmla="*/ 4099035 w 8187558"/>
                        <a:gd name="connsiteY5-208" fmla="*/ 1566042 h 2638097"/>
                        <a:gd name="connsiteX6-209" fmla="*/ 8187558 w 8187558"/>
                        <a:gd name="connsiteY6-210" fmla="*/ 0 h 2638097"/>
                        <a:gd name="connsiteX0-211" fmla="*/ 8187558 w 8187558"/>
                        <a:gd name="connsiteY0-212" fmla="*/ 0 h 2638097"/>
                        <a:gd name="connsiteX1-213" fmla="*/ 8187558 w 8187558"/>
                        <a:gd name="connsiteY1-214" fmla="*/ 1271752 h 2638097"/>
                        <a:gd name="connsiteX2-215" fmla="*/ 4099035 w 8187558"/>
                        <a:gd name="connsiteY2-216" fmla="*/ 2638097 h 2638097"/>
                        <a:gd name="connsiteX3-217" fmla="*/ 0 w 8187558"/>
                        <a:gd name="connsiteY3-218" fmla="*/ 1229711 h 2638097"/>
                        <a:gd name="connsiteX4-219" fmla="*/ 31531 w 8187558"/>
                        <a:gd name="connsiteY4-220" fmla="*/ 147145 h 2638097"/>
                        <a:gd name="connsiteX5-221" fmla="*/ 4099035 w 8187558"/>
                        <a:gd name="connsiteY5-222" fmla="*/ 1566042 h 2638097"/>
                        <a:gd name="connsiteX6-223" fmla="*/ 8187558 w 8187558"/>
                        <a:gd name="connsiteY6-224" fmla="*/ 0 h 2638097"/>
                        <a:gd name="connsiteX0-225" fmla="*/ 8187558 w 8187558"/>
                        <a:gd name="connsiteY0-226" fmla="*/ 0 h 2638097"/>
                        <a:gd name="connsiteX1-227" fmla="*/ 8187558 w 8187558"/>
                        <a:gd name="connsiteY1-228" fmla="*/ 1271752 h 2638097"/>
                        <a:gd name="connsiteX2-229" fmla="*/ 4099035 w 8187558"/>
                        <a:gd name="connsiteY2-230" fmla="*/ 2638097 h 2638097"/>
                        <a:gd name="connsiteX3-231" fmla="*/ 0 w 8187558"/>
                        <a:gd name="connsiteY3-232" fmla="*/ 1229711 h 2638097"/>
                        <a:gd name="connsiteX4-233" fmla="*/ 31531 w 8187558"/>
                        <a:gd name="connsiteY4-234" fmla="*/ 147145 h 2638097"/>
                        <a:gd name="connsiteX5-235" fmla="*/ 4099035 w 8187558"/>
                        <a:gd name="connsiteY5-236" fmla="*/ 1566042 h 2638097"/>
                        <a:gd name="connsiteX6-237" fmla="*/ 8187558 w 8187558"/>
                        <a:gd name="connsiteY6-238" fmla="*/ 0 h 2638097"/>
                        <a:gd name="connsiteX0-239" fmla="*/ 8187558 w 8187558"/>
                        <a:gd name="connsiteY0-240" fmla="*/ 0 h 2638097"/>
                        <a:gd name="connsiteX1-241" fmla="*/ 8187558 w 8187558"/>
                        <a:gd name="connsiteY1-242" fmla="*/ 1271752 h 2638097"/>
                        <a:gd name="connsiteX2-243" fmla="*/ 4099035 w 8187558"/>
                        <a:gd name="connsiteY2-244" fmla="*/ 2638097 h 2638097"/>
                        <a:gd name="connsiteX3-245" fmla="*/ 0 w 8187558"/>
                        <a:gd name="connsiteY3-246" fmla="*/ 1229711 h 2638097"/>
                        <a:gd name="connsiteX4-247" fmla="*/ 31531 w 8187558"/>
                        <a:gd name="connsiteY4-248" fmla="*/ 147145 h 2638097"/>
                        <a:gd name="connsiteX5-249" fmla="*/ 4099035 w 8187558"/>
                        <a:gd name="connsiteY5-250" fmla="*/ 1566042 h 2638097"/>
                        <a:gd name="connsiteX6-251" fmla="*/ 8187558 w 8187558"/>
                        <a:gd name="connsiteY6-252" fmla="*/ 0 h 2638097"/>
                        <a:gd name="connsiteX0-253" fmla="*/ 8187558 w 8187558"/>
                        <a:gd name="connsiteY0-254" fmla="*/ 0 h 2638097"/>
                        <a:gd name="connsiteX1-255" fmla="*/ 8187558 w 8187558"/>
                        <a:gd name="connsiteY1-256" fmla="*/ 1271752 h 2638097"/>
                        <a:gd name="connsiteX2-257" fmla="*/ 4099035 w 8187558"/>
                        <a:gd name="connsiteY2-258" fmla="*/ 2638097 h 2638097"/>
                        <a:gd name="connsiteX3-259" fmla="*/ 0 w 8187558"/>
                        <a:gd name="connsiteY3-260" fmla="*/ 1229711 h 2638097"/>
                        <a:gd name="connsiteX4-261" fmla="*/ 31531 w 8187558"/>
                        <a:gd name="connsiteY4-262" fmla="*/ 147145 h 2638097"/>
                        <a:gd name="connsiteX5-263" fmla="*/ 4099035 w 8187558"/>
                        <a:gd name="connsiteY5-264" fmla="*/ 1566042 h 2638097"/>
                        <a:gd name="connsiteX6-265" fmla="*/ 8187558 w 8187558"/>
                        <a:gd name="connsiteY6-266" fmla="*/ 0 h 2638097"/>
                        <a:gd name="connsiteX0-267" fmla="*/ 8187558 w 8187558"/>
                        <a:gd name="connsiteY0-268" fmla="*/ 0 h 2638097"/>
                        <a:gd name="connsiteX1-269" fmla="*/ 8187558 w 8187558"/>
                        <a:gd name="connsiteY1-270" fmla="*/ 1271752 h 2638097"/>
                        <a:gd name="connsiteX2-271" fmla="*/ 4099035 w 8187558"/>
                        <a:gd name="connsiteY2-272" fmla="*/ 2638097 h 2638097"/>
                        <a:gd name="connsiteX3-273" fmla="*/ 0 w 8187558"/>
                        <a:gd name="connsiteY3-274" fmla="*/ 1229711 h 2638097"/>
                        <a:gd name="connsiteX4-275" fmla="*/ 31531 w 8187558"/>
                        <a:gd name="connsiteY4-276" fmla="*/ 147145 h 2638097"/>
                        <a:gd name="connsiteX5-277" fmla="*/ 4099035 w 8187558"/>
                        <a:gd name="connsiteY5-278" fmla="*/ 1566042 h 2638097"/>
                        <a:gd name="connsiteX6-279" fmla="*/ 8187558 w 8187558"/>
                        <a:gd name="connsiteY6-280" fmla="*/ 0 h 2638097"/>
                        <a:gd name="connsiteX0-281" fmla="*/ 8187558 w 8187558"/>
                        <a:gd name="connsiteY0-282" fmla="*/ 0 h 2638097"/>
                        <a:gd name="connsiteX1-283" fmla="*/ 8187558 w 8187558"/>
                        <a:gd name="connsiteY1-284" fmla="*/ 1271752 h 2638097"/>
                        <a:gd name="connsiteX2-285" fmla="*/ 4099035 w 8187558"/>
                        <a:gd name="connsiteY2-286" fmla="*/ 2638097 h 2638097"/>
                        <a:gd name="connsiteX3-287" fmla="*/ 0 w 8187558"/>
                        <a:gd name="connsiteY3-288" fmla="*/ 1229711 h 2638097"/>
                        <a:gd name="connsiteX4-289" fmla="*/ 31531 w 8187558"/>
                        <a:gd name="connsiteY4-290" fmla="*/ 147145 h 2638097"/>
                        <a:gd name="connsiteX5-291" fmla="*/ 4099035 w 8187558"/>
                        <a:gd name="connsiteY5-292" fmla="*/ 1566042 h 2638097"/>
                        <a:gd name="connsiteX6-293" fmla="*/ 8187558 w 8187558"/>
                        <a:gd name="connsiteY6-294" fmla="*/ 0 h 2638097"/>
                        <a:gd name="connsiteX0-295" fmla="*/ 8176538 w 8176538"/>
                        <a:gd name="connsiteY0-296" fmla="*/ 0 h 2638097"/>
                        <a:gd name="connsiteX1-297" fmla="*/ 8176538 w 8176538"/>
                        <a:gd name="connsiteY1-298" fmla="*/ 1271752 h 2638097"/>
                        <a:gd name="connsiteX2-299" fmla="*/ 4088015 w 8176538"/>
                        <a:gd name="connsiteY2-300" fmla="*/ 2638097 h 2638097"/>
                        <a:gd name="connsiteX3-301" fmla="*/ 0 w 8176538"/>
                        <a:gd name="connsiteY3-302" fmla="*/ 1269888 h 2638097"/>
                        <a:gd name="connsiteX4-303" fmla="*/ 20511 w 8176538"/>
                        <a:gd name="connsiteY4-304" fmla="*/ 147145 h 2638097"/>
                        <a:gd name="connsiteX5-305" fmla="*/ 4088015 w 8176538"/>
                        <a:gd name="connsiteY5-306" fmla="*/ 1566042 h 2638097"/>
                        <a:gd name="connsiteX6-307" fmla="*/ 8176538 w 8176538"/>
                        <a:gd name="connsiteY6-308" fmla="*/ 0 h 2638097"/>
                        <a:gd name="connsiteX0-309" fmla="*/ 8176538 w 8176538"/>
                        <a:gd name="connsiteY0-310" fmla="*/ 0 h 2772020"/>
                        <a:gd name="connsiteX1-311" fmla="*/ 8176538 w 8176538"/>
                        <a:gd name="connsiteY1-312" fmla="*/ 1271752 h 2772020"/>
                        <a:gd name="connsiteX2-313" fmla="*/ 4099034 w 8176538"/>
                        <a:gd name="connsiteY2-314" fmla="*/ 2772020 h 2772020"/>
                        <a:gd name="connsiteX3-315" fmla="*/ 0 w 8176538"/>
                        <a:gd name="connsiteY3-316" fmla="*/ 1269888 h 2772020"/>
                        <a:gd name="connsiteX4-317" fmla="*/ 20511 w 8176538"/>
                        <a:gd name="connsiteY4-318" fmla="*/ 147145 h 2772020"/>
                        <a:gd name="connsiteX5-319" fmla="*/ 4088015 w 8176538"/>
                        <a:gd name="connsiteY5-320" fmla="*/ 1566042 h 2772020"/>
                        <a:gd name="connsiteX6-321" fmla="*/ 8176538 w 8176538"/>
                        <a:gd name="connsiteY6-322" fmla="*/ 0 h 2772020"/>
                        <a:gd name="connsiteX0-323" fmla="*/ 8176538 w 8176538"/>
                        <a:gd name="connsiteY0-324" fmla="*/ 0 h 2772339"/>
                        <a:gd name="connsiteX1-325" fmla="*/ 8176538 w 8176538"/>
                        <a:gd name="connsiteY1-326" fmla="*/ 1378890 h 2772339"/>
                        <a:gd name="connsiteX2-327" fmla="*/ 4099034 w 8176538"/>
                        <a:gd name="connsiteY2-328" fmla="*/ 2772020 h 2772339"/>
                        <a:gd name="connsiteX3-329" fmla="*/ 0 w 8176538"/>
                        <a:gd name="connsiteY3-330" fmla="*/ 1269888 h 2772339"/>
                        <a:gd name="connsiteX4-331" fmla="*/ 20511 w 8176538"/>
                        <a:gd name="connsiteY4-332" fmla="*/ 147145 h 2772339"/>
                        <a:gd name="connsiteX5-333" fmla="*/ 4088015 w 8176538"/>
                        <a:gd name="connsiteY5-334" fmla="*/ 1566042 h 2772339"/>
                        <a:gd name="connsiteX6-335" fmla="*/ 8176538 w 8176538"/>
                        <a:gd name="connsiteY6-336" fmla="*/ 0 h 2772339"/>
                        <a:gd name="connsiteX0-337" fmla="*/ 8176538 w 8176538"/>
                        <a:gd name="connsiteY0-338" fmla="*/ 0 h 2825888"/>
                        <a:gd name="connsiteX1-339" fmla="*/ 8176538 w 8176538"/>
                        <a:gd name="connsiteY1-340" fmla="*/ 1378890 h 2825888"/>
                        <a:gd name="connsiteX2-341" fmla="*/ 4099034 w 8176538"/>
                        <a:gd name="connsiteY2-342" fmla="*/ 2825590 h 2825888"/>
                        <a:gd name="connsiteX3-343" fmla="*/ 0 w 8176538"/>
                        <a:gd name="connsiteY3-344" fmla="*/ 1269888 h 2825888"/>
                        <a:gd name="connsiteX4-345" fmla="*/ 20511 w 8176538"/>
                        <a:gd name="connsiteY4-346" fmla="*/ 147145 h 2825888"/>
                        <a:gd name="connsiteX5-347" fmla="*/ 4088015 w 8176538"/>
                        <a:gd name="connsiteY5-348" fmla="*/ 1566042 h 2825888"/>
                        <a:gd name="connsiteX6-349" fmla="*/ 8176538 w 8176538"/>
                        <a:gd name="connsiteY6-350" fmla="*/ 0 h 2825888"/>
                        <a:gd name="connsiteX0-351" fmla="*/ 8165518 w 8165518"/>
                        <a:gd name="connsiteY0-352" fmla="*/ 0 h 2825606"/>
                        <a:gd name="connsiteX1-353" fmla="*/ 8165518 w 8165518"/>
                        <a:gd name="connsiteY1-354" fmla="*/ 1378890 h 2825606"/>
                        <a:gd name="connsiteX2-355" fmla="*/ 4088014 w 8165518"/>
                        <a:gd name="connsiteY2-356" fmla="*/ 2825590 h 2825606"/>
                        <a:gd name="connsiteX3-357" fmla="*/ 0 w 8165518"/>
                        <a:gd name="connsiteY3-358" fmla="*/ 1403811 h 2825606"/>
                        <a:gd name="connsiteX4-359" fmla="*/ 9491 w 8165518"/>
                        <a:gd name="connsiteY4-360" fmla="*/ 147145 h 2825606"/>
                        <a:gd name="connsiteX5-361" fmla="*/ 4076995 w 8165518"/>
                        <a:gd name="connsiteY5-362" fmla="*/ 1566042 h 2825606"/>
                        <a:gd name="connsiteX6-363" fmla="*/ 8165518 w 8165518"/>
                        <a:gd name="connsiteY6-364" fmla="*/ 0 h 2825606"/>
                        <a:gd name="connsiteX0-365" fmla="*/ 8165518 w 8165518"/>
                        <a:gd name="connsiteY0-366" fmla="*/ 0 h 2879174"/>
                        <a:gd name="connsiteX1-367" fmla="*/ 8165518 w 8165518"/>
                        <a:gd name="connsiteY1-368" fmla="*/ 1378890 h 2879174"/>
                        <a:gd name="connsiteX2-369" fmla="*/ 4132092 w 8165518"/>
                        <a:gd name="connsiteY2-370" fmla="*/ 2879159 h 2879174"/>
                        <a:gd name="connsiteX3-371" fmla="*/ 0 w 8165518"/>
                        <a:gd name="connsiteY3-372" fmla="*/ 1403811 h 2879174"/>
                        <a:gd name="connsiteX4-373" fmla="*/ 9491 w 8165518"/>
                        <a:gd name="connsiteY4-374" fmla="*/ 147145 h 2879174"/>
                        <a:gd name="connsiteX5-375" fmla="*/ 4076995 w 8165518"/>
                        <a:gd name="connsiteY5-376" fmla="*/ 1566042 h 2879174"/>
                        <a:gd name="connsiteX6-377" fmla="*/ 8165518 w 8165518"/>
                        <a:gd name="connsiteY6-378" fmla="*/ 0 h 2879174"/>
                        <a:gd name="connsiteX0-379" fmla="*/ 8165518 w 8176537"/>
                        <a:gd name="connsiteY0-380" fmla="*/ 0 h 2879410"/>
                        <a:gd name="connsiteX1-381" fmla="*/ 8176537 w 8176537"/>
                        <a:gd name="connsiteY1-382" fmla="*/ 1499420 h 2879410"/>
                        <a:gd name="connsiteX2-383" fmla="*/ 4132092 w 8176537"/>
                        <a:gd name="connsiteY2-384" fmla="*/ 2879159 h 2879410"/>
                        <a:gd name="connsiteX3-385" fmla="*/ 0 w 8176537"/>
                        <a:gd name="connsiteY3-386" fmla="*/ 1403811 h 2879410"/>
                        <a:gd name="connsiteX4-387" fmla="*/ 9491 w 8176537"/>
                        <a:gd name="connsiteY4-388" fmla="*/ 147145 h 2879410"/>
                        <a:gd name="connsiteX5-389" fmla="*/ 4076995 w 8176537"/>
                        <a:gd name="connsiteY5-390" fmla="*/ 1566042 h 2879410"/>
                        <a:gd name="connsiteX6-391" fmla="*/ 8165518 w 8176537"/>
                        <a:gd name="connsiteY6-392" fmla="*/ 0 h 2879410"/>
                        <a:gd name="connsiteX0-393" fmla="*/ 8165518 w 8176537"/>
                        <a:gd name="connsiteY0-394" fmla="*/ 0 h 2879262"/>
                        <a:gd name="connsiteX1-395" fmla="*/ 8176537 w 8176537"/>
                        <a:gd name="connsiteY1-396" fmla="*/ 1499420 h 2879262"/>
                        <a:gd name="connsiteX2-397" fmla="*/ 4132092 w 8176537"/>
                        <a:gd name="connsiteY2-398" fmla="*/ 2879159 h 2879262"/>
                        <a:gd name="connsiteX3-399" fmla="*/ 0 w 8176537"/>
                        <a:gd name="connsiteY3-400" fmla="*/ 1403811 h 2879262"/>
                        <a:gd name="connsiteX4-401" fmla="*/ 9491 w 8176537"/>
                        <a:gd name="connsiteY4-402" fmla="*/ 147145 h 2879262"/>
                        <a:gd name="connsiteX5-403" fmla="*/ 4076995 w 8176537"/>
                        <a:gd name="connsiteY5-404" fmla="*/ 1566042 h 2879262"/>
                        <a:gd name="connsiteX6-405" fmla="*/ 8165518 w 8176537"/>
                        <a:gd name="connsiteY6-406" fmla="*/ 0 h 2879262"/>
                        <a:gd name="connsiteX0-407" fmla="*/ 8165518 w 8176537"/>
                        <a:gd name="connsiteY0-408" fmla="*/ 0 h 2879163"/>
                        <a:gd name="connsiteX1-409" fmla="*/ 8176537 w 8176537"/>
                        <a:gd name="connsiteY1-410" fmla="*/ 1499420 h 2879163"/>
                        <a:gd name="connsiteX2-411" fmla="*/ 4132092 w 8176537"/>
                        <a:gd name="connsiteY2-412" fmla="*/ 2879159 h 2879163"/>
                        <a:gd name="connsiteX3-413" fmla="*/ 0 w 8176537"/>
                        <a:gd name="connsiteY3-414" fmla="*/ 1510948 h 2879163"/>
                        <a:gd name="connsiteX4-415" fmla="*/ 9491 w 8176537"/>
                        <a:gd name="connsiteY4-416" fmla="*/ 147145 h 2879163"/>
                        <a:gd name="connsiteX5-417" fmla="*/ 4076995 w 8176537"/>
                        <a:gd name="connsiteY5-418" fmla="*/ 1566042 h 2879163"/>
                        <a:gd name="connsiteX6-419" fmla="*/ 8165518 w 8176537"/>
                        <a:gd name="connsiteY6-420" fmla="*/ 0 h 2879163"/>
                        <a:gd name="connsiteX0-421" fmla="*/ 8165518 w 8198577"/>
                        <a:gd name="connsiteY0-422" fmla="*/ 0 h 2879451"/>
                        <a:gd name="connsiteX1-423" fmla="*/ 8198577 w 8198577"/>
                        <a:gd name="connsiteY1-424" fmla="*/ 1606558 h 2879451"/>
                        <a:gd name="connsiteX2-425" fmla="*/ 4132092 w 8198577"/>
                        <a:gd name="connsiteY2-426" fmla="*/ 2879159 h 2879451"/>
                        <a:gd name="connsiteX3-427" fmla="*/ 0 w 8198577"/>
                        <a:gd name="connsiteY3-428" fmla="*/ 1510948 h 2879451"/>
                        <a:gd name="connsiteX4-429" fmla="*/ 9491 w 8198577"/>
                        <a:gd name="connsiteY4-430" fmla="*/ 147145 h 2879451"/>
                        <a:gd name="connsiteX5-431" fmla="*/ 4076995 w 8198577"/>
                        <a:gd name="connsiteY5-432" fmla="*/ 1566042 h 2879451"/>
                        <a:gd name="connsiteX6-433" fmla="*/ 8165518 w 8198577"/>
                        <a:gd name="connsiteY6-434" fmla="*/ 0 h 2879451"/>
                        <a:gd name="connsiteX0-435" fmla="*/ 8165518 w 8165518"/>
                        <a:gd name="connsiteY0-436" fmla="*/ 0 h 2880066"/>
                        <a:gd name="connsiteX1-437" fmla="*/ 8165518 w 8165518"/>
                        <a:gd name="connsiteY1-438" fmla="*/ 1673520 h 2880066"/>
                        <a:gd name="connsiteX2-439" fmla="*/ 4132092 w 8165518"/>
                        <a:gd name="connsiteY2-440" fmla="*/ 2879159 h 2880066"/>
                        <a:gd name="connsiteX3-441" fmla="*/ 0 w 8165518"/>
                        <a:gd name="connsiteY3-442" fmla="*/ 1510948 h 2880066"/>
                        <a:gd name="connsiteX4-443" fmla="*/ 9491 w 8165518"/>
                        <a:gd name="connsiteY4-444" fmla="*/ 147145 h 2880066"/>
                        <a:gd name="connsiteX5-445" fmla="*/ 4076995 w 8165518"/>
                        <a:gd name="connsiteY5-446" fmla="*/ 1566042 h 2880066"/>
                        <a:gd name="connsiteX6-447" fmla="*/ 8165518 w 8165518"/>
                        <a:gd name="connsiteY6-448" fmla="*/ 0 h 2880066"/>
                        <a:gd name="connsiteX0-449" fmla="*/ 8156794 w 8156794"/>
                        <a:gd name="connsiteY0-450" fmla="*/ 0 h 2879270"/>
                        <a:gd name="connsiteX1-451" fmla="*/ 8156794 w 8156794"/>
                        <a:gd name="connsiteY1-452" fmla="*/ 1673520 h 2879270"/>
                        <a:gd name="connsiteX2-453" fmla="*/ 4123368 w 8156794"/>
                        <a:gd name="connsiteY2-454" fmla="*/ 2879159 h 2879270"/>
                        <a:gd name="connsiteX3-455" fmla="*/ 2295 w 8156794"/>
                        <a:gd name="connsiteY3-456" fmla="*/ 1618086 h 2879270"/>
                        <a:gd name="connsiteX4-457" fmla="*/ 767 w 8156794"/>
                        <a:gd name="connsiteY4-458" fmla="*/ 147145 h 2879270"/>
                        <a:gd name="connsiteX5-459" fmla="*/ 4068271 w 8156794"/>
                        <a:gd name="connsiteY5-460" fmla="*/ 1566042 h 2879270"/>
                        <a:gd name="connsiteX6-461" fmla="*/ 8156794 w 8156794"/>
                        <a:gd name="connsiteY6-462" fmla="*/ 0 h 2879270"/>
                        <a:gd name="connsiteX0-463" fmla="*/ 8156794 w 8156794"/>
                        <a:gd name="connsiteY0-464" fmla="*/ 0 h 2973000"/>
                        <a:gd name="connsiteX1-465" fmla="*/ 8156794 w 8156794"/>
                        <a:gd name="connsiteY1-466" fmla="*/ 1673520 h 2973000"/>
                        <a:gd name="connsiteX2-467" fmla="*/ 4134388 w 8156794"/>
                        <a:gd name="connsiteY2-468" fmla="*/ 2972904 h 2973000"/>
                        <a:gd name="connsiteX3-469" fmla="*/ 2295 w 8156794"/>
                        <a:gd name="connsiteY3-470" fmla="*/ 1618086 h 2973000"/>
                        <a:gd name="connsiteX4-471" fmla="*/ 767 w 8156794"/>
                        <a:gd name="connsiteY4-472" fmla="*/ 147145 h 2973000"/>
                        <a:gd name="connsiteX5-473" fmla="*/ 4068271 w 8156794"/>
                        <a:gd name="connsiteY5-474" fmla="*/ 1566042 h 2973000"/>
                        <a:gd name="connsiteX6-475" fmla="*/ 8156794 w 8156794"/>
                        <a:gd name="connsiteY6-476" fmla="*/ 0 h 2973000"/>
                        <a:gd name="connsiteX0-477" fmla="*/ 8156794 w 8156794"/>
                        <a:gd name="connsiteY0-478" fmla="*/ 0 h 2973000"/>
                        <a:gd name="connsiteX1-479" fmla="*/ 8156794 w 8156794"/>
                        <a:gd name="connsiteY1-480" fmla="*/ 1673520 h 2973000"/>
                        <a:gd name="connsiteX2-481" fmla="*/ 4134388 w 8156794"/>
                        <a:gd name="connsiteY2-482" fmla="*/ 2972904 h 2973000"/>
                        <a:gd name="connsiteX3-483" fmla="*/ 2295 w 8156794"/>
                        <a:gd name="connsiteY3-484" fmla="*/ 1618086 h 2973000"/>
                        <a:gd name="connsiteX4-485" fmla="*/ 767 w 8156794"/>
                        <a:gd name="connsiteY4-486" fmla="*/ 147145 h 2973000"/>
                        <a:gd name="connsiteX5-487" fmla="*/ 4068271 w 8156794"/>
                        <a:gd name="connsiteY5-488" fmla="*/ 1566042 h 2973000"/>
                        <a:gd name="connsiteX6-489" fmla="*/ 8156794 w 8156794"/>
                        <a:gd name="connsiteY6-490" fmla="*/ 0 h 2973000"/>
                        <a:gd name="connsiteX0-491" fmla="*/ 8156794 w 8156794"/>
                        <a:gd name="connsiteY0-492" fmla="*/ 0 h 2973000"/>
                        <a:gd name="connsiteX1-493" fmla="*/ 8156794 w 8156794"/>
                        <a:gd name="connsiteY1-494" fmla="*/ 1673520 h 2973000"/>
                        <a:gd name="connsiteX2-495" fmla="*/ 4134388 w 8156794"/>
                        <a:gd name="connsiteY2-496" fmla="*/ 2972904 h 2973000"/>
                        <a:gd name="connsiteX3-497" fmla="*/ 2295 w 8156794"/>
                        <a:gd name="connsiteY3-498" fmla="*/ 1618086 h 2973000"/>
                        <a:gd name="connsiteX4-499" fmla="*/ 767 w 8156794"/>
                        <a:gd name="connsiteY4-500" fmla="*/ 147145 h 2973000"/>
                        <a:gd name="connsiteX5-501" fmla="*/ 4068271 w 8156794"/>
                        <a:gd name="connsiteY5-502" fmla="*/ 1566042 h 2973000"/>
                        <a:gd name="connsiteX6-503" fmla="*/ 8156794 w 8156794"/>
                        <a:gd name="connsiteY6-504" fmla="*/ 0 h 2973000"/>
                        <a:gd name="connsiteX0-505" fmla="*/ 8156794 w 8156794"/>
                        <a:gd name="connsiteY0-506" fmla="*/ 0 h 2973020"/>
                        <a:gd name="connsiteX1-507" fmla="*/ 8156794 w 8156794"/>
                        <a:gd name="connsiteY1-508" fmla="*/ 1673520 h 2973020"/>
                        <a:gd name="connsiteX2-509" fmla="*/ 4134388 w 8156794"/>
                        <a:gd name="connsiteY2-510" fmla="*/ 2972904 h 2973020"/>
                        <a:gd name="connsiteX3-511" fmla="*/ 2295 w 8156794"/>
                        <a:gd name="connsiteY3-512" fmla="*/ 1618086 h 2973020"/>
                        <a:gd name="connsiteX4-513" fmla="*/ 767 w 8156794"/>
                        <a:gd name="connsiteY4-514" fmla="*/ 147145 h 2973020"/>
                        <a:gd name="connsiteX5-515" fmla="*/ 4068271 w 8156794"/>
                        <a:gd name="connsiteY5-516" fmla="*/ 1566042 h 2973020"/>
                        <a:gd name="connsiteX6-517" fmla="*/ 8156794 w 8156794"/>
                        <a:gd name="connsiteY6-518" fmla="*/ 0 h 2973020"/>
                        <a:gd name="connsiteX0-519" fmla="*/ 8156794 w 8156794"/>
                        <a:gd name="connsiteY0-520" fmla="*/ 0 h 2973021"/>
                        <a:gd name="connsiteX1-521" fmla="*/ 8156794 w 8156794"/>
                        <a:gd name="connsiteY1-522" fmla="*/ 1673520 h 2973021"/>
                        <a:gd name="connsiteX2-523" fmla="*/ 4134388 w 8156794"/>
                        <a:gd name="connsiteY2-524" fmla="*/ 2972904 h 2973021"/>
                        <a:gd name="connsiteX3-525" fmla="*/ 2295 w 8156794"/>
                        <a:gd name="connsiteY3-526" fmla="*/ 1618086 h 2973021"/>
                        <a:gd name="connsiteX4-527" fmla="*/ 767 w 8156794"/>
                        <a:gd name="connsiteY4-528" fmla="*/ 147145 h 2973021"/>
                        <a:gd name="connsiteX5-529" fmla="*/ 4068271 w 8156794"/>
                        <a:gd name="connsiteY5-530" fmla="*/ 1566042 h 2973021"/>
                        <a:gd name="connsiteX6-531" fmla="*/ 8156794 w 8156794"/>
                        <a:gd name="connsiteY6-532" fmla="*/ 0 h 2973021"/>
                        <a:gd name="connsiteX0-533" fmla="*/ 8156794 w 8156794"/>
                        <a:gd name="connsiteY0-534" fmla="*/ 0 h 2973021"/>
                        <a:gd name="connsiteX1-535" fmla="*/ 8156794 w 8156794"/>
                        <a:gd name="connsiteY1-536" fmla="*/ 1673520 h 2973021"/>
                        <a:gd name="connsiteX2-537" fmla="*/ 4134388 w 8156794"/>
                        <a:gd name="connsiteY2-538" fmla="*/ 2972904 h 2973021"/>
                        <a:gd name="connsiteX3-539" fmla="*/ 2295 w 8156794"/>
                        <a:gd name="connsiteY3-540" fmla="*/ 1618086 h 2973021"/>
                        <a:gd name="connsiteX4-541" fmla="*/ 767 w 8156794"/>
                        <a:gd name="connsiteY4-542" fmla="*/ 147145 h 2973021"/>
                        <a:gd name="connsiteX5-543" fmla="*/ 4068271 w 8156794"/>
                        <a:gd name="connsiteY5-544" fmla="*/ 1566042 h 2973021"/>
                        <a:gd name="connsiteX6-545" fmla="*/ 8156794 w 8156794"/>
                        <a:gd name="connsiteY6-546" fmla="*/ 0 h 2973021"/>
                        <a:gd name="connsiteX0-547" fmla="*/ 8156794 w 8156794"/>
                        <a:gd name="connsiteY0-548" fmla="*/ 0 h 2973021"/>
                        <a:gd name="connsiteX1-549" fmla="*/ 8156794 w 8156794"/>
                        <a:gd name="connsiteY1-550" fmla="*/ 1673520 h 2973021"/>
                        <a:gd name="connsiteX2-551" fmla="*/ 4134388 w 8156794"/>
                        <a:gd name="connsiteY2-552" fmla="*/ 2972904 h 2973021"/>
                        <a:gd name="connsiteX3-553" fmla="*/ 2295 w 8156794"/>
                        <a:gd name="connsiteY3-554" fmla="*/ 1618086 h 2973021"/>
                        <a:gd name="connsiteX4-555" fmla="*/ 767 w 8156794"/>
                        <a:gd name="connsiteY4-556" fmla="*/ 147145 h 2973021"/>
                        <a:gd name="connsiteX5-557" fmla="*/ 4068271 w 8156794"/>
                        <a:gd name="connsiteY5-558" fmla="*/ 1566042 h 2973021"/>
                        <a:gd name="connsiteX6-559" fmla="*/ 8156794 w 8156794"/>
                        <a:gd name="connsiteY6-560" fmla="*/ 0 h 2973021"/>
                        <a:gd name="connsiteX0-561" fmla="*/ 8156794 w 8156794"/>
                        <a:gd name="connsiteY0-562" fmla="*/ 0 h 2973021"/>
                        <a:gd name="connsiteX1-563" fmla="*/ 8156794 w 8156794"/>
                        <a:gd name="connsiteY1-564" fmla="*/ 1673520 h 2973021"/>
                        <a:gd name="connsiteX2-565" fmla="*/ 4134388 w 8156794"/>
                        <a:gd name="connsiteY2-566" fmla="*/ 2972904 h 2973021"/>
                        <a:gd name="connsiteX3-567" fmla="*/ 2295 w 8156794"/>
                        <a:gd name="connsiteY3-568" fmla="*/ 1618086 h 2973021"/>
                        <a:gd name="connsiteX4-569" fmla="*/ 767 w 8156794"/>
                        <a:gd name="connsiteY4-570" fmla="*/ 147145 h 2973021"/>
                        <a:gd name="connsiteX5-571" fmla="*/ 4068271 w 8156794"/>
                        <a:gd name="connsiteY5-572" fmla="*/ 1566042 h 2973021"/>
                        <a:gd name="connsiteX6-573" fmla="*/ 8156794 w 8156794"/>
                        <a:gd name="connsiteY6-574" fmla="*/ 0 h 2973021"/>
                        <a:gd name="connsiteX0-575" fmla="*/ 8156794 w 8156794"/>
                        <a:gd name="connsiteY0-576" fmla="*/ 0 h 2973141"/>
                        <a:gd name="connsiteX1-577" fmla="*/ 8156794 w 8156794"/>
                        <a:gd name="connsiteY1-578" fmla="*/ 1673520 h 2973141"/>
                        <a:gd name="connsiteX2-579" fmla="*/ 4134388 w 8156794"/>
                        <a:gd name="connsiteY2-580" fmla="*/ 2972904 h 2973141"/>
                        <a:gd name="connsiteX3-581" fmla="*/ 2295 w 8156794"/>
                        <a:gd name="connsiteY3-582" fmla="*/ 1618086 h 2973141"/>
                        <a:gd name="connsiteX4-583" fmla="*/ 767 w 8156794"/>
                        <a:gd name="connsiteY4-584" fmla="*/ 147145 h 2973141"/>
                        <a:gd name="connsiteX5-585" fmla="*/ 4068271 w 8156794"/>
                        <a:gd name="connsiteY5-586" fmla="*/ 1566042 h 2973141"/>
                        <a:gd name="connsiteX6-587" fmla="*/ 8156794 w 8156794"/>
                        <a:gd name="connsiteY6-588" fmla="*/ 0 h 2973141"/>
                        <a:gd name="connsiteX0-589" fmla="*/ 8156794 w 8156794"/>
                        <a:gd name="connsiteY0-590" fmla="*/ 0 h 3066827"/>
                        <a:gd name="connsiteX1-591" fmla="*/ 8156794 w 8156794"/>
                        <a:gd name="connsiteY1-592" fmla="*/ 1673520 h 3066827"/>
                        <a:gd name="connsiteX2-593" fmla="*/ 4123353 w 8156794"/>
                        <a:gd name="connsiteY2-594" fmla="*/ 3066650 h 3066827"/>
                        <a:gd name="connsiteX3-595" fmla="*/ 2295 w 8156794"/>
                        <a:gd name="connsiteY3-596" fmla="*/ 1618086 h 3066827"/>
                        <a:gd name="connsiteX4-597" fmla="*/ 767 w 8156794"/>
                        <a:gd name="connsiteY4-598" fmla="*/ 147145 h 3066827"/>
                        <a:gd name="connsiteX5-599" fmla="*/ 4068271 w 8156794"/>
                        <a:gd name="connsiteY5-600" fmla="*/ 1566042 h 3066827"/>
                        <a:gd name="connsiteX6-601" fmla="*/ 8156794 w 8156794"/>
                        <a:gd name="connsiteY6-602" fmla="*/ 0 h 3066827"/>
                        <a:gd name="connsiteX0-603" fmla="*/ 8123689 w 8156794"/>
                        <a:gd name="connsiteY0-604" fmla="*/ 0 h 2999866"/>
                        <a:gd name="connsiteX1-605" fmla="*/ 8156794 w 8156794"/>
                        <a:gd name="connsiteY1-606" fmla="*/ 1606559 h 2999866"/>
                        <a:gd name="connsiteX2-607" fmla="*/ 4123353 w 8156794"/>
                        <a:gd name="connsiteY2-608" fmla="*/ 2999689 h 2999866"/>
                        <a:gd name="connsiteX3-609" fmla="*/ 2295 w 8156794"/>
                        <a:gd name="connsiteY3-610" fmla="*/ 1551125 h 2999866"/>
                        <a:gd name="connsiteX4-611" fmla="*/ 767 w 8156794"/>
                        <a:gd name="connsiteY4-612" fmla="*/ 80184 h 2999866"/>
                        <a:gd name="connsiteX5-613" fmla="*/ 4068271 w 8156794"/>
                        <a:gd name="connsiteY5-614" fmla="*/ 1499081 h 2999866"/>
                        <a:gd name="connsiteX6-615" fmla="*/ 8123689 w 8156794"/>
                        <a:gd name="connsiteY6-616" fmla="*/ 0 h 2999866"/>
                        <a:gd name="connsiteX0-617" fmla="*/ 8167828 w 8167828"/>
                        <a:gd name="connsiteY0-618" fmla="*/ 0 h 3026651"/>
                        <a:gd name="connsiteX1-619" fmla="*/ 8156794 w 8167828"/>
                        <a:gd name="connsiteY1-620" fmla="*/ 1633344 h 3026651"/>
                        <a:gd name="connsiteX2-621" fmla="*/ 4123353 w 8167828"/>
                        <a:gd name="connsiteY2-622" fmla="*/ 3026474 h 3026651"/>
                        <a:gd name="connsiteX3-623" fmla="*/ 2295 w 8167828"/>
                        <a:gd name="connsiteY3-624" fmla="*/ 1577910 h 3026651"/>
                        <a:gd name="connsiteX4-625" fmla="*/ 767 w 8167828"/>
                        <a:gd name="connsiteY4-626" fmla="*/ 106969 h 3026651"/>
                        <a:gd name="connsiteX5-627" fmla="*/ 4068271 w 8167828"/>
                        <a:gd name="connsiteY5-628" fmla="*/ 1525866 h 3026651"/>
                        <a:gd name="connsiteX6-629" fmla="*/ 8167828 w 8167828"/>
                        <a:gd name="connsiteY6-630" fmla="*/ 0 h 3026651"/>
                        <a:gd name="connsiteX0-631" fmla="*/ 8167828 w 8167828"/>
                        <a:gd name="connsiteY0-632" fmla="*/ 0 h 3027228"/>
                        <a:gd name="connsiteX1-633" fmla="*/ 8145760 w 8167828"/>
                        <a:gd name="connsiteY1-634" fmla="*/ 1686913 h 3027228"/>
                        <a:gd name="connsiteX2-635" fmla="*/ 4123353 w 8167828"/>
                        <a:gd name="connsiteY2-636" fmla="*/ 3026474 h 3027228"/>
                        <a:gd name="connsiteX3-637" fmla="*/ 2295 w 8167828"/>
                        <a:gd name="connsiteY3-638" fmla="*/ 1577910 h 3027228"/>
                        <a:gd name="connsiteX4-639" fmla="*/ 767 w 8167828"/>
                        <a:gd name="connsiteY4-640" fmla="*/ 106969 h 3027228"/>
                        <a:gd name="connsiteX5-641" fmla="*/ 4068271 w 8167828"/>
                        <a:gd name="connsiteY5-642" fmla="*/ 1525866 h 3027228"/>
                        <a:gd name="connsiteX6-643" fmla="*/ 8167828 w 8167828"/>
                        <a:gd name="connsiteY6-644" fmla="*/ 0 h 3027228"/>
                        <a:gd name="connsiteX0-645" fmla="*/ 8156794 w 8156794"/>
                        <a:gd name="connsiteY0-646" fmla="*/ 0 h 2933483"/>
                        <a:gd name="connsiteX1-647" fmla="*/ 8145760 w 8156794"/>
                        <a:gd name="connsiteY1-648" fmla="*/ 1593168 h 2933483"/>
                        <a:gd name="connsiteX2-649" fmla="*/ 4123353 w 8156794"/>
                        <a:gd name="connsiteY2-650" fmla="*/ 2932729 h 2933483"/>
                        <a:gd name="connsiteX3-651" fmla="*/ 2295 w 8156794"/>
                        <a:gd name="connsiteY3-652" fmla="*/ 1484165 h 2933483"/>
                        <a:gd name="connsiteX4-653" fmla="*/ 767 w 8156794"/>
                        <a:gd name="connsiteY4-654" fmla="*/ 13224 h 2933483"/>
                        <a:gd name="connsiteX5-655" fmla="*/ 4068271 w 8156794"/>
                        <a:gd name="connsiteY5-656" fmla="*/ 1432121 h 2933483"/>
                        <a:gd name="connsiteX6-657" fmla="*/ 8156794 w 8156794"/>
                        <a:gd name="connsiteY6-658" fmla="*/ 0 h 2933483"/>
                        <a:gd name="connsiteX0-659" fmla="*/ 8156794 w 8156794"/>
                        <a:gd name="connsiteY0-660" fmla="*/ 0 h 2933483"/>
                        <a:gd name="connsiteX1-661" fmla="*/ 8145760 w 8156794"/>
                        <a:gd name="connsiteY1-662" fmla="*/ 1593168 h 2933483"/>
                        <a:gd name="connsiteX2-663" fmla="*/ 4123353 w 8156794"/>
                        <a:gd name="connsiteY2-664" fmla="*/ 2932729 h 2933483"/>
                        <a:gd name="connsiteX3-665" fmla="*/ 2295 w 8156794"/>
                        <a:gd name="connsiteY3-666" fmla="*/ 1484165 h 2933483"/>
                        <a:gd name="connsiteX4-667" fmla="*/ 767 w 8156794"/>
                        <a:gd name="connsiteY4-668" fmla="*/ 13224 h 2933483"/>
                        <a:gd name="connsiteX5-669" fmla="*/ 4068271 w 8156794"/>
                        <a:gd name="connsiteY5-670" fmla="*/ 1432121 h 2933483"/>
                        <a:gd name="connsiteX6-671" fmla="*/ 8156794 w 8156794"/>
                        <a:gd name="connsiteY6-672" fmla="*/ 0 h 2933483"/>
                        <a:gd name="connsiteX0-673" fmla="*/ 8123689 w 8145760"/>
                        <a:gd name="connsiteY0-674" fmla="*/ 13560 h 2920259"/>
                        <a:gd name="connsiteX1-675" fmla="*/ 8145760 w 8145760"/>
                        <a:gd name="connsiteY1-676" fmla="*/ 1579944 h 2920259"/>
                        <a:gd name="connsiteX2-677" fmla="*/ 4123353 w 8145760"/>
                        <a:gd name="connsiteY2-678" fmla="*/ 2919505 h 2920259"/>
                        <a:gd name="connsiteX3-679" fmla="*/ 2295 w 8145760"/>
                        <a:gd name="connsiteY3-680" fmla="*/ 1470941 h 2920259"/>
                        <a:gd name="connsiteX4-681" fmla="*/ 767 w 8145760"/>
                        <a:gd name="connsiteY4-682" fmla="*/ 0 h 2920259"/>
                        <a:gd name="connsiteX5-683" fmla="*/ 4068271 w 8145760"/>
                        <a:gd name="connsiteY5-684" fmla="*/ 1418897 h 2920259"/>
                        <a:gd name="connsiteX6-685" fmla="*/ 8123689 w 8145760"/>
                        <a:gd name="connsiteY6-686" fmla="*/ 13560 h 2920259"/>
                        <a:gd name="connsiteX0-687" fmla="*/ 8178863 w 8178863"/>
                        <a:gd name="connsiteY0-688" fmla="*/ 26952 h 2920259"/>
                        <a:gd name="connsiteX1-689" fmla="*/ 8145760 w 8178863"/>
                        <a:gd name="connsiteY1-690" fmla="*/ 1579944 h 2920259"/>
                        <a:gd name="connsiteX2-691" fmla="*/ 4123353 w 8178863"/>
                        <a:gd name="connsiteY2-692" fmla="*/ 2919505 h 2920259"/>
                        <a:gd name="connsiteX3-693" fmla="*/ 2295 w 8178863"/>
                        <a:gd name="connsiteY3-694" fmla="*/ 1470941 h 2920259"/>
                        <a:gd name="connsiteX4-695" fmla="*/ 767 w 8178863"/>
                        <a:gd name="connsiteY4-696" fmla="*/ 0 h 2920259"/>
                        <a:gd name="connsiteX5-697" fmla="*/ 4068271 w 8178863"/>
                        <a:gd name="connsiteY5-698" fmla="*/ 1418897 h 2920259"/>
                        <a:gd name="connsiteX6-699" fmla="*/ 8178863 w 8178863"/>
                        <a:gd name="connsiteY6-700" fmla="*/ 26952 h 2920259"/>
                        <a:gd name="connsiteX0-701" fmla="*/ 8167827 w 8167827"/>
                        <a:gd name="connsiteY0-702" fmla="*/ 40343 h 2920259"/>
                        <a:gd name="connsiteX1-703" fmla="*/ 8145760 w 8167827"/>
                        <a:gd name="connsiteY1-704" fmla="*/ 1579944 h 2920259"/>
                        <a:gd name="connsiteX2-705" fmla="*/ 4123353 w 8167827"/>
                        <a:gd name="connsiteY2-706" fmla="*/ 2919505 h 2920259"/>
                        <a:gd name="connsiteX3-707" fmla="*/ 2295 w 8167827"/>
                        <a:gd name="connsiteY3-708" fmla="*/ 1470941 h 2920259"/>
                        <a:gd name="connsiteX4-709" fmla="*/ 767 w 8167827"/>
                        <a:gd name="connsiteY4-710" fmla="*/ 0 h 2920259"/>
                        <a:gd name="connsiteX5-711" fmla="*/ 4068271 w 8167827"/>
                        <a:gd name="connsiteY5-712" fmla="*/ 1418897 h 2920259"/>
                        <a:gd name="connsiteX6-713" fmla="*/ 8167827 w 8167827"/>
                        <a:gd name="connsiteY6-714" fmla="*/ 40343 h 2920259"/>
                        <a:gd name="connsiteX0-715" fmla="*/ 8123687 w 8145760"/>
                        <a:gd name="connsiteY0-716" fmla="*/ 53735 h 2920259"/>
                        <a:gd name="connsiteX1-717" fmla="*/ 8145760 w 8145760"/>
                        <a:gd name="connsiteY1-718" fmla="*/ 1579944 h 2920259"/>
                        <a:gd name="connsiteX2-719" fmla="*/ 4123353 w 8145760"/>
                        <a:gd name="connsiteY2-720" fmla="*/ 2919505 h 2920259"/>
                        <a:gd name="connsiteX3-721" fmla="*/ 2295 w 8145760"/>
                        <a:gd name="connsiteY3-722" fmla="*/ 1470941 h 2920259"/>
                        <a:gd name="connsiteX4-723" fmla="*/ 767 w 8145760"/>
                        <a:gd name="connsiteY4-724" fmla="*/ 0 h 2920259"/>
                        <a:gd name="connsiteX5-725" fmla="*/ 4068271 w 8145760"/>
                        <a:gd name="connsiteY5-726" fmla="*/ 1418897 h 2920259"/>
                        <a:gd name="connsiteX6-727" fmla="*/ 8123687 w 8145760"/>
                        <a:gd name="connsiteY6-728" fmla="*/ 53735 h 2920259"/>
                        <a:gd name="connsiteX0-729" fmla="*/ 8161918 w 8161918"/>
                        <a:gd name="connsiteY0-730" fmla="*/ 0 h 2943855"/>
                        <a:gd name="connsiteX1-731" fmla="*/ 8145760 w 8161918"/>
                        <a:gd name="connsiteY1-732" fmla="*/ 1603540 h 2943855"/>
                        <a:gd name="connsiteX2-733" fmla="*/ 4123353 w 8161918"/>
                        <a:gd name="connsiteY2-734" fmla="*/ 2943101 h 2943855"/>
                        <a:gd name="connsiteX3-735" fmla="*/ 2295 w 8161918"/>
                        <a:gd name="connsiteY3-736" fmla="*/ 1494537 h 2943855"/>
                        <a:gd name="connsiteX4-737" fmla="*/ 767 w 8161918"/>
                        <a:gd name="connsiteY4-738" fmla="*/ 23596 h 2943855"/>
                        <a:gd name="connsiteX5-739" fmla="*/ 4068271 w 8161918"/>
                        <a:gd name="connsiteY5-740" fmla="*/ 1442493 h 2943855"/>
                        <a:gd name="connsiteX6-741" fmla="*/ 8161918 w 8161918"/>
                        <a:gd name="connsiteY6-742" fmla="*/ 0 h 2943855"/>
                        <a:gd name="connsiteX0-743" fmla="*/ 8144926 w 8145760"/>
                        <a:gd name="connsiteY0-744" fmla="*/ 43424 h 2920259"/>
                        <a:gd name="connsiteX1-745" fmla="*/ 8145760 w 8145760"/>
                        <a:gd name="connsiteY1-746" fmla="*/ 1579944 h 2920259"/>
                        <a:gd name="connsiteX2-747" fmla="*/ 4123353 w 8145760"/>
                        <a:gd name="connsiteY2-748" fmla="*/ 2919505 h 2920259"/>
                        <a:gd name="connsiteX3-749" fmla="*/ 2295 w 8145760"/>
                        <a:gd name="connsiteY3-750" fmla="*/ 1470941 h 2920259"/>
                        <a:gd name="connsiteX4-751" fmla="*/ 767 w 8145760"/>
                        <a:gd name="connsiteY4-752" fmla="*/ 0 h 2920259"/>
                        <a:gd name="connsiteX5-753" fmla="*/ 4068271 w 8145760"/>
                        <a:gd name="connsiteY5-754" fmla="*/ 1418897 h 2920259"/>
                        <a:gd name="connsiteX6-755" fmla="*/ 8144926 w 8145760"/>
                        <a:gd name="connsiteY6-756" fmla="*/ 43424 h 2920259"/>
                        <a:gd name="connsiteX0-757" fmla="*/ 8161918 w 8161918"/>
                        <a:gd name="connsiteY0-758" fmla="*/ 0 h 2959321"/>
                        <a:gd name="connsiteX1-759" fmla="*/ 8145760 w 8161918"/>
                        <a:gd name="connsiteY1-760" fmla="*/ 1619006 h 2959321"/>
                        <a:gd name="connsiteX2-761" fmla="*/ 4123353 w 8161918"/>
                        <a:gd name="connsiteY2-762" fmla="*/ 2958567 h 2959321"/>
                        <a:gd name="connsiteX3-763" fmla="*/ 2295 w 8161918"/>
                        <a:gd name="connsiteY3-764" fmla="*/ 1510003 h 2959321"/>
                        <a:gd name="connsiteX4-765" fmla="*/ 767 w 8161918"/>
                        <a:gd name="connsiteY4-766" fmla="*/ 39062 h 2959321"/>
                        <a:gd name="connsiteX5-767" fmla="*/ 4068271 w 8161918"/>
                        <a:gd name="connsiteY5-768" fmla="*/ 1457959 h 2959321"/>
                        <a:gd name="connsiteX6-769" fmla="*/ 8161918 w 8161918"/>
                        <a:gd name="connsiteY6-770" fmla="*/ 0 h 2959321"/>
                        <a:gd name="connsiteX0-771" fmla="*/ 8161918 w 8162752"/>
                        <a:gd name="connsiteY0-772" fmla="*/ 0 h 2959488"/>
                        <a:gd name="connsiteX1-773" fmla="*/ 8162752 w 8162752"/>
                        <a:gd name="connsiteY1-774" fmla="*/ 1629317 h 2959488"/>
                        <a:gd name="connsiteX2-775" fmla="*/ 4123353 w 8162752"/>
                        <a:gd name="connsiteY2-776" fmla="*/ 2958567 h 2959488"/>
                        <a:gd name="connsiteX3-777" fmla="*/ 2295 w 8162752"/>
                        <a:gd name="connsiteY3-778" fmla="*/ 1510003 h 2959488"/>
                        <a:gd name="connsiteX4-779" fmla="*/ 767 w 8162752"/>
                        <a:gd name="connsiteY4-780" fmla="*/ 39062 h 2959488"/>
                        <a:gd name="connsiteX5-781" fmla="*/ 4068271 w 8162752"/>
                        <a:gd name="connsiteY5-782" fmla="*/ 1457959 h 2959488"/>
                        <a:gd name="connsiteX6-783" fmla="*/ 8161918 w 8162752"/>
                        <a:gd name="connsiteY6-784" fmla="*/ 0 h 2959488"/>
                        <a:gd name="connsiteX0-785" fmla="*/ 8165930 w 8166764"/>
                        <a:gd name="connsiteY0-786" fmla="*/ 7337 h 2966825"/>
                        <a:gd name="connsiteX1-787" fmla="*/ 8166764 w 8166764"/>
                        <a:gd name="connsiteY1-788" fmla="*/ 1636654 h 2966825"/>
                        <a:gd name="connsiteX2-789" fmla="*/ 4127365 w 8166764"/>
                        <a:gd name="connsiteY2-790" fmla="*/ 2965904 h 2966825"/>
                        <a:gd name="connsiteX3-791" fmla="*/ 6307 w 8166764"/>
                        <a:gd name="connsiteY3-792" fmla="*/ 1517340 h 2966825"/>
                        <a:gd name="connsiteX4-793" fmla="*/ 532 w 8166764"/>
                        <a:gd name="connsiteY4-794" fmla="*/ 0 h 2966825"/>
                        <a:gd name="connsiteX5-795" fmla="*/ 4072283 w 8166764"/>
                        <a:gd name="connsiteY5-796" fmla="*/ 1465296 h 2966825"/>
                        <a:gd name="connsiteX6-797" fmla="*/ 8165930 w 8166764"/>
                        <a:gd name="connsiteY6-798" fmla="*/ 7337 h 2966825"/>
                        <a:gd name="connsiteX0-799" fmla="*/ 8168119 w 8168953"/>
                        <a:gd name="connsiteY0-800" fmla="*/ 7337 h 2966682"/>
                        <a:gd name="connsiteX1-801" fmla="*/ 8168953 w 8168953"/>
                        <a:gd name="connsiteY1-802" fmla="*/ 1636654 h 2966682"/>
                        <a:gd name="connsiteX2-803" fmla="*/ 4129554 w 8168953"/>
                        <a:gd name="connsiteY2-804" fmla="*/ 2965904 h 2966682"/>
                        <a:gd name="connsiteX3-805" fmla="*/ 0 w 8168953"/>
                        <a:gd name="connsiteY3-806" fmla="*/ 1527651 h 2966682"/>
                        <a:gd name="connsiteX4-807" fmla="*/ 2721 w 8168953"/>
                        <a:gd name="connsiteY4-808" fmla="*/ 0 h 2966682"/>
                        <a:gd name="connsiteX5-809" fmla="*/ 4074472 w 8168953"/>
                        <a:gd name="connsiteY5-810" fmla="*/ 1465296 h 2966682"/>
                        <a:gd name="connsiteX6-811" fmla="*/ 8168119 w 8168953"/>
                        <a:gd name="connsiteY6-812" fmla="*/ 7337 h 2966682"/>
                        <a:gd name="connsiteX0-813" fmla="*/ 8168119 w 8168953"/>
                        <a:gd name="connsiteY0-814" fmla="*/ 7337 h 3100377"/>
                        <a:gd name="connsiteX1-815" fmla="*/ 8168953 w 8168953"/>
                        <a:gd name="connsiteY1-816" fmla="*/ 1636654 h 3100377"/>
                        <a:gd name="connsiteX2-817" fmla="*/ 4118520 w 8168953"/>
                        <a:gd name="connsiteY2-818" fmla="*/ 3099826 h 3100377"/>
                        <a:gd name="connsiteX3-819" fmla="*/ 0 w 8168953"/>
                        <a:gd name="connsiteY3-820" fmla="*/ 1527651 h 3100377"/>
                        <a:gd name="connsiteX4-821" fmla="*/ 2721 w 8168953"/>
                        <a:gd name="connsiteY4-822" fmla="*/ 0 h 3100377"/>
                        <a:gd name="connsiteX5-823" fmla="*/ 4074472 w 8168953"/>
                        <a:gd name="connsiteY5-824" fmla="*/ 1465296 h 3100377"/>
                        <a:gd name="connsiteX6-825" fmla="*/ 8168119 w 8168953"/>
                        <a:gd name="connsiteY6-826" fmla="*/ 7337 h 3100377"/>
                        <a:gd name="connsiteX0-827" fmla="*/ 8168119 w 8168953"/>
                        <a:gd name="connsiteY0-828" fmla="*/ 7337 h 3100429"/>
                        <a:gd name="connsiteX1-829" fmla="*/ 8168953 w 8168953"/>
                        <a:gd name="connsiteY1-830" fmla="*/ 1636654 h 3100429"/>
                        <a:gd name="connsiteX2-831" fmla="*/ 4118520 w 8168953"/>
                        <a:gd name="connsiteY2-832" fmla="*/ 3099826 h 3100429"/>
                        <a:gd name="connsiteX3-833" fmla="*/ 0 w 8168953"/>
                        <a:gd name="connsiteY3-834" fmla="*/ 1527651 h 3100429"/>
                        <a:gd name="connsiteX4-835" fmla="*/ 2721 w 8168953"/>
                        <a:gd name="connsiteY4-836" fmla="*/ 0 h 3100429"/>
                        <a:gd name="connsiteX5-837" fmla="*/ 4074472 w 8168953"/>
                        <a:gd name="connsiteY5-838" fmla="*/ 1465296 h 3100429"/>
                        <a:gd name="connsiteX6-839" fmla="*/ 8168119 w 8168953"/>
                        <a:gd name="connsiteY6-840" fmla="*/ 7337 h 3100429"/>
                        <a:gd name="connsiteX0-841" fmla="*/ 8165849 w 8166683"/>
                        <a:gd name="connsiteY0-842" fmla="*/ 7337 h 3099826"/>
                        <a:gd name="connsiteX1-843" fmla="*/ 8166683 w 8166683"/>
                        <a:gd name="connsiteY1-844" fmla="*/ 1636654 h 3099826"/>
                        <a:gd name="connsiteX2-845" fmla="*/ 4116250 w 8166683"/>
                        <a:gd name="connsiteY2-846" fmla="*/ 3099826 h 3099826"/>
                        <a:gd name="connsiteX3-847" fmla="*/ 8764 w 8166683"/>
                        <a:gd name="connsiteY3-848" fmla="*/ 1634789 h 3099826"/>
                        <a:gd name="connsiteX4-849" fmla="*/ 451 w 8166683"/>
                        <a:gd name="connsiteY4-850" fmla="*/ 0 h 3099826"/>
                        <a:gd name="connsiteX5-851" fmla="*/ 4072202 w 8166683"/>
                        <a:gd name="connsiteY5-852" fmla="*/ 1465296 h 3099826"/>
                        <a:gd name="connsiteX6-853" fmla="*/ 8165849 w 8166683"/>
                        <a:gd name="connsiteY6-854" fmla="*/ 7337 h 3099826"/>
                        <a:gd name="connsiteX0-855" fmla="*/ 8165849 w 8166683"/>
                        <a:gd name="connsiteY0-856" fmla="*/ 7337 h 3099826"/>
                        <a:gd name="connsiteX1-857" fmla="*/ 8166683 w 8166683"/>
                        <a:gd name="connsiteY1-858" fmla="*/ 1636654 h 3099826"/>
                        <a:gd name="connsiteX2-859" fmla="*/ 4116250 w 8166683"/>
                        <a:gd name="connsiteY2-860" fmla="*/ 3099826 h 3099826"/>
                        <a:gd name="connsiteX3-861" fmla="*/ 8764 w 8166683"/>
                        <a:gd name="connsiteY3-862" fmla="*/ 1634789 h 3099826"/>
                        <a:gd name="connsiteX4-863" fmla="*/ 451 w 8166683"/>
                        <a:gd name="connsiteY4-864" fmla="*/ 0 h 3099826"/>
                        <a:gd name="connsiteX5-865" fmla="*/ 4072202 w 8166683"/>
                        <a:gd name="connsiteY5-866" fmla="*/ 1465296 h 3099826"/>
                        <a:gd name="connsiteX6-867" fmla="*/ 8165849 w 8166683"/>
                        <a:gd name="connsiteY6-868" fmla="*/ 7337 h 3099826"/>
                        <a:gd name="connsiteX0-869" fmla="*/ 8165849 w 8166683"/>
                        <a:gd name="connsiteY0-870" fmla="*/ 7337 h 3099826"/>
                        <a:gd name="connsiteX1-871" fmla="*/ 8166683 w 8166683"/>
                        <a:gd name="connsiteY1-872" fmla="*/ 1636654 h 3099826"/>
                        <a:gd name="connsiteX2-873" fmla="*/ 4116250 w 8166683"/>
                        <a:gd name="connsiteY2-874" fmla="*/ 3099826 h 3099826"/>
                        <a:gd name="connsiteX3-875" fmla="*/ 8764 w 8166683"/>
                        <a:gd name="connsiteY3-876" fmla="*/ 1634789 h 3099826"/>
                        <a:gd name="connsiteX4-877" fmla="*/ 451 w 8166683"/>
                        <a:gd name="connsiteY4-878" fmla="*/ 0 h 3099826"/>
                        <a:gd name="connsiteX5-879" fmla="*/ 4061168 w 8166683"/>
                        <a:gd name="connsiteY5-880" fmla="*/ 1438511 h 3099826"/>
                        <a:gd name="connsiteX6-881" fmla="*/ 8165849 w 8166683"/>
                        <a:gd name="connsiteY6-882" fmla="*/ 7337 h 3099826"/>
                        <a:gd name="connsiteX0-883" fmla="*/ 8165849 w 8166683"/>
                        <a:gd name="connsiteY0-884" fmla="*/ 7337 h 3099826"/>
                        <a:gd name="connsiteX1-885" fmla="*/ 8166683 w 8166683"/>
                        <a:gd name="connsiteY1-886" fmla="*/ 1636654 h 3099826"/>
                        <a:gd name="connsiteX2-887" fmla="*/ 4116250 w 8166683"/>
                        <a:gd name="connsiteY2-888" fmla="*/ 3099826 h 3099826"/>
                        <a:gd name="connsiteX3-889" fmla="*/ 8764 w 8166683"/>
                        <a:gd name="connsiteY3-890" fmla="*/ 1634789 h 3099826"/>
                        <a:gd name="connsiteX4-891" fmla="*/ 451 w 8166683"/>
                        <a:gd name="connsiteY4-892" fmla="*/ 0 h 3099826"/>
                        <a:gd name="connsiteX5-893" fmla="*/ 4061168 w 8166683"/>
                        <a:gd name="connsiteY5-894" fmla="*/ 1438511 h 3099826"/>
                        <a:gd name="connsiteX6-895" fmla="*/ 8165849 w 8166683"/>
                        <a:gd name="connsiteY6-896" fmla="*/ 7337 h 3099826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6" name="Oval 185"/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87" name="Group 186"/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188" name="Freeform 187"/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-1" fmla="*/ 3725333 w 4641485"/>
                          <a:gd name="connsiteY0-2" fmla="*/ 0 h 1049866"/>
                          <a:gd name="connsiteX1-3" fmla="*/ 4641485 w 4641485"/>
                          <a:gd name="connsiteY1-4" fmla="*/ 239402 h 1049866"/>
                          <a:gd name="connsiteX2-5" fmla="*/ 3962400 w 4641485"/>
                          <a:gd name="connsiteY2-6" fmla="*/ 541866 h 1049866"/>
                          <a:gd name="connsiteX3-7" fmla="*/ 3742267 w 4641485"/>
                          <a:gd name="connsiteY3-8" fmla="*/ 457200 h 1049866"/>
                          <a:gd name="connsiteX4-9" fmla="*/ 2269067 w 4641485"/>
                          <a:gd name="connsiteY4-10" fmla="*/ 1049866 h 1049866"/>
                          <a:gd name="connsiteX5-11" fmla="*/ 880533 w 4641485"/>
                          <a:gd name="connsiteY5-12" fmla="*/ 457200 h 1049866"/>
                          <a:gd name="connsiteX6-13" fmla="*/ 592667 w 4641485"/>
                          <a:gd name="connsiteY6-14" fmla="*/ 541866 h 1049866"/>
                          <a:gd name="connsiteX7-15" fmla="*/ 0 w 4641485"/>
                          <a:gd name="connsiteY7-16" fmla="*/ 254000 h 1049866"/>
                          <a:gd name="connsiteX8-17" fmla="*/ 880533 w 4641485"/>
                          <a:gd name="connsiteY8-18" fmla="*/ 16933 h 1049866"/>
                          <a:gd name="connsiteX9-19" fmla="*/ 2302933 w 4641485"/>
                          <a:gd name="connsiteY9-20" fmla="*/ 626533 h 1049866"/>
                          <a:gd name="connsiteX10-21" fmla="*/ 3725333 w 4641485"/>
                          <a:gd name="connsiteY10-22" fmla="*/ 0 h 1049866"/>
                          <a:gd name="connsiteX0-23" fmla="*/ 3756864 w 4673016"/>
                          <a:gd name="connsiteY0-24" fmla="*/ 0 h 1049866"/>
                          <a:gd name="connsiteX1-25" fmla="*/ 4673016 w 4673016"/>
                          <a:gd name="connsiteY1-26" fmla="*/ 239402 h 1049866"/>
                          <a:gd name="connsiteX2-27" fmla="*/ 3993931 w 4673016"/>
                          <a:gd name="connsiteY2-28" fmla="*/ 541866 h 1049866"/>
                          <a:gd name="connsiteX3-29" fmla="*/ 3773798 w 4673016"/>
                          <a:gd name="connsiteY3-30" fmla="*/ 457200 h 1049866"/>
                          <a:gd name="connsiteX4-31" fmla="*/ 2300598 w 4673016"/>
                          <a:gd name="connsiteY4-32" fmla="*/ 1049866 h 1049866"/>
                          <a:gd name="connsiteX5-33" fmla="*/ 912064 w 4673016"/>
                          <a:gd name="connsiteY5-34" fmla="*/ 457200 h 1049866"/>
                          <a:gd name="connsiteX6-35" fmla="*/ 624198 w 4673016"/>
                          <a:gd name="connsiteY6-36" fmla="*/ 541866 h 1049866"/>
                          <a:gd name="connsiteX7-37" fmla="*/ 0 w 4673016"/>
                          <a:gd name="connsiteY7-38" fmla="*/ 232979 h 1049866"/>
                          <a:gd name="connsiteX8-39" fmla="*/ 912064 w 4673016"/>
                          <a:gd name="connsiteY8-40" fmla="*/ 16933 h 1049866"/>
                          <a:gd name="connsiteX9-41" fmla="*/ 2334464 w 4673016"/>
                          <a:gd name="connsiteY9-42" fmla="*/ 626533 h 1049866"/>
                          <a:gd name="connsiteX10-43" fmla="*/ 3756864 w 4673016"/>
                          <a:gd name="connsiteY10-44" fmla="*/ 0 h 1049866"/>
                          <a:gd name="connsiteX0-45" fmla="*/ 3756864 w 4673016"/>
                          <a:gd name="connsiteY0-46" fmla="*/ 0 h 1049866"/>
                          <a:gd name="connsiteX1-47" fmla="*/ 4673016 w 4673016"/>
                          <a:gd name="connsiteY1-48" fmla="*/ 239402 h 1049866"/>
                          <a:gd name="connsiteX2-49" fmla="*/ 3993931 w 4673016"/>
                          <a:gd name="connsiteY2-50" fmla="*/ 541866 h 1049866"/>
                          <a:gd name="connsiteX3-51" fmla="*/ 3784308 w 4673016"/>
                          <a:gd name="connsiteY3-52" fmla="*/ 404648 h 1049866"/>
                          <a:gd name="connsiteX4-53" fmla="*/ 2300598 w 4673016"/>
                          <a:gd name="connsiteY4-54" fmla="*/ 1049866 h 1049866"/>
                          <a:gd name="connsiteX5-55" fmla="*/ 912064 w 4673016"/>
                          <a:gd name="connsiteY5-56" fmla="*/ 457200 h 1049866"/>
                          <a:gd name="connsiteX6-57" fmla="*/ 624198 w 4673016"/>
                          <a:gd name="connsiteY6-58" fmla="*/ 541866 h 1049866"/>
                          <a:gd name="connsiteX7-59" fmla="*/ 0 w 4673016"/>
                          <a:gd name="connsiteY7-60" fmla="*/ 232979 h 1049866"/>
                          <a:gd name="connsiteX8-61" fmla="*/ 912064 w 4673016"/>
                          <a:gd name="connsiteY8-62" fmla="*/ 16933 h 1049866"/>
                          <a:gd name="connsiteX9-63" fmla="*/ 2334464 w 4673016"/>
                          <a:gd name="connsiteY9-64" fmla="*/ 626533 h 1049866"/>
                          <a:gd name="connsiteX10-65" fmla="*/ 3756864 w 4673016"/>
                          <a:gd name="connsiteY10-66" fmla="*/ 0 h 1049866"/>
                          <a:gd name="connsiteX0-67" fmla="*/ 3756864 w 4673016"/>
                          <a:gd name="connsiteY0-68" fmla="*/ 0 h 1049866"/>
                          <a:gd name="connsiteX1-69" fmla="*/ 4673016 w 4673016"/>
                          <a:gd name="connsiteY1-70" fmla="*/ 239402 h 1049866"/>
                          <a:gd name="connsiteX2-71" fmla="*/ 3993931 w 4673016"/>
                          <a:gd name="connsiteY2-72" fmla="*/ 541866 h 1049866"/>
                          <a:gd name="connsiteX3-73" fmla="*/ 3794818 w 4673016"/>
                          <a:gd name="connsiteY3-74" fmla="*/ 436179 h 1049866"/>
                          <a:gd name="connsiteX4-75" fmla="*/ 2300598 w 4673016"/>
                          <a:gd name="connsiteY4-76" fmla="*/ 1049866 h 1049866"/>
                          <a:gd name="connsiteX5-77" fmla="*/ 912064 w 4673016"/>
                          <a:gd name="connsiteY5-78" fmla="*/ 457200 h 1049866"/>
                          <a:gd name="connsiteX6-79" fmla="*/ 624198 w 4673016"/>
                          <a:gd name="connsiteY6-80" fmla="*/ 541866 h 1049866"/>
                          <a:gd name="connsiteX7-81" fmla="*/ 0 w 4673016"/>
                          <a:gd name="connsiteY7-82" fmla="*/ 232979 h 1049866"/>
                          <a:gd name="connsiteX8-83" fmla="*/ 912064 w 4673016"/>
                          <a:gd name="connsiteY8-84" fmla="*/ 16933 h 1049866"/>
                          <a:gd name="connsiteX9-85" fmla="*/ 2334464 w 4673016"/>
                          <a:gd name="connsiteY9-86" fmla="*/ 626533 h 1049866"/>
                          <a:gd name="connsiteX10-87" fmla="*/ 3756864 w 4673016"/>
                          <a:gd name="connsiteY10-88" fmla="*/ 0 h 1049866"/>
                          <a:gd name="connsiteX0-89" fmla="*/ 3756864 w 4673016"/>
                          <a:gd name="connsiteY0-90" fmla="*/ 0 h 1049866"/>
                          <a:gd name="connsiteX1-91" fmla="*/ 4673016 w 4673016"/>
                          <a:gd name="connsiteY1-92" fmla="*/ 239402 h 1049866"/>
                          <a:gd name="connsiteX2-93" fmla="*/ 3993931 w 4673016"/>
                          <a:gd name="connsiteY2-94" fmla="*/ 541866 h 1049866"/>
                          <a:gd name="connsiteX3-95" fmla="*/ 3794818 w 4673016"/>
                          <a:gd name="connsiteY3-96" fmla="*/ 436179 h 1049866"/>
                          <a:gd name="connsiteX4-97" fmla="*/ 2300598 w 4673016"/>
                          <a:gd name="connsiteY4-98" fmla="*/ 1049866 h 1049866"/>
                          <a:gd name="connsiteX5-99" fmla="*/ 912064 w 4673016"/>
                          <a:gd name="connsiteY5-100" fmla="*/ 457200 h 1049866"/>
                          <a:gd name="connsiteX6-101" fmla="*/ 624198 w 4673016"/>
                          <a:gd name="connsiteY6-102" fmla="*/ 541866 h 1049866"/>
                          <a:gd name="connsiteX7-103" fmla="*/ 0 w 4673016"/>
                          <a:gd name="connsiteY7-104" fmla="*/ 232979 h 1049866"/>
                          <a:gd name="connsiteX8-105" fmla="*/ 912064 w 4673016"/>
                          <a:gd name="connsiteY8-106" fmla="*/ 16933 h 1049866"/>
                          <a:gd name="connsiteX9-107" fmla="*/ 2323954 w 4673016"/>
                          <a:gd name="connsiteY9-108" fmla="*/ 616023 h 1049866"/>
                          <a:gd name="connsiteX10-109" fmla="*/ 3756864 w 4673016"/>
                          <a:gd name="connsiteY10-110" fmla="*/ 0 h 1049866"/>
                          <a:gd name="connsiteX0-111" fmla="*/ 3756864 w 4673016"/>
                          <a:gd name="connsiteY0-112" fmla="*/ 0 h 1049866"/>
                          <a:gd name="connsiteX1-113" fmla="*/ 4673016 w 4673016"/>
                          <a:gd name="connsiteY1-114" fmla="*/ 239402 h 1049866"/>
                          <a:gd name="connsiteX2-115" fmla="*/ 3993931 w 4673016"/>
                          <a:gd name="connsiteY2-116" fmla="*/ 541866 h 1049866"/>
                          <a:gd name="connsiteX3-117" fmla="*/ 3794818 w 4673016"/>
                          <a:gd name="connsiteY3-118" fmla="*/ 436179 h 1049866"/>
                          <a:gd name="connsiteX4-119" fmla="*/ 2300598 w 4673016"/>
                          <a:gd name="connsiteY4-120" fmla="*/ 1049866 h 1049866"/>
                          <a:gd name="connsiteX5-121" fmla="*/ 912064 w 4673016"/>
                          <a:gd name="connsiteY5-122" fmla="*/ 457200 h 1049866"/>
                          <a:gd name="connsiteX6-123" fmla="*/ 624198 w 4673016"/>
                          <a:gd name="connsiteY6-124" fmla="*/ 541866 h 1049866"/>
                          <a:gd name="connsiteX7-125" fmla="*/ 0 w 4673016"/>
                          <a:gd name="connsiteY7-126" fmla="*/ 275021 h 1049866"/>
                          <a:gd name="connsiteX8-127" fmla="*/ 912064 w 4673016"/>
                          <a:gd name="connsiteY8-128" fmla="*/ 16933 h 1049866"/>
                          <a:gd name="connsiteX9-129" fmla="*/ 2323954 w 4673016"/>
                          <a:gd name="connsiteY9-130" fmla="*/ 616023 h 1049866"/>
                          <a:gd name="connsiteX10-131" fmla="*/ 3756864 w 4673016"/>
                          <a:gd name="connsiteY10-132" fmla="*/ 0 h 1049866"/>
                          <a:gd name="connsiteX0-133" fmla="*/ 3756864 w 4673016"/>
                          <a:gd name="connsiteY0-134" fmla="*/ 0 h 1049866"/>
                          <a:gd name="connsiteX1-135" fmla="*/ 4673016 w 4673016"/>
                          <a:gd name="connsiteY1-136" fmla="*/ 239402 h 1049866"/>
                          <a:gd name="connsiteX2-137" fmla="*/ 3993931 w 4673016"/>
                          <a:gd name="connsiteY2-138" fmla="*/ 541866 h 1049866"/>
                          <a:gd name="connsiteX3-139" fmla="*/ 3815839 w 4673016"/>
                          <a:gd name="connsiteY3-140" fmla="*/ 467710 h 1049866"/>
                          <a:gd name="connsiteX4-141" fmla="*/ 2300598 w 4673016"/>
                          <a:gd name="connsiteY4-142" fmla="*/ 1049866 h 1049866"/>
                          <a:gd name="connsiteX5-143" fmla="*/ 912064 w 4673016"/>
                          <a:gd name="connsiteY5-144" fmla="*/ 457200 h 1049866"/>
                          <a:gd name="connsiteX6-145" fmla="*/ 624198 w 4673016"/>
                          <a:gd name="connsiteY6-146" fmla="*/ 541866 h 1049866"/>
                          <a:gd name="connsiteX7-147" fmla="*/ 0 w 4673016"/>
                          <a:gd name="connsiteY7-148" fmla="*/ 275021 h 1049866"/>
                          <a:gd name="connsiteX8-149" fmla="*/ 912064 w 4673016"/>
                          <a:gd name="connsiteY8-150" fmla="*/ 16933 h 1049866"/>
                          <a:gd name="connsiteX9-151" fmla="*/ 2323954 w 4673016"/>
                          <a:gd name="connsiteY9-152" fmla="*/ 616023 h 1049866"/>
                          <a:gd name="connsiteX10-153" fmla="*/ 3756864 w 4673016"/>
                          <a:gd name="connsiteY10-154" fmla="*/ 0 h 1049866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" name="Freeform 188"/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" name="Freeform 189"/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" name="Freeform 190"/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-1" fmla="*/ 168165 w 3731172"/>
                          <a:gd name="connsiteY0-2" fmla="*/ 73572 h 1418896"/>
                          <a:gd name="connsiteX1-3" fmla="*/ 451945 w 3731172"/>
                          <a:gd name="connsiteY1-4" fmla="*/ 0 h 1418896"/>
                          <a:gd name="connsiteX2-5" fmla="*/ 1881352 w 3731172"/>
                          <a:gd name="connsiteY2-6" fmla="*/ 599089 h 1418896"/>
                          <a:gd name="connsiteX3-7" fmla="*/ 3363310 w 3731172"/>
                          <a:gd name="connsiteY3-8" fmla="*/ 0 h 1418896"/>
                          <a:gd name="connsiteX4-9" fmla="*/ 3584027 w 3731172"/>
                          <a:gd name="connsiteY4-10" fmla="*/ 73572 h 1418896"/>
                          <a:gd name="connsiteX5-11" fmla="*/ 2627586 w 3731172"/>
                          <a:gd name="connsiteY5-12" fmla="*/ 441434 h 1418896"/>
                          <a:gd name="connsiteX6-13" fmla="*/ 2596055 w 3731172"/>
                          <a:gd name="connsiteY6-14" fmla="*/ 914400 h 1418896"/>
                          <a:gd name="connsiteX7-15" fmla="*/ 3731172 w 3731172"/>
                          <a:gd name="connsiteY7-16" fmla="*/ 1345324 h 1418896"/>
                          <a:gd name="connsiteX8-17" fmla="*/ 3447393 w 3731172"/>
                          <a:gd name="connsiteY8-18" fmla="*/ 1408386 h 1418896"/>
                          <a:gd name="connsiteX9-19" fmla="*/ 1870841 w 3731172"/>
                          <a:gd name="connsiteY9-20" fmla="*/ 746234 h 1418896"/>
                          <a:gd name="connsiteX10-21" fmla="*/ 262758 w 3731172"/>
                          <a:gd name="connsiteY10-22" fmla="*/ 1418896 h 1418896"/>
                          <a:gd name="connsiteX11-23" fmla="*/ 0 w 3731172"/>
                          <a:gd name="connsiteY11-24" fmla="*/ 1324303 h 1418896"/>
                          <a:gd name="connsiteX12-25" fmla="*/ 1145627 w 3731172"/>
                          <a:gd name="connsiteY12-26" fmla="*/ 882869 h 1418896"/>
                          <a:gd name="connsiteX13-27" fmla="*/ 1114096 w 3731172"/>
                          <a:gd name="connsiteY13-28" fmla="*/ 409903 h 1418896"/>
                          <a:gd name="connsiteX14-29" fmla="*/ 441434 w 3731172"/>
                          <a:gd name="connsiteY14-30" fmla="*/ 10510 h 1418896"/>
                          <a:gd name="connsiteX15-31" fmla="*/ 441434 w 3731172"/>
                          <a:gd name="connsiteY15-32" fmla="*/ 10510 h 1418896"/>
                          <a:gd name="connsiteX0-33" fmla="*/ 168165 w 3731172"/>
                          <a:gd name="connsiteY0-34" fmla="*/ 73572 h 1418896"/>
                          <a:gd name="connsiteX1-35" fmla="*/ 451945 w 3731172"/>
                          <a:gd name="connsiteY1-36" fmla="*/ 0 h 1418896"/>
                          <a:gd name="connsiteX2-37" fmla="*/ 1881352 w 3731172"/>
                          <a:gd name="connsiteY2-38" fmla="*/ 599089 h 1418896"/>
                          <a:gd name="connsiteX3-39" fmla="*/ 3363310 w 3731172"/>
                          <a:gd name="connsiteY3-40" fmla="*/ 0 h 1418896"/>
                          <a:gd name="connsiteX4-41" fmla="*/ 3584027 w 3731172"/>
                          <a:gd name="connsiteY4-42" fmla="*/ 73572 h 1418896"/>
                          <a:gd name="connsiteX5-43" fmla="*/ 2627586 w 3731172"/>
                          <a:gd name="connsiteY5-44" fmla="*/ 441434 h 1418896"/>
                          <a:gd name="connsiteX6-45" fmla="*/ 2596055 w 3731172"/>
                          <a:gd name="connsiteY6-46" fmla="*/ 914400 h 1418896"/>
                          <a:gd name="connsiteX7-47" fmla="*/ 3731172 w 3731172"/>
                          <a:gd name="connsiteY7-48" fmla="*/ 1345324 h 1418896"/>
                          <a:gd name="connsiteX8-49" fmla="*/ 3447393 w 3731172"/>
                          <a:gd name="connsiteY8-50" fmla="*/ 1408386 h 1418896"/>
                          <a:gd name="connsiteX9-51" fmla="*/ 1870841 w 3731172"/>
                          <a:gd name="connsiteY9-52" fmla="*/ 746234 h 1418896"/>
                          <a:gd name="connsiteX10-53" fmla="*/ 262758 w 3731172"/>
                          <a:gd name="connsiteY10-54" fmla="*/ 1418896 h 1418896"/>
                          <a:gd name="connsiteX11-55" fmla="*/ 0 w 3731172"/>
                          <a:gd name="connsiteY11-56" fmla="*/ 1324303 h 1418896"/>
                          <a:gd name="connsiteX12-57" fmla="*/ 1145627 w 3731172"/>
                          <a:gd name="connsiteY12-58" fmla="*/ 882869 h 1418896"/>
                          <a:gd name="connsiteX13-59" fmla="*/ 1114096 w 3731172"/>
                          <a:gd name="connsiteY13-60" fmla="*/ 409903 h 1418896"/>
                          <a:gd name="connsiteX14-61" fmla="*/ 441434 w 3731172"/>
                          <a:gd name="connsiteY14-62" fmla="*/ 10510 h 1418896"/>
                          <a:gd name="connsiteX0-63" fmla="*/ 168165 w 3731172"/>
                          <a:gd name="connsiteY0-64" fmla="*/ 73572 h 1418896"/>
                          <a:gd name="connsiteX1-65" fmla="*/ 451945 w 3731172"/>
                          <a:gd name="connsiteY1-66" fmla="*/ 0 h 1418896"/>
                          <a:gd name="connsiteX2-67" fmla="*/ 1881352 w 3731172"/>
                          <a:gd name="connsiteY2-68" fmla="*/ 599089 h 1418896"/>
                          <a:gd name="connsiteX3-69" fmla="*/ 3363310 w 3731172"/>
                          <a:gd name="connsiteY3-70" fmla="*/ 0 h 1418896"/>
                          <a:gd name="connsiteX4-71" fmla="*/ 3584027 w 3731172"/>
                          <a:gd name="connsiteY4-72" fmla="*/ 73572 h 1418896"/>
                          <a:gd name="connsiteX5-73" fmla="*/ 2627586 w 3731172"/>
                          <a:gd name="connsiteY5-74" fmla="*/ 441434 h 1418896"/>
                          <a:gd name="connsiteX6-75" fmla="*/ 2596055 w 3731172"/>
                          <a:gd name="connsiteY6-76" fmla="*/ 914400 h 1418896"/>
                          <a:gd name="connsiteX7-77" fmla="*/ 3731172 w 3731172"/>
                          <a:gd name="connsiteY7-78" fmla="*/ 1345324 h 1418896"/>
                          <a:gd name="connsiteX8-79" fmla="*/ 3447393 w 3731172"/>
                          <a:gd name="connsiteY8-80" fmla="*/ 1408386 h 1418896"/>
                          <a:gd name="connsiteX9-81" fmla="*/ 1870841 w 3731172"/>
                          <a:gd name="connsiteY9-82" fmla="*/ 746234 h 1418896"/>
                          <a:gd name="connsiteX10-83" fmla="*/ 262758 w 3731172"/>
                          <a:gd name="connsiteY10-84" fmla="*/ 1418896 h 1418896"/>
                          <a:gd name="connsiteX11-85" fmla="*/ 0 w 3731172"/>
                          <a:gd name="connsiteY11-86" fmla="*/ 1324303 h 1418896"/>
                          <a:gd name="connsiteX12-87" fmla="*/ 1145627 w 3731172"/>
                          <a:gd name="connsiteY12-88" fmla="*/ 882869 h 1418896"/>
                          <a:gd name="connsiteX13-89" fmla="*/ 1114096 w 3731172"/>
                          <a:gd name="connsiteY13-90" fmla="*/ 409903 h 1418896"/>
                          <a:gd name="connsiteX14-91" fmla="*/ 357351 w 3731172"/>
                          <a:gd name="connsiteY14-92" fmla="*/ 115613 h 1418896"/>
                          <a:gd name="connsiteX0-93" fmla="*/ 168165 w 3731172"/>
                          <a:gd name="connsiteY0-94" fmla="*/ 73572 h 1418896"/>
                          <a:gd name="connsiteX1-95" fmla="*/ 451945 w 3731172"/>
                          <a:gd name="connsiteY1-96" fmla="*/ 0 h 1418896"/>
                          <a:gd name="connsiteX2-97" fmla="*/ 1881352 w 3731172"/>
                          <a:gd name="connsiteY2-98" fmla="*/ 599089 h 1418896"/>
                          <a:gd name="connsiteX3-99" fmla="*/ 3363310 w 3731172"/>
                          <a:gd name="connsiteY3-100" fmla="*/ 0 h 1418896"/>
                          <a:gd name="connsiteX4-101" fmla="*/ 3584027 w 3731172"/>
                          <a:gd name="connsiteY4-102" fmla="*/ 73572 h 1418896"/>
                          <a:gd name="connsiteX5-103" fmla="*/ 2627586 w 3731172"/>
                          <a:gd name="connsiteY5-104" fmla="*/ 441434 h 1418896"/>
                          <a:gd name="connsiteX6-105" fmla="*/ 2596055 w 3731172"/>
                          <a:gd name="connsiteY6-106" fmla="*/ 914400 h 1418896"/>
                          <a:gd name="connsiteX7-107" fmla="*/ 3731172 w 3731172"/>
                          <a:gd name="connsiteY7-108" fmla="*/ 1345324 h 1418896"/>
                          <a:gd name="connsiteX8-109" fmla="*/ 3447393 w 3731172"/>
                          <a:gd name="connsiteY8-110" fmla="*/ 1408386 h 1418896"/>
                          <a:gd name="connsiteX9-111" fmla="*/ 1870841 w 3731172"/>
                          <a:gd name="connsiteY9-112" fmla="*/ 746234 h 1418896"/>
                          <a:gd name="connsiteX10-113" fmla="*/ 262758 w 3731172"/>
                          <a:gd name="connsiteY10-114" fmla="*/ 1418896 h 1418896"/>
                          <a:gd name="connsiteX11-115" fmla="*/ 0 w 3731172"/>
                          <a:gd name="connsiteY11-116" fmla="*/ 1324303 h 1418896"/>
                          <a:gd name="connsiteX12-117" fmla="*/ 1145627 w 3731172"/>
                          <a:gd name="connsiteY12-118" fmla="*/ 882869 h 1418896"/>
                          <a:gd name="connsiteX13-119" fmla="*/ 1114096 w 3731172"/>
                          <a:gd name="connsiteY13-120" fmla="*/ 409903 h 1418896"/>
                          <a:gd name="connsiteX14-121" fmla="*/ 147144 w 3731172"/>
                          <a:gd name="connsiteY14-122" fmla="*/ 63061 h 1418896"/>
                          <a:gd name="connsiteX0-123" fmla="*/ 168165 w 3731172"/>
                          <a:gd name="connsiteY0-124" fmla="*/ 73572 h 1418896"/>
                          <a:gd name="connsiteX1-125" fmla="*/ 451945 w 3731172"/>
                          <a:gd name="connsiteY1-126" fmla="*/ 0 h 1418896"/>
                          <a:gd name="connsiteX2-127" fmla="*/ 1881352 w 3731172"/>
                          <a:gd name="connsiteY2-128" fmla="*/ 599089 h 1418896"/>
                          <a:gd name="connsiteX3-129" fmla="*/ 3363310 w 3731172"/>
                          <a:gd name="connsiteY3-130" fmla="*/ 0 h 1418896"/>
                          <a:gd name="connsiteX4-131" fmla="*/ 3584027 w 3731172"/>
                          <a:gd name="connsiteY4-132" fmla="*/ 73572 h 1418896"/>
                          <a:gd name="connsiteX5-133" fmla="*/ 2627586 w 3731172"/>
                          <a:gd name="connsiteY5-134" fmla="*/ 441434 h 1418896"/>
                          <a:gd name="connsiteX6-135" fmla="*/ 2596055 w 3731172"/>
                          <a:gd name="connsiteY6-136" fmla="*/ 914400 h 1418896"/>
                          <a:gd name="connsiteX7-137" fmla="*/ 3731172 w 3731172"/>
                          <a:gd name="connsiteY7-138" fmla="*/ 1345324 h 1418896"/>
                          <a:gd name="connsiteX8-139" fmla="*/ 3447393 w 3731172"/>
                          <a:gd name="connsiteY8-140" fmla="*/ 1408386 h 1418896"/>
                          <a:gd name="connsiteX9-141" fmla="*/ 1870841 w 3731172"/>
                          <a:gd name="connsiteY9-142" fmla="*/ 746234 h 1418896"/>
                          <a:gd name="connsiteX10-143" fmla="*/ 262758 w 3731172"/>
                          <a:gd name="connsiteY10-144" fmla="*/ 1418896 h 1418896"/>
                          <a:gd name="connsiteX11-145" fmla="*/ 0 w 3731172"/>
                          <a:gd name="connsiteY11-146" fmla="*/ 1324303 h 1418896"/>
                          <a:gd name="connsiteX12-147" fmla="*/ 1145627 w 3731172"/>
                          <a:gd name="connsiteY12-148" fmla="*/ 882869 h 1418896"/>
                          <a:gd name="connsiteX13-149" fmla="*/ 1114096 w 3731172"/>
                          <a:gd name="connsiteY13-150" fmla="*/ 420413 h 1418896"/>
                          <a:gd name="connsiteX14-151" fmla="*/ 147144 w 3731172"/>
                          <a:gd name="connsiteY14-152" fmla="*/ 63061 h 1418896"/>
                          <a:gd name="connsiteX0-153" fmla="*/ 168165 w 3731172"/>
                          <a:gd name="connsiteY0-154" fmla="*/ 73572 h 1418896"/>
                          <a:gd name="connsiteX1-155" fmla="*/ 451945 w 3731172"/>
                          <a:gd name="connsiteY1-156" fmla="*/ 0 h 1418896"/>
                          <a:gd name="connsiteX2-157" fmla="*/ 1881352 w 3731172"/>
                          <a:gd name="connsiteY2-158" fmla="*/ 599089 h 1418896"/>
                          <a:gd name="connsiteX3-159" fmla="*/ 3363310 w 3731172"/>
                          <a:gd name="connsiteY3-160" fmla="*/ 0 h 1418896"/>
                          <a:gd name="connsiteX4-161" fmla="*/ 3584027 w 3731172"/>
                          <a:gd name="connsiteY4-162" fmla="*/ 73572 h 1418896"/>
                          <a:gd name="connsiteX5-163" fmla="*/ 2627586 w 3731172"/>
                          <a:gd name="connsiteY5-164" fmla="*/ 441434 h 1418896"/>
                          <a:gd name="connsiteX6-165" fmla="*/ 2596055 w 3731172"/>
                          <a:gd name="connsiteY6-166" fmla="*/ 914400 h 1418896"/>
                          <a:gd name="connsiteX7-167" fmla="*/ 3731172 w 3731172"/>
                          <a:gd name="connsiteY7-168" fmla="*/ 1345324 h 1418896"/>
                          <a:gd name="connsiteX8-169" fmla="*/ 3447393 w 3731172"/>
                          <a:gd name="connsiteY8-170" fmla="*/ 1408386 h 1418896"/>
                          <a:gd name="connsiteX9-171" fmla="*/ 1870841 w 3731172"/>
                          <a:gd name="connsiteY9-172" fmla="*/ 746234 h 1418896"/>
                          <a:gd name="connsiteX10-173" fmla="*/ 262758 w 3731172"/>
                          <a:gd name="connsiteY10-174" fmla="*/ 1418896 h 1418896"/>
                          <a:gd name="connsiteX11-175" fmla="*/ 0 w 3731172"/>
                          <a:gd name="connsiteY11-176" fmla="*/ 1324303 h 1418896"/>
                          <a:gd name="connsiteX12-177" fmla="*/ 1145627 w 3731172"/>
                          <a:gd name="connsiteY12-178" fmla="*/ 882869 h 1418896"/>
                          <a:gd name="connsiteX13-179" fmla="*/ 1114096 w 3731172"/>
                          <a:gd name="connsiteY13-180" fmla="*/ 420413 h 1418896"/>
                          <a:gd name="connsiteX14-181" fmla="*/ 189185 w 3731172"/>
                          <a:gd name="connsiteY14-182" fmla="*/ 84081 h 1418896"/>
                          <a:gd name="connsiteX0-183" fmla="*/ 168165 w 3731172"/>
                          <a:gd name="connsiteY0-184" fmla="*/ 73572 h 1418896"/>
                          <a:gd name="connsiteX1-185" fmla="*/ 451945 w 3731172"/>
                          <a:gd name="connsiteY1-186" fmla="*/ 0 h 1418896"/>
                          <a:gd name="connsiteX2-187" fmla="*/ 1881352 w 3731172"/>
                          <a:gd name="connsiteY2-188" fmla="*/ 599089 h 1418896"/>
                          <a:gd name="connsiteX3-189" fmla="*/ 3363310 w 3731172"/>
                          <a:gd name="connsiteY3-190" fmla="*/ 0 h 1418896"/>
                          <a:gd name="connsiteX4-191" fmla="*/ 3584027 w 3731172"/>
                          <a:gd name="connsiteY4-192" fmla="*/ 73572 h 1418896"/>
                          <a:gd name="connsiteX5-193" fmla="*/ 2627586 w 3731172"/>
                          <a:gd name="connsiteY5-194" fmla="*/ 441434 h 1418896"/>
                          <a:gd name="connsiteX6-195" fmla="*/ 2596055 w 3731172"/>
                          <a:gd name="connsiteY6-196" fmla="*/ 914400 h 1418896"/>
                          <a:gd name="connsiteX7-197" fmla="*/ 3731172 w 3731172"/>
                          <a:gd name="connsiteY7-198" fmla="*/ 1345324 h 1418896"/>
                          <a:gd name="connsiteX8-199" fmla="*/ 3447393 w 3731172"/>
                          <a:gd name="connsiteY8-200" fmla="*/ 1408386 h 1418896"/>
                          <a:gd name="connsiteX9-201" fmla="*/ 1870841 w 3731172"/>
                          <a:gd name="connsiteY9-202" fmla="*/ 746234 h 1418896"/>
                          <a:gd name="connsiteX10-203" fmla="*/ 262758 w 3731172"/>
                          <a:gd name="connsiteY10-204" fmla="*/ 1418896 h 1418896"/>
                          <a:gd name="connsiteX11-205" fmla="*/ 0 w 3731172"/>
                          <a:gd name="connsiteY11-206" fmla="*/ 1324303 h 1418896"/>
                          <a:gd name="connsiteX12-207" fmla="*/ 1145627 w 3731172"/>
                          <a:gd name="connsiteY12-208" fmla="*/ 882869 h 1418896"/>
                          <a:gd name="connsiteX13-209" fmla="*/ 1114096 w 3731172"/>
                          <a:gd name="connsiteY13-210" fmla="*/ 420413 h 1418896"/>
                          <a:gd name="connsiteX14-211" fmla="*/ 189185 w 3731172"/>
                          <a:gd name="connsiteY14-212" fmla="*/ 84081 h 1418896"/>
                          <a:gd name="connsiteX15-213" fmla="*/ 168165 w 3731172"/>
                          <a:gd name="connsiteY15-214" fmla="*/ 73572 h 1418896"/>
                          <a:gd name="connsiteX0-215" fmla="*/ 168165 w 3731172"/>
                          <a:gd name="connsiteY0-216" fmla="*/ 73572 h 1418896"/>
                          <a:gd name="connsiteX1-217" fmla="*/ 451945 w 3731172"/>
                          <a:gd name="connsiteY1-218" fmla="*/ 0 h 1418896"/>
                          <a:gd name="connsiteX2-219" fmla="*/ 1881352 w 3731172"/>
                          <a:gd name="connsiteY2-220" fmla="*/ 599089 h 1418896"/>
                          <a:gd name="connsiteX3-221" fmla="*/ 3363310 w 3731172"/>
                          <a:gd name="connsiteY3-222" fmla="*/ 0 h 1418896"/>
                          <a:gd name="connsiteX4-223" fmla="*/ 3584027 w 3731172"/>
                          <a:gd name="connsiteY4-224" fmla="*/ 73572 h 1418896"/>
                          <a:gd name="connsiteX5-225" fmla="*/ 2627586 w 3731172"/>
                          <a:gd name="connsiteY5-226" fmla="*/ 441434 h 1418896"/>
                          <a:gd name="connsiteX6-227" fmla="*/ 2596055 w 3731172"/>
                          <a:gd name="connsiteY6-228" fmla="*/ 914400 h 1418896"/>
                          <a:gd name="connsiteX7-229" fmla="*/ 3731172 w 3731172"/>
                          <a:gd name="connsiteY7-230" fmla="*/ 1345324 h 1418896"/>
                          <a:gd name="connsiteX8-231" fmla="*/ 3447393 w 3731172"/>
                          <a:gd name="connsiteY8-232" fmla="*/ 1408386 h 1418896"/>
                          <a:gd name="connsiteX9-233" fmla="*/ 1870841 w 3731172"/>
                          <a:gd name="connsiteY9-234" fmla="*/ 746234 h 1418896"/>
                          <a:gd name="connsiteX10-235" fmla="*/ 262758 w 3731172"/>
                          <a:gd name="connsiteY10-236" fmla="*/ 1418896 h 1418896"/>
                          <a:gd name="connsiteX11-237" fmla="*/ 0 w 3731172"/>
                          <a:gd name="connsiteY11-238" fmla="*/ 1324303 h 1418896"/>
                          <a:gd name="connsiteX12-239" fmla="*/ 1145627 w 3731172"/>
                          <a:gd name="connsiteY12-240" fmla="*/ 882869 h 1418896"/>
                          <a:gd name="connsiteX13-241" fmla="*/ 1156137 w 3731172"/>
                          <a:gd name="connsiteY13-242" fmla="*/ 441434 h 1418896"/>
                          <a:gd name="connsiteX14-243" fmla="*/ 189185 w 3731172"/>
                          <a:gd name="connsiteY14-244" fmla="*/ 84081 h 1418896"/>
                          <a:gd name="connsiteX15-245" fmla="*/ 168165 w 3731172"/>
                          <a:gd name="connsiteY15-246" fmla="*/ 73572 h 1418896"/>
                          <a:gd name="connsiteX0-247" fmla="*/ 168165 w 3731172"/>
                          <a:gd name="connsiteY0-248" fmla="*/ 73572 h 1418896"/>
                          <a:gd name="connsiteX1-249" fmla="*/ 451945 w 3731172"/>
                          <a:gd name="connsiteY1-250" fmla="*/ 0 h 1418896"/>
                          <a:gd name="connsiteX2-251" fmla="*/ 1881352 w 3731172"/>
                          <a:gd name="connsiteY2-252" fmla="*/ 599089 h 1418896"/>
                          <a:gd name="connsiteX3-253" fmla="*/ 3363310 w 3731172"/>
                          <a:gd name="connsiteY3-254" fmla="*/ 0 h 1418896"/>
                          <a:gd name="connsiteX4-255" fmla="*/ 3584027 w 3731172"/>
                          <a:gd name="connsiteY4-256" fmla="*/ 73572 h 1418896"/>
                          <a:gd name="connsiteX5-257" fmla="*/ 2627586 w 3731172"/>
                          <a:gd name="connsiteY5-258" fmla="*/ 441434 h 1418896"/>
                          <a:gd name="connsiteX6-259" fmla="*/ 2596055 w 3731172"/>
                          <a:gd name="connsiteY6-260" fmla="*/ 914400 h 1418896"/>
                          <a:gd name="connsiteX7-261" fmla="*/ 3731172 w 3731172"/>
                          <a:gd name="connsiteY7-262" fmla="*/ 1345324 h 1418896"/>
                          <a:gd name="connsiteX8-263" fmla="*/ 3447393 w 3731172"/>
                          <a:gd name="connsiteY8-264" fmla="*/ 1408386 h 1418896"/>
                          <a:gd name="connsiteX9-265" fmla="*/ 1870841 w 3731172"/>
                          <a:gd name="connsiteY9-266" fmla="*/ 746234 h 1418896"/>
                          <a:gd name="connsiteX10-267" fmla="*/ 262758 w 3731172"/>
                          <a:gd name="connsiteY10-268" fmla="*/ 1418896 h 1418896"/>
                          <a:gd name="connsiteX11-269" fmla="*/ 0 w 3731172"/>
                          <a:gd name="connsiteY11-270" fmla="*/ 1324303 h 1418896"/>
                          <a:gd name="connsiteX12-271" fmla="*/ 1145627 w 3731172"/>
                          <a:gd name="connsiteY12-272" fmla="*/ 882869 h 1418896"/>
                          <a:gd name="connsiteX13-273" fmla="*/ 1145626 w 3731172"/>
                          <a:gd name="connsiteY13-274" fmla="*/ 451945 h 1418896"/>
                          <a:gd name="connsiteX14-275" fmla="*/ 189185 w 3731172"/>
                          <a:gd name="connsiteY14-276" fmla="*/ 84081 h 1418896"/>
                          <a:gd name="connsiteX15-277" fmla="*/ 168165 w 3731172"/>
                          <a:gd name="connsiteY15-278" fmla="*/ 73572 h 1418896"/>
                          <a:gd name="connsiteX0-279" fmla="*/ 168165 w 3731172"/>
                          <a:gd name="connsiteY0-280" fmla="*/ 73572 h 1418896"/>
                          <a:gd name="connsiteX1-281" fmla="*/ 451945 w 3731172"/>
                          <a:gd name="connsiteY1-282" fmla="*/ 0 h 1418896"/>
                          <a:gd name="connsiteX2-283" fmla="*/ 1881352 w 3731172"/>
                          <a:gd name="connsiteY2-284" fmla="*/ 599089 h 1418896"/>
                          <a:gd name="connsiteX3-285" fmla="*/ 3363310 w 3731172"/>
                          <a:gd name="connsiteY3-286" fmla="*/ 0 h 1418896"/>
                          <a:gd name="connsiteX4-287" fmla="*/ 3584027 w 3731172"/>
                          <a:gd name="connsiteY4-288" fmla="*/ 73572 h 1418896"/>
                          <a:gd name="connsiteX5-289" fmla="*/ 2627586 w 3731172"/>
                          <a:gd name="connsiteY5-290" fmla="*/ 441434 h 1418896"/>
                          <a:gd name="connsiteX6-291" fmla="*/ 2596055 w 3731172"/>
                          <a:gd name="connsiteY6-292" fmla="*/ 914400 h 1418896"/>
                          <a:gd name="connsiteX7-293" fmla="*/ 3731172 w 3731172"/>
                          <a:gd name="connsiteY7-294" fmla="*/ 1345324 h 1418896"/>
                          <a:gd name="connsiteX8-295" fmla="*/ 3447393 w 3731172"/>
                          <a:gd name="connsiteY8-296" fmla="*/ 1408386 h 1418896"/>
                          <a:gd name="connsiteX9-297" fmla="*/ 1870841 w 3731172"/>
                          <a:gd name="connsiteY9-298" fmla="*/ 746234 h 1418896"/>
                          <a:gd name="connsiteX10-299" fmla="*/ 262758 w 3731172"/>
                          <a:gd name="connsiteY10-300" fmla="*/ 1418896 h 1418896"/>
                          <a:gd name="connsiteX11-301" fmla="*/ 0 w 3731172"/>
                          <a:gd name="connsiteY11-302" fmla="*/ 1324303 h 1418896"/>
                          <a:gd name="connsiteX12-303" fmla="*/ 1145627 w 3731172"/>
                          <a:gd name="connsiteY12-304" fmla="*/ 903890 h 1418896"/>
                          <a:gd name="connsiteX13-305" fmla="*/ 1145626 w 3731172"/>
                          <a:gd name="connsiteY13-306" fmla="*/ 451945 h 1418896"/>
                          <a:gd name="connsiteX14-307" fmla="*/ 189185 w 3731172"/>
                          <a:gd name="connsiteY14-308" fmla="*/ 84081 h 1418896"/>
                          <a:gd name="connsiteX15-309" fmla="*/ 168165 w 3731172"/>
                          <a:gd name="connsiteY15-310" fmla="*/ 73572 h 1418896"/>
                          <a:gd name="connsiteX0-311" fmla="*/ 147144 w 3710151"/>
                          <a:gd name="connsiteY0-312" fmla="*/ 73572 h 1418896"/>
                          <a:gd name="connsiteX1-313" fmla="*/ 430924 w 3710151"/>
                          <a:gd name="connsiteY1-314" fmla="*/ 0 h 1418896"/>
                          <a:gd name="connsiteX2-315" fmla="*/ 1860331 w 3710151"/>
                          <a:gd name="connsiteY2-316" fmla="*/ 599089 h 1418896"/>
                          <a:gd name="connsiteX3-317" fmla="*/ 3342289 w 3710151"/>
                          <a:gd name="connsiteY3-318" fmla="*/ 0 h 1418896"/>
                          <a:gd name="connsiteX4-319" fmla="*/ 3563006 w 3710151"/>
                          <a:gd name="connsiteY4-320" fmla="*/ 73572 h 1418896"/>
                          <a:gd name="connsiteX5-321" fmla="*/ 2606565 w 3710151"/>
                          <a:gd name="connsiteY5-322" fmla="*/ 441434 h 1418896"/>
                          <a:gd name="connsiteX6-323" fmla="*/ 2575034 w 3710151"/>
                          <a:gd name="connsiteY6-324" fmla="*/ 914400 h 1418896"/>
                          <a:gd name="connsiteX7-325" fmla="*/ 3710151 w 3710151"/>
                          <a:gd name="connsiteY7-326" fmla="*/ 1345324 h 1418896"/>
                          <a:gd name="connsiteX8-327" fmla="*/ 3426372 w 3710151"/>
                          <a:gd name="connsiteY8-328" fmla="*/ 1408386 h 1418896"/>
                          <a:gd name="connsiteX9-329" fmla="*/ 1849820 w 3710151"/>
                          <a:gd name="connsiteY9-330" fmla="*/ 746234 h 1418896"/>
                          <a:gd name="connsiteX10-331" fmla="*/ 241737 w 3710151"/>
                          <a:gd name="connsiteY10-332" fmla="*/ 1418896 h 1418896"/>
                          <a:gd name="connsiteX11-333" fmla="*/ 0 w 3710151"/>
                          <a:gd name="connsiteY11-334" fmla="*/ 1334814 h 1418896"/>
                          <a:gd name="connsiteX12-335" fmla="*/ 1124606 w 3710151"/>
                          <a:gd name="connsiteY12-336" fmla="*/ 903890 h 1418896"/>
                          <a:gd name="connsiteX13-337" fmla="*/ 1124605 w 3710151"/>
                          <a:gd name="connsiteY13-338" fmla="*/ 451945 h 1418896"/>
                          <a:gd name="connsiteX14-339" fmla="*/ 168164 w 3710151"/>
                          <a:gd name="connsiteY14-340" fmla="*/ 84081 h 1418896"/>
                          <a:gd name="connsiteX15-341" fmla="*/ 147144 w 3710151"/>
                          <a:gd name="connsiteY15-342" fmla="*/ 73572 h 1418896"/>
                          <a:gd name="connsiteX0-343" fmla="*/ 147144 w 3710151"/>
                          <a:gd name="connsiteY0-344" fmla="*/ 73572 h 1418896"/>
                          <a:gd name="connsiteX1-345" fmla="*/ 430924 w 3710151"/>
                          <a:gd name="connsiteY1-346" fmla="*/ 0 h 1418896"/>
                          <a:gd name="connsiteX2-347" fmla="*/ 1860331 w 3710151"/>
                          <a:gd name="connsiteY2-348" fmla="*/ 599089 h 1418896"/>
                          <a:gd name="connsiteX3-349" fmla="*/ 3342289 w 3710151"/>
                          <a:gd name="connsiteY3-350" fmla="*/ 0 h 1418896"/>
                          <a:gd name="connsiteX4-351" fmla="*/ 3563006 w 3710151"/>
                          <a:gd name="connsiteY4-352" fmla="*/ 73572 h 1418896"/>
                          <a:gd name="connsiteX5-353" fmla="*/ 2606565 w 3710151"/>
                          <a:gd name="connsiteY5-354" fmla="*/ 441434 h 1418896"/>
                          <a:gd name="connsiteX6-355" fmla="*/ 2606565 w 3710151"/>
                          <a:gd name="connsiteY6-356" fmla="*/ 924910 h 1418896"/>
                          <a:gd name="connsiteX7-357" fmla="*/ 3710151 w 3710151"/>
                          <a:gd name="connsiteY7-358" fmla="*/ 1345324 h 1418896"/>
                          <a:gd name="connsiteX8-359" fmla="*/ 3426372 w 3710151"/>
                          <a:gd name="connsiteY8-360" fmla="*/ 1408386 h 1418896"/>
                          <a:gd name="connsiteX9-361" fmla="*/ 1849820 w 3710151"/>
                          <a:gd name="connsiteY9-362" fmla="*/ 746234 h 1418896"/>
                          <a:gd name="connsiteX10-363" fmla="*/ 241737 w 3710151"/>
                          <a:gd name="connsiteY10-364" fmla="*/ 1418896 h 1418896"/>
                          <a:gd name="connsiteX11-365" fmla="*/ 0 w 3710151"/>
                          <a:gd name="connsiteY11-366" fmla="*/ 1334814 h 1418896"/>
                          <a:gd name="connsiteX12-367" fmla="*/ 1124606 w 3710151"/>
                          <a:gd name="connsiteY12-368" fmla="*/ 903890 h 1418896"/>
                          <a:gd name="connsiteX13-369" fmla="*/ 1124605 w 3710151"/>
                          <a:gd name="connsiteY13-370" fmla="*/ 451945 h 1418896"/>
                          <a:gd name="connsiteX14-371" fmla="*/ 168164 w 3710151"/>
                          <a:gd name="connsiteY14-372" fmla="*/ 84081 h 1418896"/>
                          <a:gd name="connsiteX15-373" fmla="*/ 147144 w 3710151"/>
                          <a:gd name="connsiteY15-374" fmla="*/ 73572 h 1418896"/>
                          <a:gd name="connsiteX0-375" fmla="*/ 147144 w 3710151"/>
                          <a:gd name="connsiteY0-376" fmla="*/ 73572 h 1418896"/>
                          <a:gd name="connsiteX1-377" fmla="*/ 430924 w 3710151"/>
                          <a:gd name="connsiteY1-378" fmla="*/ 0 h 1418896"/>
                          <a:gd name="connsiteX2-379" fmla="*/ 1860331 w 3710151"/>
                          <a:gd name="connsiteY2-380" fmla="*/ 599089 h 1418896"/>
                          <a:gd name="connsiteX3-381" fmla="*/ 3342289 w 3710151"/>
                          <a:gd name="connsiteY3-382" fmla="*/ 0 h 1418896"/>
                          <a:gd name="connsiteX4-383" fmla="*/ 3563006 w 3710151"/>
                          <a:gd name="connsiteY4-384" fmla="*/ 73572 h 1418896"/>
                          <a:gd name="connsiteX5-385" fmla="*/ 2606565 w 3710151"/>
                          <a:gd name="connsiteY5-386" fmla="*/ 441434 h 1418896"/>
                          <a:gd name="connsiteX6-387" fmla="*/ 2610282 w 3710151"/>
                          <a:gd name="connsiteY6-388" fmla="*/ 902607 h 1418896"/>
                          <a:gd name="connsiteX7-389" fmla="*/ 3710151 w 3710151"/>
                          <a:gd name="connsiteY7-390" fmla="*/ 1345324 h 1418896"/>
                          <a:gd name="connsiteX8-391" fmla="*/ 3426372 w 3710151"/>
                          <a:gd name="connsiteY8-392" fmla="*/ 1408386 h 1418896"/>
                          <a:gd name="connsiteX9-393" fmla="*/ 1849820 w 3710151"/>
                          <a:gd name="connsiteY9-394" fmla="*/ 746234 h 1418896"/>
                          <a:gd name="connsiteX10-395" fmla="*/ 241737 w 3710151"/>
                          <a:gd name="connsiteY10-396" fmla="*/ 1418896 h 1418896"/>
                          <a:gd name="connsiteX11-397" fmla="*/ 0 w 3710151"/>
                          <a:gd name="connsiteY11-398" fmla="*/ 1334814 h 1418896"/>
                          <a:gd name="connsiteX12-399" fmla="*/ 1124606 w 3710151"/>
                          <a:gd name="connsiteY12-400" fmla="*/ 903890 h 1418896"/>
                          <a:gd name="connsiteX13-401" fmla="*/ 1124605 w 3710151"/>
                          <a:gd name="connsiteY13-402" fmla="*/ 451945 h 1418896"/>
                          <a:gd name="connsiteX14-403" fmla="*/ 168164 w 3710151"/>
                          <a:gd name="connsiteY14-404" fmla="*/ 84081 h 1418896"/>
                          <a:gd name="connsiteX15-405" fmla="*/ 147144 w 3710151"/>
                          <a:gd name="connsiteY15-406" fmla="*/ 73572 h 1418896"/>
                          <a:gd name="connsiteX0-407" fmla="*/ 147144 w 3710151"/>
                          <a:gd name="connsiteY0-408" fmla="*/ 73572 h 1418896"/>
                          <a:gd name="connsiteX1-409" fmla="*/ 430924 w 3710151"/>
                          <a:gd name="connsiteY1-410" fmla="*/ 0 h 1418896"/>
                          <a:gd name="connsiteX2-411" fmla="*/ 1860331 w 3710151"/>
                          <a:gd name="connsiteY2-412" fmla="*/ 599089 h 1418896"/>
                          <a:gd name="connsiteX3-413" fmla="*/ 3342289 w 3710151"/>
                          <a:gd name="connsiteY3-414" fmla="*/ 0 h 1418896"/>
                          <a:gd name="connsiteX4-415" fmla="*/ 3563006 w 3710151"/>
                          <a:gd name="connsiteY4-416" fmla="*/ 73572 h 1418896"/>
                          <a:gd name="connsiteX5-417" fmla="*/ 2617717 w 3710151"/>
                          <a:gd name="connsiteY5-418" fmla="*/ 445151 h 1418896"/>
                          <a:gd name="connsiteX6-419" fmla="*/ 2610282 w 3710151"/>
                          <a:gd name="connsiteY6-420" fmla="*/ 902607 h 1418896"/>
                          <a:gd name="connsiteX7-421" fmla="*/ 3710151 w 3710151"/>
                          <a:gd name="connsiteY7-422" fmla="*/ 1345324 h 1418896"/>
                          <a:gd name="connsiteX8-423" fmla="*/ 3426372 w 3710151"/>
                          <a:gd name="connsiteY8-424" fmla="*/ 1408386 h 1418896"/>
                          <a:gd name="connsiteX9-425" fmla="*/ 1849820 w 3710151"/>
                          <a:gd name="connsiteY9-426" fmla="*/ 746234 h 1418896"/>
                          <a:gd name="connsiteX10-427" fmla="*/ 241737 w 3710151"/>
                          <a:gd name="connsiteY10-428" fmla="*/ 1418896 h 1418896"/>
                          <a:gd name="connsiteX11-429" fmla="*/ 0 w 3710151"/>
                          <a:gd name="connsiteY11-430" fmla="*/ 1334814 h 1418896"/>
                          <a:gd name="connsiteX12-431" fmla="*/ 1124606 w 3710151"/>
                          <a:gd name="connsiteY12-432" fmla="*/ 903890 h 1418896"/>
                          <a:gd name="connsiteX13-433" fmla="*/ 1124605 w 3710151"/>
                          <a:gd name="connsiteY13-434" fmla="*/ 451945 h 1418896"/>
                          <a:gd name="connsiteX14-435" fmla="*/ 168164 w 3710151"/>
                          <a:gd name="connsiteY14-436" fmla="*/ 84081 h 1418896"/>
                          <a:gd name="connsiteX15-437" fmla="*/ 147144 w 3710151"/>
                          <a:gd name="connsiteY15-438" fmla="*/ 73572 h 1418896"/>
                          <a:gd name="connsiteX0-439" fmla="*/ 147144 w 3710151"/>
                          <a:gd name="connsiteY0-440" fmla="*/ 73572 h 1418896"/>
                          <a:gd name="connsiteX1-441" fmla="*/ 430924 w 3710151"/>
                          <a:gd name="connsiteY1-442" fmla="*/ 0 h 1418896"/>
                          <a:gd name="connsiteX2-443" fmla="*/ 1860331 w 3710151"/>
                          <a:gd name="connsiteY2-444" fmla="*/ 599089 h 1418896"/>
                          <a:gd name="connsiteX3-445" fmla="*/ 3342289 w 3710151"/>
                          <a:gd name="connsiteY3-446" fmla="*/ 0 h 1418896"/>
                          <a:gd name="connsiteX4-447" fmla="*/ 3563006 w 3710151"/>
                          <a:gd name="connsiteY4-448" fmla="*/ 73572 h 1418896"/>
                          <a:gd name="connsiteX5-449" fmla="*/ 2617717 w 3710151"/>
                          <a:gd name="connsiteY5-450" fmla="*/ 448868 h 1418896"/>
                          <a:gd name="connsiteX6-451" fmla="*/ 2610282 w 3710151"/>
                          <a:gd name="connsiteY6-452" fmla="*/ 902607 h 1418896"/>
                          <a:gd name="connsiteX7-453" fmla="*/ 3710151 w 3710151"/>
                          <a:gd name="connsiteY7-454" fmla="*/ 1345324 h 1418896"/>
                          <a:gd name="connsiteX8-455" fmla="*/ 3426372 w 3710151"/>
                          <a:gd name="connsiteY8-456" fmla="*/ 1408386 h 1418896"/>
                          <a:gd name="connsiteX9-457" fmla="*/ 1849820 w 3710151"/>
                          <a:gd name="connsiteY9-458" fmla="*/ 746234 h 1418896"/>
                          <a:gd name="connsiteX10-459" fmla="*/ 241737 w 3710151"/>
                          <a:gd name="connsiteY10-460" fmla="*/ 1418896 h 1418896"/>
                          <a:gd name="connsiteX11-461" fmla="*/ 0 w 3710151"/>
                          <a:gd name="connsiteY11-462" fmla="*/ 1334814 h 1418896"/>
                          <a:gd name="connsiteX12-463" fmla="*/ 1124606 w 3710151"/>
                          <a:gd name="connsiteY12-464" fmla="*/ 903890 h 1418896"/>
                          <a:gd name="connsiteX13-465" fmla="*/ 1124605 w 3710151"/>
                          <a:gd name="connsiteY13-466" fmla="*/ 451945 h 1418896"/>
                          <a:gd name="connsiteX14-467" fmla="*/ 168164 w 3710151"/>
                          <a:gd name="connsiteY14-468" fmla="*/ 84081 h 1418896"/>
                          <a:gd name="connsiteX15-469" fmla="*/ 147144 w 3710151"/>
                          <a:gd name="connsiteY15-470" fmla="*/ 73572 h 1418896"/>
                          <a:gd name="connsiteX0-471" fmla="*/ 147144 w 3710151"/>
                          <a:gd name="connsiteY0-472" fmla="*/ 73572 h 1418896"/>
                          <a:gd name="connsiteX1-473" fmla="*/ 430924 w 3710151"/>
                          <a:gd name="connsiteY1-474" fmla="*/ 0 h 1418896"/>
                          <a:gd name="connsiteX2-475" fmla="*/ 1838028 w 3710151"/>
                          <a:gd name="connsiteY2-476" fmla="*/ 591655 h 1418896"/>
                          <a:gd name="connsiteX3-477" fmla="*/ 3342289 w 3710151"/>
                          <a:gd name="connsiteY3-478" fmla="*/ 0 h 1418896"/>
                          <a:gd name="connsiteX4-479" fmla="*/ 3563006 w 3710151"/>
                          <a:gd name="connsiteY4-480" fmla="*/ 73572 h 1418896"/>
                          <a:gd name="connsiteX5-481" fmla="*/ 2617717 w 3710151"/>
                          <a:gd name="connsiteY5-482" fmla="*/ 448868 h 1418896"/>
                          <a:gd name="connsiteX6-483" fmla="*/ 2610282 w 3710151"/>
                          <a:gd name="connsiteY6-484" fmla="*/ 902607 h 1418896"/>
                          <a:gd name="connsiteX7-485" fmla="*/ 3710151 w 3710151"/>
                          <a:gd name="connsiteY7-486" fmla="*/ 1345324 h 1418896"/>
                          <a:gd name="connsiteX8-487" fmla="*/ 3426372 w 3710151"/>
                          <a:gd name="connsiteY8-488" fmla="*/ 1408386 h 1418896"/>
                          <a:gd name="connsiteX9-489" fmla="*/ 1849820 w 3710151"/>
                          <a:gd name="connsiteY9-490" fmla="*/ 746234 h 1418896"/>
                          <a:gd name="connsiteX10-491" fmla="*/ 241737 w 3710151"/>
                          <a:gd name="connsiteY10-492" fmla="*/ 1418896 h 1418896"/>
                          <a:gd name="connsiteX11-493" fmla="*/ 0 w 3710151"/>
                          <a:gd name="connsiteY11-494" fmla="*/ 1334814 h 1418896"/>
                          <a:gd name="connsiteX12-495" fmla="*/ 1124606 w 3710151"/>
                          <a:gd name="connsiteY12-496" fmla="*/ 903890 h 1418896"/>
                          <a:gd name="connsiteX13-497" fmla="*/ 1124605 w 3710151"/>
                          <a:gd name="connsiteY13-498" fmla="*/ 451945 h 1418896"/>
                          <a:gd name="connsiteX14-499" fmla="*/ 168164 w 3710151"/>
                          <a:gd name="connsiteY14-500" fmla="*/ 84081 h 1418896"/>
                          <a:gd name="connsiteX15-501" fmla="*/ 147144 w 3710151"/>
                          <a:gd name="connsiteY15-502" fmla="*/ 73572 h 1418896"/>
                          <a:gd name="connsiteX0-503" fmla="*/ 147144 w 3710151"/>
                          <a:gd name="connsiteY0-504" fmla="*/ 73572 h 1418896"/>
                          <a:gd name="connsiteX1-505" fmla="*/ 430924 w 3710151"/>
                          <a:gd name="connsiteY1-506" fmla="*/ 0 h 1418896"/>
                          <a:gd name="connsiteX2-507" fmla="*/ 1838028 w 3710151"/>
                          <a:gd name="connsiteY2-508" fmla="*/ 591655 h 1418896"/>
                          <a:gd name="connsiteX3-509" fmla="*/ 3342289 w 3710151"/>
                          <a:gd name="connsiteY3-510" fmla="*/ 0 h 1418896"/>
                          <a:gd name="connsiteX4-511" fmla="*/ 3563006 w 3710151"/>
                          <a:gd name="connsiteY4-512" fmla="*/ 73572 h 1418896"/>
                          <a:gd name="connsiteX5-513" fmla="*/ 2617717 w 3710151"/>
                          <a:gd name="connsiteY5-514" fmla="*/ 448868 h 1418896"/>
                          <a:gd name="connsiteX6-515" fmla="*/ 2610282 w 3710151"/>
                          <a:gd name="connsiteY6-516" fmla="*/ 902607 h 1418896"/>
                          <a:gd name="connsiteX7-517" fmla="*/ 3710151 w 3710151"/>
                          <a:gd name="connsiteY7-518" fmla="*/ 1345324 h 1418896"/>
                          <a:gd name="connsiteX8-519" fmla="*/ 3426372 w 3710151"/>
                          <a:gd name="connsiteY8-520" fmla="*/ 1408386 h 1418896"/>
                          <a:gd name="connsiteX9-521" fmla="*/ 1849820 w 3710151"/>
                          <a:gd name="connsiteY9-522" fmla="*/ 746234 h 1418896"/>
                          <a:gd name="connsiteX10-523" fmla="*/ 241737 w 3710151"/>
                          <a:gd name="connsiteY10-524" fmla="*/ 1418896 h 1418896"/>
                          <a:gd name="connsiteX11-525" fmla="*/ 0 w 3710151"/>
                          <a:gd name="connsiteY11-526" fmla="*/ 1334814 h 1418896"/>
                          <a:gd name="connsiteX12-527" fmla="*/ 1124606 w 3710151"/>
                          <a:gd name="connsiteY12-528" fmla="*/ 903890 h 1418896"/>
                          <a:gd name="connsiteX13-529" fmla="*/ 1087434 w 3710151"/>
                          <a:gd name="connsiteY13-530" fmla="*/ 451945 h 1418896"/>
                          <a:gd name="connsiteX14-531" fmla="*/ 168164 w 3710151"/>
                          <a:gd name="connsiteY14-532" fmla="*/ 84081 h 1418896"/>
                          <a:gd name="connsiteX15-533" fmla="*/ 147144 w 3710151"/>
                          <a:gd name="connsiteY15-534" fmla="*/ 73572 h 1418896"/>
                          <a:gd name="connsiteX0-535" fmla="*/ 147144 w 3710151"/>
                          <a:gd name="connsiteY0-536" fmla="*/ 73572 h 1418896"/>
                          <a:gd name="connsiteX1-537" fmla="*/ 430924 w 3710151"/>
                          <a:gd name="connsiteY1-538" fmla="*/ 0 h 1418896"/>
                          <a:gd name="connsiteX2-539" fmla="*/ 1838028 w 3710151"/>
                          <a:gd name="connsiteY2-540" fmla="*/ 591655 h 1418896"/>
                          <a:gd name="connsiteX3-541" fmla="*/ 3342289 w 3710151"/>
                          <a:gd name="connsiteY3-542" fmla="*/ 0 h 1418896"/>
                          <a:gd name="connsiteX4-543" fmla="*/ 3563006 w 3710151"/>
                          <a:gd name="connsiteY4-544" fmla="*/ 73572 h 1418896"/>
                          <a:gd name="connsiteX5-545" fmla="*/ 2617717 w 3710151"/>
                          <a:gd name="connsiteY5-546" fmla="*/ 448868 h 1418896"/>
                          <a:gd name="connsiteX6-547" fmla="*/ 2610282 w 3710151"/>
                          <a:gd name="connsiteY6-548" fmla="*/ 902607 h 1418896"/>
                          <a:gd name="connsiteX7-549" fmla="*/ 3710151 w 3710151"/>
                          <a:gd name="connsiteY7-550" fmla="*/ 1345324 h 1418896"/>
                          <a:gd name="connsiteX8-551" fmla="*/ 3426372 w 3710151"/>
                          <a:gd name="connsiteY8-552" fmla="*/ 1408386 h 1418896"/>
                          <a:gd name="connsiteX9-553" fmla="*/ 1849820 w 3710151"/>
                          <a:gd name="connsiteY9-554" fmla="*/ 746234 h 1418896"/>
                          <a:gd name="connsiteX10-555" fmla="*/ 241737 w 3710151"/>
                          <a:gd name="connsiteY10-556" fmla="*/ 1418896 h 1418896"/>
                          <a:gd name="connsiteX11-557" fmla="*/ 0 w 3710151"/>
                          <a:gd name="connsiteY11-558" fmla="*/ 1334814 h 1418896"/>
                          <a:gd name="connsiteX12-559" fmla="*/ 1098586 w 3710151"/>
                          <a:gd name="connsiteY12-560" fmla="*/ 903890 h 1418896"/>
                          <a:gd name="connsiteX13-561" fmla="*/ 1087434 w 3710151"/>
                          <a:gd name="connsiteY13-562" fmla="*/ 451945 h 1418896"/>
                          <a:gd name="connsiteX14-563" fmla="*/ 168164 w 3710151"/>
                          <a:gd name="connsiteY14-564" fmla="*/ 84081 h 1418896"/>
                          <a:gd name="connsiteX15-565" fmla="*/ 147144 w 3710151"/>
                          <a:gd name="connsiteY15-566" fmla="*/ 73572 h 1418896"/>
                          <a:gd name="connsiteX0-567" fmla="*/ 162012 w 3725019"/>
                          <a:gd name="connsiteY0-568" fmla="*/ 73572 h 1418896"/>
                          <a:gd name="connsiteX1-569" fmla="*/ 445792 w 3725019"/>
                          <a:gd name="connsiteY1-570" fmla="*/ 0 h 1418896"/>
                          <a:gd name="connsiteX2-571" fmla="*/ 1852896 w 3725019"/>
                          <a:gd name="connsiteY2-572" fmla="*/ 591655 h 1418896"/>
                          <a:gd name="connsiteX3-573" fmla="*/ 3357157 w 3725019"/>
                          <a:gd name="connsiteY3-574" fmla="*/ 0 h 1418896"/>
                          <a:gd name="connsiteX4-575" fmla="*/ 3577874 w 3725019"/>
                          <a:gd name="connsiteY4-576" fmla="*/ 73572 h 1418896"/>
                          <a:gd name="connsiteX5-577" fmla="*/ 2632585 w 3725019"/>
                          <a:gd name="connsiteY5-578" fmla="*/ 448868 h 1418896"/>
                          <a:gd name="connsiteX6-579" fmla="*/ 2625150 w 3725019"/>
                          <a:gd name="connsiteY6-580" fmla="*/ 902607 h 1418896"/>
                          <a:gd name="connsiteX7-581" fmla="*/ 3725019 w 3725019"/>
                          <a:gd name="connsiteY7-582" fmla="*/ 1345324 h 1418896"/>
                          <a:gd name="connsiteX8-583" fmla="*/ 3441240 w 3725019"/>
                          <a:gd name="connsiteY8-584" fmla="*/ 1408386 h 1418896"/>
                          <a:gd name="connsiteX9-585" fmla="*/ 1864688 w 3725019"/>
                          <a:gd name="connsiteY9-586" fmla="*/ 746234 h 1418896"/>
                          <a:gd name="connsiteX10-587" fmla="*/ 256605 w 3725019"/>
                          <a:gd name="connsiteY10-588" fmla="*/ 1418896 h 1418896"/>
                          <a:gd name="connsiteX11-589" fmla="*/ 0 w 3725019"/>
                          <a:gd name="connsiteY11-590" fmla="*/ 1331097 h 1418896"/>
                          <a:gd name="connsiteX12-591" fmla="*/ 1113454 w 3725019"/>
                          <a:gd name="connsiteY12-592" fmla="*/ 903890 h 1418896"/>
                          <a:gd name="connsiteX13-593" fmla="*/ 1102302 w 3725019"/>
                          <a:gd name="connsiteY13-594" fmla="*/ 451945 h 1418896"/>
                          <a:gd name="connsiteX14-595" fmla="*/ 183032 w 3725019"/>
                          <a:gd name="connsiteY14-596" fmla="*/ 84081 h 1418896"/>
                          <a:gd name="connsiteX15-597" fmla="*/ 162012 w 3725019"/>
                          <a:gd name="connsiteY15-598" fmla="*/ 73572 h 1418896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  <a:cxn ang="0">
                            <a:pos x="connsiteX11-23" y="connsiteY11-24"/>
                          </a:cxn>
                          <a:cxn ang="0">
                            <a:pos x="connsiteX12-25" y="connsiteY12-26"/>
                          </a:cxn>
                          <a:cxn ang="0">
                            <a:pos x="connsiteX13-27" y="connsiteY13-28"/>
                          </a:cxn>
                          <a:cxn ang="0">
                            <a:pos x="connsiteX14-29" y="connsiteY14-30"/>
                          </a:cxn>
                          <a:cxn ang="0">
                            <a:pos x="connsiteX15-31" y="connsiteY15-32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169" name="Group 168"/>
                  <p:cNvGrpSpPr/>
                  <p:nvPr/>
                </p:nvGrpSpPr>
                <p:grpSpPr>
                  <a:xfrm>
                    <a:off x="7720114" y="3593282"/>
                    <a:ext cx="576221" cy="330754"/>
                    <a:chOff x="7493876" y="2774731"/>
                    <a:chExt cx="1481958" cy="894622"/>
                  </a:xfrm>
                </p:grpSpPr>
                <p:sp>
                  <p:nvSpPr>
                    <p:cNvPr id="178" name="Freeform 177"/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-1" fmla="*/ 8187558 w 8187558"/>
                        <a:gd name="connsiteY0-2" fmla="*/ 0 h 2617076"/>
                        <a:gd name="connsiteX1-3" fmla="*/ 8187558 w 8187558"/>
                        <a:gd name="connsiteY1-4" fmla="*/ 1271752 h 2617076"/>
                        <a:gd name="connsiteX2-5" fmla="*/ 4025462 w 8187558"/>
                        <a:gd name="connsiteY2-6" fmla="*/ 2617076 h 2617076"/>
                        <a:gd name="connsiteX3-7" fmla="*/ 0 w 8187558"/>
                        <a:gd name="connsiteY3-8" fmla="*/ 1229711 h 2617076"/>
                        <a:gd name="connsiteX4-9" fmla="*/ 31531 w 8187558"/>
                        <a:gd name="connsiteY4-10" fmla="*/ 147145 h 2617076"/>
                        <a:gd name="connsiteX5-11" fmla="*/ 4046482 w 8187558"/>
                        <a:gd name="connsiteY5-12" fmla="*/ 1576552 h 2617076"/>
                        <a:gd name="connsiteX6-13" fmla="*/ 8187558 w 8187558"/>
                        <a:gd name="connsiteY6-14" fmla="*/ 0 h 2617076"/>
                        <a:gd name="connsiteX0-15" fmla="*/ 8187558 w 8187558"/>
                        <a:gd name="connsiteY0-16" fmla="*/ 0 h 2617076"/>
                        <a:gd name="connsiteX1-17" fmla="*/ 8187558 w 8187558"/>
                        <a:gd name="connsiteY1-18" fmla="*/ 1271752 h 2617076"/>
                        <a:gd name="connsiteX2-19" fmla="*/ 4025462 w 8187558"/>
                        <a:gd name="connsiteY2-20" fmla="*/ 2617076 h 2617076"/>
                        <a:gd name="connsiteX3-21" fmla="*/ 0 w 8187558"/>
                        <a:gd name="connsiteY3-22" fmla="*/ 1229711 h 2617076"/>
                        <a:gd name="connsiteX4-23" fmla="*/ 31531 w 8187558"/>
                        <a:gd name="connsiteY4-24" fmla="*/ 147145 h 2617076"/>
                        <a:gd name="connsiteX5-25" fmla="*/ 4046482 w 8187558"/>
                        <a:gd name="connsiteY5-26" fmla="*/ 1576552 h 2617076"/>
                        <a:gd name="connsiteX6-27" fmla="*/ 8187558 w 8187558"/>
                        <a:gd name="connsiteY6-28" fmla="*/ 0 h 2617076"/>
                        <a:gd name="connsiteX0-29" fmla="*/ 8187558 w 8187558"/>
                        <a:gd name="connsiteY0-30" fmla="*/ 0 h 2617076"/>
                        <a:gd name="connsiteX1-31" fmla="*/ 8187558 w 8187558"/>
                        <a:gd name="connsiteY1-32" fmla="*/ 1271752 h 2617076"/>
                        <a:gd name="connsiteX2-33" fmla="*/ 4025462 w 8187558"/>
                        <a:gd name="connsiteY2-34" fmla="*/ 2617076 h 2617076"/>
                        <a:gd name="connsiteX3-35" fmla="*/ 0 w 8187558"/>
                        <a:gd name="connsiteY3-36" fmla="*/ 1229711 h 2617076"/>
                        <a:gd name="connsiteX4-37" fmla="*/ 31531 w 8187558"/>
                        <a:gd name="connsiteY4-38" fmla="*/ 147145 h 2617076"/>
                        <a:gd name="connsiteX5-39" fmla="*/ 4046482 w 8187558"/>
                        <a:gd name="connsiteY5-40" fmla="*/ 1576552 h 2617076"/>
                        <a:gd name="connsiteX6-41" fmla="*/ 8187558 w 8187558"/>
                        <a:gd name="connsiteY6-42" fmla="*/ 0 h 2617076"/>
                        <a:gd name="connsiteX0-43" fmla="*/ 8187558 w 8187558"/>
                        <a:gd name="connsiteY0-44" fmla="*/ 0 h 2617076"/>
                        <a:gd name="connsiteX1-45" fmla="*/ 8187558 w 8187558"/>
                        <a:gd name="connsiteY1-46" fmla="*/ 1271752 h 2617076"/>
                        <a:gd name="connsiteX2-47" fmla="*/ 4025462 w 8187558"/>
                        <a:gd name="connsiteY2-48" fmla="*/ 2617076 h 2617076"/>
                        <a:gd name="connsiteX3-49" fmla="*/ 0 w 8187558"/>
                        <a:gd name="connsiteY3-50" fmla="*/ 1229711 h 2617076"/>
                        <a:gd name="connsiteX4-51" fmla="*/ 31531 w 8187558"/>
                        <a:gd name="connsiteY4-52" fmla="*/ 147145 h 2617076"/>
                        <a:gd name="connsiteX5-53" fmla="*/ 4046482 w 8187558"/>
                        <a:gd name="connsiteY5-54" fmla="*/ 1576552 h 2617076"/>
                        <a:gd name="connsiteX6-55" fmla="*/ 8187558 w 8187558"/>
                        <a:gd name="connsiteY6-56" fmla="*/ 0 h 2617076"/>
                        <a:gd name="connsiteX0-57" fmla="*/ 8187558 w 8187558"/>
                        <a:gd name="connsiteY0-58" fmla="*/ 0 h 2617076"/>
                        <a:gd name="connsiteX1-59" fmla="*/ 8187558 w 8187558"/>
                        <a:gd name="connsiteY1-60" fmla="*/ 1271752 h 2617076"/>
                        <a:gd name="connsiteX2-61" fmla="*/ 4025462 w 8187558"/>
                        <a:gd name="connsiteY2-62" fmla="*/ 2617076 h 2617076"/>
                        <a:gd name="connsiteX3-63" fmla="*/ 0 w 8187558"/>
                        <a:gd name="connsiteY3-64" fmla="*/ 1229711 h 2617076"/>
                        <a:gd name="connsiteX4-65" fmla="*/ 31531 w 8187558"/>
                        <a:gd name="connsiteY4-66" fmla="*/ 147145 h 2617076"/>
                        <a:gd name="connsiteX5-67" fmla="*/ 4046482 w 8187558"/>
                        <a:gd name="connsiteY5-68" fmla="*/ 1576552 h 2617076"/>
                        <a:gd name="connsiteX6-69" fmla="*/ 8187558 w 8187558"/>
                        <a:gd name="connsiteY6-70" fmla="*/ 0 h 2617076"/>
                        <a:gd name="connsiteX0-71" fmla="*/ 8187558 w 8187558"/>
                        <a:gd name="connsiteY0-72" fmla="*/ 0 h 2617076"/>
                        <a:gd name="connsiteX1-73" fmla="*/ 8187558 w 8187558"/>
                        <a:gd name="connsiteY1-74" fmla="*/ 1271752 h 2617076"/>
                        <a:gd name="connsiteX2-75" fmla="*/ 4025462 w 8187558"/>
                        <a:gd name="connsiteY2-76" fmla="*/ 2617076 h 2617076"/>
                        <a:gd name="connsiteX3-77" fmla="*/ 0 w 8187558"/>
                        <a:gd name="connsiteY3-78" fmla="*/ 1229711 h 2617076"/>
                        <a:gd name="connsiteX4-79" fmla="*/ 31531 w 8187558"/>
                        <a:gd name="connsiteY4-80" fmla="*/ 147145 h 2617076"/>
                        <a:gd name="connsiteX5-81" fmla="*/ 4046482 w 8187558"/>
                        <a:gd name="connsiteY5-82" fmla="*/ 1576552 h 2617076"/>
                        <a:gd name="connsiteX6-83" fmla="*/ 8187558 w 8187558"/>
                        <a:gd name="connsiteY6-84" fmla="*/ 0 h 2617076"/>
                        <a:gd name="connsiteX0-85" fmla="*/ 8187558 w 8187558"/>
                        <a:gd name="connsiteY0-86" fmla="*/ 0 h 2638097"/>
                        <a:gd name="connsiteX1-87" fmla="*/ 8187558 w 8187558"/>
                        <a:gd name="connsiteY1-88" fmla="*/ 1271752 h 2638097"/>
                        <a:gd name="connsiteX2-89" fmla="*/ 4099035 w 8187558"/>
                        <a:gd name="connsiteY2-90" fmla="*/ 2638097 h 2638097"/>
                        <a:gd name="connsiteX3-91" fmla="*/ 0 w 8187558"/>
                        <a:gd name="connsiteY3-92" fmla="*/ 1229711 h 2638097"/>
                        <a:gd name="connsiteX4-93" fmla="*/ 31531 w 8187558"/>
                        <a:gd name="connsiteY4-94" fmla="*/ 147145 h 2638097"/>
                        <a:gd name="connsiteX5-95" fmla="*/ 4046482 w 8187558"/>
                        <a:gd name="connsiteY5-96" fmla="*/ 1576552 h 2638097"/>
                        <a:gd name="connsiteX6-97" fmla="*/ 8187558 w 8187558"/>
                        <a:gd name="connsiteY6-98" fmla="*/ 0 h 2638097"/>
                        <a:gd name="connsiteX0-99" fmla="*/ 8187558 w 8187558"/>
                        <a:gd name="connsiteY0-100" fmla="*/ 0 h 2638097"/>
                        <a:gd name="connsiteX1-101" fmla="*/ 8187558 w 8187558"/>
                        <a:gd name="connsiteY1-102" fmla="*/ 1271752 h 2638097"/>
                        <a:gd name="connsiteX2-103" fmla="*/ 4099035 w 8187558"/>
                        <a:gd name="connsiteY2-104" fmla="*/ 2638097 h 2638097"/>
                        <a:gd name="connsiteX3-105" fmla="*/ 0 w 8187558"/>
                        <a:gd name="connsiteY3-106" fmla="*/ 1229711 h 2638097"/>
                        <a:gd name="connsiteX4-107" fmla="*/ 31531 w 8187558"/>
                        <a:gd name="connsiteY4-108" fmla="*/ 147145 h 2638097"/>
                        <a:gd name="connsiteX5-109" fmla="*/ 4046482 w 8187558"/>
                        <a:gd name="connsiteY5-110" fmla="*/ 1576552 h 2638097"/>
                        <a:gd name="connsiteX6-111" fmla="*/ 8187558 w 8187558"/>
                        <a:gd name="connsiteY6-112" fmla="*/ 0 h 2638097"/>
                        <a:gd name="connsiteX0-113" fmla="*/ 8187558 w 8187558"/>
                        <a:gd name="connsiteY0-114" fmla="*/ 0 h 2638097"/>
                        <a:gd name="connsiteX1-115" fmla="*/ 8187558 w 8187558"/>
                        <a:gd name="connsiteY1-116" fmla="*/ 1271752 h 2638097"/>
                        <a:gd name="connsiteX2-117" fmla="*/ 4099035 w 8187558"/>
                        <a:gd name="connsiteY2-118" fmla="*/ 2638097 h 2638097"/>
                        <a:gd name="connsiteX3-119" fmla="*/ 0 w 8187558"/>
                        <a:gd name="connsiteY3-120" fmla="*/ 1229711 h 2638097"/>
                        <a:gd name="connsiteX4-121" fmla="*/ 31531 w 8187558"/>
                        <a:gd name="connsiteY4-122" fmla="*/ 147145 h 2638097"/>
                        <a:gd name="connsiteX5-123" fmla="*/ 4046482 w 8187558"/>
                        <a:gd name="connsiteY5-124" fmla="*/ 1576552 h 2638097"/>
                        <a:gd name="connsiteX6-125" fmla="*/ 8187558 w 8187558"/>
                        <a:gd name="connsiteY6-126" fmla="*/ 0 h 2638097"/>
                        <a:gd name="connsiteX0-127" fmla="*/ 8187558 w 8187558"/>
                        <a:gd name="connsiteY0-128" fmla="*/ 0 h 2638097"/>
                        <a:gd name="connsiteX1-129" fmla="*/ 8187558 w 8187558"/>
                        <a:gd name="connsiteY1-130" fmla="*/ 1271752 h 2638097"/>
                        <a:gd name="connsiteX2-131" fmla="*/ 4099035 w 8187558"/>
                        <a:gd name="connsiteY2-132" fmla="*/ 2638097 h 2638097"/>
                        <a:gd name="connsiteX3-133" fmla="*/ 0 w 8187558"/>
                        <a:gd name="connsiteY3-134" fmla="*/ 1229711 h 2638097"/>
                        <a:gd name="connsiteX4-135" fmla="*/ 31531 w 8187558"/>
                        <a:gd name="connsiteY4-136" fmla="*/ 147145 h 2638097"/>
                        <a:gd name="connsiteX5-137" fmla="*/ 4046482 w 8187558"/>
                        <a:gd name="connsiteY5-138" fmla="*/ 1576552 h 2638097"/>
                        <a:gd name="connsiteX6-139" fmla="*/ 8187558 w 8187558"/>
                        <a:gd name="connsiteY6-140" fmla="*/ 0 h 2638097"/>
                        <a:gd name="connsiteX0-141" fmla="*/ 8187558 w 8187558"/>
                        <a:gd name="connsiteY0-142" fmla="*/ 0 h 2638097"/>
                        <a:gd name="connsiteX1-143" fmla="*/ 8187558 w 8187558"/>
                        <a:gd name="connsiteY1-144" fmla="*/ 1271752 h 2638097"/>
                        <a:gd name="connsiteX2-145" fmla="*/ 4099035 w 8187558"/>
                        <a:gd name="connsiteY2-146" fmla="*/ 2638097 h 2638097"/>
                        <a:gd name="connsiteX3-147" fmla="*/ 0 w 8187558"/>
                        <a:gd name="connsiteY3-148" fmla="*/ 1229711 h 2638097"/>
                        <a:gd name="connsiteX4-149" fmla="*/ 31531 w 8187558"/>
                        <a:gd name="connsiteY4-150" fmla="*/ 147145 h 2638097"/>
                        <a:gd name="connsiteX5-151" fmla="*/ 4088524 w 8187558"/>
                        <a:gd name="connsiteY5-152" fmla="*/ 1597573 h 2638097"/>
                        <a:gd name="connsiteX6-153" fmla="*/ 8187558 w 8187558"/>
                        <a:gd name="connsiteY6-154" fmla="*/ 0 h 2638097"/>
                        <a:gd name="connsiteX0-155" fmla="*/ 8187558 w 8187558"/>
                        <a:gd name="connsiteY0-156" fmla="*/ 0 h 2638097"/>
                        <a:gd name="connsiteX1-157" fmla="*/ 8187558 w 8187558"/>
                        <a:gd name="connsiteY1-158" fmla="*/ 1271752 h 2638097"/>
                        <a:gd name="connsiteX2-159" fmla="*/ 4099035 w 8187558"/>
                        <a:gd name="connsiteY2-160" fmla="*/ 2638097 h 2638097"/>
                        <a:gd name="connsiteX3-161" fmla="*/ 0 w 8187558"/>
                        <a:gd name="connsiteY3-162" fmla="*/ 1229711 h 2638097"/>
                        <a:gd name="connsiteX4-163" fmla="*/ 31531 w 8187558"/>
                        <a:gd name="connsiteY4-164" fmla="*/ 147145 h 2638097"/>
                        <a:gd name="connsiteX5-165" fmla="*/ 4088524 w 8187558"/>
                        <a:gd name="connsiteY5-166" fmla="*/ 1597573 h 2638097"/>
                        <a:gd name="connsiteX6-167" fmla="*/ 8187558 w 8187558"/>
                        <a:gd name="connsiteY6-168" fmla="*/ 0 h 2638097"/>
                        <a:gd name="connsiteX0-169" fmla="*/ 8187558 w 8187558"/>
                        <a:gd name="connsiteY0-170" fmla="*/ 0 h 2638097"/>
                        <a:gd name="connsiteX1-171" fmla="*/ 8187558 w 8187558"/>
                        <a:gd name="connsiteY1-172" fmla="*/ 1271752 h 2638097"/>
                        <a:gd name="connsiteX2-173" fmla="*/ 4099035 w 8187558"/>
                        <a:gd name="connsiteY2-174" fmla="*/ 2638097 h 2638097"/>
                        <a:gd name="connsiteX3-175" fmla="*/ 0 w 8187558"/>
                        <a:gd name="connsiteY3-176" fmla="*/ 1229711 h 2638097"/>
                        <a:gd name="connsiteX4-177" fmla="*/ 31531 w 8187558"/>
                        <a:gd name="connsiteY4-178" fmla="*/ 147145 h 2638097"/>
                        <a:gd name="connsiteX5-179" fmla="*/ 4099035 w 8187558"/>
                        <a:gd name="connsiteY5-180" fmla="*/ 1566042 h 2638097"/>
                        <a:gd name="connsiteX6-181" fmla="*/ 8187558 w 8187558"/>
                        <a:gd name="connsiteY6-182" fmla="*/ 0 h 2638097"/>
                        <a:gd name="connsiteX0-183" fmla="*/ 8187558 w 8187558"/>
                        <a:gd name="connsiteY0-184" fmla="*/ 0 h 2638097"/>
                        <a:gd name="connsiteX1-185" fmla="*/ 8187558 w 8187558"/>
                        <a:gd name="connsiteY1-186" fmla="*/ 1271752 h 2638097"/>
                        <a:gd name="connsiteX2-187" fmla="*/ 4099035 w 8187558"/>
                        <a:gd name="connsiteY2-188" fmla="*/ 2638097 h 2638097"/>
                        <a:gd name="connsiteX3-189" fmla="*/ 0 w 8187558"/>
                        <a:gd name="connsiteY3-190" fmla="*/ 1229711 h 2638097"/>
                        <a:gd name="connsiteX4-191" fmla="*/ 31531 w 8187558"/>
                        <a:gd name="connsiteY4-192" fmla="*/ 147145 h 2638097"/>
                        <a:gd name="connsiteX5-193" fmla="*/ 4099035 w 8187558"/>
                        <a:gd name="connsiteY5-194" fmla="*/ 1566042 h 2638097"/>
                        <a:gd name="connsiteX6-195" fmla="*/ 8187558 w 8187558"/>
                        <a:gd name="connsiteY6-196" fmla="*/ 0 h 2638097"/>
                        <a:gd name="connsiteX0-197" fmla="*/ 8187558 w 8187558"/>
                        <a:gd name="connsiteY0-198" fmla="*/ 0 h 2638097"/>
                        <a:gd name="connsiteX1-199" fmla="*/ 8187558 w 8187558"/>
                        <a:gd name="connsiteY1-200" fmla="*/ 1271752 h 2638097"/>
                        <a:gd name="connsiteX2-201" fmla="*/ 4099035 w 8187558"/>
                        <a:gd name="connsiteY2-202" fmla="*/ 2638097 h 2638097"/>
                        <a:gd name="connsiteX3-203" fmla="*/ 0 w 8187558"/>
                        <a:gd name="connsiteY3-204" fmla="*/ 1229711 h 2638097"/>
                        <a:gd name="connsiteX4-205" fmla="*/ 31531 w 8187558"/>
                        <a:gd name="connsiteY4-206" fmla="*/ 147145 h 2638097"/>
                        <a:gd name="connsiteX5-207" fmla="*/ 4099035 w 8187558"/>
                        <a:gd name="connsiteY5-208" fmla="*/ 1566042 h 2638097"/>
                        <a:gd name="connsiteX6-209" fmla="*/ 8187558 w 8187558"/>
                        <a:gd name="connsiteY6-210" fmla="*/ 0 h 2638097"/>
                        <a:gd name="connsiteX0-211" fmla="*/ 8187558 w 8187558"/>
                        <a:gd name="connsiteY0-212" fmla="*/ 0 h 2638097"/>
                        <a:gd name="connsiteX1-213" fmla="*/ 8187558 w 8187558"/>
                        <a:gd name="connsiteY1-214" fmla="*/ 1271752 h 2638097"/>
                        <a:gd name="connsiteX2-215" fmla="*/ 4099035 w 8187558"/>
                        <a:gd name="connsiteY2-216" fmla="*/ 2638097 h 2638097"/>
                        <a:gd name="connsiteX3-217" fmla="*/ 0 w 8187558"/>
                        <a:gd name="connsiteY3-218" fmla="*/ 1229711 h 2638097"/>
                        <a:gd name="connsiteX4-219" fmla="*/ 31531 w 8187558"/>
                        <a:gd name="connsiteY4-220" fmla="*/ 147145 h 2638097"/>
                        <a:gd name="connsiteX5-221" fmla="*/ 4099035 w 8187558"/>
                        <a:gd name="connsiteY5-222" fmla="*/ 1566042 h 2638097"/>
                        <a:gd name="connsiteX6-223" fmla="*/ 8187558 w 8187558"/>
                        <a:gd name="connsiteY6-224" fmla="*/ 0 h 2638097"/>
                        <a:gd name="connsiteX0-225" fmla="*/ 8187558 w 8187558"/>
                        <a:gd name="connsiteY0-226" fmla="*/ 0 h 2638097"/>
                        <a:gd name="connsiteX1-227" fmla="*/ 8187558 w 8187558"/>
                        <a:gd name="connsiteY1-228" fmla="*/ 1271752 h 2638097"/>
                        <a:gd name="connsiteX2-229" fmla="*/ 4099035 w 8187558"/>
                        <a:gd name="connsiteY2-230" fmla="*/ 2638097 h 2638097"/>
                        <a:gd name="connsiteX3-231" fmla="*/ 0 w 8187558"/>
                        <a:gd name="connsiteY3-232" fmla="*/ 1229711 h 2638097"/>
                        <a:gd name="connsiteX4-233" fmla="*/ 31531 w 8187558"/>
                        <a:gd name="connsiteY4-234" fmla="*/ 147145 h 2638097"/>
                        <a:gd name="connsiteX5-235" fmla="*/ 4099035 w 8187558"/>
                        <a:gd name="connsiteY5-236" fmla="*/ 1566042 h 2638097"/>
                        <a:gd name="connsiteX6-237" fmla="*/ 8187558 w 8187558"/>
                        <a:gd name="connsiteY6-238" fmla="*/ 0 h 2638097"/>
                        <a:gd name="connsiteX0-239" fmla="*/ 8187558 w 8187558"/>
                        <a:gd name="connsiteY0-240" fmla="*/ 0 h 2638097"/>
                        <a:gd name="connsiteX1-241" fmla="*/ 8187558 w 8187558"/>
                        <a:gd name="connsiteY1-242" fmla="*/ 1271752 h 2638097"/>
                        <a:gd name="connsiteX2-243" fmla="*/ 4099035 w 8187558"/>
                        <a:gd name="connsiteY2-244" fmla="*/ 2638097 h 2638097"/>
                        <a:gd name="connsiteX3-245" fmla="*/ 0 w 8187558"/>
                        <a:gd name="connsiteY3-246" fmla="*/ 1229711 h 2638097"/>
                        <a:gd name="connsiteX4-247" fmla="*/ 31531 w 8187558"/>
                        <a:gd name="connsiteY4-248" fmla="*/ 147145 h 2638097"/>
                        <a:gd name="connsiteX5-249" fmla="*/ 4099035 w 8187558"/>
                        <a:gd name="connsiteY5-250" fmla="*/ 1566042 h 2638097"/>
                        <a:gd name="connsiteX6-251" fmla="*/ 8187558 w 8187558"/>
                        <a:gd name="connsiteY6-252" fmla="*/ 0 h 2638097"/>
                        <a:gd name="connsiteX0-253" fmla="*/ 8187558 w 8187558"/>
                        <a:gd name="connsiteY0-254" fmla="*/ 0 h 2638097"/>
                        <a:gd name="connsiteX1-255" fmla="*/ 8187558 w 8187558"/>
                        <a:gd name="connsiteY1-256" fmla="*/ 1271752 h 2638097"/>
                        <a:gd name="connsiteX2-257" fmla="*/ 4099035 w 8187558"/>
                        <a:gd name="connsiteY2-258" fmla="*/ 2638097 h 2638097"/>
                        <a:gd name="connsiteX3-259" fmla="*/ 0 w 8187558"/>
                        <a:gd name="connsiteY3-260" fmla="*/ 1229711 h 2638097"/>
                        <a:gd name="connsiteX4-261" fmla="*/ 31531 w 8187558"/>
                        <a:gd name="connsiteY4-262" fmla="*/ 147145 h 2638097"/>
                        <a:gd name="connsiteX5-263" fmla="*/ 4099035 w 8187558"/>
                        <a:gd name="connsiteY5-264" fmla="*/ 1566042 h 2638097"/>
                        <a:gd name="connsiteX6-265" fmla="*/ 8187558 w 8187558"/>
                        <a:gd name="connsiteY6-266" fmla="*/ 0 h 2638097"/>
                        <a:gd name="connsiteX0-267" fmla="*/ 8187558 w 8187558"/>
                        <a:gd name="connsiteY0-268" fmla="*/ 0 h 2638097"/>
                        <a:gd name="connsiteX1-269" fmla="*/ 8187558 w 8187558"/>
                        <a:gd name="connsiteY1-270" fmla="*/ 1271752 h 2638097"/>
                        <a:gd name="connsiteX2-271" fmla="*/ 4099035 w 8187558"/>
                        <a:gd name="connsiteY2-272" fmla="*/ 2638097 h 2638097"/>
                        <a:gd name="connsiteX3-273" fmla="*/ 0 w 8187558"/>
                        <a:gd name="connsiteY3-274" fmla="*/ 1229711 h 2638097"/>
                        <a:gd name="connsiteX4-275" fmla="*/ 31531 w 8187558"/>
                        <a:gd name="connsiteY4-276" fmla="*/ 147145 h 2638097"/>
                        <a:gd name="connsiteX5-277" fmla="*/ 4099035 w 8187558"/>
                        <a:gd name="connsiteY5-278" fmla="*/ 1566042 h 2638097"/>
                        <a:gd name="connsiteX6-279" fmla="*/ 8187558 w 8187558"/>
                        <a:gd name="connsiteY6-280" fmla="*/ 0 h 2638097"/>
                        <a:gd name="connsiteX0-281" fmla="*/ 8187558 w 8187558"/>
                        <a:gd name="connsiteY0-282" fmla="*/ 0 h 2638097"/>
                        <a:gd name="connsiteX1-283" fmla="*/ 8187558 w 8187558"/>
                        <a:gd name="connsiteY1-284" fmla="*/ 1271752 h 2638097"/>
                        <a:gd name="connsiteX2-285" fmla="*/ 4099035 w 8187558"/>
                        <a:gd name="connsiteY2-286" fmla="*/ 2638097 h 2638097"/>
                        <a:gd name="connsiteX3-287" fmla="*/ 0 w 8187558"/>
                        <a:gd name="connsiteY3-288" fmla="*/ 1229711 h 2638097"/>
                        <a:gd name="connsiteX4-289" fmla="*/ 31531 w 8187558"/>
                        <a:gd name="connsiteY4-290" fmla="*/ 147145 h 2638097"/>
                        <a:gd name="connsiteX5-291" fmla="*/ 4099035 w 8187558"/>
                        <a:gd name="connsiteY5-292" fmla="*/ 1566042 h 2638097"/>
                        <a:gd name="connsiteX6-293" fmla="*/ 8187558 w 8187558"/>
                        <a:gd name="connsiteY6-294" fmla="*/ 0 h 2638097"/>
                        <a:gd name="connsiteX0-295" fmla="*/ 8176538 w 8176538"/>
                        <a:gd name="connsiteY0-296" fmla="*/ 0 h 2638097"/>
                        <a:gd name="connsiteX1-297" fmla="*/ 8176538 w 8176538"/>
                        <a:gd name="connsiteY1-298" fmla="*/ 1271752 h 2638097"/>
                        <a:gd name="connsiteX2-299" fmla="*/ 4088015 w 8176538"/>
                        <a:gd name="connsiteY2-300" fmla="*/ 2638097 h 2638097"/>
                        <a:gd name="connsiteX3-301" fmla="*/ 0 w 8176538"/>
                        <a:gd name="connsiteY3-302" fmla="*/ 1269888 h 2638097"/>
                        <a:gd name="connsiteX4-303" fmla="*/ 20511 w 8176538"/>
                        <a:gd name="connsiteY4-304" fmla="*/ 147145 h 2638097"/>
                        <a:gd name="connsiteX5-305" fmla="*/ 4088015 w 8176538"/>
                        <a:gd name="connsiteY5-306" fmla="*/ 1566042 h 2638097"/>
                        <a:gd name="connsiteX6-307" fmla="*/ 8176538 w 8176538"/>
                        <a:gd name="connsiteY6-308" fmla="*/ 0 h 2638097"/>
                        <a:gd name="connsiteX0-309" fmla="*/ 8176538 w 8176538"/>
                        <a:gd name="connsiteY0-310" fmla="*/ 0 h 2772020"/>
                        <a:gd name="connsiteX1-311" fmla="*/ 8176538 w 8176538"/>
                        <a:gd name="connsiteY1-312" fmla="*/ 1271752 h 2772020"/>
                        <a:gd name="connsiteX2-313" fmla="*/ 4099034 w 8176538"/>
                        <a:gd name="connsiteY2-314" fmla="*/ 2772020 h 2772020"/>
                        <a:gd name="connsiteX3-315" fmla="*/ 0 w 8176538"/>
                        <a:gd name="connsiteY3-316" fmla="*/ 1269888 h 2772020"/>
                        <a:gd name="connsiteX4-317" fmla="*/ 20511 w 8176538"/>
                        <a:gd name="connsiteY4-318" fmla="*/ 147145 h 2772020"/>
                        <a:gd name="connsiteX5-319" fmla="*/ 4088015 w 8176538"/>
                        <a:gd name="connsiteY5-320" fmla="*/ 1566042 h 2772020"/>
                        <a:gd name="connsiteX6-321" fmla="*/ 8176538 w 8176538"/>
                        <a:gd name="connsiteY6-322" fmla="*/ 0 h 2772020"/>
                        <a:gd name="connsiteX0-323" fmla="*/ 8176538 w 8176538"/>
                        <a:gd name="connsiteY0-324" fmla="*/ 0 h 2772339"/>
                        <a:gd name="connsiteX1-325" fmla="*/ 8176538 w 8176538"/>
                        <a:gd name="connsiteY1-326" fmla="*/ 1378890 h 2772339"/>
                        <a:gd name="connsiteX2-327" fmla="*/ 4099034 w 8176538"/>
                        <a:gd name="connsiteY2-328" fmla="*/ 2772020 h 2772339"/>
                        <a:gd name="connsiteX3-329" fmla="*/ 0 w 8176538"/>
                        <a:gd name="connsiteY3-330" fmla="*/ 1269888 h 2772339"/>
                        <a:gd name="connsiteX4-331" fmla="*/ 20511 w 8176538"/>
                        <a:gd name="connsiteY4-332" fmla="*/ 147145 h 2772339"/>
                        <a:gd name="connsiteX5-333" fmla="*/ 4088015 w 8176538"/>
                        <a:gd name="connsiteY5-334" fmla="*/ 1566042 h 2772339"/>
                        <a:gd name="connsiteX6-335" fmla="*/ 8176538 w 8176538"/>
                        <a:gd name="connsiteY6-336" fmla="*/ 0 h 2772339"/>
                        <a:gd name="connsiteX0-337" fmla="*/ 8176538 w 8176538"/>
                        <a:gd name="connsiteY0-338" fmla="*/ 0 h 2825888"/>
                        <a:gd name="connsiteX1-339" fmla="*/ 8176538 w 8176538"/>
                        <a:gd name="connsiteY1-340" fmla="*/ 1378890 h 2825888"/>
                        <a:gd name="connsiteX2-341" fmla="*/ 4099034 w 8176538"/>
                        <a:gd name="connsiteY2-342" fmla="*/ 2825590 h 2825888"/>
                        <a:gd name="connsiteX3-343" fmla="*/ 0 w 8176538"/>
                        <a:gd name="connsiteY3-344" fmla="*/ 1269888 h 2825888"/>
                        <a:gd name="connsiteX4-345" fmla="*/ 20511 w 8176538"/>
                        <a:gd name="connsiteY4-346" fmla="*/ 147145 h 2825888"/>
                        <a:gd name="connsiteX5-347" fmla="*/ 4088015 w 8176538"/>
                        <a:gd name="connsiteY5-348" fmla="*/ 1566042 h 2825888"/>
                        <a:gd name="connsiteX6-349" fmla="*/ 8176538 w 8176538"/>
                        <a:gd name="connsiteY6-350" fmla="*/ 0 h 2825888"/>
                        <a:gd name="connsiteX0-351" fmla="*/ 8165518 w 8165518"/>
                        <a:gd name="connsiteY0-352" fmla="*/ 0 h 2825606"/>
                        <a:gd name="connsiteX1-353" fmla="*/ 8165518 w 8165518"/>
                        <a:gd name="connsiteY1-354" fmla="*/ 1378890 h 2825606"/>
                        <a:gd name="connsiteX2-355" fmla="*/ 4088014 w 8165518"/>
                        <a:gd name="connsiteY2-356" fmla="*/ 2825590 h 2825606"/>
                        <a:gd name="connsiteX3-357" fmla="*/ 0 w 8165518"/>
                        <a:gd name="connsiteY3-358" fmla="*/ 1403811 h 2825606"/>
                        <a:gd name="connsiteX4-359" fmla="*/ 9491 w 8165518"/>
                        <a:gd name="connsiteY4-360" fmla="*/ 147145 h 2825606"/>
                        <a:gd name="connsiteX5-361" fmla="*/ 4076995 w 8165518"/>
                        <a:gd name="connsiteY5-362" fmla="*/ 1566042 h 2825606"/>
                        <a:gd name="connsiteX6-363" fmla="*/ 8165518 w 8165518"/>
                        <a:gd name="connsiteY6-364" fmla="*/ 0 h 2825606"/>
                        <a:gd name="connsiteX0-365" fmla="*/ 8165518 w 8165518"/>
                        <a:gd name="connsiteY0-366" fmla="*/ 0 h 2879174"/>
                        <a:gd name="connsiteX1-367" fmla="*/ 8165518 w 8165518"/>
                        <a:gd name="connsiteY1-368" fmla="*/ 1378890 h 2879174"/>
                        <a:gd name="connsiteX2-369" fmla="*/ 4132092 w 8165518"/>
                        <a:gd name="connsiteY2-370" fmla="*/ 2879159 h 2879174"/>
                        <a:gd name="connsiteX3-371" fmla="*/ 0 w 8165518"/>
                        <a:gd name="connsiteY3-372" fmla="*/ 1403811 h 2879174"/>
                        <a:gd name="connsiteX4-373" fmla="*/ 9491 w 8165518"/>
                        <a:gd name="connsiteY4-374" fmla="*/ 147145 h 2879174"/>
                        <a:gd name="connsiteX5-375" fmla="*/ 4076995 w 8165518"/>
                        <a:gd name="connsiteY5-376" fmla="*/ 1566042 h 2879174"/>
                        <a:gd name="connsiteX6-377" fmla="*/ 8165518 w 8165518"/>
                        <a:gd name="connsiteY6-378" fmla="*/ 0 h 2879174"/>
                        <a:gd name="connsiteX0-379" fmla="*/ 8165518 w 8176537"/>
                        <a:gd name="connsiteY0-380" fmla="*/ 0 h 2879410"/>
                        <a:gd name="connsiteX1-381" fmla="*/ 8176537 w 8176537"/>
                        <a:gd name="connsiteY1-382" fmla="*/ 1499420 h 2879410"/>
                        <a:gd name="connsiteX2-383" fmla="*/ 4132092 w 8176537"/>
                        <a:gd name="connsiteY2-384" fmla="*/ 2879159 h 2879410"/>
                        <a:gd name="connsiteX3-385" fmla="*/ 0 w 8176537"/>
                        <a:gd name="connsiteY3-386" fmla="*/ 1403811 h 2879410"/>
                        <a:gd name="connsiteX4-387" fmla="*/ 9491 w 8176537"/>
                        <a:gd name="connsiteY4-388" fmla="*/ 147145 h 2879410"/>
                        <a:gd name="connsiteX5-389" fmla="*/ 4076995 w 8176537"/>
                        <a:gd name="connsiteY5-390" fmla="*/ 1566042 h 2879410"/>
                        <a:gd name="connsiteX6-391" fmla="*/ 8165518 w 8176537"/>
                        <a:gd name="connsiteY6-392" fmla="*/ 0 h 2879410"/>
                        <a:gd name="connsiteX0-393" fmla="*/ 8165518 w 8176537"/>
                        <a:gd name="connsiteY0-394" fmla="*/ 0 h 2879262"/>
                        <a:gd name="connsiteX1-395" fmla="*/ 8176537 w 8176537"/>
                        <a:gd name="connsiteY1-396" fmla="*/ 1499420 h 2879262"/>
                        <a:gd name="connsiteX2-397" fmla="*/ 4132092 w 8176537"/>
                        <a:gd name="connsiteY2-398" fmla="*/ 2879159 h 2879262"/>
                        <a:gd name="connsiteX3-399" fmla="*/ 0 w 8176537"/>
                        <a:gd name="connsiteY3-400" fmla="*/ 1403811 h 2879262"/>
                        <a:gd name="connsiteX4-401" fmla="*/ 9491 w 8176537"/>
                        <a:gd name="connsiteY4-402" fmla="*/ 147145 h 2879262"/>
                        <a:gd name="connsiteX5-403" fmla="*/ 4076995 w 8176537"/>
                        <a:gd name="connsiteY5-404" fmla="*/ 1566042 h 2879262"/>
                        <a:gd name="connsiteX6-405" fmla="*/ 8165518 w 8176537"/>
                        <a:gd name="connsiteY6-406" fmla="*/ 0 h 2879262"/>
                        <a:gd name="connsiteX0-407" fmla="*/ 8165518 w 8176537"/>
                        <a:gd name="connsiteY0-408" fmla="*/ 0 h 2879163"/>
                        <a:gd name="connsiteX1-409" fmla="*/ 8176537 w 8176537"/>
                        <a:gd name="connsiteY1-410" fmla="*/ 1499420 h 2879163"/>
                        <a:gd name="connsiteX2-411" fmla="*/ 4132092 w 8176537"/>
                        <a:gd name="connsiteY2-412" fmla="*/ 2879159 h 2879163"/>
                        <a:gd name="connsiteX3-413" fmla="*/ 0 w 8176537"/>
                        <a:gd name="connsiteY3-414" fmla="*/ 1510948 h 2879163"/>
                        <a:gd name="connsiteX4-415" fmla="*/ 9491 w 8176537"/>
                        <a:gd name="connsiteY4-416" fmla="*/ 147145 h 2879163"/>
                        <a:gd name="connsiteX5-417" fmla="*/ 4076995 w 8176537"/>
                        <a:gd name="connsiteY5-418" fmla="*/ 1566042 h 2879163"/>
                        <a:gd name="connsiteX6-419" fmla="*/ 8165518 w 8176537"/>
                        <a:gd name="connsiteY6-420" fmla="*/ 0 h 2879163"/>
                        <a:gd name="connsiteX0-421" fmla="*/ 8165518 w 8198577"/>
                        <a:gd name="connsiteY0-422" fmla="*/ 0 h 2879451"/>
                        <a:gd name="connsiteX1-423" fmla="*/ 8198577 w 8198577"/>
                        <a:gd name="connsiteY1-424" fmla="*/ 1606558 h 2879451"/>
                        <a:gd name="connsiteX2-425" fmla="*/ 4132092 w 8198577"/>
                        <a:gd name="connsiteY2-426" fmla="*/ 2879159 h 2879451"/>
                        <a:gd name="connsiteX3-427" fmla="*/ 0 w 8198577"/>
                        <a:gd name="connsiteY3-428" fmla="*/ 1510948 h 2879451"/>
                        <a:gd name="connsiteX4-429" fmla="*/ 9491 w 8198577"/>
                        <a:gd name="connsiteY4-430" fmla="*/ 147145 h 2879451"/>
                        <a:gd name="connsiteX5-431" fmla="*/ 4076995 w 8198577"/>
                        <a:gd name="connsiteY5-432" fmla="*/ 1566042 h 2879451"/>
                        <a:gd name="connsiteX6-433" fmla="*/ 8165518 w 8198577"/>
                        <a:gd name="connsiteY6-434" fmla="*/ 0 h 2879451"/>
                        <a:gd name="connsiteX0-435" fmla="*/ 8165518 w 8165518"/>
                        <a:gd name="connsiteY0-436" fmla="*/ 0 h 2880066"/>
                        <a:gd name="connsiteX1-437" fmla="*/ 8165518 w 8165518"/>
                        <a:gd name="connsiteY1-438" fmla="*/ 1673520 h 2880066"/>
                        <a:gd name="connsiteX2-439" fmla="*/ 4132092 w 8165518"/>
                        <a:gd name="connsiteY2-440" fmla="*/ 2879159 h 2880066"/>
                        <a:gd name="connsiteX3-441" fmla="*/ 0 w 8165518"/>
                        <a:gd name="connsiteY3-442" fmla="*/ 1510948 h 2880066"/>
                        <a:gd name="connsiteX4-443" fmla="*/ 9491 w 8165518"/>
                        <a:gd name="connsiteY4-444" fmla="*/ 147145 h 2880066"/>
                        <a:gd name="connsiteX5-445" fmla="*/ 4076995 w 8165518"/>
                        <a:gd name="connsiteY5-446" fmla="*/ 1566042 h 2880066"/>
                        <a:gd name="connsiteX6-447" fmla="*/ 8165518 w 8165518"/>
                        <a:gd name="connsiteY6-448" fmla="*/ 0 h 2880066"/>
                        <a:gd name="connsiteX0-449" fmla="*/ 8156794 w 8156794"/>
                        <a:gd name="connsiteY0-450" fmla="*/ 0 h 2879270"/>
                        <a:gd name="connsiteX1-451" fmla="*/ 8156794 w 8156794"/>
                        <a:gd name="connsiteY1-452" fmla="*/ 1673520 h 2879270"/>
                        <a:gd name="connsiteX2-453" fmla="*/ 4123368 w 8156794"/>
                        <a:gd name="connsiteY2-454" fmla="*/ 2879159 h 2879270"/>
                        <a:gd name="connsiteX3-455" fmla="*/ 2295 w 8156794"/>
                        <a:gd name="connsiteY3-456" fmla="*/ 1618086 h 2879270"/>
                        <a:gd name="connsiteX4-457" fmla="*/ 767 w 8156794"/>
                        <a:gd name="connsiteY4-458" fmla="*/ 147145 h 2879270"/>
                        <a:gd name="connsiteX5-459" fmla="*/ 4068271 w 8156794"/>
                        <a:gd name="connsiteY5-460" fmla="*/ 1566042 h 2879270"/>
                        <a:gd name="connsiteX6-461" fmla="*/ 8156794 w 8156794"/>
                        <a:gd name="connsiteY6-462" fmla="*/ 0 h 2879270"/>
                        <a:gd name="connsiteX0-463" fmla="*/ 8156794 w 8156794"/>
                        <a:gd name="connsiteY0-464" fmla="*/ 0 h 2973000"/>
                        <a:gd name="connsiteX1-465" fmla="*/ 8156794 w 8156794"/>
                        <a:gd name="connsiteY1-466" fmla="*/ 1673520 h 2973000"/>
                        <a:gd name="connsiteX2-467" fmla="*/ 4134388 w 8156794"/>
                        <a:gd name="connsiteY2-468" fmla="*/ 2972904 h 2973000"/>
                        <a:gd name="connsiteX3-469" fmla="*/ 2295 w 8156794"/>
                        <a:gd name="connsiteY3-470" fmla="*/ 1618086 h 2973000"/>
                        <a:gd name="connsiteX4-471" fmla="*/ 767 w 8156794"/>
                        <a:gd name="connsiteY4-472" fmla="*/ 147145 h 2973000"/>
                        <a:gd name="connsiteX5-473" fmla="*/ 4068271 w 8156794"/>
                        <a:gd name="connsiteY5-474" fmla="*/ 1566042 h 2973000"/>
                        <a:gd name="connsiteX6-475" fmla="*/ 8156794 w 8156794"/>
                        <a:gd name="connsiteY6-476" fmla="*/ 0 h 2973000"/>
                        <a:gd name="connsiteX0-477" fmla="*/ 8156794 w 8156794"/>
                        <a:gd name="connsiteY0-478" fmla="*/ 0 h 2973000"/>
                        <a:gd name="connsiteX1-479" fmla="*/ 8156794 w 8156794"/>
                        <a:gd name="connsiteY1-480" fmla="*/ 1673520 h 2973000"/>
                        <a:gd name="connsiteX2-481" fmla="*/ 4134388 w 8156794"/>
                        <a:gd name="connsiteY2-482" fmla="*/ 2972904 h 2973000"/>
                        <a:gd name="connsiteX3-483" fmla="*/ 2295 w 8156794"/>
                        <a:gd name="connsiteY3-484" fmla="*/ 1618086 h 2973000"/>
                        <a:gd name="connsiteX4-485" fmla="*/ 767 w 8156794"/>
                        <a:gd name="connsiteY4-486" fmla="*/ 147145 h 2973000"/>
                        <a:gd name="connsiteX5-487" fmla="*/ 4068271 w 8156794"/>
                        <a:gd name="connsiteY5-488" fmla="*/ 1566042 h 2973000"/>
                        <a:gd name="connsiteX6-489" fmla="*/ 8156794 w 8156794"/>
                        <a:gd name="connsiteY6-490" fmla="*/ 0 h 2973000"/>
                        <a:gd name="connsiteX0-491" fmla="*/ 8156794 w 8156794"/>
                        <a:gd name="connsiteY0-492" fmla="*/ 0 h 2973000"/>
                        <a:gd name="connsiteX1-493" fmla="*/ 8156794 w 8156794"/>
                        <a:gd name="connsiteY1-494" fmla="*/ 1673520 h 2973000"/>
                        <a:gd name="connsiteX2-495" fmla="*/ 4134388 w 8156794"/>
                        <a:gd name="connsiteY2-496" fmla="*/ 2972904 h 2973000"/>
                        <a:gd name="connsiteX3-497" fmla="*/ 2295 w 8156794"/>
                        <a:gd name="connsiteY3-498" fmla="*/ 1618086 h 2973000"/>
                        <a:gd name="connsiteX4-499" fmla="*/ 767 w 8156794"/>
                        <a:gd name="connsiteY4-500" fmla="*/ 147145 h 2973000"/>
                        <a:gd name="connsiteX5-501" fmla="*/ 4068271 w 8156794"/>
                        <a:gd name="connsiteY5-502" fmla="*/ 1566042 h 2973000"/>
                        <a:gd name="connsiteX6-503" fmla="*/ 8156794 w 8156794"/>
                        <a:gd name="connsiteY6-504" fmla="*/ 0 h 2973000"/>
                        <a:gd name="connsiteX0-505" fmla="*/ 8156794 w 8156794"/>
                        <a:gd name="connsiteY0-506" fmla="*/ 0 h 2973020"/>
                        <a:gd name="connsiteX1-507" fmla="*/ 8156794 w 8156794"/>
                        <a:gd name="connsiteY1-508" fmla="*/ 1673520 h 2973020"/>
                        <a:gd name="connsiteX2-509" fmla="*/ 4134388 w 8156794"/>
                        <a:gd name="connsiteY2-510" fmla="*/ 2972904 h 2973020"/>
                        <a:gd name="connsiteX3-511" fmla="*/ 2295 w 8156794"/>
                        <a:gd name="connsiteY3-512" fmla="*/ 1618086 h 2973020"/>
                        <a:gd name="connsiteX4-513" fmla="*/ 767 w 8156794"/>
                        <a:gd name="connsiteY4-514" fmla="*/ 147145 h 2973020"/>
                        <a:gd name="connsiteX5-515" fmla="*/ 4068271 w 8156794"/>
                        <a:gd name="connsiteY5-516" fmla="*/ 1566042 h 2973020"/>
                        <a:gd name="connsiteX6-517" fmla="*/ 8156794 w 8156794"/>
                        <a:gd name="connsiteY6-518" fmla="*/ 0 h 2973020"/>
                        <a:gd name="connsiteX0-519" fmla="*/ 8156794 w 8156794"/>
                        <a:gd name="connsiteY0-520" fmla="*/ 0 h 2973021"/>
                        <a:gd name="connsiteX1-521" fmla="*/ 8156794 w 8156794"/>
                        <a:gd name="connsiteY1-522" fmla="*/ 1673520 h 2973021"/>
                        <a:gd name="connsiteX2-523" fmla="*/ 4134388 w 8156794"/>
                        <a:gd name="connsiteY2-524" fmla="*/ 2972904 h 2973021"/>
                        <a:gd name="connsiteX3-525" fmla="*/ 2295 w 8156794"/>
                        <a:gd name="connsiteY3-526" fmla="*/ 1618086 h 2973021"/>
                        <a:gd name="connsiteX4-527" fmla="*/ 767 w 8156794"/>
                        <a:gd name="connsiteY4-528" fmla="*/ 147145 h 2973021"/>
                        <a:gd name="connsiteX5-529" fmla="*/ 4068271 w 8156794"/>
                        <a:gd name="connsiteY5-530" fmla="*/ 1566042 h 2973021"/>
                        <a:gd name="connsiteX6-531" fmla="*/ 8156794 w 8156794"/>
                        <a:gd name="connsiteY6-532" fmla="*/ 0 h 2973021"/>
                        <a:gd name="connsiteX0-533" fmla="*/ 8156794 w 8156794"/>
                        <a:gd name="connsiteY0-534" fmla="*/ 0 h 2973021"/>
                        <a:gd name="connsiteX1-535" fmla="*/ 8156794 w 8156794"/>
                        <a:gd name="connsiteY1-536" fmla="*/ 1673520 h 2973021"/>
                        <a:gd name="connsiteX2-537" fmla="*/ 4134388 w 8156794"/>
                        <a:gd name="connsiteY2-538" fmla="*/ 2972904 h 2973021"/>
                        <a:gd name="connsiteX3-539" fmla="*/ 2295 w 8156794"/>
                        <a:gd name="connsiteY3-540" fmla="*/ 1618086 h 2973021"/>
                        <a:gd name="connsiteX4-541" fmla="*/ 767 w 8156794"/>
                        <a:gd name="connsiteY4-542" fmla="*/ 147145 h 2973021"/>
                        <a:gd name="connsiteX5-543" fmla="*/ 4068271 w 8156794"/>
                        <a:gd name="connsiteY5-544" fmla="*/ 1566042 h 2973021"/>
                        <a:gd name="connsiteX6-545" fmla="*/ 8156794 w 8156794"/>
                        <a:gd name="connsiteY6-546" fmla="*/ 0 h 2973021"/>
                        <a:gd name="connsiteX0-547" fmla="*/ 8156794 w 8156794"/>
                        <a:gd name="connsiteY0-548" fmla="*/ 0 h 2973021"/>
                        <a:gd name="connsiteX1-549" fmla="*/ 8156794 w 8156794"/>
                        <a:gd name="connsiteY1-550" fmla="*/ 1673520 h 2973021"/>
                        <a:gd name="connsiteX2-551" fmla="*/ 4134388 w 8156794"/>
                        <a:gd name="connsiteY2-552" fmla="*/ 2972904 h 2973021"/>
                        <a:gd name="connsiteX3-553" fmla="*/ 2295 w 8156794"/>
                        <a:gd name="connsiteY3-554" fmla="*/ 1618086 h 2973021"/>
                        <a:gd name="connsiteX4-555" fmla="*/ 767 w 8156794"/>
                        <a:gd name="connsiteY4-556" fmla="*/ 147145 h 2973021"/>
                        <a:gd name="connsiteX5-557" fmla="*/ 4068271 w 8156794"/>
                        <a:gd name="connsiteY5-558" fmla="*/ 1566042 h 2973021"/>
                        <a:gd name="connsiteX6-559" fmla="*/ 8156794 w 8156794"/>
                        <a:gd name="connsiteY6-560" fmla="*/ 0 h 2973021"/>
                        <a:gd name="connsiteX0-561" fmla="*/ 8156794 w 8156794"/>
                        <a:gd name="connsiteY0-562" fmla="*/ 0 h 2973021"/>
                        <a:gd name="connsiteX1-563" fmla="*/ 8156794 w 8156794"/>
                        <a:gd name="connsiteY1-564" fmla="*/ 1673520 h 2973021"/>
                        <a:gd name="connsiteX2-565" fmla="*/ 4134388 w 8156794"/>
                        <a:gd name="connsiteY2-566" fmla="*/ 2972904 h 2973021"/>
                        <a:gd name="connsiteX3-567" fmla="*/ 2295 w 8156794"/>
                        <a:gd name="connsiteY3-568" fmla="*/ 1618086 h 2973021"/>
                        <a:gd name="connsiteX4-569" fmla="*/ 767 w 8156794"/>
                        <a:gd name="connsiteY4-570" fmla="*/ 147145 h 2973021"/>
                        <a:gd name="connsiteX5-571" fmla="*/ 4068271 w 8156794"/>
                        <a:gd name="connsiteY5-572" fmla="*/ 1566042 h 2973021"/>
                        <a:gd name="connsiteX6-573" fmla="*/ 8156794 w 8156794"/>
                        <a:gd name="connsiteY6-574" fmla="*/ 0 h 2973021"/>
                        <a:gd name="connsiteX0-575" fmla="*/ 8156794 w 8156794"/>
                        <a:gd name="connsiteY0-576" fmla="*/ 0 h 2973141"/>
                        <a:gd name="connsiteX1-577" fmla="*/ 8156794 w 8156794"/>
                        <a:gd name="connsiteY1-578" fmla="*/ 1673520 h 2973141"/>
                        <a:gd name="connsiteX2-579" fmla="*/ 4134388 w 8156794"/>
                        <a:gd name="connsiteY2-580" fmla="*/ 2972904 h 2973141"/>
                        <a:gd name="connsiteX3-581" fmla="*/ 2295 w 8156794"/>
                        <a:gd name="connsiteY3-582" fmla="*/ 1618086 h 2973141"/>
                        <a:gd name="connsiteX4-583" fmla="*/ 767 w 8156794"/>
                        <a:gd name="connsiteY4-584" fmla="*/ 147145 h 2973141"/>
                        <a:gd name="connsiteX5-585" fmla="*/ 4068271 w 8156794"/>
                        <a:gd name="connsiteY5-586" fmla="*/ 1566042 h 2973141"/>
                        <a:gd name="connsiteX6-587" fmla="*/ 8156794 w 8156794"/>
                        <a:gd name="connsiteY6-588" fmla="*/ 0 h 2973141"/>
                        <a:gd name="connsiteX0-589" fmla="*/ 8156794 w 8156794"/>
                        <a:gd name="connsiteY0-590" fmla="*/ 0 h 3066827"/>
                        <a:gd name="connsiteX1-591" fmla="*/ 8156794 w 8156794"/>
                        <a:gd name="connsiteY1-592" fmla="*/ 1673520 h 3066827"/>
                        <a:gd name="connsiteX2-593" fmla="*/ 4123353 w 8156794"/>
                        <a:gd name="connsiteY2-594" fmla="*/ 3066650 h 3066827"/>
                        <a:gd name="connsiteX3-595" fmla="*/ 2295 w 8156794"/>
                        <a:gd name="connsiteY3-596" fmla="*/ 1618086 h 3066827"/>
                        <a:gd name="connsiteX4-597" fmla="*/ 767 w 8156794"/>
                        <a:gd name="connsiteY4-598" fmla="*/ 147145 h 3066827"/>
                        <a:gd name="connsiteX5-599" fmla="*/ 4068271 w 8156794"/>
                        <a:gd name="connsiteY5-600" fmla="*/ 1566042 h 3066827"/>
                        <a:gd name="connsiteX6-601" fmla="*/ 8156794 w 8156794"/>
                        <a:gd name="connsiteY6-602" fmla="*/ 0 h 3066827"/>
                        <a:gd name="connsiteX0-603" fmla="*/ 8123689 w 8156794"/>
                        <a:gd name="connsiteY0-604" fmla="*/ 0 h 2999866"/>
                        <a:gd name="connsiteX1-605" fmla="*/ 8156794 w 8156794"/>
                        <a:gd name="connsiteY1-606" fmla="*/ 1606559 h 2999866"/>
                        <a:gd name="connsiteX2-607" fmla="*/ 4123353 w 8156794"/>
                        <a:gd name="connsiteY2-608" fmla="*/ 2999689 h 2999866"/>
                        <a:gd name="connsiteX3-609" fmla="*/ 2295 w 8156794"/>
                        <a:gd name="connsiteY3-610" fmla="*/ 1551125 h 2999866"/>
                        <a:gd name="connsiteX4-611" fmla="*/ 767 w 8156794"/>
                        <a:gd name="connsiteY4-612" fmla="*/ 80184 h 2999866"/>
                        <a:gd name="connsiteX5-613" fmla="*/ 4068271 w 8156794"/>
                        <a:gd name="connsiteY5-614" fmla="*/ 1499081 h 2999866"/>
                        <a:gd name="connsiteX6-615" fmla="*/ 8123689 w 8156794"/>
                        <a:gd name="connsiteY6-616" fmla="*/ 0 h 2999866"/>
                        <a:gd name="connsiteX0-617" fmla="*/ 8167828 w 8167828"/>
                        <a:gd name="connsiteY0-618" fmla="*/ 0 h 3026651"/>
                        <a:gd name="connsiteX1-619" fmla="*/ 8156794 w 8167828"/>
                        <a:gd name="connsiteY1-620" fmla="*/ 1633344 h 3026651"/>
                        <a:gd name="connsiteX2-621" fmla="*/ 4123353 w 8167828"/>
                        <a:gd name="connsiteY2-622" fmla="*/ 3026474 h 3026651"/>
                        <a:gd name="connsiteX3-623" fmla="*/ 2295 w 8167828"/>
                        <a:gd name="connsiteY3-624" fmla="*/ 1577910 h 3026651"/>
                        <a:gd name="connsiteX4-625" fmla="*/ 767 w 8167828"/>
                        <a:gd name="connsiteY4-626" fmla="*/ 106969 h 3026651"/>
                        <a:gd name="connsiteX5-627" fmla="*/ 4068271 w 8167828"/>
                        <a:gd name="connsiteY5-628" fmla="*/ 1525866 h 3026651"/>
                        <a:gd name="connsiteX6-629" fmla="*/ 8167828 w 8167828"/>
                        <a:gd name="connsiteY6-630" fmla="*/ 0 h 3026651"/>
                        <a:gd name="connsiteX0-631" fmla="*/ 8167828 w 8167828"/>
                        <a:gd name="connsiteY0-632" fmla="*/ 0 h 3027228"/>
                        <a:gd name="connsiteX1-633" fmla="*/ 8145760 w 8167828"/>
                        <a:gd name="connsiteY1-634" fmla="*/ 1686913 h 3027228"/>
                        <a:gd name="connsiteX2-635" fmla="*/ 4123353 w 8167828"/>
                        <a:gd name="connsiteY2-636" fmla="*/ 3026474 h 3027228"/>
                        <a:gd name="connsiteX3-637" fmla="*/ 2295 w 8167828"/>
                        <a:gd name="connsiteY3-638" fmla="*/ 1577910 h 3027228"/>
                        <a:gd name="connsiteX4-639" fmla="*/ 767 w 8167828"/>
                        <a:gd name="connsiteY4-640" fmla="*/ 106969 h 3027228"/>
                        <a:gd name="connsiteX5-641" fmla="*/ 4068271 w 8167828"/>
                        <a:gd name="connsiteY5-642" fmla="*/ 1525866 h 3027228"/>
                        <a:gd name="connsiteX6-643" fmla="*/ 8167828 w 8167828"/>
                        <a:gd name="connsiteY6-644" fmla="*/ 0 h 3027228"/>
                        <a:gd name="connsiteX0-645" fmla="*/ 8156794 w 8156794"/>
                        <a:gd name="connsiteY0-646" fmla="*/ 0 h 2933483"/>
                        <a:gd name="connsiteX1-647" fmla="*/ 8145760 w 8156794"/>
                        <a:gd name="connsiteY1-648" fmla="*/ 1593168 h 2933483"/>
                        <a:gd name="connsiteX2-649" fmla="*/ 4123353 w 8156794"/>
                        <a:gd name="connsiteY2-650" fmla="*/ 2932729 h 2933483"/>
                        <a:gd name="connsiteX3-651" fmla="*/ 2295 w 8156794"/>
                        <a:gd name="connsiteY3-652" fmla="*/ 1484165 h 2933483"/>
                        <a:gd name="connsiteX4-653" fmla="*/ 767 w 8156794"/>
                        <a:gd name="connsiteY4-654" fmla="*/ 13224 h 2933483"/>
                        <a:gd name="connsiteX5-655" fmla="*/ 4068271 w 8156794"/>
                        <a:gd name="connsiteY5-656" fmla="*/ 1432121 h 2933483"/>
                        <a:gd name="connsiteX6-657" fmla="*/ 8156794 w 8156794"/>
                        <a:gd name="connsiteY6-658" fmla="*/ 0 h 2933483"/>
                        <a:gd name="connsiteX0-659" fmla="*/ 8156794 w 8156794"/>
                        <a:gd name="connsiteY0-660" fmla="*/ 0 h 2933483"/>
                        <a:gd name="connsiteX1-661" fmla="*/ 8145760 w 8156794"/>
                        <a:gd name="connsiteY1-662" fmla="*/ 1593168 h 2933483"/>
                        <a:gd name="connsiteX2-663" fmla="*/ 4123353 w 8156794"/>
                        <a:gd name="connsiteY2-664" fmla="*/ 2932729 h 2933483"/>
                        <a:gd name="connsiteX3-665" fmla="*/ 2295 w 8156794"/>
                        <a:gd name="connsiteY3-666" fmla="*/ 1484165 h 2933483"/>
                        <a:gd name="connsiteX4-667" fmla="*/ 767 w 8156794"/>
                        <a:gd name="connsiteY4-668" fmla="*/ 13224 h 2933483"/>
                        <a:gd name="connsiteX5-669" fmla="*/ 4068271 w 8156794"/>
                        <a:gd name="connsiteY5-670" fmla="*/ 1432121 h 2933483"/>
                        <a:gd name="connsiteX6-671" fmla="*/ 8156794 w 8156794"/>
                        <a:gd name="connsiteY6-672" fmla="*/ 0 h 2933483"/>
                        <a:gd name="connsiteX0-673" fmla="*/ 8123689 w 8145760"/>
                        <a:gd name="connsiteY0-674" fmla="*/ 13560 h 2920259"/>
                        <a:gd name="connsiteX1-675" fmla="*/ 8145760 w 8145760"/>
                        <a:gd name="connsiteY1-676" fmla="*/ 1579944 h 2920259"/>
                        <a:gd name="connsiteX2-677" fmla="*/ 4123353 w 8145760"/>
                        <a:gd name="connsiteY2-678" fmla="*/ 2919505 h 2920259"/>
                        <a:gd name="connsiteX3-679" fmla="*/ 2295 w 8145760"/>
                        <a:gd name="connsiteY3-680" fmla="*/ 1470941 h 2920259"/>
                        <a:gd name="connsiteX4-681" fmla="*/ 767 w 8145760"/>
                        <a:gd name="connsiteY4-682" fmla="*/ 0 h 2920259"/>
                        <a:gd name="connsiteX5-683" fmla="*/ 4068271 w 8145760"/>
                        <a:gd name="connsiteY5-684" fmla="*/ 1418897 h 2920259"/>
                        <a:gd name="connsiteX6-685" fmla="*/ 8123689 w 8145760"/>
                        <a:gd name="connsiteY6-686" fmla="*/ 13560 h 2920259"/>
                        <a:gd name="connsiteX0-687" fmla="*/ 8178863 w 8178863"/>
                        <a:gd name="connsiteY0-688" fmla="*/ 26952 h 2920259"/>
                        <a:gd name="connsiteX1-689" fmla="*/ 8145760 w 8178863"/>
                        <a:gd name="connsiteY1-690" fmla="*/ 1579944 h 2920259"/>
                        <a:gd name="connsiteX2-691" fmla="*/ 4123353 w 8178863"/>
                        <a:gd name="connsiteY2-692" fmla="*/ 2919505 h 2920259"/>
                        <a:gd name="connsiteX3-693" fmla="*/ 2295 w 8178863"/>
                        <a:gd name="connsiteY3-694" fmla="*/ 1470941 h 2920259"/>
                        <a:gd name="connsiteX4-695" fmla="*/ 767 w 8178863"/>
                        <a:gd name="connsiteY4-696" fmla="*/ 0 h 2920259"/>
                        <a:gd name="connsiteX5-697" fmla="*/ 4068271 w 8178863"/>
                        <a:gd name="connsiteY5-698" fmla="*/ 1418897 h 2920259"/>
                        <a:gd name="connsiteX6-699" fmla="*/ 8178863 w 8178863"/>
                        <a:gd name="connsiteY6-700" fmla="*/ 26952 h 2920259"/>
                        <a:gd name="connsiteX0-701" fmla="*/ 8167827 w 8167827"/>
                        <a:gd name="connsiteY0-702" fmla="*/ 40343 h 2920259"/>
                        <a:gd name="connsiteX1-703" fmla="*/ 8145760 w 8167827"/>
                        <a:gd name="connsiteY1-704" fmla="*/ 1579944 h 2920259"/>
                        <a:gd name="connsiteX2-705" fmla="*/ 4123353 w 8167827"/>
                        <a:gd name="connsiteY2-706" fmla="*/ 2919505 h 2920259"/>
                        <a:gd name="connsiteX3-707" fmla="*/ 2295 w 8167827"/>
                        <a:gd name="connsiteY3-708" fmla="*/ 1470941 h 2920259"/>
                        <a:gd name="connsiteX4-709" fmla="*/ 767 w 8167827"/>
                        <a:gd name="connsiteY4-710" fmla="*/ 0 h 2920259"/>
                        <a:gd name="connsiteX5-711" fmla="*/ 4068271 w 8167827"/>
                        <a:gd name="connsiteY5-712" fmla="*/ 1418897 h 2920259"/>
                        <a:gd name="connsiteX6-713" fmla="*/ 8167827 w 8167827"/>
                        <a:gd name="connsiteY6-714" fmla="*/ 40343 h 2920259"/>
                        <a:gd name="connsiteX0-715" fmla="*/ 8123687 w 8145760"/>
                        <a:gd name="connsiteY0-716" fmla="*/ 53735 h 2920259"/>
                        <a:gd name="connsiteX1-717" fmla="*/ 8145760 w 8145760"/>
                        <a:gd name="connsiteY1-718" fmla="*/ 1579944 h 2920259"/>
                        <a:gd name="connsiteX2-719" fmla="*/ 4123353 w 8145760"/>
                        <a:gd name="connsiteY2-720" fmla="*/ 2919505 h 2920259"/>
                        <a:gd name="connsiteX3-721" fmla="*/ 2295 w 8145760"/>
                        <a:gd name="connsiteY3-722" fmla="*/ 1470941 h 2920259"/>
                        <a:gd name="connsiteX4-723" fmla="*/ 767 w 8145760"/>
                        <a:gd name="connsiteY4-724" fmla="*/ 0 h 2920259"/>
                        <a:gd name="connsiteX5-725" fmla="*/ 4068271 w 8145760"/>
                        <a:gd name="connsiteY5-726" fmla="*/ 1418897 h 2920259"/>
                        <a:gd name="connsiteX6-727" fmla="*/ 8123687 w 8145760"/>
                        <a:gd name="connsiteY6-728" fmla="*/ 53735 h 2920259"/>
                        <a:gd name="connsiteX0-729" fmla="*/ 8161918 w 8161918"/>
                        <a:gd name="connsiteY0-730" fmla="*/ 0 h 2943855"/>
                        <a:gd name="connsiteX1-731" fmla="*/ 8145760 w 8161918"/>
                        <a:gd name="connsiteY1-732" fmla="*/ 1603540 h 2943855"/>
                        <a:gd name="connsiteX2-733" fmla="*/ 4123353 w 8161918"/>
                        <a:gd name="connsiteY2-734" fmla="*/ 2943101 h 2943855"/>
                        <a:gd name="connsiteX3-735" fmla="*/ 2295 w 8161918"/>
                        <a:gd name="connsiteY3-736" fmla="*/ 1494537 h 2943855"/>
                        <a:gd name="connsiteX4-737" fmla="*/ 767 w 8161918"/>
                        <a:gd name="connsiteY4-738" fmla="*/ 23596 h 2943855"/>
                        <a:gd name="connsiteX5-739" fmla="*/ 4068271 w 8161918"/>
                        <a:gd name="connsiteY5-740" fmla="*/ 1442493 h 2943855"/>
                        <a:gd name="connsiteX6-741" fmla="*/ 8161918 w 8161918"/>
                        <a:gd name="connsiteY6-742" fmla="*/ 0 h 2943855"/>
                        <a:gd name="connsiteX0-743" fmla="*/ 8144926 w 8145760"/>
                        <a:gd name="connsiteY0-744" fmla="*/ 43424 h 2920259"/>
                        <a:gd name="connsiteX1-745" fmla="*/ 8145760 w 8145760"/>
                        <a:gd name="connsiteY1-746" fmla="*/ 1579944 h 2920259"/>
                        <a:gd name="connsiteX2-747" fmla="*/ 4123353 w 8145760"/>
                        <a:gd name="connsiteY2-748" fmla="*/ 2919505 h 2920259"/>
                        <a:gd name="connsiteX3-749" fmla="*/ 2295 w 8145760"/>
                        <a:gd name="connsiteY3-750" fmla="*/ 1470941 h 2920259"/>
                        <a:gd name="connsiteX4-751" fmla="*/ 767 w 8145760"/>
                        <a:gd name="connsiteY4-752" fmla="*/ 0 h 2920259"/>
                        <a:gd name="connsiteX5-753" fmla="*/ 4068271 w 8145760"/>
                        <a:gd name="connsiteY5-754" fmla="*/ 1418897 h 2920259"/>
                        <a:gd name="connsiteX6-755" fmla="*/ 8144926 w 8145760"/>
                        <a:gd name="connsiteY6-756" fmla="*/ 43424 h 2920259"/>
                        <a:gd name="connsiteX0-757" fmla="*/ 8161918 w 8161918"/>
                        <a:gd name="connsiteY0-758" fmla="*/ 0 h 2959321"/>
                        <a:gd name="connsiteX1-759" fmla="*/ 8145760 w 8161918"/>
                        <a:gd name="connsiteY1-760" fmla="*/ 1619006 h 2959321"/>
                        <a:gd name="connsiteX2-761" fmla="*/ 4123353 w 8161918"/>
                        <a:gd name="connsiteY2-762" fmla="*/ 2958567 h 2959321"/>
                        <a:gd name="connsiteX3-763" fmla="*/ 2295 w 8161918"/>
                        <a:gd name="connsiteY3-764" fmla="*/ 1510003 h 2959321"/>
                        <a:gd name="connsiteX4-765" fmla="*/ 767 w 8161918"/>
                        <a:gd name="connsiteY4-766" fmla="*/ 39062 h 2959321"/>
                        <a:gd name="connsiteX5-767" fmla="*/ 4068271 w 8161918"/>
                        <a:gd name="connsiteY5-768" fmla="*/ 1457959 h 2959321"/>
                        <a:gd name="connsiteX6-769" fmla="*/ 8161918 w 8161918"/>
                        <a:gd name="connsiteY6-770" fmla="*/ 0 h 2959321"/>
                        <a:gd name="connsiteX0-771" fmla="*/ 8161918 w 8162752"/>
                        <a:gd name="connsiteY0-772" fmla="*/ 0 h 2959488"/>
                        <a:gd name="connsiteX1-773" fmla="*/ 8162752 w 8162752"/>
                        <a:gd name="connsiteY1-774" fmla="*/ 1629317 h 2959488"/>
                        <a:gd name="connsiteX2-775" fmla="*/ 4123353 w 8162752"/>
                        <a:gd name="connsiteY2-776" fmla="*/ 2958567 h 2959488"/>
                        <a:gd name="connsiteX3-777" fmla="*/ 2295 w 8162752"/>
                        <a:gd name="connsiteY3-778" fmla="*/ 1510003 h 2959488"/>
                        <a:gd name="connsiteX4-779" fmla="*/ 767 w 8162752"/>
                        <a:gd name="connsiteY4-780" fmla="*/ 39062 h 2959488"/>
                        <a:gd name="connsiteX5-781" fmla="*/ 4068271 w 8162752"/>
                        <a:gd name="connsiteY5-782" fmla="*/ 1457959 h 2959488"/>
                        <a:gd name="connsiteX6-783" fmla="*/ 8161918 w 8162752"/>
                        <a:gd name="connsiteY6-784" fmla="*/ 0 h 2959488"/>
                        <a:gd name="connsiteX0-785" fmla="*/ 8165930 w 8166764"/>
                        <a:gd name="connsiteY0-786" fmla="*/ 7337 h 2966825"/>
                        <a:gd name="connsiteX1-787" fmla="*/ 8166764 w 8166764"/>
                        <a:gd name="connsiteY1-788" fmla="*/ 1636654 h 2966825"/>
                        <a:gd name="connsiteX2-789" fmla="*/ 4127365 w 8166764"/>
                        <a:gd name="connsiteY2-790" fmla="*/ 2965904 h 2966825"/>
                        <a:gd name="connsiteX3-791" fmla="*/ 6307 w 8166764"/>
                        <a:gd name="connsiteY3-792" fmla="*/ 1517340 h 2966825"/>
                        <a:gd name="connsiteX4-793" fmla="*/ 532 w 8166764"/>
                        <a:gd name="connsiteY4-794" fmla="*/ 0 h 2966825"/>
                        <a:gd name="connsiteX5-795" fmla="*/ 4072283 w 8166764"/>
                        <a:gd name="connsiteY5-796" fmla="*/ 1465296 h 2966825"/>
                        <a:gd name="connsiteX6-797" fmla="*/ 8165930 w 8166764"/>
                        <a:gd name="connsiteY6-798" fmla="*/ 7337 h 2966825"/>
                        <a:gd name="connsiteX0-799" fmla="*/ 8168119 w 8168953"/>
                        <a:gd name="connsiteY0-800" fmla="*/ 7337 h 2966682"/>
                        <a:gd name="connsiteX1-801" fmla="*/ 8168953 w 8168953"/>
                        <a:gd name="connsiteY1-802" fmla="*/ 1636654 h 2966682"/>
                        <a:gd name="connsiteX2-803" fmla="*/ 4129554 w 8168953"/>
                        <a:gd name="connsiteY2-804" fmla="*/ 2965904 h 2966682"/>
                        <a:gd name="connsiteX3-805" fmla="*/ 0 w 8168953"/>
                        <a:gd name="connsiteY3-806" fmla="*/ 1527651 h 2966682"/>
                        <a:gd name="connsiteX4-807" fmla="*/ 2721 w 8168953"/>
                        <a:gd name="connsiteY4-808" fmla="*/ 0 h 2966682"/>
                        <a:gd name="connsiteX5-809" fmla="*/ 4074472 w 8168953"/>
                        <a:gd name="connsiteY5-810" fmla="*/ 1465296 h 2966682"/>
                        <a:gd name="connsiteX6-811" fmla="*/ 8168119 w 8168953"/>
                        <a:gd name="connsiteY6-812" fmla="*/ 7337 h 2966682"/>
                        <a:gd name="connsiteX0-813" fmla="*/ 8168119 w 8168953"/>
                        <a:gd name="connsiteY0-814" fmla="*/ 7337 h 3100377"/>
                        <a:gd name="connsiteX1-815" fmla="*/ 8168953 w 8168953"/>
                        <a:gd name="connsiteY1-816" fmla="*/ 1636654 h 3100377"/>
                        <a:gd name="connsiteX2-817" fmla="*/ 4118520 w 8168953"/>
                        <a:gd name="connsiteY2-818" fmla="*/ 3099826 h 3100377"/>
                        <a:gd name="connsiteX3-819" fmla="*/ 0 w 8168953"/>
                        <a:gd name="connsiteY3-820" fmla="*/ 1527651 h 3100377"/>
                        <a:gd name="connsiteX4-821" fmla="*/ 2721 w 8168953"/>
                        <a:gd name="connsiteY4-822" fmla="*/ 0 h 3100377"/>
                        <a:gd name="connsiteX5-823" fmla="*/ 4074472 w 8168953"/>
                        <a:gd name="connsiteY5-824" fmla="*/ 1465296 h 3100377"/>
                        <a:gd name="connsiteX6-825" fmla="*/ 8168119 w 8168953"/>
                        <a:gd name="connsiteY6-826" fmla="*/ 7337 h 3100377"/>
                        <a:gd name="connsiteX0-827" fmla="*/ 8168119 w 8168953"/>
                        <a:gd name="connsiteY0-828" fmla="*/ 7337 h 3100429"/>
                        <a:gd name="connsiteX1-829" fmla="*/ 8168953 w 8168953"/>
                        <a:gd name="connsiteY1-830" fmla="*/ 1636654 h 3100429"/>
                        <a:gd name="connsiteX2-831" fmla="*/ 4118520 w 8168953"/>
                        <a:gd name="connsiteY2-832" fmla="*/ 3099826 h 3100429"/>
                        <a:gd name="connsiteX3-833" fmla="*/ 0 w 8168953"/>
                        <a:gd name="connsiteY3-834" fmla="*/ 1527651 h 3100429"/>
                        <a:gd name="connsiteX4-835" fmla="*/ 2721 w 8168953"/>
                        <a:gd name="connsiteY4-836" fmla="*/ 0 h 3100429"/>
                        <a:gd name="connsiteX5-837" fmla="*/ 4074472 w 8168953"/>
                        <a:gd name="connsiteY5-838" fmla="*/ 1465296 h 3100429"/>
                        <a:gd name="connsiteX6-839" fmla="*/ 8168119 w 8168953"/>
                        <a:gd name="connsiteY6-840" fmla="*/ 7337 h 3100429"/>
                        <a:gd name="connsiteX0-841" fmla="*/ 8165849 w 8166683"/>
                        <a:gd name="connsiteY0-842" fmla="*/ 7337 h 3099826"/>
                        <a:gd name="connsiteX1-843" fmla="*/ 8166683 w 8166683"/>
                        <a:gd name="connsiteY1-844" fmla="*/ 1636654 h 3099826"/>
                        <a:gd name="connsiteX2-845" fmla="*/ 4116250 w 8166683"/>
                        <a:gd name="connsiteY2-846" fmla="*/ 3099826 h 3099826"/>
                        <a:gd name="connsiteX3-847" fmla="*/ 8764 w 8166683"/>
                        <a:gd name="connsiteY3-848" fmla="*/ 1634789 h 3099826"/>
                        <a:gd name="connsiteX4-849" fmla="*/ 451 w 8166683"/>
                        <a:gd name="connsiteY4-850" fmla="*/ 0 h 3099826"/>
                        <a:gd name="connsiteX5-851" fmla="*/ 4072202 w 8166683"/>
                        <a:gd name="connsiteY5-852" fmla="*/ 1465296 h 3099826"/>
                        <a:gd name="connsiteX6-853" fmla="*/ 8165849 w 8166683"/>
                        <a:gd name="connsiteY6-854" fmla="*/ 7337 h 3099826"/>
                        <a:gd name="connsiteX0-855" fmla="*/ 8165849 w 8166683"/>
                        <a:gd name="connsiteY0-856" fmla="*/ 7337 h 3099826"/>
                        <a:gd name="connsiteX1-857" fmla="*/ 8166683 w 8166683"/>
                        <a:gd name="connsiteY1-858" fmla="*/ 1636654 h 3099826"/>
                        <a:gd name="connsiteX2-859" fmla="*/ 4116250 w 8166683"/>
                        <a:gd name="connsiteY2-860" fmla="*/ 3099826 h 3099826"/>
                        <a:gd name="connsiteX3-861" fmla="*/ 8764 w 8166683"/>
                        <a:gd name="connsiteY3-862" fmla="*/ 1634789 h 3099826"/>
                        <a:gd name="connsiteX4-863" fmla="*/ 451 w 8166683"/>
                        <a:gd name="connsiteY4-864" fmla="*/ 0 h 3099826"/>
                        <a:gd name="connsiteX5-865" fmla="*/ 4072202 w 8166683"/>
                        <a:gd name="connsiteY5-866" fmla="*/ 1465296 h 3099826"/>
                        <a:gd name="connsiteX6-867" fmla="*/ 8165849 w 8166683"/>
                        <a:gd name="connsiteY6-868" fmla="*/ 7337 h 3099826"/>
                        <a:gd name="connsiteX0-869" fmla="*/ 8165849 w 8166683"/>
                        <a:gd name="connsiteY0-870" fmla="*/ 7337 h 3099826"/>
                        <a:gd name="connsiteX1-871" fmla="*/ 8166683 w 8166683"/>
                        <a:gd name="connsiteY1-872" fmla="*/ 1636654 h 3099826"/>
                        <a:gd name="connsiteX2-873" fmla="*/ 4116250 w 8166683"/>
                        <a:gd name="connsiteY2-874" fmla="*/ 3099826 h 3099826"/>
                        <a:gd name="connsiteX3-875" fmla="*/ 8764 w 8166683"/>
                        <a:gd name="connsiteY3-876" fmla="*/ 1634789 h 3099826"/>
                        <a:gd name="connsiteX4-877" fmla="*/ 451 w 8166683"/>
                        <a:gd name="connsiteY4-878" fmla="*/ 0 h 3099826"/>
                        <a:gd name="connsiteX5-879" fmla="*/ 4061168 w 8166683"/>
                        <a:gd name="connsiteY5-880" fmla="*/ 1438511 h 3099826"/>
                        <a:gd name="connsiteX6-881" fmla="*/ 8165849 w 8166683"/>
                        <a:gd name="connsiteY6-882" fmla="*/ 7337 h 3099826"/>
                        <a:gd name="connsiteX0-883" fmla="*/ 8165849 w 8166683"/>
                        <a:gd name="connsiteY0-884" fmla="*/ 7337 h 3099826"/>
                        <a:gd name="connsiteX1-885" fmla="*/ 8166683 w 8166683"/>
                        <a:gd name="connsiteY1-886" fmla="*/ 1636654 h 3099826"/>
                        <a:gd name="connsiteX2-887" fmla="*/ 4116250 w 8166683"/>
                        <a:gd name="connsiteY2-888" fmla="*/ 3099826 h 3099826"/>
                        <a:gd name="connsiteX3-889" fmla="*/ 8764 w 8166683"/>
                        <a:gd name="connsiteY3-890" fmla="*/ 1634789 h 3099826"/>
                        <a:gd name="connsiteX4-891" fmla="*/ 451 w 8166683"/>
                        <a:gd name="connsiteY4-892" fmla="*/ 0 h 3099826"/>
                        <a:gd name="connsiteX5-893" fmla="*/ 4061168 w 8166683"/>
                        <a:gd name="connsiteY5-894" fmla="*/ 1438511 h 3099826"/>
                        <a:gd name="connsiteX6-895" fmla="*/ 8165849 w 8166683"/>
                        <a:gd name="connsiteY6-896" fmla="*/ 7337 h 3099826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9" name="Oval 178"/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181" name="Freeform 180"/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-1" fmla="*/ 3725333 w 4641485"/>
                          <a:gd name="connsiteY0-2" fmla="*/ 0 h 1049866"/>
                          <a:gd name="connsiteX1-3" fmla="*/ 4641485 w 4641485"/>
                          <a:gd name="connsiteY1-4" fmla="*/ 239402 h 1049866"/>
                          <a:gd name="connsiteX2-5" fmla="*/ 3962400 w 4641485"/>
                          <a:gd name="connsiteY2-6" fmla="*/ 541866 h 1049866"/>
                          <a:gd name="connsiteX3-7" fmla="*/ 3742267 w 4641485"/>
                          <a:gd name="connsiteY3-8" fmla="*/ 457200 h 1049866"/>
                          <a:gd name="connsiteX4-9" fmla="*/ 2269067 w 4641485"/>
                          <a:gd name="connsiteY4-10" fmla="*/ 1049866 h 1049866"/>
                          <a:gd name="connsiteX5-11" fmla="*/ 880533 w 4641485"/>
                          <a:gd name="connsiteY5-12" fmla="*/ 457200 h 1049866"/>
                          <a:gd name="connsiteX6-13" fmla="*/ 592667 w 4641485"/>
                          <a:gd name="connsiteY6-14" fmla="*/ 541866 h 1049866"/>
                          <a:gd name="connsiteX7-15" fmla="*/ 0 w 4641485"/>
                          <a:gd name="connsiteY7-16" fmla="*/ 254000 h 1049866"/>
                          <a:gd name="connsiteX8-17" fmla="*/ 880533 w 4641485"/>
                          <a:gd name="connsiteY8-18" fmla="*/ 16933 h 1049866"/>
                          <a:gd name="connsiteX9-19" fmla="*/ 2302933 w 4641485"/>
                          <a:gd name="connsiteY9-20" fmla="*/ 626533 h 1049866"/>
                          <a:gd name="connsiteX10-21" fmla="*/ 3725333 w 4641485"/>
                          <a:gd name="connsiteY10-22" fmla="*/ 0 h 1049866"/>
                          <a:gd name="connsiteX0-23" fmla="*/ 3756864 w 4673016"/>
                          <a:gd name="connsiteY0-24" fmla="*/ 0 h 1049866"/>
                          <a:gd name="connsiteX1-25" fmla="*/ 4673016 w 4673016"/>
                          <a:gd name="connsiteY1-26" fmla="*/ 239402 h 1049866"/>
                          <a:gd name="connsiteX2-27" fmla="*/ 3993931 w 4673016"/>
                          <a:gd name="connsiteY2-28" fmla="*/ 541866 h 1049866"/>
                          <a:gd name="connsiteX3-29" fmla="*/ 3773798 w 4673016"/>
                          <a:gd name="connsiteY3-30" fmla="*/ 457200 h 1049866"/>
                          <a:gd name="connsiteX4-31" fmla="*/ 2300598 w 4673016"/>
                          <a:gd name="connsiteY4-32" fmla="*/ 1049866 h 1049866"/>
                          <a:gd name="connsiteX5-33" fmla="*/ 912064 w 4673016"/>
                          <a:gd name="connsiteY5-34" fmla="*/ 457200 h 1049866"/>
                          <a:gd name="connsiteX6-35" fmla="*/ 624198 w 4673016"/>
                          <a:gd name="connsiteY6-36" fmla="*/ 541866 h 1049866"/>
                          <a:gd name="connsiteX7-37" fmla="*/ 0 w 4673016"/>
                          <a:gd name="connsiteY7-38" fmla="*/ 232979 h 1049866"/>
                          <a:gd name="connsiteX8-39" fmla="*/ 912064 w 4673016"/>
                          <a:gd name="connsiteY8-40" fmla="*/ 16933 h 1049866"/>
                          <a:gd name="connsiteX9-41" fmla="*/ 2334464 w 4673016"/>
                          <a:gd name="connsiteY9-42" fmla="*/ 626533 h 1049866"/>
                          <a:gd name="connsiteX10-43" fmla="*/ 3756864 w 4673016"/>
                          <a:gd name="connsiteY10-44" fmla="*/ 0 h 1049866"/>
                          <a:gd name="connsiteX0-45" fmla="*/ 3756864 w 4673016"/>
                          <a:gd name="connsiteY0-46" fmla="*/ 0 h 1049866"/>
                          <a:gd name="connsiteX1-47" fmla="*/ 4673016 w 4673016"/>
                          <a:gd name="connsiteY1-48" fmla="*/ 239402 h 1049866"/>
                          <a:gd name="connsiteX2-49" fmla="*/ 3993931 w 4673016"/>
                          <a:gd name="connsiteY2-50" fmla="*/ 541866 h 1049866"/>
                          <a:gd name="connsiteX3-51" fmla="*/ 3784308 w 4673016"/>
                          <a:gd name="connsiteY3-52" fmla="*/ 404648 h 1049866"/>
                          <a:gd name="connsiteX4-53" fmla="*/ 2300598 w 4673016"/>
                          <a:gd name="connsiteY4-54" fmla="*/ 1049866 h 1049866"/>
                          <a:gd name="connsiteX5-55" fmla="*/ 912064 w 4673016"/>
                          <a:gd name="connsiteY5-56" fmla="*/ 457200 h 1049866"/>
                          <a:gd name="connsiteX6-57" fmla="*/ 624198 w 4673016"/>
                          <a:gd name="connsiteY6-58" fmla="*/ 541866 h 1049866"/>
                          <a:gd name="connsiteX7-59" fmla="*/ 0 w 4673016"/>
                          <a:gd name="connsiteY7-60" fmla="*/ 232979 h 1049866"/>
                          <a:gd name="connsiteX8-61" fmla="*/ 912064 w 4673016"/>
                          <a:gd name="connsiteY8-62" fmla="*/ 16933 h 1049866"/>
                          <a:gd name="connsiteX9-63" fmla="*/ 2334464 w 4673016"/>
                          <a:gd name="connsiteY9-64" fmla="*/ 626533 h 1049866"/>
                          <a:gd name="connsiteX10-65" fmla="*/ 3756864 w 4673016"/>
                          <a:gd name="connsiteY10-66" fmla="*/ 0 h 1049866"/>
                          <a:gd name="connsiteX0-67" fmla="*/ 3756864 w 4673016"/>
                          <a:gd name="connsiteY0-68" fmla="*/ 0 h 1049866"/>
                          <a:gd name="connsiteX1-69" fmla="*/ 4673016 w 4673016"/>
                          <a:gd name="connsiteY1-70" fmla="*/ 239402 h 1049866"/>
                          <a:gd name="connsiteX2-71" fmla="*/ 3993931 w 4673016"/>
                          <a:gd name="connsiteY2-72" fmla="*/ 541866 h 1049866"/>
                          <a:gd name="connsiteX3-73" fmla="*/ 3794818 w 4673016"/>
                          <a:gd name="connsiteY3-74" fmla="*/ 436179 h 1049866"/>
                          <a:gd name="connsiteX4-75" fmla="*/ 2300598 w 4673016"/>
                          <a:gd name="connsiteY4-76" fmla="*/ 1049866 h 1049866"/>
                          <a:gd name="connsiteX5-77" fmla="*/ 912064 w 4673016"/>
                          <a:gd name="connsiteY5-78" fmla="*/ 457200 h 1049866"/>
                          <a:gd name="connsiteX6-79" fmla="*/ 624198 w 4673016"/>
                          <a:gd name="connsiteY6-80" fmla="*/ 541866 h 1049866"/>
                          <a:gd name="connsiteX7-81" fmla="*/ 0 w 4673016"/>
                          <a:gd name="connsiteY7-82" fmla="*/ 232979 h 1049866"/>
                          <a:gd name="connsiteX8-83" fmla="*/ 912064 w 4673016"/>
                          <a:gd name="connsiteY8-84" fmla="*/ 16933 h 1049866"/>
                          <a:gd name="connsiteX9-85" fmla="*/ 2334464 w 4673016"/>
                          <a:gd name="connsiteY9-86" fmla="*/ 626533 h 1049866"/>
                          <a:gd name="connsiteX10-87" fmla="*/ 3756864 w 4673016"/>
                          <a:gd name="connsiteY10-88" fmla="*/ 0 h 1049866"/>
                          <a:gd name="connsiteX0-89" fmla="*/ 3756864 w 4673016"/>
                          <a:gd name="connsiteY0-90" fmla="*/ 0 h 1049866"/>
                          <a:gd name="connsiteX1-91" fmla="*/ 4673016 w 4673016"/>
                          <a:gd name="connsiteY1-92" fmla="*/ 239402 h 1049866"/>
                          <a:gd name="connsiteX2-93" fmla="*/ 3993931 w 4673016"/>
                          <a:gd name="connsiteY2-94" fmla="*/ 541866 h 1049866"/>
                          <a:gd name="connsiteX3-95" fmla="*/ 3794818 w 4673016"/>
                          <a:gd name="connsiteY3-96" fmla="*/ 436179 h 1049866"/>
                          <a:gd name="connsiteX4-97" fmla="*/ 2300598 w 4673016"/>
                          <a:gd name="connsiteY4-98" fmla="*/ 1049866 h 1049866"/>
                          <a:gd name="connsiteX5-99" fmla="*/ 912064 w 4673016"/>
                          <a:gd name="connsiteY5-100" fmla="*/ 457200 h 1049866"/>
                          <a:gd name="connsiteX6-101" fmla="*/ 624198 w 4673016"/>
                          <a:gd name="connsiteY6-102" fmla="*/ 541866 h 1049866"/>
                          <a:gd name="connsiteX7-103" fmla="*/ 0 w 4673016"/>
                          <a:gd name="connsiteY7-104" fmla="*/ 232979 h 1049866"/>
                          <a:gd name="connsiteX8-105" fmla="*/ 912064 w 4673016"/>
                          <a:gd name="connsiteY8-106" fmla="*/ 16933 h 1049866"/>
                          <a:gd name="connsiteX9-107" fmla="*/ 2323954 w 4673016"/>
                          <a:gd name="connsiteY9-108" fmla="*/ 616023 h 1049866"/>
                          <a:gd name="connsiteX10-109" fmla="*/ 3756864 w 4673016"/>
                          <a:gd name="connsiteY10-110" fmla="*/ 0 h 1049866"/>
                          <a:gd name="connsiteX0-111" fmla="*/ 3756864 w 4673016"/>
                          <a:gd name="connsiteY0-112" fmla="*/ 0 h 1049866"/>
                          <a:gd name="connsiteX1-113" fmla="*/ 4673016 w 4673016"/>
                          <a:gd name="connsiteY1-114" fmla="*/ 239402 h 1049866"/>
                          <a:gd name="connsiteX2-115" fmla="*/ 3993931 w 4673016"/>
                          <a:gd name="connsiteY2-116" fmla="*/ 541866 h 1049866"/>
                          <a:gd name="connsiteX3-117" fmla="*/ 3794818 w 4673016"/>
                          <a:gd name="connsiteY3-118" fmla="*/ 436179 h 1049866"/>
                          <a:gd name="connsiteX4-119" fmla="*/ 2300598 w 4673016"/>
                          <a:gd name="connsiteY4-120" fmla="*/ 1049866 h 1049866"/>
                          <a:gd name="connsiteX5-121" fmla="*/ 912064 w 4673016"/>
                          <a:gd name="connsiteY5-122" fmla="*/ 457200 h 1049866"/>
                          <a:gd name="connsiteX6-123" fmla="*/ 624198 w 4673016"/>
                          <a:gd name="connsiteY6-124" fmla="*/ 541866 h 1049866"/>
                          <a:gd name="connsiteX7-125" fmla="*/ 0 w 4673016"/>
                          <a:gd name="connsiteY7-126" fmla="*/ 275021 h 1049866"/>
                          <a:gd name="connsiteX8-127" fmla="*/ 912064 w 4673016"/>
                          <a:gd name="connsiteY8-128" fmla="*/ 16933 h 1049866"/>
                          <a:gd name="connsiteX9-129" fmla="*/ 2323954 w 4673016"/>
                          <a:gd name="connsiteY9-130" fmla="*/ 616023 h 1049866"/>
                          <a:gd name="connsiteX10-131" fmla="*/ 3756864 w 4673016"/>
                          <a:gd name="connsiteY10-132" fmla="*/ 0 h 1049866"/>
                          <a:gd name="connsiteX0-133" fmla="*/ 3756864 w 4673016"/>
                          <a:gd name="connsiteY0-134" fmla="*/ 0 h 1049866"/>
                          <a:gd name="connsiteX1-135" fmla="*/ 4673016 w 4673016"/>
                          <a:gd name="connsiteY1-136" fmla="*/ 239402 h 1049866"/>
                          <a:gd name="connsiteX2-137" fmla="*/ 3993931 w 4673016"/>
                          <a:gd name="connsiteY2-138" fmla="*/ 541866 h 1049866"/>
                          <a:gd name="connsiteX3-139" fmla="*/ 3815839 w 4673016"/>
                          <a:gd name="connsiteY3-140" fmla="*/ 467710 h 1049866"/>
                          <a:gd name="connsiteX4-141" fmla="*/ 2300598 w 4673016"/>
                          <a:gd name="connsiteY4-142" fmla="*/ 1049866 h 1049866"/>
                          <a:gd name="connsiteX5-143" fmla="*/ 912064 w 4673016"/>
                          <a:gd name="connsiteY5-144" fmla="*/ 457200 h 1049866"/>
                          <a:gd name="connsiteX6-145" fmla="*/ 624198 w 4673016"/>
                          <a:gd name="connsiteY6-146" fmla="*/ 541866 h 1049866"/>
                          <a:gd name="connsiteX7-147" fmla="*/ 0 w 4673016"/>
                          <a:gd name="connsiteY7-148" fmla="*/ 275021 h 1049866"/>
                          <a:gd name="connsiteX8-149" fmla="*/ 912064 w 4673016"/>
                          <a:gd name="connsiteY8-150" fmla="*/ 16933 h 1049866"/>
                          <a:gd name="connsiteX9-151" fmla="*/ 2323954 w 4673016"/>
                          <a:gd name="connsiteY9-152" fmla="*/ 616023 h 1049866"/>
                          <a:gd name="connsiteX10-153" fmla="*/ 3756864 w 4673016"/>
                          <a:gd name="connsiteY10-154" fmla="*/ 0 h 1049866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2" name="Freeform 181"/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3" name="Freeform 182"/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4" name="Freeform 183"/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-1" fmla="*/ 168165 w 3731172"/>
                          <a:gd name="connsiteY0-2" fmla="*/ 73572 h 1418896"/>
                          <a:gd name="connsiteX1-3" fmla="*/ 451945 w 3731172"/>
                          <a:gd name="connsiteY1-4" fmla="*/ 0 h 1418896"/>
                          <a:gd name="connsiteX2-5" fmla="*/ 1881352 w 3731172"/>
                          <a:gd name="connsiteY2-6" fmla="*/ 599089 h 1418896"/>
                          <a:gd name="connsiteX3-7" fmla="*/ 3363310 w 3731172"/>
                          <a:gd name="connsiteY3-8" fmla="*/ 0 h 1418896"/>
                          <a:gd name="connsiteX4-9" fmla="*/ 3584027 w 3731172"/>
                          <a:gd name="connsiteY4-10" fmla="*/ 73572 h 1418896"/>
                          <a:gd name="connsiteX5-11" fmla="*/ 2627586 w 3731172"/>
                          <a:gd name="connsiteY5-12" fmla="*/ 441434 h 1418896"/>
                          <a:gd name="connsiteX6-13" fmla="*/ 2596055 w 3731172"/>
                          <a:gd name="connsiteY6-14" fmla="*/ 914400 h 1418896"/>
                          <a:gd name="connsiteX7-15" fmla="*/ 3731172 w 3731172"/>
                          <a:gd name="connsiteY7-16" fmla="*/ 1345324 h 1418896"/>
                          <a:gd name="connsiteX8-17" fmla="*/ 3447393 w 3731172"/>
                          <a:gd name="connsiteY8-18" fmla="*/ 1408386 h 1418896"/>
                          <a:gd name="connsiteX9-19" fmla="*/ 1870841 w 3731172"/>
                          <a:gd name="connsiteY9-20" fmla="*/ 746234 h 1418896"/>
                          <a:gd name="connsiteX10-21" fmla="*/ 262758 w 3731172"/>
                          <a:gd name="connsiteY10-22" fmla="*/ 1418896 h 1418896"/>
                          <a:gd name="connsiteX11-23" fmla="*/ 0 w 3731172"/>
                          <a:gd name="connsiteY11-24" fmla="*/ 1324303 h 1418896"/>
                          <a:gd name="connsiteX12-25" fmla="*/ 1145627 w 3731172"/>
                          <a:gd name="connsiteY12-26" fmla="*/ 882869 h 1418896"/>
                          <a:gd name="connsiteX13-27" fmla="*/ 1114096 w 3731172"/>
                          <a:gd name="connsiteY13-28" fmla="*/ 409903 h 1418896"/>
                          <a:gd name="connsiteX14-29" fmla="*/ 441434 w 3731172"/>
                          <a:gd name="connsiteY14-30" fmla="*/ 10510 h 1418896"/>
                          <a:gd name="connsiteX15-31" fmla="*/ 441434 w 3731172"/>
                          <a:gd name="connsiteY15-32" fmla="*/ 10510 h 1418896"/>
                          <a:gd name="connsiteX0-33" fmla="*/ 168165 w 3731172"/>
                          <a:gd name="connsiteY0-34" fmla="*/ 73572 h 1418896"/>
                          <a:gd name="connsiteX1-35" fmla="*/ 451945 w 3731172"/>
                          <a:gd name="connsiteY1-36" fmla="*/ 0 h 1418896"/>
                          <a:gd name="connsiteX2-37" fmla="*/ 1881352 w 3731172"/>
                          <a:gd name="connsiteY2-38" fmla="*/ 599089 h 1418896"/>
                          <a:gd name="connsiteX3-39" fmla="*/ 3363310 w 3731172"/>
                          <a:gd name="connsiteY3-40" fmla="*/ 0 h 1418896"/>
                          <a:gd name="connsiteX4-41" fmla="*/ 3584027 w 3731172"/>
                          <a:gd name="connsiteY4-42" fmla="*/ 73572 h 1418896"/>
                          <a:gd name="connsiteX5-43" fmla="*/ 2627586 w 3731172"/>
                          <a:gd name="connsiteY5-44" fmla="*/ 441434 h 1418896"/>
                          <a:gd name="connsiteX6-45" fmla="*/ 2596055 w 3731172"/>
                          <a:gd name="connsiteY6-46" fmla="*/ 914400 h 1418896"/>
                          <a:gd name="connsiteX7-47" fmla="*/ 3731172 w 3731172"/>
                          <a:gd name="connsiteY7-48" fmla="*/ 1345324 h 1418896"/>
                          <a:gd name="connsiteX8-49" fmla="*/ 3447393 w 3731172"/>
                          <a:gd name="connsiteY8-50" fmla="*/ 1408386 h 1418896"/>
                          <a:gd name="connsiteX9-51" fmla="*/ 1870841 w 3731172"/>
                          <a:gd name="connsiteY9-52" fmla="*/ 746234 h 1418896"/>
                          <a:gd name="connsiteX10-53" fmla="*/ 262758 w 3731172"/>
                          <a:gd name="connsiteY10-54" fmla="*/ 1418896 h 1418896"/>
                          <a:gd name="connsiteX11-55" fmla="*/ 0 w 3731172"/>
                          <a:gd name="connsiteY11-56" fmla="*/ 1324303 h 1418896"/>
                          <a:gd name="connsiteX12-57" fmla="*/ 1145627 w 3731172"/>
                          <a:gd name="connsiteY12-58" fmla="*/ 882869 h 1418896"/>
                          <a:gd name="connsiteX13-59" fmla="*/ 1114096 w 3731172"/>
                          <a:gd name="connsiteY13-60" fmla="*/ 409903 h 1418896"/>
                          <a:gd name="connsiteX14-61" fmla="*/ 441434 w 3731172"/>
                          <a:gd name="connsiteY14-62" fmla="*/ 10510 h 1418896"/>
                          <a:gd name="connsiteX0-63" fmla="*/ 168165 w 3731172"/>
                          <a:gd name="connsiteY0-64" fmla="*/ 73572 h 1418896"/>
                          <a:gd name="connsiteX1-65" fmla="*/ 451945 w 3731172"/>
                          <a:gd name="connsiteY1-66" fmla="*/ 0 h 1418896"/>
                          <a:gd name="connsiteX2-67" fmla="*/ 1881352 w 3731172"/>
                          <a:gd name="connsiteY2-68" fmla="*/ 599089 h 1418896"/>
                          <a:gd name="connsiteX3-69" fmla="*/ 3363310 w 3731172"/>
                          <a:gd name="connsiteY3-70" fmla="*/ 0 h 1418896"/>
                          <a:gd name="connsiteX4-71" fmla="*/ 3584027 w 3731172"/>
                          <a:gd name="connsiteY4-72" fmla="*/ 73572 h 1418896"/>
                          <a:gd name="connsiteX5-73" fmla="*/ 2627586 w 3731172"/>
                          <a:gd name="connsiteY5-74" fmla="*/ 441434 h 1418896"/>
                          <a:gd name="connsiteX6-75" fmla="*/ 2596055 w 3731172"/>
                          <a:gd name="connsiteY6-76" fmla="*/ 914400 h 1418896"/>
                          <a:gd name="connsiteX7-77" fmla="*/ 3731172 w 3731172"/>
                          <a:gd name="connsiteY7-78" fmla="*/ 1345324 h 1418896"/>
                          <a:gd name="connsiteX8-79" fmla="*/ 3447393 w 3731172"/>
                          <a:gd name="connsiteY8-80" fmla="*/ 1408386 h 1418896"/>
                          <a:gd name="connsiteX9-81" fmla="*/ 1870841 w 3731172"/>
                          <a:gd name="connsiteY9-82" fmla="*/ 746234 h 1418896"/>
                          <a:gd name="connsiteX10-83" fmla="*/ 262758 w 3731172"/>
                          <a:gd name="connsiteY10-84" fmla="*/ 1418896 h 1418896"/>
                          <a:gd name="connsiteX11-85" fmla="*/ 0 w 3731172"/>
                          <a:gd name="connsiteY11-86" fmla="*/ 1324303 h 1418896"/>
                          <a:gd name="connsiteX12-87" fmla="*/ 1145627 w 3731172"/>
                          <a:gd name="connsiteY12-88" fmla="*/ 882869 h 1418896"/>
                          <a:gd name="connsiteX13-89" fmla="*/ 1114096 w 3731172"/>
                          <a:gd name="connsiteY13-90" fmla="*/ 409903 h 1418896"/>
                          <a:gd name="connsiteX14-91" fmla="*/ 357351 w 3731172"/>
                          <a:gd name="connsiteY14-92" fmla="*/ 115613 h 1418896"/>
                          <a:gd name="connsiteX0-93" fmla="*/ 168165 w 3731172"/>
                          <a:gd name="connsiteY0-94" fmla="*/ 73572 h 1418896"/>
                          <a:gd name="connsiteX1-95" fmla="*/ 451945 w 3731172"/>
                          <a:gd name="connsiteY1-96" fmla="*/ 0 h 1418896"/>
                          <a:gd name="connsiteX2-97" fmla="*/ 1881352 w 3731172"/>
                          <a:gd name="connsiteY2-98" fmla="*/ 599089 h 1418896"/>
                          <a:gd name="connsiteX3-99" fmla="*/ 3363310 w 3731172"/>
                          <a:gd name="connsiteY3-100" fmla="*/ 0 h 1418896"/>
                          <a:gd name="connsiteX4-101" fmla="*/ 3584027 w 3731172"/>
                          <a:gd name="connsiteY4-102" fmla="*/ 73572 h 1418896"/>
                          <a:gd name="connsiteX5-103" fmla="*/ 2627586 w 3731172"/>
                          <a:gd name="connsiteY5-104" fmla="*/ 441434 h 1418896"/>
                          <a:gd name="connsiteX6-105" fmla="*/ 2596055 w 3731172"/>
                          <a:gd name="connsiteY6-106" fmla="*/ 914400 h 1418896"/>
                          <a:gd name="connsiteX7-107" fmla="*/ 3731172 w 3731172"/>
                          <a:gd name="connsiteY7-108" fmla="*/ 1345324 h 1418896"/>
                          <a:gd name="connsiteX8-109" fmla="*/ 3447393 w 3731172"/>
                          <a:gd name="connsiteY8-110" fmla="*/ 1408386 h 1418896"/>
                          <a:gd name="connsiteX9-111" fmla="*/ 1870841 w 3731172"/>
                          <a:gd name="connsiteY9-112" fmla="*/ 746234 h 1418896"/>
                          <a:gd name="connsiteX10-113" fmla="*/ 262758 w 3731172"/>
                          <a:gd name="connsiteY10-114" fmla="*/ 1418896 h 1418896"/>
                          <a:gd name="connsiteX11-115" fmla="*/ 0 w 3731172"/>
                          <a:gd name="connsiteY11-116" fmla="*/ 1324303 h 1418896"/>
                          <a:gd name="connsiteX12-117" fmla="*/ 1145627 w 3731172"/>
                          <a:gd name="connsiteY12-118" fmla="*/ 882869 h 1418896"/>
                          <a:gd name="connsiteX13-119" fmla="*/ 1114096 w 3731172"/>
                          <a:gd name="connsiteY13-120" fmla="*/ 409903 h 1418896"/>
                          <a:gd name="connsiteX14-121" fmla="*/ 147144 w 3731172"/>
                          <a:gd name="connsiteY14-122" fmla="*/ 63061 h 1418896"/>
                          <a:gd name="connsiteX0-123" fmla="*/ 168165 w 3731172"/>
                          <a:gd name="connsiteY0-124" fmla="*/ 73572 h 1418896"/>
                          <a:gd name="connsiteX1-125" fmla="*/ 451945 w 3731172"/>
                          <a:gd name="connsiteY1-126" fmla="*/ 0 h 1418896"/>
                          <a:gd name="connsiteX2-127" fmla="*/ 1881352 w 3731172"/>
                          <a:gd name="connsiteY2-128" fmla="*/ 599089 h 1418896"/>
                          <a:gd name="connsiteX3-129" fmla="*/ 3363310 w 3731172"/>
                          <a:gd name="connsiteY3-130" fmla="*/ 0 h 1418896"/>
                          <a:gd name="connsiteX4-131" fmla="*/ 3584027 w 3731172"/>
                          <a:gd name="connsiteY4-132" fmla="*/ 73572 h 1418896"/>
                          <a:gd name="connsiteX5-133" fmla="*/ 2627586 w 3731172"/>
                          <a:gd name="connsiteY5-134" fmla="*/ 441434 h 1418896"/>
                          <a:gd name="connsiteX6-135" fmla="*/ 2596055 w 3731172"/>
                          <a:gd name="connsiteY6-136" fmla="*/ 914400 h 1418896"/>
                          <a:gd name="connsiteX7-137" fmla="*/ 3731172 w 3731172"/>
                          <a:gd name="connsiteY7-138" fmla="*/ 1345324 h 1418896"/>
                          <a:gd name="connsiteX8-139" fmla="*/ 3447393 w 3731172"/>
                          <a:gd name="connsiteY8-140" fmla="*/ 1408386 h 1418896"/>
                          <a:gd name="connsiteX9-141" fmla="*/ 1870841 w 3731172"/>
                          <a:gd name="connsiteY9-142" fmla="*/ 746234 h 1418896"/>
                          <a:gd name="connsiteX10-143" fmla="*/ 262758 w 3731172"/>
                          <a:gd name="connsiteY10-144" fmla="*/ 1418896 h 1418896"/>
                          <a:gd name="connsiteX11-145" fmla="*/ 0 w 3731172"/>
                          <a:gd name="connsiteY11-146" fmla="*/ 1324303 h 1418896"/>
                          <a:gd name="connsiteX12-147" fmla="*/ 1145627 w 3731172"/>
                          <a:gd name="connsiteY12-148" fmla="*/ 882869 h 1418896"/>
                          <a:gd name="connsiteX13-149" fmla="*/ 1114096 w 3731172"/>
                          <a:gd name="connsiteY13-150" fmla="*/ 420413 h 1418896"/>
                          <a:gd name="connsiteX14-151" fmla="*/ 147144 w 3731172"/>
                          <a:gd name="connsiteY14-152" fmla="*/ 63061 h 1418896"/>
                          <a:gd name="connsiteX0-153" fmla="*/ 168165 w 3731172"/>
                          <a:gd name="connsiteY0-154" fmla="*/ 73572 h 1418896"/>
                          <a:gd name="connsiteX1-155" fmla="*/ 451945 w 3731172"/>
                          <a:gd name="connsiteY1-156" fmla="*/ 0 h 1418896"/>
                          <a:gd name="connsiteX2-157" fmla="*/ 1881352 w 3731172"/>
                          <a:gd name="connsiteY2-158" fmla="*/ 599089 h 1418896"/>
                          <a:gd name="connsiteX3-159" fmla="*/ 3363310 w 3731172"/>
                          <a:gd name="connsiteY3-160" fmla="*/ 0 h 1418896"/>
                          <a:gd name="connsiteX4-161" fmla="*/ 3584027 w 3731172"/>
                          <a:gd name="connsiteY4-162" fmla="*/ 73572 h 1418896"/>
                          <a:gd name="connsiteX5-163" fmla="*/ 2627586 w 3731172"/>
                          <a:gd name="connsiteY5-164" fmla="*/ 441434 h 1418896"/>
                          <a:gd name="connsiteX6-165" fmla="*/ 2596055 w 3731172"/>
                          <a:gd name="connsiteY6-166" fmla="*/ 914400 h 1418896"/>
                          <a:gd name="connsiteX7-167" fmla="*/ 3731172 w 3731172"/>
                          <a:gd name="connsiteY7-168" fmla="*/ 1345324 h 1418896"/>
                          <a:gd name="connsiteX8-169" fmla="*/ 3447393 w 3731172"/>
                          <a:gd name="connsiteY8-170" fmla="*/ 1408386 h 1418896"/>
                          <a:gd name="connsiteX9-171" fmla="*/ 1870841 w 3731172"/>
                          <a:gd name="connsiteY9-172" fmla="*/ 746234 h 1418896"/>
                          <a:gd name="connsiteX10-173" fmla="*/ 262758 w 3731172"/>
                          <a:gd name="connsiteY10-174" fmla="*/ 1418896 h 1418896"/>
                          <a:gd name="connsiteX11-175" fmla="*/ 0 w 3731172"/>
                          <a:gd name="connsiteY11-176" fmla="*/ 1324303 h 1418896"/>
                          <a:gd name="connsiteX12-177" fmla="*/ 1145627 w 3731172"/>
                          <a:gd name="connsiteY12-178" fmla="*/ 882869 h 1418896"/>
                          <a:gd name="connsiteX13-179" fmla="*/ 1114096 w 3731172"/>
                          <a:gd name="connsiteY13-180" fmla="*/ 420413 h 1418896"/>
                          <a:gd name="connsiteX14-181" fmla="*/ 189185 w 3731172"/>
                          <a:gd name="connsiteY14-182" fmla="*/ 84081 h 1418896"/>
                          <a:gd name="connsiteX0-183" fmla="*/ 168165 w 3731172"/>
                          <a:gd name="connsiteY0-184" fmla="*/ 73572 h 1418896"/>
                          <a:gd name="connsiteX1-185" fmla="*/ 451945 w 3731172"/>
                          <a:gd name="connsiteY1-186" fmla="*/ 0 h 1418896"/>
                          <a:gd name="connsiteX2-187" fmla="*/ 1881352 w 3731172"/>
                          <a:gd name="connsiteY2-188" fmla="*/ 599089 h 1418896"/>
                          <a:gd name="connsiteX3-189" fmla="*/ 3363310 w 3731172"/>
                          <a:gd name="connsiteY3-190" fmla="*/ 0 h 1418896"/>
                          <a:gd name="connsiteX4-191" fmla="*/ 3584027 w 3731172"/>
                          <a:gd name="connsiteY4-192" fmla="*/ 73572 h 1418896"/>
                          <a:gd name="connsiteX5-193" fmla="*/ 2627586 w 3731172"/>
                          <a:gd name="connsiteY5-194" fmla="*/ 441434 h 1418896"/>
                          <a:gd name="connsiteX6-195" fmla="*/ 2596055 w 3731172"/>
                          <a:gd name="connsiteY6-196" fmla="*/ 914400 h 1418896"/>
                          <a:gd name="connsiteX7-197" fmla="*/ 3731172 w 3731172"/>
                          <a:gd name="connsiteY7-198" fmla="*/ 1345324 h 1418896"/>
                          <a:gd name="connsiteX8-199" fmla="*/ 3447393 w 3731172"/>
                          <a:gd name="connsiteY8-200" fmla="*/ 1408386 h 1418896"/>
                          <a:gd name="connsiteX9-201" fmla="*/ 1870841 w 3731172"/>
                          <a:gd name="connsiteY9-202" fmla="*/ 746234 h 1418896"/>
                          <a:gd name="connsiteX10-203" fmla="*/ 262758 w 3731172"/>
                          <a:gd name="connsiteY10-204" fmla="*/ 1418896 h 1418896"/>
                          <a:gd name="connsiteX11-205" fmla="*/ 0 w 3731172"/>
                          <a:gd name="connsiteY11-206" fmla="*/ 1324303 h 1418896"/>
                          <a:gd name="connsiteX12-207" fmla="*/ 1145627 w 3731172"/>
                          <a:gd name="connsiteY12-208" fmla="*/ 882869 h 1418896"/>
                          <a:gd name="connsiteX13-209" fmla="*/ 1114096 w 3731172"/>
                          <a:gd name="connsiteY13-210" fmla="*/ 420413 h 1418896"/>
                          <a:gd name="connsiteX14-211" fmla="*/ 189185 w 3731172"/>
                          <a:gd name="connsiteY14-212" fmla="*/ 84081 h 1418896"/>
                          <a:gd name="connsiteX15-213" fmla="*/ 168165 w 3731172"/>
                          <a:gd name="connsiteY15-214" fmla="*/ 73572 h 1418896"/>
                          <a:gd name="connsiteX0-215" fmla="*/ 168165 w 3731172"/>
                          <a:gd name="connsiteY0-216" fmla="*/ 73572 h 1418896"/>
                          <a:gd name="connsiteX1-217" fmla="*/ 451945 w 3731172"/>
                          <a:gd name="connsiteY1-218" fmla="*/ 0 h 1418896"/>
                          <a:gd name="connsiteX2-219" fmla="*/ 1881352 w 3731172"/>
                          <a:gd name="connsiteY2-220" fmla="*/ 599089 h 1418896"/>
                          <a:gd name="connsiteX3-221" fmla="*/ 3363310 w 3731172"/>
                          <a:gd name="connsiteY3-222" fmla="*/ 0 h 1418896"/>
                          <a:gd name="connsiteX4-223" fmla="*/ 3584027 w 3731172"/>
                          <a:gd name="connsiteY4-224" fmla="*/ 73572 h 1418896"/>
                          <a:gd name="connsiteX5-225" fmla="*/ 2627586 w 3731172"/>
                          <a:gd name="connsiteY5-226" fmla="*/ 441434 h 1418896"/>
                          <a:gd name="connsiteX6-227" fmla="*/ 2596055 w 3731172"/>
                          <a:gd name="connsiteY6-228" fmla="*/ 914400 h 1418896"/>
                          <a:gd name="connsiteX7-229" fmla="*/ 3731172 w 3731172"/>
                          <a:gd name="connsiteY7-230" fmla="*/ 1345324 h 1418896"/>
                          <a:gd name="connsiteX8-231" fmla="*/ 3447393 w 3731172"/>
                          <a:gd name="connsiteY8-232" fmla="*/ 1408386 h 1418896"/>
                          <a:gd name="connsiteX9-233" fmla="*/ 1870841 w 3731172"/>
                          <a:gd name="connsiteY9-234" fmla="*/ 746234 h 1418896"/>
                          <a:gd name="connsiteX10-235" fmla="*/ 262758 w 3731172"/>
                          <a:gd name="connsiteY10-236" fmla="*/ 1418896 h 1418896"/>
                          <a:gd name="connsiteX11-237" fmla="*/ 0 w 3731172"/>
                          <a:gd name="connsiteY11-238" fmla="*/ 1324303 h 1418896"/>
                          <a:gd name="connsiteX12-239" fmla="*/ 1145627 w 3731172"/>
                          <a:gd name="connsiteY12-240" fmla="*/ 882869 h 1418896"/>
                          <a:gd name="connsiteX13-241" fmla="*/ 1156137 w 3731172"/>
                          <a:gd name="connsiteY13-242" fmla="*/ 441434 h 1418896"/>
                          <a:gd name="connsiteX14-243" fmla="*/ 189185 w 3731172"/>
                          <a:gd name="connsiteY14-244" fmla="*/ 84081 h 1418896"/>
                          <a:gd name="connsiteX15-245" fmla="*/ 168165 w 3731172"/>
                          <a:gd name="connsiteY15-246" fmla="*/ 73572 h 1418896"/>
                          <a:gd name="connsiteX0-247" fmla="*/ 168165 w 3731172"/>
                          <a:gd name="connsiteY0-248" fmla="*/ 73572 h 1418896"/>
                          <a:gd name="connsiteX1-249" fmla="*/ 451945 w 3731172"/>
                          <a:gd name="connsiteY1-250" fmla="*/ 0 h 1418896"/>
                          <a:gd name="connsiteX2-251" fmla="*/ 1881352 w 3731172"/>
                          <a:gd name="connsiteY2-252" fmla="*/ 599089 h 1418896"/>
                          <a:gd name="connsiteX3-253" fmla="*/ 3363310 w 3731172"/>
                          <a:gd name="connsiteY3-254" fmla="*/ 0 h 1418896"/>
                          <a:gd name="connsiteX4-255" fmla="*/ 3584027 w 3731172"/>
                          <a:gd name="connsiteY4-256" fmla="*/ 73572 h 1418896"/>
                          <a:gd name="connsiteX5-257" fmla="*/ 2627586 w 3731172"/>
                          <a:gd name="connsiteY5-258" fmla="*/ 441434 h 1418896"/>
                          <a:gd name="connsiteX6-259" fmla="*/ 2596055 w 3731172"/>
                          <a:gd name="connsiteY6-260" fmla="*/ 914400 h 1418896"/>
                          <a:gd name="connsiteX7-261" fmla="*/ 3731172 w 3731172"/>
                          <a:gd name="connsiteY7-262" fmla="*/ 1345324 h 1418896"/>
                          <a:gd name="connsiteX8-263" fmla="*/ 3447393 w 3731172"/>
                          <a:gd name="connsiteY8-264" fmla="*/ 1408386 h 1418896"/>
                          <a:gd name="connsiteX9-265" fmla="*/ 1870841 w 3731172"/>
                          <a:gd name="connsiteY9-266" fmla="*/ 746234 h 1418896"/>
                          <a:gd name="connsiteX10-267" fmla="*/ 262758 w 3731172"/>
                          <a:gd name="connsiteY10-268" fmla="*/ 1418896 h 1418896"/>
                          <a:gd name="connsiteX11-269" fmla="*/ 0 w 3731172"/>
                          <a:gd name="connsiteY11-270" fmla="*/ 1324303 h 1418896"/>
                          <a:gd name="connsiteX12-271" fmla="*/ 1145627 w 3731172"/>
                          <a:gd name="connsiteY12-272" fmla="*/ 882869 h 1418896"/>
                          <a:gd name="connsiteX13-273" fmla="*/ 1145626 w 3731172"/>
                          <a:gd name="connsiteY13-274" fmla="*/ 451945 h 1418896"/>
                          <a:gd name="connsiteX14-275" fmla="*/ 189185 w 3731172"/>
                          <a:gd name="connsiteY14-276" fmla="*/ 84081 h 1418896"/>
                          <a:gd name="connsiteX15-277" fmla="*/ 168165 w 3731172"/>
                          <a:gd name="connsiteY15-278" fmla="*/ 73572 h 1418896"/>
                          <a:gd name="connsiteX0-279" fmla="*/ 168165 w 3731172"/>
                          <a:gd name="connsiteY0-280" fmla="*/ 73572 h 1418896"/>
                          <a:gd name="connsiteX1-281" fmla="*/ 451945 w 3731172"/>
                          <a:gd name="connsiteY1-282" fmla="*/ 0 h 1418896"/>
                          <a:gd name="connsiteX2-283" fmla="*/ 1881352 w 3731172"/>
                          <a:gd name="connsiteY2-284" fmla="*/ 599089 h 1418896"/>
                          <a:gd name="connsiteX3-285" fmla="*/ 3363310 w 3731172"/>
                          <a:gd name="connsiteY3-286" fmla="*/ 0 h 1418896"/>
                          <a:gd name="connsiteX4-287" fmla="*/ 3584027 w 3731172"/>
                          <a:gd name="connsiteY4-288" fmla="*/ 73572 h 1418896"/>
                          <a:gd name="connsiteX5-289" fmla="*/ 2627586 w 3731172"/>
                          <a:gd name="connsiteY5-290" fmla="*/ 441434 h 1418896"/>
                          <a:gd name="connsiteX6-291" fmla="*/ 2596055 w 3731172"/>
                          <a:gd name="connsiteY6-292" fmla="*/ 914400 h 1418896"/>
                          <a:gd name="connsiteX7-293" fmla="*/ 3731172 w 3731172"/>
                          <a:gd name="connsiteY7-294" fmla="*/ 1345324 h 1418896"/>
                          <a:gd name="connsiteX8-295" fmla="*/ 3447393 w 3731172"/>
                          <a:gd name="connsiteY8-296" fmla="*/ 1408386 h 1418896"/>
                          <a:gd name="connsiteX9-297" fmla="*/ 1870841 w 3731172"/>
                          <a:gd name="connsiteY9-298" fmla="*/ 746234 h 1418896"/>
                          <a:gd name="connsiteX10-299" fmla="*/ 262758 w 3731172"/>
                          <a:gd name="connsiteY10-300" fmla="*/ 1418896 h 1418896"/>
                          <a:gd name="connsiteX11-301" fmla="*/ 0 w 3731172"/>
                          <a:gd name="connsiteY11-302" fmla="*/ 1324303 h 1418896"/>
                          <a:gd name="connsiteX12-303" fmla="*/ 1145627 w 3731172"/>
                          <a:gd name="connsiteY12-304" fmla="*/ 903890 h 1418896"/>
                          <a:gd name="connsiteX13-305" fmla="*/ 1145626 w 3731172"/>
                          <a:gd name="connsiteY13-306" fmla="*/ 451945 h 1418896"/>
                          <a:gd name="connsiteX14-307" fmla="*/ 189185 w 3731172"/>
                          <a:gd name="connsiteY14-308" fmla="*/ 84081 h 1418896"/>
                          <a:gd name="connsiteX15-309" fmla="*/ 168165 w 3731172"/>
                          <a:gd name="connsiteY15-310" fmla="*/ 73572 h 1418896"/>
                          <a:gd name="connsiteX0-311" fmla="*/ 147144 w 3710151"/>
                          <a:gd name="connsiteY0-312" fmla="*/ 73572 h 1418896"/>
                          <a:gd name="connsiteX1-313" fmla="*/ 430924 w 3710151"/>
                          <a:gd name="connsiteY1-314" fmla="*/ 0 h 1418896"/>
                          <a:gd name="connsiteX2-315" fmla="*/ 1860331 w 3710151"/>
                          <a:gd name="connsiteY2-316" fmla="*/ 599089 h 1418896"/>
                          <a:gd name="connsiteX3-317" fmla="*/ 3342289 w 3710151"/>
                          <a:gd name="connsiteY3-318" fmla="*/ 0 h 1418896"/>
                          <a:gd name="connsiteX4-319" fmla="*/ 3563006 w 3710151"/>
                          <a:gd name="connsiteY4-320" fmla="*/ 73572 h 1418896"/>
                          <a:gd name="connsiteX5-321" fmla="*/ 2606565 w 3710151"/>
                          <a:gd name="connsiteY5-322" fmla="*/ 441434 h 1418896"/>
                          <a:gd name="connsiteX6-323" fmla="*/ 2575034 w 3710151"/>
                          <a:gd name="connsiteY6-324" fmla="*/ 914400 h 1418896"/>
                          <a:gd name="connsiteX7-325" fmla="*/ 3710151 w 3710151"/>
                          <a:gd name="connsiteY7-326" fmla="*/ 1345324 h 1418896"/>
                          <a:gd name="connsiteX8-327" fmla="*/ 3426372 w 3710151"/>
                          <a:gd name="connsiteY8-328" fmla="*/ 1408386 h 1418896"/>
                          <a:gd name="connsiteX9-329" fmla="*/ 1849820 w 3710151"/>
                          <a:gd name="connsiteY9-330" fmla="*/ 746234 h 1418896"/>
                          <a:gd name="connsiteX10-331" fmla="*/ 241737 w 3710151"/>
                          <a:gd name="connsiteY10-332" fmla="*/ 1418896 h 1418896"/>
                          <a:gd name="connsiteX11-333" fmla="*/ 0 w 3710151"/>
                          <a:gd name="connsiteY11-334" fmla="*/ 1334814 h 1418896"/>
                          <a:gd name="connsiteX12-335" fmla="*/ 1124606 w 3710151"/>
                          <a:gd name="connsiteY12-336" fmla="*/ 903890 h 1418896"/>
                          <a:gd name="connsiteX13-337" fmla="*/ 1124605 w 3710151"/>
                          <a:gd name="connsiteY13-338" fmla="*/ 451945 h 1418896"/>
                          <a:gd name="connsiteX14-339" fmla="*/ 168164 w 3710151"/>
                          <a:gd name="connsiteY14-340" fmla="*/ 84081 h 1418896"/>
                          <a:gd name="connsiteX15-341" fmla="*/ 147144 w 3710151"/>
                          <a:gd name="connsiteY15-342" fmla="*/ 73572 h 1418896"/>
                          <a:gd name="connsiteX0-343" fmla="*/ 147144 w 3710151"/>
                          <a:gd name="connsiteY0-344" fmla="*/ 73572 h 1418896"/>
                          <a:gd name="connsiteX1-345" fmla="*/ 430924 w 3710151"/>
                          <a:gd name="connsiteY1-346" fmla="*/ 0 h 1418896"/>
                          <a:gd name="connsiteX2-347" fmla="*/ 1860331 w 3710151"/>
                          <a:gd name="connsiteY2-348" fmla="*/ 599089 h 1418896"/>
                          <a:gd name="connsiteX3-349" fmla="*/ 3342289 w 3710151"/>
                          <a:gd name="connsiteY3-350" fmla="*/ 0 h 1418896"/>
                          <a:gd name="connsiteX4-351" fmla="*/ 3563006 w 3710151"/>
                          <a:gd name="connsiteY4-352" fmla="*/ 73572 h 1418896"/>
                          <a:gd name="connsiteX5-353" fmla="*/ 2606565 w 3710151"/>
                          <a:gd name="connsiteY5-354" fmla="*/ 441434 h 1418896"/>
                          <a:gd name="connsiteX6-355" fmla="*/ 2606565 w 3710151"/>
                          <a:gd name="connsiteY6-356" fmla="*/ 924910 h 1418896"/>
                          <a:gd name="connsiteX7-357" fmla="*/ 3710151 w 3710151"/>
                          <a:gd name="connsiteY7-358" fmla="*/ 1345324 h 1418896"/>
                          <a:gd name="connsiteX8-359" fmla="*/ 3426372 w 3710151"/>
                          <a:gd name="connsiteY8-360" fmla="*/ 1408386 h 1418896"/>
                          <a:gd name="connsiteX9-361" fmla="*/ 1849820 w 3710151"/>
                          <a:gd name="connsiteY9-362" fmla="*/ 746234 h 1418896"/>
                          <a:gd name="connsiteX10-363" fmla="*/ 241737 w 3710151"/>
                          <a:gd name="connsiteY10-364" fmla="*/ 1418896 h 1418896"/>
                          <a:gd name="connsiteX11-365" fmla="*/ 0 w 3710151"/>
                          <a:gd name="connsiteY11-366" fmla="*/ 1334814 h 1418896"/>
                          <a:gd name="connsiteX12-367" fmla="*/ 1124606 w 3710151"/>
                          <a:gd name="connsiteY12-368" fmla="*/ 903890 h 1418896"/>
                          <a:gd name="connsiteX13-369" fmla="*/ 1124605 w 3710151"/>
                          <a:gd name="connsiteY13-370" fmla="*/ 451945 h 1418896"/>
                          <a:gd name="connsiteX14-371" fmla="*/ 168164 w 3710151"/>
                          <a:gd name="connsiteY14-372" fmla="*/ 84081 h 1418896"/>
                          <a:gd name="connsiteX15-373" fmla="*/ 147144 w 3710151"/>
                          <a:gd name="connsiteY15-374" fmla="*/ 73572 h 1418896"/>
                          <a:gd name="connsiteX0-375" fmla="*/ 147144 w 3710151"/>
                          <a:gd name="connsiteY0-376" fmla="*/ 73572 h 1418896"/>
                          <a:gd name="connsiteX1-377" fmla="*/ 430924 w 3710151"/>
                          <a:gd name="connsiteY1-378" fmla="*/ 0 h 1418896"/>
                          <a:gd name="connsiteX2-379" fmla="*/ 1860331 w 3710151"/>
                          <a:gd name="connsiteY2-380" fmla="*/ 599089 h 1418896"/>
                          <a:gd name="connsiteX3-381" fmla="*/ 3342289 w 3710151"/>
                          <a:gd name="connsiteY3-382" fmla="*/ 0 h 1418896"/>
                          <a:gd name="connsiteX4-383" fmla="*/ 3563006 w 3710151"/>
                          <a:gd name="connsiteY4-384" fmla="*/ 73572 h 1418896"/>
                          <a:gd name="connsiteX5-385" fmla="*/ 2606565 w 3710151"/>
                          <a:gd name="connsiteY5-386" fmla="*/ 441434 h 1418896"/>
                          <a:gd name="connsiteX6-387" fmla="*/ 2610282 w 3710151"/>
                          <a:gd name="connsiteY6-388" fmla="*/ 902607 h 1418896"/>
                          <a:gd name="connsiteX7-389" fmla="*/ 3710151 w 3710151"/>
                          <a:gd name="connsiteY7-390" fmla="*/ 1345324 h 1418896"/>
                          <a:gd name="connsiteX8-391" fmla="*/ 3426372 w 3710151"/>
                          <a:gd name="connsiteY8-392" fmla="*/ 1408386 h 1418896"/>
                          <a:gd name="connsiteX9-393" fmla="*/ 1849820 w 3710151"/>
                          <a:gd name="connsiteY9-394" fmla="*/ 746234 h 1418896"/>
                          <a:gd name="connsiteX10-395" fmla="*/ 241737 w 3710151"/>
                          <a:gd name="connsiteY10-396" fmla="*/ 1418896 h 1418896"/>
                          <a:gd name="connsiteX11-397" fmla="*/ 0 w 3710151"/>
                          <a:gd name="connsiteY11-398" fmla="*/ 1334814 h 1418896"/>
                          <a:gd name="connsiteX12-399" fmla="*/ 1124606 w 3710151"/>
                          <a:gd name="connsiteY12-400" fmla="*/ 903890 h 1418896"/>
                          <a:gd name="connsiteX13-401" fmla="*/ 1124605 w 3710151"/>
                          <a:gd name="connsiteY13-402" fmla="*/ 451945 h 1418896"/>
                          <a:gd name="connsiteX14-403" fmla="*/ 168164 w 3710151"/>
                          <a:gd name="connsiteY14-404" fmla="*/ 84081 h 1418896"/>
                          <a:gd name="connsiteX15-405" fmla="*/ 147144 w 3710151"/>
                          <a:gd name="connsiteY15-406" fmla="*/ 73572 h 1418896"/>
                          <a:gd name="connsiteX0-407" fmla="*/ 147144 w 3710151"/>
                          <a:gd name="connsiteY0-408" fmla="*/ 73572 h 1418896"/>
                          <a:gd name="connsiteX1-409" fmla="*/ 430924 w 3710151"/>
                          <a:gd name="connsiteY1-410" fmla="*/ 0 h 1418896"/>
                          <a:gd name="connsiteX2-411" fmla="*/ 1860331 w 3710151"/>
                          <a:gd name="connsiteY2-412" fmla="*/ 599089 h 1418896"/>
                          <a:gd name="connsiteX3-413" fmla="*/ 3342289 w 3710151"/>
                          <a:gd name="connsiteY3-414" fmla="*/ 0 h 1418896"/>
                          <a:gd name="connsiteX4-415" fmla="*/ 3563006 w 3710151"/>
                          <a:gd name="connsiteY4-416" fmla="*/ 73572 h 1418896"/>
                          <a:gd name="connsiteX5-417" fmla="*/ 2617717 w 3710151"/>
                          <a:gd name="connsiteY5-418" fmla="*/ 445151 h 1418896"/>
                          <a:gd name="connsiteX6-419" fmla="*/ 2610282 w 3710151"/>
                          <a:gd name="connsiteY6-420" fmla="*/ 902607 h 1418896"/>
                          <a:gd name="connsiteX7-421" fmla="*/ 3710151 w 3710151"/>
                          <a:gd name="connsiteY7-422" fmla="*/ 1345324 h 1418896"/>
                          <a:gd name="connsiteX8-423" fmla="*/ 3426372 w 3710151"/>
                          <a:gd name="connsiteY8-424" fmla="*/ 1408386 h 1418896"/>
                          <a:gd name="connsiteX9-425" fmla="*/ 1849820 w 3710151"/>
                          <a:gd name="connsiteY9-426" fmla="*/ 746234 h 1418896"/>
                          <a:gd name="connsiteX10-427" fmla="*/ 241737 w 3710151"/>
                          <a:gd name="connsiteY10-428" fmla="*/ 1418896 h 1418896"/>
                          <a:gd name="connsiteX11-429" fmla="*/ 0 w 3710151"/>
                          <a:gd name="connsiteY11-430" fmla="*/ 1334814 h 1418896"/>
                          <a:gd name="connsiteX12-431" fmla="*/ 1124606 w 3710151"/>
                          <a:gd name="connsiteY12-432" fmla="*/ 903890 h 1418896"/>
                          <a:gd name="connsiteX13-433" fmla="*/ 1124605 w 3710151"/>
                          <a:gd name="connsiteY13-434" fmla="*/ 451945 h 1418896"/>
                          <a:gd name="connsiteX14-435" fmla="*/ 168164 w 3710151"/>
                          <a:gd name="connsiteY14-436" fmla="*/ 84081 h 1418896"/>
                          <a:gd name="connsiteX15-437" fmla="*/ 147144 w 3710151"/>
                          <a:gd name="connsiteY15-438" fmla="*/ 73572 h 1418896"/>
                          <a:gd name="connsiteX0-439" fmla="*/ 147144 w 3710151"/>
                          <a:gd name="connsiteY0-440" fmla="*/ 73572 h 1418896"/>
                          <a:gd name="connsiteX1-441" fmla="*/ 430924 w 3710151"/>
                          <a:gd name="connsiteY1-442" fmla="*/ 0 h 1418896"/>
                          <a:gd name="connsiteX2-443" fmla="*/ 1860331 w 3710151"/>
                          <a:gd name="connsiteY2-444" fmla="*/ 599089 h 1418896"/>
                          <a:gd name="connsiteX3-445" fmla="*/ 3342289 w 3710151"/>
                          <a:gd name="connsiteY3-446" fmla="*/ 0 h 1418896"/>
                          <a:gd name="connsiteX4-447" fmla="*/ 3563006 w 3710151"/>
                          <a:gd name="connsiteY4-448" fmla="*/ 73572 h 1418896"/>
                          <a:gd name="connsiteX5-449" fmla="*/ 2617717 w 3710151"/>
                          <a:gd name="connsiteY5-450" fmla="*/ 448868 h 1418896"/>
                          <a:gd name="connsiteX6-451" fmla="*/ 2610282 w 3710151"/>
                          <a:gd name="connsiteY6-452" fmla="*/ 902607 h 1418896"/>
                          <a:gd name="connsiteX7-453" fmla="*/ 3710151 w 3710151"/>
                          <a:gd name="connsiteY7-454" fmla="*/ 1345324 h 1418896"/>
                          <a:gd name="connsiteX8-455" fmla="*/ 3426372 w 3710151"/>
                          <a:gd name="connsiteY8-456" fmla="*/ 1408386 h 1418896"/>
                          <a:gd name="connsiteX9-457" fmla="*/ 1849820 w 3710151"/>
                          <a:gd name="connsiteY9-458" fmla="*/ 746234 h 1418896"/>
                          <a:gd name="connsiteX10-459" fmla="*/ 241737 w 3710151"/>
                          <a:gd name="connsiteY10-460" fmla="*/ 1418896 h 1418896"/>
                          <a:gd name="connsiteX11-461" fmla="*/ 0 w 3710151"/>
                          <a:gd name="connsiteY11-462" fmla="*/ 1334814 h 1418896"/>
                          <a:gd name="connsiteX12-463" fmla="*/ 1124606 w 3710151"/>
                          <a:gd name="connsiteY12-464" fmla="*/ 903890 h 1418896"/>
                          <a:gd name="connsiteX13-465" fmla="*/ 1124605 w 3710151"/>
                          <a:gd name="connsiteY13-466" fmla="*/ 451945 h 1418896"/>
                          <a:gd name="connsiteX14-467" fmla="*/ 168164 w 3710151"/>
                          <a:gd name="connsiteY14-468" fmla="*/ 84081 h 1418896"/>
                          <a:gd name="connsiteX15-469" fmla="*/ 147144 w 3710151"/>
                          <a:gd name="connsiteY15-470" fmla="*/ 73572 h 1418896"/>
                          <a:gd name="connsiteX0-471" fmla="*/ 147144 w 3710151"/>
                          <a:gd name="connsiteY0-472" fmla="*/ 73572 h 1418896"/>
                          <a:gd name="connsiteX1-473" fmla="*/ 430924 w 3710151"/>
                          <a:gd name="connsiteY1-474" fmla="*/ 0 h 1418896"/>
                          <a:gd name="connsiteX2-475" fmla="*/ 1838028 w 3710151"/>
                          <a:gd name="connsiteY2-476" fmla="*/ 591655 h 1418896"/>
                          <a:gd name="connsiteX3-477" fmla="*/ 3342289 w 3710151"/>
                          <a:gd name="connsiteY3-478" fmla="*/ 0 h 1418896"/>
                          <a:gd name="connsiteX4-479" fmla="*/ 3563006 w 3710151"/>
                          <a:gd name="connsiteY4-480" fmla="*/ 73572 h 1418896"/>
                          <a:gd name="connsiteX5-481" fmla="*/ 2617717 w 3710151"/>
                          <a:gd name="connsiteY5-482" fmla="*/ 448868 h 1418896"/>
                          <a:gd name="connsiteX6-483" fmla="*/ 2610282 w 3710151"/>
                          <a:gd name="connsiteY6-484" fmla="*/ 902607 h 1418896"/>
                          <a:gd name="connsiteX7-485" fmla="*/ 3710151 w 3710151"/>
                          <a:gd name="connsiteY7-486" fmla="*/ 1345324 h 1418896"/>
                          <a:gd name="connsiteX8-487" fmla="*/ 3426372 w 3710151"/>
                          <a:gd name="connsiteY8-488" fmla="*/ 1408386 h 1418896"/>
                          <a:gd name="connsiteX9-489" fmla="*/ 1849820 w 3710151"/>
                          <a:gd name="connsiteY9-490" fmla="*/ 746234 h 1418896"/>
                          <a:gd name="connsiteX10-491" fmla="*/ 241737 w 3710151"/>
                          <a:gd name="connsiteY10-492" fmla="*/ 1418896 h 1418896"/>
                          <a:gd name="connsiteX11-493" fmla="*/ 0 w 3710151"/>
                          <a:gd name="connsiteY11-494" fmla="*/ 1334814 h 1418896"/>
                          <a:gd name="connsiteX12-495" fmla="*/ 1124606 w 3710151"/>
                          <a:gd name="connsiteY12-496" fmla="*/ 903890 h 1418896"/>
                          <a:gd name="connsiteX13-497" fmla="*/ 1124605 w 3710151"/>
                          <a:gd name="connsiteY13-498" fmla="*/ 451945 h 1418896"/>
                          <a:gd name="connsiteX14-499" fmla="*/ 168164 w 3710151"/>
                          <a:gd name="connsiteY14-500" fmla="*/ 84081 h 1418896"/>
                          <a:gd name="connsiteX15-501" fmla="*/ 147144 w 3710151"/>
                          <a:gd name="connsiteY15-502" fmla="*/ 73572 h 1418896"/>
                          <a:gd name="connsiteX0-503" fmla="*/ 147144 w 3710151"/>
                          <a:gd name="connsiteY0-504" fmla="*/ 73572 h 1418896"/>
                          <a:gd name="connsiteX1-505" fmla="*/ 430924 w 3710151"/>
                          <a:gd name="connsiteY1-506" fmla="*/ 0 h 1418896"/>
                          <a:gd name="connsiteX2-507" fmla="*/ 1838028 w 3710151"/>
                          <a:gd name="connsiteY2-508" fmla="*/ 591655 h 1418896"/>
                          <a:gd name="connsiteX3-509" fmla="*/ 3342289 w 3710151"/>
                          <a:gd name="connsiteY3-510" fmla="*/ 0 h 1418896"/>
                          <a:gd name="connsiteX4-511" fmla="*/ 3563006 w 3710151"/>
                          <a:gd name="connsiteY4-512" fmla="*/ 73572 h 1418896"/>
                          <a:gd name="connsiteX5-513" fmla="*/ 2617717 w 3710151"/>
                          <a:gd name="connsiteY5-514" fmla="*/ 448868 h 1418896"/>
                          <a:gd name="connsiteX6-515" fmla="*/ 2610282 w 3710151"/>
                          <a:gd name="connsiteY6-516" fmla="*/ 902607 h 1418896"/>
                          <a:gd name="connsiteX7-517" fmla="*/ 3710151 w 3710151"/>
                          <a:gd name="connsiteY7-518" fmla="*/ 1345324 h 1418896"/>
                          <a:gd name="connsiteX8-519" fmla="*/ 3426372 w 3710151"/>
                          <a:gd name="connsiteY8-520" fmla="*/ 1408386 h 1418896"/>
                          <a:gd name="connsiteX9-521" fmla="*/ 1849820 w 3710151"/>
                          <a:gd name="connsiteY9-522" fmla="*/ 746234 h 1418896"/>
                          <a:gd name="connsiteX10-523" fmla="*/ 241737 w 3710151"/>
                          <a:gd name="connsiteY10-524" fmla="*/ 1418896 h 1418896"/>
                          <a:gd name="connsiteX11-525" fmla="*/ 0 w 3710151"/>
                          <a:gd name="connsiteY11-526" fmla="*/ 1334814 h 1418896"/>
                          <a:gd name="connsiteX12-527" fmla="*/ 1124606 w 3710151"/>
                          <a:gd name="connsiteY12-528" fmla="*/ 903890 h 1418896"/>
                          <a:gd name="connsiteX13-529" fmla="*/ 1087434 w 3710151"/>
                          <a:gd name="connsiteY13-530" fmla="*/ 451945 h 1418896"/>
                          <a:gd name="connsiteX14-531" fmla="*/ 168164 w 3710151"/>
                          <a:gd name="connsiteY14-532" fmla="*/ 84081 h 1418896"/>
                          <a:gd name="connsiteX15-533" fmla="*/ 147144 w 3710151"/>
                          <a:gd name="connsiteY15-534" fmla="*/ 73572 h 1418896"/>
                          <a:gd name="connsiteX0-535" fmla="*/ 147144 w 3710151"/>
                          <a:gd name="connsiteY0-536" fmla="*/ 73572 h 1418896"/>
                          <a:gd name="connsiteX1-537" fmla="*/ 430924 w 3710151"/>
                          <a:gd name="connsiteY1-538" fmla="*/ 0 h 1418896"/>
                          <a:gd name="connsiteX2-539" fmla="*/ 1838028 w 3710151"/>
                          <a:gd name="connsiteY2-540" fmla="*/ 591655 h 1418896"/>
                          <a:gd name="connsiteX3-541" fmla="*/ 3342289 w 3710151"/>
                          <a:gd name="connsiteY3-542" fmla="*/ 0 h 1418896"/>
                          <a:gd name="connsiteX4-543" fmla="*/ 3563006 w 3710151"/>
                          <a:gd name="connsiteY4-544" fmla="*/ 73572 h 1418896"/>
                          <a:gd name="connsiteX5-545" fmla="*/ 2617717 w 3710151"/>
                          <a:gd name="connsiteY5-546" fmla="*/ 448868 h 1418896"/>
                          <a:gd name="connsiteX6-547" fmla="*/ 2610282 w 3710151"/>
                          <a:gd name="connsiteY6-548" fmla="*/ 902607 h 1418896"/>
                          <a:gd name="connsiteX7-549" fmla="*/ 3710151 w 3710151"/>
                          <a:gd name="connsiteY7-550" fmla="*/ 1345324 h 1418896"/>
                          <a:gd name="connsiteX8-551" fmla="*/ 3426372 w 3710151"/>
                          <a:gd name="connsiteY8-552" fmla="*/ 1408386 h 1418896"/>
                          <a:gd name="connsiteX9-553" fmla="*/ 1849820 w 3710151"/>
                          <a:gd name="connsiteY9-554" fmla="*/ 746234 h 1418896"/>
                          <a:gd name="connsiteX10-555" fmla="*/ 241737 w 3710151"/>
                          <a:gd name="connsiteY10-556" fmla="*/ 1418896 h 1418896"/>
                          <a:gd name="connsiteX11-557" fmla="*/ 0 w 3710151"/>
                          <a:gd name="connsiteY11-558" fmla="*/ 1334814 h 1418896"/>
                          <a:gd name="connsiteX12-559" fmla="*/ 1098586 w 3710151"/>
                          <a:gd name="connsiteY12-560" fmla="*/ 903890 h 1418896"/>
                          <a:gd name="connsiteX13-561" fmla="*/ 1087434 w 3710151"/>
                          <a:gd name="connsiteY13-562" fmla="*/ 451945 h 1418896"/>
                          <a:gd name="connsiteX14-563" fmla="*/ 168164 w 3710151"/>
                          <a:gd name="connsiteY14-564" fmla="*/ 84081 h 1418896"/>
                          <a:gd name="connsiteX15-565" fmla="*/ 147144 w 3710151"/>
                          <a:gd name="connsiteY15-566" fmla="*/ 73572 h 1418896"/>
                          <a:gd name="connsiteX0-567" fmla="*/ 162012 w 3725019"/>
                          <a:gd name="connsiteY0-568" fmla="*/ 73572 h 1418896"/>
                          <a:gd name="connsiteX1-569" fmla="*/ 445792 w 3725019"/>
                          <a:gd name="connsiteY1-570" fmla="*/ 0 h 1418896"/>
                          <a:gd name="connsiteX2-571" fmla="*/ 1852896 w 3725019"/>
                          <a:gd name="connsiteY2-572" fmla="*/ 591655 h 1418896"/>
                          <a:gd name="connsiteX3-573" fmla="*/ 3357157 w 3725019"/>
                          <a:gd name="connsiteY3-574" fmla="*/ 0 h 1418896"/>
                          <a:gd name="connsiteX4-575" fmla="*/ 3577874 w 3725019"/>
                          <a:gd name="connsiteY4-576" fmla="*/ 73572 h 1418896"/>
                          <a:gd name="connsiteX5-577" fmla="*/ 2632585 w 3725019"/>
                          <a:gd name="connsiteY5-578" fmla="*/ 448868 h 1418896"/>
                          <a:gd name="connsiteX6-579" fmla="*/ 2625150 w 3725019"/>
                          <a:gd name="connsiteY6-580" fmla="*/ 902607 h 1418896"/>
                          <a:gd name="connsiteX7-581" fmla="*/ 3725019 w 3725019"/>
                          <a:gd name="connsiteY7-582" fmla="*/ 1345324 h 1418896"/>
                          <a:gd name="connsiteX8-583" fmla="*/ 3441240 w 3725019"/>
                          <a:gd name="connsiteY8-584" fmla="*/ 1408386 h 1418896"/>
                          <a:gd name="connsiteX9-585" fmla="*/ 1864688 w 3725019"/>
                          <a:gd name="connsiteY9-586" fmla="*/ 746234 h 1418896"/>
                          <a:gd name="connsiteX10-587" fmla="*/ 256605 w 3725019"/>
                          <a:gd name="connsiteY10-588" fmla="*/ 1418896 h 1418896"/>
                          <a:gd name="connsiteX11-589" fmla="*/ 0 w 3725019"/>
                          <a:gd name="connsiteY11-590" fmla="*/ 1331097 h 1418896"/>
                          <a:gd name="connsiteX12-591" fmla="*/ 1113454 w 3725019"/>
                          <a:gd name="connsiteY12-592" fmla="*/ 903890 h 1418896"/>
                          <a:gd name="connsiteX13-593" fmla="*/ 1102302 w 3725019"/>
                          <a:gd name="connsiteY13-594" fmla="*/ 451945 h 1418896"/>
                          <a:gd name="connsiteX14-595" fmla="*/ 183032 w 3725019"/>
                          <a:gd name="connsiteY14-596" fmla="*/ 84081 h 1418896"/>
                          <a:gd name="connsiteX15-597" fmla="*/ 162012 w 3725019"/>
                          <a:gd name="connsiteY15-598" fmla="*/ 73572 h 1418896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  <a:cxn ang="0">
                            <a:pos x="connsiteX11-23" y="connsiteY11-24"/>
                          </a:cxn>
                          <a:cxn ang="0">
                            <a:pos x="connsiteX12-25" y="connsiteY12-26"/>
                          </a:cxn>
                          <a:cxn ang="0">
                            <a:pos x="connsiteX13-27" y="connsiteY13-28"/>
                          </a:cxn>
                          <a:cxn ang="0">
                            <a:pos x="connsiteX14-29" y="connsiteY14-30"/>
                          </a:cxn>
                          <a:cxn ang="0">
                            <a:pos x="connsiteX15-31" y="connsiteY15-32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170" name="Group 169"/>
                  <p:cNvGrpSpPr/>
                  <p:nvPr/>
                </p:nvGrpSpPr>
                <p:grpSpPr>
                  <a:xfrm>
                    <a:off x="7618622" y="3082478"/>
                    <a:ext cx="576221" cy="330754"/>
                    <a:chOff x="7493876" y="2774731"/>
                    <a:chExt cx="1481958" cy="894622"/>
                  </a:xfrm>
                </p:grpSpPr>
                <p:sp>
                  <p:nvSpPr>
                    <p:cNvPr id="171" name="Freeform 170"/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-1" fmla="*/ 8187558 w 8187558"/>
                        <a:gd name="connsiteY0-2" fmla="*/ 0 h 2617076"/>
                        <a:gd name="connsiteX1-3" fmla="*/ 8187558 w 8187558"/>
                        <a:gd name="connsiteY1-4" fmla="*/ 1271752 h 2617076"/>
                        <a:gd name="connsiteX2-5" fmla="*/ 4025462 w 8187558"/>
                        <a:gd name="connsiteY2-6" fmla="*/ 2617076 h 2617076"/>
                        <a:gd name="connsiteX3-7" fmla="*/ 0 w 8187558"/>
                        <a:gd name="connsiteY3-8" fmla="*/ 1229711 h 2617076"/>
                        <a:gd name="connsiteX4-9" fmla="*/ 31531 w 8187558"/>
                        <a:gd name="connsiteY4-10" fmla="*/ 147145 h 2617076"/>
                        <a:gd name="connsiteX5-11" fmla="*/ 4046482 w 8187558"/>
                        <a:gd name="connsiteY5-12" fmla="*/ 1576552 h 2617076"/>
                        <a:gd name="connsiteX6-13" fmla="*/ 8187558 w 8187558"/>
                        <a:gd name="connsiteY6-14" fmla="*/ 0 h 2617076"/>
                        <a:gd name="connsiteX0-15" fmla="*/ 8187558 w 8187558"/>
                        <a:gd name="connsiteY0-16" fmla="*/ 0 h 2617076"/>
                        <a:gd name="connsiteX1-17" fmla="*/ 8187558 w 8187558"/>
                        <a:gd name="connsiteY1-18" fmla="*/ 1271752 h 2617076"/>
                        <a:gd name="connsiteX2-19" fmla="*/ 4025462 w 8187558"/>
                        <a:gd name="connsiteY2-20" fmla="*/ 2617076 h 2617076"/>
                        <a:gd name="connsiteX3-21" fmla="*/ 0 w 8187558"/>
                        <a:gd name="connsiteY3-22" fmla="*/ 1229711 h 2617076"/>
                        <a:gd name="connsiteX4-23" fmla="*/ 31531 w 8187558"/>
                        <a:gd name="connsiteY4-24" fmla="*/ 147145 h 2617076"/>
                        <a:gd name="connsiteX5-25" fmla="*/ 4046482 w 8187558"/>
                        <a:gd name="connsiteY5-26" fmla="*/ 1576552 h 2617076"/>
                        <a:gd name="connsiteX6-27" fmla="*/ 8187558 w 8187558"/>
                        <a:gd name="connsiteY6-28" fmla="*/ 0 h 2617076"/>
                        <a:gd name="connsiteX0-29" fmla="*/ 8187558 w 8187558"/>
                        <a:gd name="connsiteY0-30" fmla="*/ 0 h 2617076"/>
                        <a:gd name="connsiteX1-31" fmla="*/ 8187558 w 8187558"/>
                        <a:gd name="connsiteY1-32" fmla="*/ 1271752 h 2617076"/>
                        <a:gd name="connsiteX2-33" fmla="*/ 4025462 w 8187558"/>
                        <a:gd name="connsiteY2-34" fmla="*/ 2617076 h 2617076"/>
                        <a:gd name="connsiteX3-35" fmla="*/ 0 w 8187558"/>
                        <a:gd name="connsiteY3-36" fmla="*/ 1229711 h 2617076"/>
                        <a:gd name="connsiteX4-37" fmla="*/ 31531 w 8187558"/>
                        <a:gd name="connsiteY4-38" fmla="*/ 147145 h 2617076"/>
                        <a:gd name="connsiteX5-39" fmla="*/ 4046482 w 8187558"/>
                        <a:gd name="connsiteY5-40" fmla="*/ 1576552 h 2617076"/>
                        <a:gd name="connsiteX6-41" fmla="*/ 8187558 w 8187558"/>
                        <a:gd name="connsiteY6-42" fmla="*/ 0 h 2617076"/>
                        <a:gd name="connsiteX0-43" fmla="*/ 8187558 w 8187558"/>
                        <a:gd name="connsiteY0-44" fmla="*/ 0 h 2617076"/>
                        <a:gd name="connsiteX1-45" fmla="*/ 8187558 w 8187558"/>
                        <a:gd name="connsiteY1-46" fmla="*/ 1271752 h 2617076"/>
                        <a:gd name="connsiteX2-47" fmla="*/ 4025462 w 8187558"/>
                        <a:gd name="connsiteY2-48" fmla="*/ 2617076 h 2617076"/>
                        <a:gd name="connsiteX3-49" fmla="*/ 0 w 8187558"/>
                        <a:gd name="connsiteY3-50" fmla="*/ 1229711 h 2617076"/>
                        <a:gd name="connsiteX4-51" fmla="*/ 31531 w 8187558"/>
                        <a:gd name="connsiteY4-52" fmla="*/ 147145 h 2617076"/>
                        <a:gd name="connsiteX5-53" fmla="*/ 4046482 w 8187558"/>
                        <a:gd name="connsiteY5-54" fmla="*/ 1576552 h 2617076"/>
                        <a:gd name="connsiteX6-55" fmla="*/ 8187558 w 8187558"/>
                        <a:gd name="connsiteY6-56" fmla="*/ 0 h 2617076"/>
                        <a:gd name="connsiteX0-57" fmla="*/ 8187558 w 8187558"/>
                        <a:gd name="connsiteY0-58" fmla="*/ 0 h 2617076"/>
                        <a:gd name="connsiteX1-59" fmla="*/ 8187558 w 8187558"/>
                        <a:gd name="connsiteY1-60" fmla="*/ 1271752 h 2617076"/>
                        <a:gd name="connsiteX2-61" fmla="*/ 4025462 w 8187558"/>
                        <a:gd name="connsiteY2-62" fmla="*/ 2617076 h 2617076"/>
                        <a:gd name="connsiteX3-63" fmla="*/ 0 w 8187558"/>
                        <a:gd name="connsiteY3-64" fmla="*/ 1229711 h 2617076"/>
                        <a:gd name="connsiteX4-65" fmla="*/ 31531 w 8187558"/>
                        <a:gd name="connsiteY4-66" fmla="*/ 147145 h 2617076"/>
                        <a:gd name="connsiteX5-67" fmla="*/ 4046482 w 8187558"/>
                        <a:gd name="connsiteY5-68" fmla="*/ 1576552 h 2617076"/>
                        <a:gd name="connsiteX6-69" fmla="*/ 8187558 w 8187558"/>
                        <a:gd name="connsiteY6-70" fmla="*/ 0 h 2617076"/>
                        <a:gd name="connsiteX0-71" fmla="*/ 8187558 w 8187558"/>
                        <a:gd name="connsiteY0-72" fmla="*/ 0 h 2617076"/>
                        <a:gd name="connsiteX1-73" fmla="*/ 8187558 w 8187558"/>
                        <a:gd name="connsiteY1-74" fmla="*/ 1271752 h 2617076"/>
                        <a:gd name="connsiteX2-75" fmla="*/ 4025462 w 8187558"/>
                        <a:gd name="connsiteY2-76" fmla="*/ 2617076 h 2617076"/>
                        <a:gd name="connsiteX3-77" fmla="*/ 0 w 8187558"/>
                        <a:gd name="connsiteY3-78" fmla="*/ 1229711 h 2617076"/>
                        <a:gd name="connsiteX4-79" fmla="*/ 31531 w 8187558"/>
                        <a:gd name="connsiteY4-80" fmla="*/ 147145 h 2617076"/>
                        <a:gd name="connsiteX5-81" fmla="*/ 4046482 w 8187558"/>
                        <a:gd name="connsiteY5-82" fmla="*/ 1576552 h 2617076"/>
                        <a:gd name="connsiteX6-83" fmla="*/ 8187558 w 8187558"/>
                        <a:gd name="connsiteY6-84" fmla="*/ 0 h 2617076"/>
                        <a:gd name="connsiteX0-85" fmla="*/ 8187558 w 8187558"/>
                        <a:gd name="connsiteY0-86" fmla="*/ 0 h 2638097"/>
                        <a:gd name="connsiteX1-87" fmla="*/ 8187558 w 8187558"/>
                        <a:gd name="connsiteY1-88" fmla="*/ 1271752 h 2638097"/>
                        <a:gd name="connsiteX2-89" fmla="*/ 4099035 w 8187558"/>
                        <a:gd name="connsiteY2-90" fmla="*/ 2638097 h 2638097"/>
                        <a:gd name="connsiteX3-91" fmla="*/ 0 w 8187558"/>
                        <a:gd name="connsiteY3-92" fmla="*/ 1229711 h 2638097"/>
                        <a:gd name="connsiteX4-93" fmla="*/ 31531 w 8187558"/>
                        <a:gd name="connsiteY4-94" fmla="*/ 147145 h 2638097"/>
                        <a:gd name="connsiteX5-95" fmla="*/ 4046482 w 8187558"/>
                        <a:gd name="connsiteY5-96" fmla="*/ 1576552 h 2638097"/>
                        <a:gd name="connsiteX6-97" fmla="*/ 8187558 w 8187558"/>
                        <a:gd name="connsiteY6-98" fmla="*/ 0 h 2638097"/>
                        <a:gd name="connsiteX0-99" fmla="*/ 8187558 w 8187558"/>
                        <a:gd name="connsiteY0-100" fmla="*/ 0 h 2638097"/>
                        <a:gd name="connsiteX1-101" fmla="*/ 8187558 w 8187558"/>
                        <a:gd name="connsiteY1-102" fmla="*/ 1271752 h 2638097"/>
                        <a:gd name="connsiteX2-103" fmla="*/ 4099035 w 8187558"/>
                        <a:gd name="connsiteY2-104" fmla="*/ 2638097 h 2638097"/>
                        <a:gd name="connsiteX3-105" fmla="*/ 0 w 8187558"/>
                        <a:gd name="connsiteY3-106" fmla="*/ 1229711 h 2638097"/>
                        <a:gd name="connsiteX4-107" fmla="*/ 31531 w 8187558"/>
                        <a:gd name="connsiteY4-108" fmla="*/ 147145 h 2638097"/>
                        <a:gd name="connsiteX5-109" fmla="*/ 4046482 w 8187558"/>
                        <a:gd name="connsiteY5-110" fmla="*/ 1576552 h 2638097"/>
                        <a:gd name="connsiteX6-111" fmla="*/ 8187558 w 8187558"/>
                        <a:gd name="connsiteY6-112" fmla="*/ 0 h 2638097"/>
                        <a:gd name="connsiteX0-113" fmla="*/ 8187558 w 8187558"/>
                        <a:gd name="connsiteY0-114" fmla="*/ 0 h 2638097"/>
                        <a:gd name="connsiteX1-115" fmla="*/ 8187558 w 8187558"/>
                        <a:gd name="connsiteY1-116" fmla="*/ 1271752 h 2638097"/>
                        <a:gd name="connsiteX2-117" fmla="*/ 4099035 w 8187558"/>
                        <a:gd name="connsiteY2-118" fmla="*/ 2638097 h 2638097"/>
                        <a:gd name="connsiteX3-119" fmla="*/ 0 w 8187558"/>
                        <a:gd name="connsiteY3-120" fmla="*/ 1229711 h 2638097"/>
                        <a:gd name="connsiteX4-121" fmla="*/ 31531 w 8187558"/>
                        <a:gd name="connsiteY4-122" fmla="*/ 147145 h 2638097"/>
                        <a:gd name="connsiteX5-123" fmla="*/ 4046482 w 8187558"/>
                        <a:gd name="connsiteY5-124" fmla="*/ 1576552 h 2638097"/>
                        <a:gd name="connsiteX6-125" fmla="*/ 8187558 w 8187558"/>
                        <a:gd name="connsiteY6-126" fmla="*/ 0 h 2638097"/>
                        <a:gd name="connsiteX0-127" fmla="*/ 8187558 w 8187558"/>
                        <a:gd name="connsiteY0-128" fmla="*/ 0 h 2638097"/>
                        <a:gd name="connsiteX1-129" fmla="*/ 8187558 w 8187558"/>
                        <a:gd name="connsiteY1-130" fmla="*/ 1271752 h 2638097"/>
                        <a:gd name="connsiteX2-131" fmla="*/ 4099035 w 8187558"/>
                        <a:gd name="connsiteY2-132" fmla="*/ 2638097 h 2638097"/>
                        <a:gd name="connsiteX3-133" fmla="*/ 0 w 8187558"/>
                        <a:gd name="connsiteY3-134" fmla="*/ 1229711 h 2638097"/>
                        <a:gd name="connsiteX4-135" fmla="*/ 31531 w 8187558"/>
                        <a:gd name="connsiteY4-136" fmla="*/ 147145 h 2638097"/>
                        <a:gd name="connsiteX5-137" fmla="*/ 4046482 w 8187558"/>
                        <a:gd name="connsiteY5-138" fmla="*/ 1576552 h 2638097"/>
                        <a:gd name="connsiteX6-139" fmla="*/ 8187558 w 8187558"/>
                        <a:gd name="connsiteY6-140" fmla="*/ 0 h 2638097"/>
                        <a:gd name="connsiteX0-141" fmla="*/ 8187558 w 8187558"/>
                        <a:gd name="connsiteY0-142" fmla="*/ 0 h 2638097"/>
                        <a:gd name="connsiteX1-143" fmla="*/ 8187558 w 8187558"/>
                        <a:gd name="connsiteY1-144" fmla="*/ 1271752 h 2638097"/>
                        <a:gd name="connsiteX2-145" fmla="*/ 4099035 w 8187558"/>
                        <a:gd name="connsiteY2-146" fmla="*/ 2638097 h 2638097"/>
                        <a:gd name="connsiteX3-147" fmla="*/ 0 w 8187558"/>
                        <a:gd name="connsiteY3-148" fmla="*/ 1229711 h 2638097"/>
                        <a:gd name="connsiteX4-149" fmla="*/ 31531 w 8187558"/>
                        <a:gd name="connsiteY4-150" fmla="*/ 147145 h 2638097"/>
                        <a:gd name="connsiteX5-151" fmla="*/ 4088524 w 8187558"/>
                        <a:gd name="connsiteY5-152" fmla="*/ 1597573 h 2638097"/>
                        <a:gd name="connsiteX6-153" fmla="*/ 8187558 w 8187558"/>
                        <a:gd name="connsiteY6-154" fmla="*/ 0 h 2638097"/>
                        <a:gd name="connsiteX0-155" fmla="*/ 8187558 w 8187558"/>
                        <a:gd name="connsiteY0-156" fmla="*/ 0 h 2638097"/>
                        <a:gd name="connsiteX1-157" fmla="*/ 8187558 w 8187558"/>
                        <a:gd name="connsiteY1-158" fmla="*/ 1271752 h 2638097"/>
                        <a:gd name="connsiteX2-159" fmla="*/ 4099035 w 8187558"/>
                        <a:gd name="connsiteY2-160" fmla="*/ 2638097 h 2638097"/>
                        <a:gd name="connsiteX3-161" fmla="*/ 0 w 8187558"/>
                        <a:gd name="connsiteY3-162" fmla="*/ 1229711 h 2638097"/>
                        <a:gd name="connsiteX4-163" fmla="*/ 31531 w 8187558"/>
                        <a:gd name="connsiteY4-164" fmla="*/ 147145 h 2638097"/>
                        <a:gd name="connsiteX5-165" fmla="*/ 4088524 w 8187558"/>
                        <a:gd name="connsiteY5-166" fmla="*/ 1597573 h 2638097"/>
                        <a:gd name="connsiteX6-167" fmla="*/ 8187558 w 8187558"/>
                        <a:gd name="connsiteY6-168" fmla="*/ 0 h 2638097"/>
                        <a:gd name="connsiteX0-169" fmla="*/ 8187558 w 8187558"/>
                        <a:gd name="connsiteY0-170" fmla="*/ 0 h 2638097"/>
                        <a:gd name="connsiteX1-171" fmla="*/ 8187558 w 8187558"/>
                        <a:gd name="connsiteY1-172" fmla="*/ 1271752 h 2638097"/>
                        <a:gd name="connsiteX2-173" fmla="*/ 4099035 w 8187558"/>
                        <a:gd name="connsiteY2-174" fmla="*/ 2638097 h 2638097"/>
                        <a:gd name="connsiteX3-175" fmla="*/ 0 w 8187558"/>
                        <a:gd name="connsiteY3-176" fmla="*/ 1229711 h 2638097"/>
                        <a:gd name="connsiteX4-177" fmla="*/ 31531 w 8187558"/>
                        <a:gd name="connsiteY4-178" fmla="*/ 147145 h 2638097"/>
                        <a:gd name="connsiteX5-179" fmla="*/ 4099035 w 8187558"/>
                        <a:gd name="connsiteY5-180" fmla="*/ 1566042 h 2638097"/>
                        <a:gd name="connsiteX6-181" fmla="*/ 8187558 w 8187558"/>
                        <a:gd name="connsiteY6-182" fmla="*/ 0 h 2638097"/>
                        <a:gd name="connsiteX0-183" fmla="*/ 8187558 w 8187558"/>
                        <a:gd name="connsiteY0-184" fmla="*/ 0 h 2638097"/>
                        <a:gd name="connsiteX1-185" fmla="*/ 8187558 w 8187558"/>
                        <a:gd name="connsiteY1-186" fmla="*/ 1271752 h 2638097"/>
                        <a:gd name="connsiteX2-187" fmla="*/ 4099035 w 8187558"/>
                        <a:gd name="connsiteY2-188" fmla="*/ 2638097 h 2638097"/>
                        <a:gd name="connsiteX3-189" fmla="*/ 0 w 8187558"/>
                        <a:gd name="connsiteY3-190" fmla="*/ 1229711 h 2638097"/>
                        <a:gd name="connsiteX4-191" fmla="*/ 31531 w 8187558"/>
                        <a:gd name="connsiteY4-192" fmla="*/ 147145 h 2638097"/>
                        <a:gd name="connsiteX5-193" fmla="*/ 4099035 w 8187558"/>
                        <a:gd name="connsiteY5-194" fmla="*/ 1566042 h 2638097"/>
                        <a:gd name="connsiteX6-195" fmla="*/ 8187558 w 8187558"/>
                        <a:gd name="connsiteY6-196" fmla="*/ 0 h 2638097"/>
                        <a:gd name="connsiteX0-197" fmla="*/ 8187558 w 8187558"/>
                        <a:gd name="connsiteY0-198" fmla="*/ 0 h 2638097"/>
                        <a:gd name="connsiteX1-199" fmla="*/ 8187558 w 8187558"/>
                        <a:gd name="connsiteY1-200" fmla="*/ 1271752 h 2638097"/>
                        <a:gd name="connsiteX2-201" fmla="*/ 4099035 w 8187558"/>
                        <a:gd name="connsiteY2-202" fmla="*/ 2638097 h 2638097"/>
                        <a:gd name="connsiteX3-203" fmla="*/ 0 w 8187558"/>
                        <a:gd name="connsiteY3-204" fmla="*/ 1229711 h 2638097"/>
                        <a:gd name="connsiteX4-205" fmla="*/ 31531 w 8187558"/>
                        <a:gd name="connsiteY4-206" fmla="*/ 147145 h 2638097"/>
                        <a:gd name="connsiteX5-207" fmla="*/ 4099035 w 8187558"/>
                        <a:gd name="connsiteY5-208" fmla="*/ 1566042 h 2638097"/>
                        <a:gd name="connsiteX6-209" fmla="*/ 8187558 w 8187558"/>
                        <a:gd name="connsiteY6-210" fmla="*/ 0 h 2638097"/>
                        <a:gd name="connsiteX0-211" fmla="*/ 8187558 w 8187558"/>
                        <a:gd name="connsiteY0-212" fmla="*/ 0 h 2638097"/>
                        <a:gd name="connsiteX1-213" fmla="*/ 8187558 w 8187558"/>
                        <a:gd name="connsiteY1-214" fmla="*/ 1271752 h 2638097"/>
                        <a:gd name="connsiteX2-215" fmla="*/ 4099035 w 8187558"/>
                        <a:gd name="connsiteY2-216" fmla="*/ 2638097 h 2638097"/>
                        <a:gd name="connsiteX3-217" fmla="*/ 0 w 8187558"/>
                        <a:gd name="connsiteY3-218" fmla="*/ 1229711 h 2638097"/>
                        <a:gd name="connsiteX4-219" fmla="*/ 31531 w 8187558"/>
                        <a:gd name="connsiteY4-220" fmla="*/ 147145 h 2638097"/>
                        <a:gd name="connsiteX5-221" fmla="*/ 4099035 w 8187558"/>
                        <a:gd name="connsiteY5-222" fmla="*/ 1566042 h 2638097"/>
                        <a:gd name="connsiteX6-223" fmla="*/ 8187558 w 8187558"/>
                        <a:gd name="connsiteY6-224" fmla="*/ 0 h 2638097"/>
                        <a:gd name="connsiteX0-225" fmla="*/ 8187558 w 8187558"/>
                        <a:gd name="connsiteY0-226" fmla="*/ 0 h 2638097"/>
                        <a:gd name="connsiteX1-227" fmla="*/ 8187558 w 8187558"/>
                        <a:gd name="connsiteY1-228" fmla="*/ 1271752 h 2638097"/>
                        <a:gd name="connsiteX2-229" fmla="*/ 4099035 w 8187558"/>
                        <a:gd name="connsiteY2-230" fmla="*/ 2638097 h 2638097"/>
                        <a:gd name="connsiteX3-231" fmla="*/ 0 w 8187558"/>
                        <a:gd name="connsiteY3-232" fmla="*/ 1229711 h 2638097"/>
                        <a:gd name="connsiteX4-233" fmla="*/ 31531 w 8187558"/>
                        <a:gd name="connsiteY4-234" fmla="*/ 147145 h 2638097"/>
                        <a:gd name="connsiteX5-235" fmla="*/ 4099035 w 8187558"/>
                        <a:gd name="connsiteY5-236" fmla="*/ 1566042 h 2638097"/>
                        <a:gd name="connsiteX6-237" fmla="*/ 8187558 w 8187558"/>
                        <a:gd name="connsiteY6-238" fmla="*/ 0 h 2638097"/>
                        <a:gd name="connsiteX0-239" fmla="*/ 8187558 w 8187558"/>
                        <a:gd name="connsiteY0-240" fmla="*/ 0 h 2638097"/>
                        <a:gd name="connsiteX1-241" fmla="*/ 8187558 w 8187558"/>
                        <a:gd name="connsiteY1-242" fmla="*/ 1271752 h 2638097"/>
                        <a:gd name="connsiteX2-243" fmla="*/ 4099035 w 8187558"/>
                        <a:gd name="connsiteY2-244" fmla="*/ 2638097 h 2638097"/>
                        <a:gd name="connsiteX3-245" fmla="*/ 0 w 8187558"/>
                        <a:gd name="connsiteY3-246" fmla="*/ 1229711 h 2638097"/>
                        <a:gd name="connsiteX4-247" fmla="*/ 31531 w 8187558"/>
                        <a:gd name="connsiteY4-248" fmla="*/ 147145 h 2638097"/>
                        <a:gd name="connsiteX5-249" fmla="*/ 4099035 w 8187558"/>
                        <a:gd name="connsiteY5-250" fmla="*/ 1566042 h 2638097"/>
                        <a:gd name="connsiteX6-251" fmla="*/ 8187558 w 8187558"/>
                        <a:gd name="connsiteY6-252" fmla="*/ 0 h 2638097"/>
                        <a:gd name="connsiteX0-253" fmla="*/ 8187558 w 8187558"/>
                        <a:gd name="connsiteY0-254" fmla="*/ 0 h 2638097"/>
                        <a:gd name="connsiteX1-255" fmla="*/ 8187558 w 8187558"/>
                        <a:gd name="connsiteY1-256" fmla="*/ 1271752 h 2638097"/>
                        <a:gd name="connsiteX2-257" fmla="*/ 4099035 w 8187558"/>
                        <a:gd name="connsiteY2-258" fmla="*/ 2638097 h 2638097"/>
                        <a:gd name="connsiteX3-259" fmla="*/ 0 w 8187558"/>
                        <a:gd name="connsiteY3-260" fmla="*/ 1229711 h 2638097"/>
                        <a:gd name="connsiteX4-261" fmla="*/ 31531 w 8187558"/>
                        <a:gd name="connsiteY4-262" fmla="*/ 147145 h 2638097"/>
                        <a:gd name="connsiteX5-263" fmla="*/ 4099035 w 8187558"/>
                        <a:gd name="connsiteY5-264" fmla="*/ 1566042 h 2638097"/>
                        <a:gd name="connsiteX6-265" fmla="*/ 8187558 w 8187558"/>
                        <a:gd name="connsiteY6-266" fmla="*/ 0 h 2638097"/>
                        <a:gd name="connsiteX0-267" fmla="*/ 8187558 w 8187558"/>
                        <a:gd name="connsiteY0-268" fmla="*/ 0 h 2638097"/>
                        <a:gd name="connsiteX1-269" fmla="*/ 8187558 w 8187558"/>
                        <a:gd name="connsiteY1-270" fmla="*/ 1271752 h 2638097"/>
                        <a:gd name="connsiteX2-271" fmla="*/ 4099035 w 8187558"/>
                        <a:gd name="connsiteY2-272" fmla="*/ 2638097 h 2638097"/>
                        <a:gd name="connsiteX3-273" fmla="*/ 0 w 8187558"/>
                        <a:gd name="connsiteY3-274" fmla="*/ 1229711 h 2638097"/>
                        <a:gd name="connsiteX4-275" fmla="*/ 31531 w 8187558"/>
                        <a:gd name="connsiteY4-276" fmla="*/ 147145 h 2638097"/>
                        <a:gd name="connsiteX5-277" fmla="*/ 4099035 w 8187558"/>
                        <a:gd name="connsiteY5-278" fmla="*/ 1566042 h 2638097"/>
                        <a:gd name="connsiteX6-279" fmla="*/ 8187558 w 8187558"/>
                        <a:gd name="connsiteY6-280" fmla="*/ 0 h 2638097"/>
                        <a:gd name="connsiteX0-281" fmla="*/ 8187558 w 8187558"/>
                        <a:gd name="connsiteY0-282" fmla="*/ 0 h 2638097"/>
                        <a:gd name="connsiteX1-283" fmla="*/ 8187558 w 8187558"/>
                        <a:gd name="connsiteY1-284" fmla="*/ 1271752 h 2638097"/>
                        <a:gd name="connsiteX2-285" fmla="*/ 4099035 w 8187558"/>
                        <a:gd name="connsiteY2-286" fmla="*/ 2638097 h 2638097"/>
                        <a:gd name="connsiteX3-287" fmla="*/ 0 w 8187558"/>
                        <a:gd name="connsiteY3-288" fmla="*/ 1229711 h 2638097"/>
                        <a:gd name="connsiteX4-289" fmla="*/ 31531 w 8187558"/>
                        <a:gd name="connsiteY4-290" fmla="*/ 147145 h 2638097"/>
                        <a:gd name="connsiteX5-291" fmla="*/ 4099035 w 8187558"/>
                        <a:gd name="connsiteY5-292" fmla="*/ 1566042 h 2638097"/>
                        <a:gd name="connsiteX6-293" fmla="*/ 8187558 w 8187558"/>
                        <a:gd name="connsiteY6-294" fmla="*/ 0 h 2638097"/>
                        <a:gd name="connsiteX0-295" fmla="*/ 8176538 w 8176538"/>
                        <a:gd name="connsiteY0-296" fmla="*/ 0 h 2638097"/>
                        <a:gd name="connsiteX1-297" fmla="*/ 8176538 w 8176538"/>
                        <a:gd name="connsiteY1-298" fmla="*/ 1271752 h 2638097"/>
                        <a:gd name="connsiteX2-299" fmla="*/ 4088015 w 8176538"/>
                        <a:gd name="connsiteY2-300" fmla="*/ 2638097 h 2638097"/>
                        <a:gd name="connsiteX3-301" fmla="*/ 0 w 8176538"/>
                        <a:gd name="connsiteY3-302" fmla="*/ 1269888 h 2638097"/>
                        <a:gd name="connsiteX4-303" fmla="*/ 20511 w 8176538"/>
                        <a:gd name="connsiteY4-304" fmla="*/ 147145 h 2638097"/>
                        <a:gd name="connsiteX5-305" fmla="*/ 4088015 w 8176538"/>
                        <a:gd name="connsiteY5-306" fmla="*/ 1566042 h 2638097"/>
                        <a:gd name="connsiteX6-307" fmla="*/ 8176538 w 8176538"/>
                        <a:gd name="connsiteY6-308" fmla="*/ 0 h 2638097"/>
                        <a:gd name="connsiteX0-309" fmla="*/ 8176538 w 8176538"/>
                        <a:gd name="connsiteY0-310" fmla="*/ 0 h 2772020"/>
                        <a:gd name="connsiteX1-311" fmla="*/ 8176538 w 8176538"/>
                        <a:gd name="connsiteY1-312" fmla="*/ 1271752 h 2772020"/>
                        <a:gd name="connsiteX2-313" fmla="*/ 4099034 w 8176538"/>
                        <a:gd name="connsiteY2-314" fmla="*/ 2772020 h 2772020"/>
                        <a:gd name="connsiteX3-315" fmla="*/ 0 w 8176538"/>
                        <a:gd name="connsiteY3-316" fmla="*/ 1269888 h 2772020"/>
                        <a:gd name="connsiteX4-317" fmla="*/ 20511 w 8176538"/>
                        <a:gd name="connsiteY4-318" fmla="*/ 147145 h 2772020"/>
                        <a:gd name="connsiteX5-319" fmla="*/ 4088015 w 8176538"/>
                        <a:gd name="connsiteY5-320" fmla="*/ 1566042 h 2772020"/>
                        <a:gd name="connsiteX6-321" fmla="*/ 8176538 w 8176538"/>
                        <a:gd name="connsiteY6-322" fmla="*/ 0 h 2772020"/>
                        <a:gd name="connsiteX0-323" fmla="*/ 8176538 w 8176538"/>
                        <a:gd name="connsiteY0-324" fmla="*/ 0 h 2772339"/>
                        <a:gd name="connsiteX1-325" fmla="*/ 8176538 w 8176538"/>
                        <a:gd name="connsiteY1-326" fmla="*/ 1378890 h 2772339"/>
                        <a:gd name="connsiteX2-327" fmla="*/ 4099034 w 8176538"/>
                        <a:gd name="connsiteY2-328" fmla="*/ 2772020 h 2772339"/>
                        <a:gd name="connsiteX3-329" fmla="*/ 0 w 8176538"/>
                        <a:gd name="connsiteY3-330" fmla="*/ 1269888 h 2772339"/>
                        <a:gd name="connsiteX4-331" fmla="*/ 20511 w 8176538"/>
                        <a:gd name="connsiteY4-332" fmla="*/ 147145 h 2772339"/>
                        <a:gd name="connsiteX5-333" fmla="*/ 4088015 w 8176538"/>
                        <a:gd name="connsiteY5-334" fmla="*/ 1566042 h 2772339"/>
                        <a:gd name="connsiteX6-335" fmla="*/ 8176538 w 8176538"/>
                        <a:gd name="connsiteY6-336" fmla="*/ 0 h 2772339"/>
                        <a:gd name="connsiteX0-337" fmla="*/ 8176538 w 8176538"/>
                        <a:gd name="connsiteY0-338" fmla="*/ 0 h 2825888"/>
                        <a:gd name="connsiteX1-339" fmla="*/ 8176538 w 8176538"/>
                        <a:gd name="connsiteY1-340" fmla="*/ 1378890 h 2825888"/>
                        <a:gd name="connsiteX2-341" fmla="*/ 4099034 w 8176538"/>
                        <a:gd name="connsiteY2-342" fmla="*/ 2825590 h 2825888"/>
                        <a:gd name="connsiteX3-343" fmla="*/ 0 w 8176538"/>
                        <a:gd name="connsiteY3-344" fmla="*/ 1269888 h 2825888"/>
                        <a:gd name="connsiteX4-345" fmla="*/ 20511 w 8176538"/>
                        <a:gd name="connsiteY4-346" fmla="*/ 147145 h 2825888"/>
                        <a:gd name="connsiteX5-347" fmla="*/ 4088015 w 8176538"/>
                        <a:gd name="connsiteY5-348" fmla="*/ 1566042 h 2825888"/>
                        <a:gd name="connsiteX6-349" fmla="*/ 8176538 w 8176538"/>
                        <a:gd name="connsiteY6-350" fmla="*/ 0 h 2825888"/>
                        <a:gd name="connsiteX0-351" fmla="*/ 8165518 w 8165518"/>
                        <a:gd name="connsiteY0-352" fmla="*/ 0 h 2825606"/>
                        <a:gd name="connsiteX1-353" fmla="*/ 8165518 w 8165518"/>
                        <a:gd name="connsiteY1-354" fmla="*/ 1378890 h 2825606"/>
                        <a:gd name="connsiteX2-355" fmla="*/ 4088014 w 8165518"/>
                        <a:gd name="connsiteY2-356" fmla="*/ 2825590 h 2825606"/>
                        <a:gd name="connsiteX3-357" fmla="*/ 0 w 8165518"/>
                        <a:gd name="connsiteY3-358" fmla="*/ 1403811 h 2825606"/>
                        <a:gd name="connsiteX4-359" fmla="*/ 9491 w 8165518"/>
                        <a:gd name="connsiteY4-360" fmla="*/ 147145 h 2825606"/>
                        <a:gd name="connsiteX5-361" fmla="*/ 4076995 w 8165518"/>
                        <a:gd name="connsiteY5-362" fmla="*/ 1566042 h 2825606"/>
                        <a:gd name="connsiteX6-363" fmla="*/ 8165518 w 8165518"/>
                        <a:gd name="connsiteY6-364" fmla="*/ 0 h 2825606"/>
                        <a:gd name="connsiteX0-365" fmla="*/ 8165518 w 8165518"/>
                        <a:gd name="connsiteY0-366" fmla="*/ 0 h 2879174"/>
                        <a:gd name="connsiteX1-367" fmla="*/ 8165518 w 8165518"/>
                        <a:gd name="connsiteY1-368" fmla="*/ 1378890 h 2879174"/>
                        <a:gd name="connsiteX2-369" fmla="*/ 4132092 w 8165518"/>
                        <a:gd name="connsiteY2-370" fmla="*/ 2879159 h 2879174"/>
                        <a:gd name="connsiteX3-371" fmla="*/ 0 w 8165518"/>
                        <a:gd name="connsiteY3-372" fmla="*/ 1403811 h 2879174"/>
                        <a:gd name="connsiteX4-373" fmla="*/ 9491 w 8165518"/>
                        <a:gd name="connsiteY4-374" fmla="*/ 147145 h 2879174"/>
                        <a:gd name="connsiteX5-375" fmla="*/ 4076995 w 8165518"/>
                        <a:gd name="connsiteY5-376" fmla="*/ 1566042 h 2879174"/>
                        <a:gd name="connsiteX6-377" fmla="*/ 8165518 w 8165518"/>
                        <a:gd name="connsiteY6-378" fmla="*/ 0 h 2879174"/>
                        <a:gd name="connsiteX0-379" fmla="*/ 8165518 w 8176537"/>
                        <a:gd name="connsiteY0-380" fmla="*/ 0 h 2879410"/>
                        <a:gd name="connsiteX1-381" fmla="*/ 8176537 w 8176537"/>
                        <a:gd name="connsiteY1-382" fmla="*/ 1499420 h 2879410"/>
                        <a:gd name="connsiteX2-383" fmla="*/ 4132092 w 8176537"/>
                        <a:gd name="connsiteY2-384" fmla="*/ 2879159 h 2879410"/>
                        <a:gd name="connsiteX3-385" fmla="*/ 0 w 8176537"/>
                        <a:gd name="connsiteY3-386" fmla="*/ 1403811 h 2879410"/>
                        <a:gd name="connsiteX4-387" fmla="*/ 9491 w 8176537"/>
                        <a:gd name="connsiteY4-388" fmla="*/ 147145 h 2879410"/>
                        <a:gd name="connsiteX5-389" fmla="*/ 4076995 w 8176537"/>
                        <a:gd name="connsiteY5-390" fmla="*/ 1566042 h 2879410"/>
                        <a:gd name="connsiteX6-391" fmla="*/ 8165518 w 8176537"/>
                        <a:gd name="connsiteY6-392" fmla="*/ 0 h 2879410"/>
                        <a:gd name="connsiteX0-393" fmla="*/ 8165518 w 8176537"/>
                        <a:gd name="connsiteY0-394" fmla="*/ 0 h 2879262"/>
                        <a:gd name="connsiteX1-395" fmla="*/ 8176537 w 8176537"/>
                        <a:gd name="connsiteY1-396" fmla="*/ 1499420 h 2879262"/>
                        <a:gd name="connsiteX2-397" fmla="*/ 4132092 w 8176537"/>
                        <a:gd name="connsiteY2-398" fmla="*/ 2879159 h 2879262"/>
                        <a:gd name="connsiteX3-399" fmla="*/ 0 w 8176537"/>
                        <a:gd name="connsiteY3-400" fmla="*/ 1403811 h 2879262"/>
                        <a:gd name="connsiteX4-401" fmla="*/ 9491 w 8176537"/>
                        <a:gd name="connsiteY4-402" fmla="*/ 147145 h 2879262"/>
                        <a:gd name="connsiteX5-403" fmla="*/ 4076995 w 8176537"/>
                        <a:gd name="connsiteY5-404" fmla="*/ 1566042 h 2879262"/>
                        <a:gd name="connsiteX6-405" fmla="*/ 8165518 w 8176537"/>
                        <a:gd name="connsiteY6-406" fmla="*/ 0 h 2879262"/>
                        <a:gd name="connsiteX0-407" fmla="*/ 8165518 w 8176537"/>
                        <a:gd name="connsiteY0-408" fmla="*/ 0 h 2879163"/>
                        <a:gd name="connsiteX1-409" fmla="*/ 8176537 w 8176537"/>
                        <a:gd name="connsiteY1-410" fmla="*/ 1499420 h 2879163"/>
                        <a:gd name="connsiteX2-411" fmla="*/ 4132092 w 8176537"/>
                        <a:gd name="connsiteY2-412" fmla="*/ 2879159 h 2879163"/>
                        <a:gd name="connsiteX3-413" fmla="*/ 0 w 8176537"/>
                        <a:gd name="connsiteY3-414" fmla="*/ 1510948 h 2879163"/>
                        <a:gd name="connsiteX4-415" fmla="*/ 9491 w 8176537"/>
                        <a:gd name="connsiteY4-416" fmla="*/ 147145 h 2879163"/>
                        <a:gd name="connsiteX5-417" fmla="*/ 4076995 w 8176537"/>
                        <a:gd name="connsiteY5-418" fmla="*/ 1566042 h 2879163"/>
                        <a:gd name="connsiteX6-419" fmla="*/ 8165518 w 8176537"/>
                        <a:gd name="connsiteY6-420" fmla="*/ 0 h 2879163"/>
                        <a:gd name="connsiteX0-421" fmla="*/ 8165518 w 8198577"/>
                        <a:gd name="connsiteY0-422" fmla="*/ 0 h 2879451"/>
                        <a:gd name="connsiteX1-423" fmla="*/ 8198577 w 8198577"/>
                        <a:gd name="connsiteY1-424" fmla="*/ 1606558 h 2879451"/>
                        <a:gd name="connsiteX2-425" fmla="*/ 4132092 w 8198577"/>
                        <a:gd name="connsiteY2-426" fmla="*/ 2879159 h 2879451"/>
                        <a:gd name="connsiteX3-427" fmla="*/ 0 w 8198577"/>
                        <a:gd name="connsiteY3-428" fmla="*/ 1510948 h 2879451"/>
                        <a:gd name="connsiteX4-429" fmla="*/ 9491 w 8198577"/>
                        <a:gd name="connsiteY4-430" fmla="*/ 147145 h 2879451"/>
                        <a:gd name="connsiteX5-431" fmla="*/ 4076995 w 8198577"/>
                        <a:gd name="connsiteY5-432" fmla="*/ 1566042 h 2879451"/>
                        <a:gd name="connsiteX6-433" fmla="*/ 8165518 w 8198577"/>
                        <a:gd name="connsiteY6-434" fmla="*/ 0 h 2879451"/>
                        <a:gd name="connsiteX0-435" fmla="*/ 8165518 w 8165518"/>
                        <a:gd name="connsiteY0-436" fmla="*/ 0 h 2880066"/>
                        <a:gd name="connsiteX1-437" fmla="*/ 8165518 w 8165518"/>
                        <a:gd name="connsiteY1-438" fmla="*/ 1673520 h 2880066"/>
                        <a:gd name="connsiteX2-439" fmla="*/ 4132092 w 8165518"/>
                        <a:gd name="connsiteY2-440" fmla="*/ 2879159 h 2880066"/>
                        <a:gd name="connsiteX3-441" fmla="*/ 0 w 8165518"/>
                        <a:gd name="connsiteY3-442" fmla="*/ 1510948 h 2880066"/>
                        <a:gd name="connsiteX4-443" fmla="*/ 9491 w 8165518"/>
                        <a:gd name="connsiteY4-444" fmla="*/ 147145 h 2880066"/>
                        <a:gd name="connsiteX5-445" fmla="*/ 4076995 w 8165518"/>
                        <a:gd name="connsiteY5-446" fmla="*/ 1566042 h 2880066"/>
                        <a:gd name="connsiteX6-447" fmla="*/ 8165518 w 8165518"/>
                        <a:gd name="connsiteY6-448" fmla="*/ 0 h 2880066"/>
                        <a:gd name="connsiteX0-449" fmla="*/ 8156794 w 8156794"/>
                        <a:gd name="connsiteY0-450" fmla="*/ 0 h 2879270"/>
                        <a:gd name="connsiteX1-451" fmla="*/ 8156794 w 8156794"/>
                        <a:gd name="connsiteY1-452" fmla="*/ 1673520 h 2879270"/>
                        <a:gd name="connsiteX2-453" fmla="*/ 4123368 w 8156794"/>
                        <a:gd name="connsiteY2-454" fmla="*/ 2879159 h 2879270"/>
                        <a:gd name="connsiteX3-455" fmla="*/ 2295 w 8156794"/>
                        <a:gd name="connsiteY3-456" fmla="*/ 1618086 h 2879270"/>
                        <a:gd name="connsiteX4-457" fmla="*/ 767 w 8156794"/>
                        <a:gd name="connsiteY4-458" fmla="*/ 147145 h 2879270"/>
                        <a:gd name="connsiteX5-459" fmla="*/ 4068271 w 8156794"/>
                        <a:gd name="connsiteY5-460" fmla="*/ 1566042 h 2879270"/>
                        <a:gd name="connsiteX6-461" fmla="*/ 8156794 w 8156794"/>
                        <a:gd name="connsiteY6-462" fmla="*/ 0 h 2879270"/>
                        <a:gd name="connsiteX0-463" fmla="*/ 8156794 w 8156794"/>
                        <a:gd name="connsiteY0-464" fmla="*/ 0 h 2973000"/>
                        <a:gd name="connsiteX1-465" fmla="*/ 8156794 w 8156794"/>
                        <a:gd name="connsiteY1-466" fmla="*/ 1673520 h 2973000"/>
                        <a:gd name="connsiteX2-467" fmla="*/ 4134388 w 8156794"/>
                        <a:gd name="connsiteY2-468" fmla="*/ 2972904 h 2973000"/>
                        <a:gd name="connsiteX3-469" fmla="*/ 2295 w 8156794"/>
                        <a:gd name="connsiteY3-470" fmla="*/ 1618086 h 2973000"/>
                        <a:gd name="connsiteX4-471" fmla="*/ 767 w 8156794"/>
                        <a:gd name="connsiteY4-472" fmla="*/ 147145 h 2973000"/>
                        <a:gd name="connsiteX5-473" fmla="*/ 4068271 w 8156794"/>
                        <a:gd name="connsiteY5-474" fmla="*/ 1566042 h 2973000"/>
                        <a:gd name="connsiteX6-475" fmla="*/ 8156794 w 8156794"/>
                        <a:gd name="connsiteY6-476" fmla="*/ 0 h 2973000"/>
                        <a:gd name="connsiteX0-477" fmla="*/ 8156794 w 8156794"/>
                        <a:gd name="connsiteY0-478" fmla="*/ 0 h 2973000"/>
                        <a:gd name="connsiteX1-479" fmla="*/ 8156794 w 8156794"/>
                        <a:gd name="connsiteY1-480" fmla="*/ 1673520 h 2973000"/>
                        <a:gd name="connsiteX2-481" fmla="*/ 4134388 w 8156794"/>
                        <a:gd name="connsiteY2-482" fmla="*/ 2972904 h 2973000"/>
                        <a:gd name="connsiteX3-483" fmla="*/ 2295 w 8156794"/>
                        <a:gd name="connsiteY3-484" fmla="*/ 1618086 h 2973000"/>
                        <a:gd name="connsiteX4-485" fmla="*/ 767 w 8156794"/>
                        <a:gd name="connsiteY4-486" fmla="*/ 147145 h 2973000"/>
                        <a:gd name="connsiteX5-487" fmla="*/ 4068271 w 8156794"/>
                        <a:gd name="connsiteY5-488" fmla="*/ 1566042 h 2973000"/>
                        <a:gd name="connsiteX6-489" fmla="*/ 8156794 w 8156794"/>
                        <a:gd name="connsiteY6-490" fmla="*/ 0 h 2973000"/>
                        <a:gd name="connsiteX0-491" fmla="*/ 8156794 w 8156794"/>
                        <a:gd name="connsiteY0-492" fmla="*/ 0 h 2973000"/>
                        <a:gd name="connsiteX1-493" fmla="*/ 8156794 w 8156794"/>
                        <a:gd name="connsiteY1-494" fmla="*/ 1673520 h 2973000"/>
                        <a:gd name="connsiteX2-495" fmla="*/ 4134388 w 8156794"/>
                        <a:gd name="connsiteY2-496" fmla="*/ 2972904 h 2973000"/>
                        <a:gd name="connsiteX3-497" fmla="*/ 2295 w 8156794"/>
                        <a:gd name="connsiteY3-498" fmla="*/ 1618086 h 2973000"/>
                        <a:gd name="connsiteX4-499" fmla="*/ 767 w 8156794"/>
                        <a:gd name="connsiteY4-500" fmla="*/ 147145 h 2973000"/>
                        <a:gd name="connsiteX5-501" fmla="*/ 4068271 w 8156794"/>
                        <a:gd name="connsiteY5-502" fmla="*/ 1566042 h 2973000"/>
                        <a:gd name="connsiteX6-503" fmla="*/ 8156794 w 8156794"/>
                        <a:gd name="connsiteY6-504" fmla="*/ 0 h 2973000"/>
                        <a:gd name="connsiteX0-505" fmla="*/ 8156794 w 8156794"/>
                        <a:gd name="connsiteY0-506" fmla="*/ 0 h 2973020"/>
                        <a:gd name="connsiteX1-507" fmla="*/ 8156794 w 8156794"/>
                        <a:gd name="connsiteY1-508" fmla="*/ 1673520 h 2973020"/>
                        <a:gd name="connsiteX2-509" fmla="*/ 4134388 w 8156794"/>
                        <a:gd name="connsiteY2-510" fmla="*/ 2972904 h 2973020"/>
                        <a:gd name="connsiteX3-511" fmla="*/ 2295 w 8156794"/>
                        <a:gd name="connsiteY3-512" fmla="*/ 1618086 h 2973020"/>
                        <a:gd name="connsiteX4-513" fmla="*/ 767 w 8156794"/>
                        <a:gd name="connsiteY4-514" fmla="*/ 147145 h 2973020"/>
                        <a:gd name="connsiteX5-515" fmla="*/ 4068271 w 8156794"/>
                        <a:gd name="connsiteY5-516" fmla="*/ 1566042 h 2973020"/>
                        <a:gd name="connsiteX6-517" fmla="*/ 8156794 w 8156794"/>
                        <a:gd name="connsiteY6-518" fmla="*/ 0 h 2973020"/>
                        <a:gd name="connsiteX0-519" fmla="*/ 8156794 w 8156794"/>
                        <a:gd name="connsiteY0-520" fmla="*/ 0 h 2973021"/>
                        <a:gd name="connsiteX1-521" fmla="*/ 8156794 w 8156794"/>
                        <a:gd name="connsiteY1-522" fmla="*/ 1673520 h 2973021"/>
                        <a:gd name="connsiteX2-523" fmla="*/ 4134388 w 8156794"/>
                        <a:gd name="connsiteY2-524" fmla="*/ 2972904 h 2973021"/>
                        <a:gd name="connsiteX3-525" fmla="*/ 2295 w 8156794"/>
                        <a:gd name="connsiteY3-526" fmla="*/ 1618086 h 2973021"/>
                        <a:gd name="connsiteX4-527" fmla="*/ 767 w 8156794"/>
                        <a:gd name="connsiteY4-528" fmla="*/ 147145 h 2973021"/>
                        <a:gd name="connsiteX5-529" fmla="*/ 4068271 w 8156794"/>
                        <a:gd name="connsiteY5-530" fmla="*/ 1566042 h 2973021"/>
                        <a:gd name="connsiteX6-531" fmla="*/ 8156794 w 8156794"/>
                        <a:gd name="connsiteY6-532" fmla="*/ 0 h 2973021"/>
                        <a:gd name="connsiteX0-533" fmla="*/ 8156794 w 8156794"/>
                        <a:gd name="connsiteY0-534" fmla="*/ 0 h 2973021"/>
                        <a:gd name="connsiteX1-535" fmla="*/ 8156794 w 8156794"/>
                        <a:gd name="connsiteY1-536" fmla="*/ 1673520 h 2973021"/>
                        <a:gd name="connsiteX2-537" fmla="*/ 4134388 w 8156794"/>
                        <a:gd name="connsiteY2-538" fmla="*/ 2972904 h 2973021"/>
                        <a:gd name="connsiteX3-539" fmla="*/ 2295 w 8156794"/>
                        <a:gd name="connsiteY3-540" fmla="*/ 1618086 h 2973021"/>
                        <a:gd name="connsiteX4-541" fmla="*/ 767 w 8156794"/>
                        <a:gd name="connsiteY4-542" fmla="*/ 147145 h 2973021"/>
                        <a:gd name="connsiteX5-543" fmla="*/ 4068271 w 8156794"/>
                        <a:gd name="connsiteY5-544" fmla="*/ 1566042 h 2973021"/>
                        <a:gd name="connsiteX6-545" fmla="*/ 8156794 w 8156794"/>
                        <a:gd name="connsiteY6-546" fmla="*/ 0 h 2973021"/>
                        <a:gd name="connsiteX0-547" fmla="*/ 8156794 w 8156794"/>
                        <a:gd name="connsiteY0-548" fmla="*/ 0 h 2973021"/>
                        <a:gd name="connsiteX1-549" fmla="*/ 8156794 w 8156794"/>
                        <a:gd name="connsiteY1-550" fmla="*/ 1673520 h 2973021"/>
                        <a:gd name="connsiteX2-551" fmla="*/ 4134388 w 8156794"/>
                        <a:gd name="connsiteY2-552" fmla="*/ 2972904 h 2973021"/>
                        <a:gd name="connsiteX3-553" fmla="*/ 2295 w 8156794"/>
                        <a:gd name="connsiteY3-554" fmla="*/ 1618086 h 2973021"/>
                        <a:gd name="connsiteX4-555" fmla="*/ 767 w 8156794"/>
                        <a:gd name="connsiteY4-556" fmla="*/ 147145 h 2973021"/>
                        <a:gd name="connsiteX5-557" fmla="*/ 4068271 w 8156794"/>
                        <a:gd name="connsiteY5-558" fmla="*/ 1566042 h 2973021"/>
                        <a:gd name="connsiteX6-559" fmla="*/ 8156794 w 8156794"/>
                        <a:gd name="connsiteY6-560" fmla="*/ 0 h 2973021"/>
                        <a:gd name="connsiteX0-561" fmla="*/ 8156794 w 8156794"/>
                        <a:gd name="connsiteY0-562" fmla="*/ 0 h 2973021"/>
                        <a:gd name="connsiteX1-563" fmla="*/ 8156794 w 8156794"/>
                        <a:gd name="connsiteY1-564" fmla="*/ 1673520 h 2973021"/>
                        <a:gd name="connsiteX2-565" fmla="*/ 4134388 w 8156794"/>
                        <a:gd name="connsiteY2-566" fmla="*/ 2972904 h 2973021"/>
                        <a:gd name="connsiteX3-567" fmla="*/ 2295 w 8156794"/>
                        <a:gd name="connsiteY3-568" fmla="*/ 1618086 h 2973021"/>
                        <a:gd name="connsiteX4-569" fmla="*/ 767 w 8156794"/>
                        <a:gd name="connsiteY4-570" fmla="*/ 147145 h 2973021"/>
                        <a:gd name="connsiteX5-571" fmla="*/ 4068271 w 8156794"/>
                        <a:gd name="connsiteY5-572" fmla="*/ 1566042 h 2973021"/>
                        <a:gd name="connsiteX6-573" fmla="*/ 8156794 w 8156794"/>
                        <a:gd name="connsiteY6-574" fmla="*/ 0 h 2973021"/>
                        <a:gd name="connsiteX0-575" fmla="*/ 8156794 w 8156794"/>
                        <a:gd name="connsiteY0-576" fmla="*/ 0 h 2973141"/>
                        <a:gd name="connsiteX1-577" fmla="*/ 8156794 w 8156794"/>
                        <a:gd name="connsiteY1-578" fmla="*/ 1673520 h 2973141"/>
                        <a:gd name="connsiteX2-579" fmla="*/ 4134388 w 8156794"/>
                        <a:gd name="connsiteY2-580" fmla="*/ 2972904 h 2973141"/>
                        <a:gd name="connsiteX3-581" fmla="*/ 2295 w 8156794"/>
                        <a:gd name="connsiteY3-582" fmla="*/ 1618086 h 2973141"/>
                        <a:gd name="connsiteX4-583" fmla="*/ 767 w 8156794"/>
                        <a:gd name="connsiteY4-584" fmla="*/ 147145 h 2973141"/>
                        <a:gd name="connsiteX5-585" fmla="*/ 4068271 w 8156794"/>
                        <a:gd name="connsiteY5-586" fmla="*/ 1566042 h 2973141"/>
                        <a:gd name="connsiteX6-587" fmla="*/ 8156794 w 8156794"/>
                        <a:gd name="connsiteY6-588" fmla="*/ 0 h 2973141"/>
                        <a:gd name="connsiteX0-589" fmla="*/ 8156794 w 8156794"/>
                        <a:gd name="connsiteY0-590" fmla="*/ 0 h 3066827"/>
                        <a:gd name="connsiteX1-591" fmla="*/ 8156794 w 8156794"/>
                        <a:gd name="connsiteY1-592" fmla="*/ 1673520 h 3066827"/>
                        <a:gd name="connsiteX2-593" fmla="*/ 4123353 w 8156794"/>
                        <a:gd name="connsiteY2-594" fmla="*/ 3066650 h 3066827"/>
                        <a:gd name="connsiteX3-595" fmla="*/ 2295 w 8156794"/>
                        <a:gd name="connsiteY3-596" fmla="*/ 1618086 h 3066827"/>
                        <a:gd name="connsiteX4-597" fmla="*/ 767 w 8156794"/>
                        <a:gd name="connsiteY4-598" fmla="*/ 147145 h 3066827"/>
                        <a:gd name="connsiteX5-599" fmla="*/ 4068271 w 8156794"/>
                        <a:gd name="connsiteY5-600" fmla="*/ 1566042 h 3066827"/>
                        <a:gd name="connsiteX6-601" fmla="*/ 8156794 w 8156794"/>
                        <a:gd name="connsiteY6-602" fmla="*/ 0 h 3066827"/>
                        <a:gd name="connsiteX0-603" fmla="*/ 8123689 w 8156794"/>
                        <a:gd name="connsiteY0-604" fmla="*/ 0 h 2999866"/>
                        <a:gd name="connsiteX1-605" fmla="*/ 8156794 w 8156794"/>
                        <a:gd name="connsiteY1-606" fmla="*/ 1606559 h 2999866"/>
                        <a:gd name="connsiteX2-607" fmla="*/ 4123353 w 8156794"/>
                        <a:gd name="connsiteY2-608" fmla="*/ 2999689 h 2999866"/>
                        <a:gd name="connsiteX3-609" fmla="*/ 2295 w 8156794"/>
                        <a:gd name="connsiteY3-610" fmla="*/ 1551125 h 2999866"/>
                        <a:gd name="connsiteX4-611" fmla="*/ 767 w 8156794"/>
                        <a:gd name="connsiteY4-612" fmla="*/ 80184 h 2999866"/>
                        <a:gd name="connsiteX5-613" fmla="*/ 4068271 w 8156794"/>
                        <a:gd name="connsiteY5-614" fmla="*/ 1499081 h 2999866"/>
                        <a:gd name="connsiteX6-615" fmla="*/ 8123689 w 8156794"/>
                        <a:gd name="connsiteY6-616" fmla="*/ 0 h 2999866"/>
                        <a:gd name="connsiteX0-617" fmla="*/ 8167828 w 8167828"/>
                        <a:gd name="connsiteY0-618" fmla="*/ 0 h 3026651"/>
                        <a:gd name="connsiteX1-619" fmla="*/ 8156794 w 8167828"/>
                        <a:gd name="connsiteY1-620" fmla="*/ 1633344 h 3026651"/>
                        <a:gd name="connsiteX2-621" fmla="*/ 4123353 w 8167828"/>
                        <a:gd name="connsiteY2-622" fmla="*/ 3026474 h 3026651"/>
                        <a:gd name="connsiteX3-623" fmla="*/ 2295 w 8167828"/>
                        <a:gd name="connsiteY3-624" fmla="*/ 1577910 h 3026651"/>
                        <a:gd name="connsiteX4-625" fmla="*/ 767 w 8167828"/>
                        <a:gd name="connsiteY4-626" fmla="*/ 106969 h 3026651"/>
                        <a:gd name="connsiteX5-627" fmla="*/ 4068271 w 8167828"/>
                        <a:gd name="connsiteY5-628" fmla="*/ 1525866 h 3026651"/>
                        <a:gd name="connsiteX6-629" fmla="*/ 8167828 w 8167828"/>
                        <a:gd name="connsiteY6-630" fmla="*/ 0 h 3026651"/>
                        <a:gd name="connsiteX0-631" fmla="*/ 8167828 w 8167828"/>
                        <a:gd name="connsiteY0-632" fmla="*/ 0 h 3027228"/>
                        <a:gd name="connsiteX1-633" fmla="*/ 8145760 w 8167828"/>
                        <a:gd name="connsiteY1-634" fmla="*/ 1686913 h 3027228"/>
                        <a:gd name="connsiteX2-635" fmla="*/ 4123353 w 8167828"/>
                        <a:gd name="connsiteY2-636" fmla="*/ 3026474 h 3027228"/>
                        <a:gd name="connsiteX3-637" fmla="*/ 2295 w 8167828"/>
                        <a:gd name="connsiteY3-638" fmla="*/ 1577910 h 3027228"/>
                        <a:gd name="connsiteX4-639" fmla="*/ 767 w 8167828"/>
                        <a:gd name="connsiteY4-640" fmla="*/ 106969 h 3027228"/>
                        <a:gd name="connsiteX5-641" fmla="*/ 4068271 w 8167828"/>
                        <a:gd name="connsiteY5-642" fmla="*/ 1525866 h 3027228"/>
                        <a:gd name="connsiteX6-643" fmla="*/ 8167828 w 8167828"/>
                        <a:gd name="connsiteY6-644" fmla="*/ 0 h 3027228"/>
                        <a:gd name="connsiteX0-645" fmla="*/ 8156794 w 8156794"/>
                        <a:gd name="connsiteY0-646" fmla="*/ 0 h 2933483"/>
                        <a:gd name="connsiteX1-647" fmla="*/ 8145760 w 8156794"/>
                        <a:gd name="connsiteY1-648" fmla="*/ 1593168 h 2933483"/>
                        <a:gd name="connsiteX2-649" fmla="*/ 4123353 w 8156794"/>
                        <a:gd name="connsiteY2-650" fmla="*/ 2932729 h 2933483"/>
                        <a:gd name="connsiteX3-651" fmla="*/ 2295 w 8156794"/>
                        <a:gd name="connsiteY3-652" fmla="*/ 1484165 h 2933483"/>
                        <a:gd name="connsiteX4-653" fmla="*/ 767 w 8156794"/>
                        <a:gd name="connsiteY4-654" fmla="*/ 13224 h 2933483"/>
                        <a:gd name="connsiteX5-655" fmla="*/ 4068271 w 8156794"/>
                        <a:gd name="connsiteY5-656" fmla="*/ 1432121 h 2933483"/>
                        <a:gd name="connsiteX6-657" fmla="*/ 8156794 w 8156794"/>
                        <a:gd name="connsiteY6-658" fmla="*/ 0 h 2933483"/>
                        <a:gd name="connsiteX0-659" fmla="*/ 8156794 w 8156794"/>
                        <a:gd name="connsiteY0-660" fmla="*/ 0 h 2933483"/>
                        <a:gd name="connsiteX1-661" fmla="*/ 8145760 w 8156794"/>
                        <a:gd name="connsiteY1-662" fmla="*/ 1593168 h 2933483"/>
                        <a:gd name="connsiteX2-663" fmla="*/ 4123353 w 8156794"/>
                        <a:gd name="connsiteY2-664" fmla="*/ 2932729 h 2933483"/>
                        <a:gd name="connsiteX3-665" fmla="*/ 2295 w 8156794"/>
                        <a:gd name="connsiteY3-666" fmla="*/ 1484165 h 2933483"/>
                        <a:gd name="connsiteX4-667" fmla="*/ 767 w 8156794"/>
                        <a:gd name="connsiteY4-668" fmla="*/ 13224 h 2933483"/>
                        <a:gd name="connsiteX5-669" fmla="*/ 4068271 w 8156794"/>
                        <a:gd name="connsiteY5-670" fmla="*/ 1432121 h 2933483"/>
                        <a:gd name="connsiteX6-671" fmla="*/ 8156794 w 8156794"/>
                        <a:gd name="connsiteY6-672" fmla="*/ 0 h 2933483"/>
                        <a:gd name="connsiteX0-673" fmla="*/ 8123689 w 8145760"/>
                        <a:gd name="connsiteY0-674" fmla="*/ 13560 h 2920259"/>
                        <a:gd name="connsiteX1-675" fmla="*/ 8145760 w 8145760"/>
                        <a:gd name="connsiteY1-676" fmla="*/ 1579944 h 2920259"/>
                        <a:gd name="connsiteX2-677" fmla="*/ 4123353 w 8145760"/>
                        <a:gd name="connsiteY2-678" fmla="*/ 2919505 h 2920259"/>
                        <a:gd name="connsiteX3-679" fmla="*/ 2295 w 8145760"/>
                        <a:gd name="connsiteY3-680" fmla="*/ 1470941 h 2920259"/>
                        <a:gd name="connsiteX4-681" fmla="*/ 767 w 8145760"/>
                        <a:gd name="connsiteY4-682" fmla="*/ 0 h 2920259"/>
                        <a:gd name="connsiteX5-683" fmla="*/ 4068271 w 8145760"/>
                        <a:gd name="connsiteY5-684" fmla="*/ 1418897 h 2920259"/>
                        <a:gd name="connsiteX6-685" fmla="*/ 8123689 w 8145760"/>
                        <a:gd name="connsiteY6-686" fmla="*/ 13560 h 2920259"/>
                        <a:gd name="connsiteX0-687" fmla="*/ 8178863 w 8178863"/>
                        <a:gd name="connsiteY0-688" fmla="*/ 26952 h 2920259"/>
                        <a:gd name="connsiteX1-689" fmla="*/ 8145760 w 8178863"/>
                        <a:gd name="connsiteY1-690" fmla="*/ 1579944 h 2920259"/>
                        <a:gd name="connsiteX2-691" fmla="*/ 4123353 w 8178863"/>
                        <a:gd name="connsiteY2-692" fmla="*/ 2919505 h 2920259"/>
                        <a:gd name="connsiteX3-693" fmla="*/ 2295 w 8178863"/>
                        <a:gd name="connsiteY3-694" fmla="*/ 1470941 h 2920259"/>
                        <a:gd name="connsiteX4-695" fmla="*/ 767 w 8178863"/>
                        <a:gd name="connsiteY4-696" fmla="*/ 0 h 2920259"/>
                        <a:gd name="connsiteX5-697" fmla="*/ 4068271 w 8178863"/>
                        <a:gd name="connsiteY5-698" fmla="*/ 1418897 h 2920259"/>
                        <a:gd name="connsiteX6-699" fmla="*/ 8178863 w 8178863"/>
                        <a:gd name="connsiteY6-700" fmla="*/ 26952 h 2920259"/>
                        <a:gd name="connsiteX0-701" fmla="*/ 8167827 w 8167827"/>
                        <a:gd name="connsiteY0-702" fmla="*/ 40343 h 2920259"/>
                        <a:gd name="connsiteX1-703" fmla="*/ 8145760 w 8167827"/>
                        <a:gd name="connsiteY1-704" fmla="*/ 1579944 h 2920259"/>
                        <a:gd name="connsiteX2-705" fmla="*/ 4123353 w 8167827"/>
                        <a:gd name="connsiteY2-706" fmla="*/ 2919505 h 2920259"/>
                        <a:gd name="connsiteX3-707" fmla="*/ 2295 w 8167827"/>
                        <a:gd name="connsiteY3-708" fmla="*/ 1470941 h 2920259"/>
                        <a:gd name="connsiteX4-709" fmla="*/ 767 w 8167827"/>
                        <a:gd name="connsiteY4-710" fmla="*/ 0 h 2920259"/>
                        <a:gd name="connsiteX5-711" fmla="*/ 4068271 w 8167827"/>
                        <a:gd name="connsiteY5-712" fmla="*/ 1418897 h 2920259"/>
                        <a:gd name="connsiteX6-713" fmla="*/ 8167827 w 8167827"/>
                        <a:gd name="connsiteY6-714" fmla="*/ 40343 h 2920259"/>
                        <a:gd name="connsiteX0-715" fmla="*/ 8123687 w 8145760"/>
                        <a:gd name="connsiteY0-716" fmla="*/ 53735 h 2920259"/>
                        <a:gd name="connsiteX1-717" fmla="*/ 8145760 w 8145760"/>
                        <a:gd name="connsiteY1-718" fmla="*/ 1579944 h 2920259"/>
                        <a:gd name="connsiteX2-719" fmla="*/ 4123353 w 8145760"/>
                        <a:gd name="connsiteY2-720" fmla="*/ 2919505 h 2920259"/>
                        <a:gd name="connsiteX3-721" fmla="*/ 2295 w 8145760"/>
                        <a:gd name="connsiteY3-722" fmla="*/ 1470941 h 2920259"/>
                        <a:gd name="connsiteX4-723" fmla="*/ 767 w 8145760"/>
                        <a:gd name="connsiteY4-724" fmla="*/ 0 h 2920259"/>
                        <a:gd name="connsiteX5-725" fmla="*/ 4068271 w 8145760"/>
                        <a:gd name="connsiteY5-726" fmla="*/ 1418897 h 2920259"/>
                        <a:gd name="connsiteX6-727" fmla="*/ 8123687 w 8145760"/>
                        <a:gd name="connsiteY6-728" fmla="*/ 53735 h 2920259"/>
                        <a:gd name="connsiteX0-729" fmla="*/ 8161918 w 8161918"/>
                        <a:gd name="connsiteY0-730" fmla="*/ 0 h 2943855"/>
                        <a:gd name="connsiteX1-731" fmla="*/ 8145760 w 8161918"/>
                        <a:gd name="connsiteY1-732" fmla="*/ 1603540 h 2943855"/>
                        <a:gd name="connsiteX2-733" fmla="*/ 4123353 w 8161918"/>
                        <a:gd name="connsiteY2-734" fmla="*/ 2943101 h 2943855"/>
                        <a:gd name="connsiteX3-735" fmla="*/ 2295 w 8161918"/>
                        <a:gd name="connsiteY3-736" fmla="*/ 1494537 h 2943855"/>
                        <a:gd name="connsiteX4-737" fmla="*/ 767 w 8161918"/>
                        <a:gd name="connsiteY4-738" fmla="*/ 23596 h 2943855"/>
                        <a:gd name="connsiteX5-739" fmla="*/ 4068271 w 8161918"/>
                        <a:gd name="connsiteY5-740" fmla="*/ 1442493 h 2943855"/>
                        <a:gd name="connsiteX6-741" fmla="*/ 8161918 w 8161918"/>
                        <a:gd name="connsiteY6-742" fmla="*/ 0 h 2943855"/>
                        <a:gd name="connsiteX0-743" fmla="*/ 8144926 w 8145760"/>
                        <a:gd name="connsiteY0-744" fmla="*/ 43424 h 2920259"/>
                        <a:gd name="connsiteX1-745" fmla="*/ 8145760 w 8145760"/>
                        <a:gd name="connsiteY1-746" fmla="*/ 1579944 h 2920259"/>
                        <a:gd name="connsiteX2-747" fmla="*/ 4123353 w 8145760"/>
                        <a:gd name="connsiteY2-748" fmla="*/ 2919505 h 2920259"/>
                        <a:gd name="connsiteX3-749" fmla="*/ 2295 w 8145760"/>
                        <a:gd name="connsiteY3-750" fmla="*/ 1470941 h 2920259"/>
                        <a:gd name="connsiteX4-751" fmla="*/ 767 w 8145760"/>
                        <a:gd name="connsiteY4-752" fmla="*/ 0 h 2920259"/>
                        <a:gd name="connsiteX5-753" fmla="*/ 4068271 w 8145760"/>
                        <a:gd name="connsiteY5-754" fmla="*/ 1418897 h 2920259"/>
                        <a:gd name="connsiteX6-755" fmla="*/ 8144926 w 8145760"/>
                        <a:gd name="connsiteY6-756" fmla="*/ 43424 h 2920259"/>
                        <a:gd name="connsiteX0-757" fmla="*/ 8161918 w 8161918"/>
                        <a:gd name="connsiteY0-758" fmla="*/ 0 h 2959321"/>
                        <a:gd name="connsiteX1-759" fmla="*/ 8145760 w 8161918"/>
                        <a:gd name="connsiteY1-760" fmla="*/ 1619006 h 2959321"/>
                        <a:gd name="connsiteX2-761" fmla="*/ 4123353 w 8161918"/>
                        <a:gd name="connsiteY2-762" fmla="*/ 2958567 h 2959321"/>
                        <a:gd name="connsiteX3-763" fmla="*/ 2295 w 8161918"/>
                        <a:gd name="connsiteY3-764" fmla="*/ 1510003 h 2959321"/>
                        <a:gd name="connsiteX4-765" fmla="*/ 767 w 8161918"/>
                        <a:gd name="connsiteY4-766" fmla="*/ 39062 h 2959321"/>
                        <a:gd name="connsiteX5-767" fmla="*/ 4068271 w 8161918"/>
                        <a:gd name="connsiteY5-768" fmla="*/ 1457959 h 2959321"/>
                        <a:gd name="connsiteX6-769" fmla="*/ 8161918 w 8161918"/>
                        <a:gd name="connsiteY6-770" fmla="*/ 0 h 2959321"/>
                        <a:gd name="connsiteX0-771" fmla="*/ 8161918 w 8162752"/>
                        <a:gd name="connsiteY0-772" fmla="*/ 0 h 2959488"/>
                        <a:gd name="connsiteX1-773" fmla="*/ 8162752 w 8162752"/>
                        <a:gd name="connsiteY1-774" fmla="*/ 1629317 h 2959488"/>
                        <a:gd name="connsiteX2-775" fmla="*/ 4123353 w 8162752"/>
                        <a:gd name="connsiteY2-776" fmla="*/ 2958567 h 2959488"/>
                        <a:gd name="connsiteX3-777" fmla="*/ 2295 w 8162752"/>
                        <a:gd name="connsiteY3-778" fmla="*/ 1510003 h 2959488"/>
                        <a:gd name="connsiteX4-779" fmla="*/ 767 w 8162752"/>
                        <a:gd name="connsiteY4-780" fmla="*/ 39062 h 2959488"/>
                        <a:gd name="connsiteX5-781" fmla="*/ 4068271 w 8162752"/>
                        <a:gd name="connsiteY5-782" fmla="*/ 1457959 h 2959488"/>
                        <a:gd name="connsiteX6-783" fmla="*/ 8161918 w 8162752"/>
                        <a:gd name="connsiteY6-784" fmla="*/ 0 h 2959488"/>
                        <a:gd name="connsiteX0-785" fmla="*/ 8165930 w 8166764"/>
                        <a:gd name="connsiteY0-786" fmla="*/ 7337 h 2966825"/>
                        <a:gd name="connsiteX1-787" fmla="*/ 8166764 w 8166764"/>
                        <a:gd name="connsiteY1-788" fmla="*/ 1636654 h 2966825"/>
                        <a:gd name="connsiteX2-789" fmla="*/ 4127365 w 8166764"/>
                        <a:gd name="connsiteY2-790" fmla="*/ 2965904 h 2966825"/>
                        <a:gd name="connsiteX3-791" fmla="*/ 6307 w 8166764"/>
                        <a:gd name="connsiteY3-792" fmla="*/ 1517340 h 2966825"/>
                        <a:gd name="connsiteX4-793" fmla="*/ 532 w 8166764"/>
                        <a:gd name="connsiteY4-794" fmla="*/ 0 h 2966825"/>
                        <a:gd name="connsiteX5-795" fmla="*/ 4072283 w 8166764"/>
                        <a:gd name="connsiteY5-796" fmla="*/ 1465296 h 2966825"/>
                        <a:gd name="connsiteX6-797" fmla="*/ 8165930 w 8166764"/>
                        <a:gd name="connsiteY6-798" fmla="*/ 7337 h 2966825"/>
                        <a:gd name="connsiteX0-799" fmla="*/ 8168119 w 8168953"/>
                        <a:gd name="connsiteY0-800" fmla="*/ 7337 h 2966682"/>
                        <a:gd name="connsiteX1-801" fmla="*/ 8168953 w 8168953"/>
                        <a:gd name="connsiteY1-802" fmla="*/ 1636654 h 2966682"/>
                        <a:gd name="connsiteX2-803" fmla="*/ 4129554 w 8168953"/>
                        <a:gd name="connsiteY2-804" fmla="*/ 2965904 h 2966682"/>
                        <a:gd name="connsiteX3-805" fmla="*/ 0 w 8168953"/>
                        <a:gd name="connsiteY3-806" fmla="*/ 1527651 h 2966682"/>
                        <a:gd name="connsiteX4-807" fmla="*/ 2721 w 8168953"/>
                        <a:gd name="connsiteY4-808" fmla="*/ 0 h 2966682"/>
                        <a:gd name="connsiteX5-809" fmla="*/ 4074472 w 8168953"/>
                        <a:gd name="connsiteY5-810" fmla="*/ 1465296 h 2966682"/>
                        <a:gd name="connsiteX6-811" fmla="*/ 8168119 w 8168953"/>
                        <a:gd name="connsiteY6-812" fmla="*/ 7337 h 2966682"/>
                        <a:gd name="connsiteX0-813" fmla="*/ 8168119 w 8168953"/>
                        <a:gd name="connsiteY0-814" fmla="*/ 7337 h 3100377"/>
                        <a:gd name="connsiteX1-815" fmla="*/ 8168953 w 8168953"/>
                        <a:gd name="connsiteY1-816" fmla="*/ 1636654 h 3100377"/>
                        <a:gd name="connsiteX2-817" fmla="*/ 4118520 w 8168953"/>
                        <a:gd name="connsiteY2-818" fmla="*/ 3099826 h 3100377"/>
                        <a:gd name="connsiteX3-819" fmla="*/ 0 w 8168953"/>
                        <a:gd name="connsiteY3-820" fmla="*/ 1527651 h 3100377"/>
                        <a:gd name="connsiteX4-821" fmla="*/ 2721 w 8168953"/>
                        <a:gd name="connsiteY4-822" fmla="*/ 0 h 3100377"/>
                        <a:gd name="connsiteX5-823" fmla="*/ 4074472 w 8168953"/>
                        <a:gd name="connsiteY5-824" fmla="*/ 1465296 h 3100377"/>
                        <a:gd name="connsiteX6-825" fmla="*/ 8168119 w 8168953"/>
                        <a:gd name="connsiteY6-826" fmla="*/ 7337 h 3100377"/>
                        <a:gd name="connsiteX0-827" fmla="*/ 8168119 w 8168953"/>
                        <a:gd name="connsiteY0-828" fmla="*/ 7337 h 3100429"/>
                        <a:gd name="connsiteX1-829" fmla="*/ 8168953 w 8168953"/>
                        <a:gd name="connsiteY1-830" fmla="*/ 1636654 h 3100429"/>
                        <a:gd name="connsiteX2-831" fmla="*/ 4118520 w 8168953"/>
                        <a:gd name="connsiteY2-832" fmla="*/ 3099826 h 3100429"/>
                        <a:gd name="connsiteX3-833" fmla="*/ 0 w 8168953"/>
                        <a:gd name="connsiteY3-834" fmla="*/ 1527651 h 3100429"/>
                        <a:gd name="connsiteX4-835" fmla="*/ 2721 w 8168953"/>
                        <a:gd name="connsiteY4-836" fmla="*/ 0 h 3100429"/>
                        <a:gd name="connsiteX5-837" fmla="*/ 4074472 w 8168953"/>
                        <a:gd name="connsiteY5-838" fmla="*/ 1465296 h 3100429"/>
                        <a:gd name="connsiteX6-839" fmla="*/ 8168119 w 8168953"/>
                        <a:gd name="connsiteY6-840" fmla="*/ 7337 h 3100429"/>
                        <a:gd name="connsiteX0-841" fmla="*/ 8165849 w 8166683"/>
                        <a:gd name="connsiteY0-842" fmla="*/ 7337 h 3099826"/>
                        <a:gd name="connsiteX1-843" fmla="*/ 8166683 w 8166683"/>
                        <a:gd name="connsiteY1-844" fmla="*/ 1636654 h 3099826"/>
                        <a:gd name="connsiteX2-845" fmla="*/ 4116250 w 8166683"/>
                        <a:gd name="connsiteY2-846" fmla="*/ 3099826 h 3099826"/>
                        <a:gd name="connsiteX3-847" fmla="*/ 8764 w 8166683"/>
                        <a:gd name="connsiteY3-848" fmla="*/ 1634789 h 3099826"/>
                        <a:gd name="connsiteX4-849" fmla="*/ 451 w 8166683"/>
                        <a:gd name="connsiteY4-850" fmla="*/ 0 h 3099826"/>
                        <a:gd name="connsiteX5-851" fmla="*/ 4072202 w 8166683"/>
                        <a:gd name="connsiteY5-852" fmla="*/ 1465296 h 3099826"/>
                        <a:gd name="connsiteX6-853" fmla="*/ 8165849 w 8166683"/>
                        <a:gd name="connsiteY6-854" fmla="*/ 7337 h 3099826"/>
                        <a:gd name="connsiteX0-855" fmla="*/ 8165849 w 8166683"/>
                        <a:gd name="connsiteY0-856" fmla="*/ 7337 h 3099826"/>
                        <a:gd name="connsiteX1-857" fmla="*/ 8166683 w 8166683"/>
                        <a:gd name="connsiteY1-858" fmla="*/ 1636654 h 3099826"/>
                        <a:gd name="connsiteX2-859" fmla="*/ 4116250 w 8166683"/>
                        <a:gd name="connsiteY2-860" fmla="*/ 3099826 h 3099826"/>
                        <a:gd name="connsiteX3-861" fmla="*/ 8764 w 8166683"/>
                        <a:gd name="connsiteY3-862" fmla="*/ 1634789 h 3099826"/>
                        <a:gd name="connsiteX4-863" fmla="*/ 451 w 8166683"/>
                        <a:gd name="connsiteY4-864" fmla="*/ 0 h 3099826"/>
                        <a:gd name="connsiteX5-865" fmla="*/ 4072202 w 8166683"/>
                        <a:gd name="connsiteY5-866" fmla="*/ 1465296 h 3099826"/>
                        <a:gd name="connsiteX6-867" fmla="*/ 8165849 w 8166683"/>
                        <a:gd name="connsiteY6-868" fmla="*/ 7337 h 3099826"/>
                        <a:gd name="connsiteX0-869" fmla="*/ 8165849 w 8166683"/>
                        <a:gd name="connsiteY0-870" fmla="*/ 7337 h 3099826"/>
                        <a:gd name="connsiteX1-871" fmla="*/ 8166683 w 8166683"/>
                        <a:gd name="connsiteY1-872" fmla="*/ 1636654 h 3099826"/>
                        <a:gd name="connsiteX2-873" fmla="*/ 4116250 w 8166683"/>
                        <a:gd name="connsiteY2-874" fmla="*/ 3099826 h 3099826"/>
                        <a:gd name="connsiteX3-875" fmla="*/ 8764 w 8166683"/>
                        <a:gd name="connsiteY3-876" fmla="*/ 1634789 h 3099826"/>
                        <a:gd name="connsiteX4-877" fmla="*/ 451 w 8166683"/>
                        <a:gd name="connsiteY4-878" fmla="*/ 0 h 3099826"/>
                        <a:gd name="connsiteX5-879" fmla="*/ 4061168 w 8166683"/>
                        <a:gd name="connsiteY5-880" fmla="*/ 1438511 h 3099826"/>
                        <a:gd name="connsiteX6-881" fmla="*/ 8165849 w 8166683"/>
                        <a:gd name="connsiteY6-882" fmla="*/ 7337 h 3099826"/>
                        <a:gd name="connsiteX0-883" fmla="*/ 8165849 w 8166683"/>
                        <a:gd name="connsiteY0-884" fmla="*/ 7337 h 3099826"/>
                        <a:gd name="connsiteX1-885" fmla="*/ 8166683 w 8166683"/>
                        <a:gd name="connsiteY1-886" fmla="*/ 1636654 h 3099826"/>
                        <a:gd name="connsiteX2-887" fmla="*/ 4116250 w 8166683"/>
                        <a:gd name="connsiteY2-888" fmla="*/ 3099826 h 3099826"/>
                        <a:gd name="connsiteX3-889" fmla="*/ 8764 w 8166683"/>
                        <a:gd name="connsiteY3-890" fmla="*/ 1634789 h 3099826"/>
                        <a:gd name="connsiteX4-891" fmla="*/ 451 w 8166683"/>
                        <a:gd name="connsiteY4-892" fmla="*/ 0 h 3099826"/>
                        <a:gd name="connsiteX5-893" fmla="*/ 4061168 w 8166683"/>
                        <a:gd name="connsiteY5-894" fmla="*/ 1438511 h 3099826"/>
                        <a:gd name="connsiteX6-895" fmla="*/ 8165849 w 8166683"/>
                        <a:gd name="connsiteY6-896" fmla="*/ 7337 h 3099826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2" name="Oval 171"/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  <a:endParaRPr kumimoji="0" lang="en-US" sz="146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73" name="Group 172"/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174" name="Freeform 173"/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-1" fmla="*/ 3725333 w 4641485"/>
                          <a:gd name="connsiteY0-2" fmla="*/ 0 h 1049866"/>
                          <a:gd name="connsiteX1-3" fmla="*/ 4641485 w 4641485"/>
                          <a:gd name="connsiteY1-4" fmla="*/ 239402 h 1049866"/>
                          <a:gd name="connsiteX2-5" fmla="*/ 3962400 w 4641485"/>
                          <a:gd name="connsiteY2-6" fmla="*/ 541866 h 1049866"/>
                          <a:gd name="connsiteX3-7" fmla="*/ 3742267 w 4641485"/>
                          <a:gd name="connsiteY3-8" fmla="*/ 457200 h 1049866"/>
                          <a:gd name="connsiteX4-9" fmla="*/ 2269067 w 4641485"/>
                          <a:gd name="connsiteY4-10" fmla="*/ 1049866 h 1049866"/>
                          <a:gd name="connsiteX5-11" fmla="*/ 880533 w 4641485"/>
                          <a:gd name="connsiteY5-12" fmla="*/ 457200 h 1049866"/>
                          <a:gd name="connsiteX6-13" fmla="*/ 592667 w 4641485"/>
                          <a:gd name="connsiteY6-14" fmla="*/ 541866 h 1049866"/>
                          <a:gd name="connsiteX7-15" fmla="*/ 0 w 4641485"/>
                          <a:gd name="connsiteY7-16" fmla="*/ 254000 h 1049866"/>
                          <a:gd name="connsiteX8-17" fmla="*/ 880533 w 4641485"/>
                          <a:gd name="connsiteY8-18" fmla="*/ 16933 h 1049866"/>
                          <a:gd name="connsiteX9-19" fmla="*/ 2302933 w 4641485"/>
                          <a:gd name="connsiteY9-20" fmla="*/ 626533 h 1049866"/>
                          <a:gd name="connsiteX10-21" fmla="*/ 3725333 w 4641485"/>
                          <a:gd name="connsiteY10-22" fmla="*/ 0 h 1049866"/>
                          <a:gd name="connsiteX0-23" fmla="*/ 3756864 w 4673016"/>
                          <a:gd name="connsiteY0-24" fmla="*/ 0 h 1049866"/>
                          <a:gd name="connsiteX1-25" fmla="*/ 4673016 w 4673016"/>
                          <a:gd name="connsiteY1-26" fmla="*/ 239402 h 1049866"/>
                          <a:gd name="connsiteX2-27" fmla="*/ 3993931 w 4673016"/>
                          <a:gd name="connsiteY2-28" fmla="*/ 541866 h 1049866"/>
                          <a:gd name="connsiteX3-29" fmla="*/ 3773798 w 4673016"/>
                          <a:gd name="connsiteY3-30" fmla="*/ 457200 h 1049866"/>
                          <a:gd name="connsiteX4-31" fmla="*/ 2300598 w 4673016"/>
                          <a:gd name="connsiteY4-32" fmla="*/ 1049866 h 1049866"/>
                          <a:gd name="connsiteX5-33" fmla="*/ 912064 w 4673016"/>
                          <a:gd name="connsiteY5-34" fmla="*/ 457200 h 1049866"/>
                          <a:gd name="connsiteX6-35" fmla="*/ 624198 w 4673016"/>
                          <a:gd name="connsiteY6-36" fmla="*/ 541866 h 1049866"/>
                          <a:gd name="connsiteX7-37" fmla="*/ 0 w 4673016"/>
                          <a:gd name="connsiteY7-38" fmla="*/ 232979 h 1049866"/>
                          <a:gd name="connsiteX8-39" fmla="*/ 912064 w 4673016"/>
                          <a:gd name="connsiteY8-40" fmla="*/ 16933 h 1049866"/>
                          <a:gd name="connsiteX9-41" fmla="*/ 2334464 w 4673016"/>
                          <a:gd name="connsiteY9-42" fmla="*/ 626533 h 1049866"/>
                          <a:gd name="connsiteX10-43" fmla="*/ 3756864 w 4673016"/>
                          <a:gd name="connsiteY10-44" fmla="*/ 0 h 1049866"/>
                          <a:gd name="connsiteX0-45" fmla="*/ 3756864 w 4673016"/>
                          <a:gd name="connsiteY0-46" fmla="*/ 0 h 1049866"/>
                          <a:gd name="connsiteX1-47" fmla="*/ 4673016 w 4673016"/>
                          <a:gd name="connsiteY1-48" fmla="*/ 239402 h 1049866"/>
                          <a:gd name="connsiteX2-49" fmla="*/ 3993931 w 4673016"/>
                          <a:gd name="connsiteY2-50" fmla="*/ 541866 h 1049866"/>
                          <a:gd name="connsiteX3-51" fmla="*/ 3784308 w 4673016"/>
                          <a:gd name="connsiteY3-52" fmla="*/ 404648 h 1049866"/>
                          <a:gd name="connsiteX4-53" fmla="*/ 2300598 w 4673016"/>
                          <a:gd name="connsiteY4-54" fmla="*/ 1049866 h 1049866"/>
                          <a:gd name="connsiteX5-55" fmla="*/ 912064 w 4673016"/>
                          <a:gd name="connsiteY5-56" fmla="*/ 457200 h 1049866"/>
                          <a:gd name="connsiteX6-57" fmla="*/ 624198 w 4673016"/>
                          <a:gd name="connsiteY6-58" fmla="*/ 541866 h 1049866"/>
                          <a:gd name="connsiteX7-59" fmla="*/ 0 w 4673016"/>
                          <a:gd name="connsiteY7-60" fmla="*/ 232979 h 1049866"/>
                          <a:gd name="connsiteX8-61" fmla="*/ 912064 w 4673016"/>
                          <a:gd name="connsiteY8-62" fmla="*/ 16933 h 1049866"/>
                          <a:gd name="connsiteX9-63" fmla="*/ 2334464 w 4673016"/>
                          <a:gd name="connsiteY9-64" fmla="*/ 626533 h 1049866"/>
                          <a:gd name="connsiteX10-65" fmla="*/ 3756864 w 4673016"/>
                          <a:gd name="connsiteY10-66" fmla="*/ 0 h 1049866"/>
                          <a:gd name="connsiteX0-67" fmla="*/ 3756864 w 4673016"/>
                          <a:gd name="connsiteY0-68" fmla="*/ 0 h 1049866"/>
                          <a:gd name="connsiteX1-69" fmla="*/ 4673016 w 4673016"/>
                          <a:gd name="connsiteY1-70" fmla="*/ 239402 h 1049866"/>
                          <a:gd name="connsiteX2-71" fmla="*/ 3993931 w 4673016"/>
                          <a:gd name="connsiteY2-72" fmla="*/ 541866 h 1049866"/>
                          <a:gd name="connsiteX3-73" fmla="*/ 3794818 w 4673016"/>
                          <a:gd name="connsiteY3-74" fmla="*/ 436179 h 1049866"/>
                          <a:gd name="connsiteX4-75" fmla="*/ 2300598 w 4673016"/>
                          <a:gd name="connsiteY4-76" fmla="*/ 1049866 h 1049866"/>
                          <a:gd name="connsiteX5-77" fmla="*/ 912064 w 4673016"/>
                          <a:gd name="connsiteY5-78" fmla="*/ 457200 h 1049866"/>
                          <a:gd name="connsiteX6-79" fmla="*/ 624198 w 4673016"/>
                          <a:gd name="connsiteY6-80" fmla="*/ 541866 h 1049866"/>
                          <a:gd name="connsiteX7-81" fmla="*/ 0 w 4673016"/>
                          <a:gd name="connsiteY7-82" fmla="*/ 232979 h 1049866"/>
                          <a:gd name="connsiteX8-83" fmla="*/ 912064 w 4673016"/>
                          <a:gd name="connsiteY8-84" fmla="*/ 16933 h 1049866"/>
                          <a:gd name="connsiteX9-85" fmla="*/ 2334464 w 4673016"/>
                          <a:gd name="connsiteY9-86" fmla="*/ 626533 h 1049866"/>
                          <a:gd name="connsiteX10-87" fmla="*/ 3756864 w 4673016"/>
                          <a:gd name="connsiteY10-88" fmla="*/ 0 h 1049866"/>
                          <a:gd name="connsiteX0-89" fmla="*/ 3756864 w 4673016"/>
                          <a:gd name="connsiteY0-90" fmla="*/ 0 h 1049866"/>
                          <a:gd name="connsiteX1-91" fmla="*/ 4673016 w 4673016"/>
                          <a:gd name="connsiteY1-92" fmla="*/ 239402 h 1049866"/>
                          <a:gd name="connsiteX2-93" fmla="*/ 3993931 w 4673016"/>
                          <a:gd name="connsiteY2-94" fmla="*/ 541866 h 1049866"/>
                          <a:gd name="connsiteX3-95" fmla="*/ 3794818 w 4673016"/>
                          <a:gd name="connsiteY3-96" fmla="*/ 436179 h 1049866"/>
                          <a:gd name="connsiteX4-97" fmla="*/ 2300598 w 4673016"/>
                          <a:gd name="connsiteY4-98" fmla="*/ 1049866 h 1049866"/>
                          <a:gd name="connsiteX5-99" fmla="*/ 912064 w 4673016"/>
                          <a:gd name="connsiteY5-100" fmla="*/ 457200 h 1049866"/>
                          <a:gd name="connsiteX6-101" fmla="*/ 624198 w 4673016"/>
                          <a:gd name="connsiteY6-102" fmla="*/ 541866 h 1049866"/>
                          <a:gd name="connsiteX7-103" fmla="*/ 0 w 4673016"/>
                          <a:gd name="connsiteY7-104" fmla="*/ 232979 h 1049866"/>
                          <a:gd name="connsiteX8-105" fmla="*/ 912064 w 4673016"/>
                          <a:gd name="connsiteY8-106" fmla="*/ 16933 h 1049866"/>
                          <a:gd name="connsiteX9-107" fmla="*/ 2323954 w 4673016"/>
                          <a:gd name="connsiteY9-108" fmla="*/ 616023 h 1049866"/>
                          <a:gd name="connsiteX10-109" fmla="*/ 3756864 w 4673016"/>
                          <a:gd name="connsiteY10-110" fmla="*/ 0 h 1049866"/>
                          <a:gd name="connsiteX0-111" fmla="*/ 3756864 w 4673016"/>
                          <a:gd name="connsiteY0-112" fmla="*/ 0 h 1049866"/>
                          <a:gd name="connsiteX1-113" fmla="*/ 4673016 w 4673016"/>
                          <a:gd name="connsiteY1-114" fmla="*/ 239402 h 1049866"/>
                          <a:gd name="connsiteX2-115" fmla="*/ 3993931 w 4673016"/>
                          <a:gd name="connsiteY2-116" fmla="*/ 541866 h 1049866"/>
                          <a:gd name="connsiteX3-117" fmla="*/ 3794818 w 4673016"/>
                          <a:gd name="connsiteY3-118" fmla="*/ 436179 h 1049866"/>
                          <a:gd name="connsiteX4-119" fmla="*/ 2300598 w 4673016"/>
                          <a:gd name="connsiteY4-120" fmla="*/ 1049866 h 1049866"/>
                          <a:gd name="connsiteX5-121" fmla="*/ 912064 w 4673016"/>
                          <a:gd name="connsiteY5-122" fmla="*/ 457200 h 1049866"/>
                          <a:gd name="connsiteX6-123" fmla="*/ 624198 w 4673016"/>
                          <a:gd name="connsiteY6-124" fmla="*/ 541866 h 1049866"/>
                          <a:gd name="connsiteX7-125" fmla="*/ 0 w 4673016"/>
                          <a:gd name="connsiteY7-126" fmla="*/ 275021 h 1049866"/>
                          <a:gd name="connsiteX8-127" fmla="*/ 912064 w 4673016"/>
                          <a:gd name="connsiteY8-128" fmla="*/ 16933 h 1049866"/>
                          <a:gd name="connsiteX9-129" fmla="*/ 2323954 w 4673016"/>
                          <a:gd name="connsiteY9-130" fmla="*/ 616023 h 1049866"/>
                          <a:gd name="connsiteX10-131" fmla="*/ 3756864 w 4673016"/>
                          <a:gd name="connsiteY10-132" fmla="*/ 0 h 1049866"/>
                          <a:gd name="connsiteX0-133" fmla="*/ 3756864 w 4673016"/>
                          <a:gd name="connsiteY0-134" fmla="*/ 0 h 1049866"/>
                          <a:gd name="connsiteX1-135" fmla="*/ 4673016 w 4673016"/>
                          <a:gd name="connsiteY1-136" fmla="*/ 239402 h 1049866"/>
                          <a:gd name="connsiteX2-137" fmla="*/ 3993931 w 4673016"/>
                          <a:gd name="connsiteY2-138" fmla="*/ 541866 h 1049866"/>
                          <a:gd name="connsiteX3-139" fmla="*/ 3815839 w 4673016"/>
                          <a:gd name="connsiteY3-140" fmla="*/ 467710 h 1049866"/>
                          <a:gd name="connsiteX4-141" fmla="*/ 2300598 w 4673016"/>
                          <a:gd name="connsiteY4-142" fmla="*/ 1049866 h 1049866"/>
                          <a:gd name="connsiteX5-143" fmla="*/ 912064 w 4673016"/>
                          <a:gd name="connsiteY5-144" fmla="*/ 457200 h 1049866"/>
                          <a:gd name="connsiteX6-145" fmla="*/ 624198 w 4673016"/>
                          <a:gd name="connsiteY6-146" fmla="*/ 541866 h 1049866"/>
                          <a:gd name="connsiteX7-147" fmla="*/ 0 w 4673016"/>
                          <a:gd name="connsiteY7-148" fmla="*/ 275021 h 1049866"/>
                          <a:gd name="connsiteX8-149" fmla="*/ 912064 w 4673016"/>
                          <a:gd name="connsiteY8-150" fmla="*/ 16933 h 1049866"/>
                          <a:gd name="connsiteX9-151" fmla="*/ 2323954 w 4673016"/>
                          <a:gd name="connsiteY9-152" fmla="*/ 616023 h 1049866"/>
                          <a:gd name="connsiteX10-153" fmla="*/ 3756864 w 4673016"/>
                          <a:gd name="connsiteY10-154" fmla="*/ 0 h 1049866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75" name="Freeform 174"/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76" name="Freeform 175"/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77" name="Freeform 176"/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-1" fmla="*/ 168165 w 3731172"/>
                          <a:gd name="connsiteY0-2" fmla="*/ 73572 h 1418896"/>
                          <a:gd name="connsiteX1-3" fmla="*/ 451945 w 3731172"/>
                          <a:gd name="connsiteY1-4" fmla="*/ 0 h 1418896"/>
                          <a:gd name="connsiteX2-5" fmla="*/ 1881352 w 3731172"/>
                          <a:gd name="connsiteY2-6" fmla="*/ 599089 h 1418896"/>
                          <a:gd name="connsiteX3-7" fmla="*/ 3363310 w 3731172"/>
                          <a:gd name="connsiteY3-8" fmla="*/ 0 h 1418896"/>
                          <a:gd name="connsiteX4-9" fmla="*/ 3584027 w 3731172"/>
                          <a:gd name="connsiteY4-10" fmla="*/ 73572 h 1418896"/>
                          <a:gd name="connsiteX5-11" fmla="*/ 2627586 w 3731172"/>
                          <a:gd name="connsiteY5-12" fmla="*/ 441434 h 1418896"/>
                          <a:gd name="connsiteX6-13" fmla="*/ 2596055 w 3731172"/>
                          <a:gd name="connsiteY6-14" fmla="*/ 914400 h 1418896"/>
                          <a:gd name="connsiteX7-15" fmla="*/ 3731172 w 3731172"/>
                          <a:gd name="connsiteY7-16" fmla="*/ 1345324 h 1418896"/>
                          <a:gd name="connsiteX8-17" fmla="*/ 3447393 w 3731172"/>
                          <a:gd name="connsiteY8-18" fmla="*/ 1408386 h 1418896"/>
                          <a:gd name="connsiteX9-19" fmla="*/ 1870841 w 3731172"/>
                          <a:gd name="connsiteY9-20" fmla="*/ 746234 h 1418896"/>
                          <a:gd name="connsiteX10-21" fmla="*/ 262758 w 3731172"/>
                          <a:gd name="connsiteY10-22" fmla="*/ 1418896 h 1418896"/>
                          <a:gd name="connsiteX11-23" fmla="*/ 0 w 3731172"/>
                          <a:gd name="connsiteY11-24" fmla="*/ 1324303 h 1418896"/>
                          <a:gd name="connsiteX12-25" fmla="*/ 1145627 w 3731172"/>
                          <a:gd name="connsiteY12-26" fmla="*/ 882869 h 1418896"/>
                          <a:gd name="connsiteX13-27" fmla="*/ 1114096 w 3731172"/>
                          <a:gd name="connsiteY13-28" fmla="*/ 409903 h 1418896"/>
                          <a:gd name="connsiteX14-29" fmla="*/ 441434 w 3731172"/>
                          <a:gd name="connsiteY14-30" fmla="*/ 10510 h 1418896"/>
                          <a:gd name="connsiteX15-31" fmla="*/ 441434 w 3731172"/>
                          <a:gd name="connsiteY15-32" fmla="*/ 10510 h 1418896"/>
                          <a:gd name="connsiteX0-33" fmla="*/ 168165 w 3731172"/>
                          <a:gd name="connsiteY0-34" fmla="*/ 73572 h 1418896"/>
                          <a:gd name="connsiteX1-35" fmla="*/ 451945 w 3731172"/>
                          <a:gd name="connsiteY1-36" fmla="*/ 0 h 1418896"/>
                          <a:gd name="connsiteX2-37" fmla="*/ 1881352 w 3731172"/>
                          <a:gd name="connsiteY2-38" fmla="*/ 599089 h 1418896"/>
                          <a:gd name="connsiteX3-39" fmla="*/ 3363310 w 3731172"/>
                          <a:gd name="connsiteY3-40" fmla="*/ 0 h 1418896"/>
                          <a:gd name="connsiteX4-41" fmla="*/ 3584027 w 3731172"/>
                          <a:gd name="connsiteY4-42" fmla="*/ 73572 h 1418896"/>
                          <a:gd name="connsiteX5-43" fmla="*/ 2627586 w 3731172"/>
                          <a:gd name="connsiteY5-44" fmla="*/ 441434 h 1418896"/>
                          <a:gd name="connsiteX6-45" fmla="*/ 2596055 w 3731172"/>
                          <a:gd name="connsiteY6-46" fmla="*/ 914400 h 1418896"/>
                          <a:gd name="connsiteX7-47" fmla="*/ 3731172 w 3731172"/>
                          <a:gd name="connsiteY7-48" fmla="*/ 1345324 h 1418896"/>
                          <a:gd name="connsiteX8-49" fmla="*/ 3447393 w 3731172"/>
                          <a:gd name="connsiteY8-50" fmla="*/ 1408386 h 1418896"/>
                          <a:gd name="connsiteX9-51" fmla="*/ 1870841 w 3731172"/>
                          <a:gd name="connsiteY9-52" fmla="*/ 746234 h 1418896"/>
                          <a:gd name="connsiteX10-53" fmla="*/ 262758 w 3731172"/>
                          <a:gd name="connsiteY10-54" fmla="*/ 1418896 h 1418896"/>
                          <a:gd name="connsiteX11-55" fmla="*/ 0 w 3731172"/>
                          <a:gd name="connsiteY11-56" fmla="*/ 1324303 h 1418896"/>
                          <a:gd name="connsiteX12-57" fmla="*/ 1145627 w 3731172"/>
                          <a:gd name="connsiteY12-58" fmla="*/ 882869 h 1418896"/>
                          <a:gd name="connsiteX13-59" fmla="*/ 1114096 w 3731172"/>
                          <a:gd name="connsiteY13-60" fmla="*/ 409903 h 1418896"/>
                          <a:gd name="connsiteX14-61" fmla="*/ 441434 w 3731172"/>
                          <a:gd name="connsiteY14-62" fmla="*/ 10510 h 1418896"/>
                          <a:gd name="connsiteX0-63" fmla="*/ 168165 w 3731172"/>
                          <a:gd name="connsiteY0-64" fmla="*/ 73572 h 1418896"/>
                          <a:gd name="connsiteX1-65" fmla="*/ 451945 w 3731172"/>
                          <a:gd name="connsiteY1-66" fmla="*/ 0 h 1418896"/>
                          <a:gd name="connsiteX2-67" fmla="*/ 1881352 w 3731172"/>
                          <a:gd name="connsiteY2-68" fmla="*/ 599089 h 1418896"/>
                          <a:gd name="connsiteX3-69" fmla="*/ 3363310 w 3731172"/>
                          <a:gd name="connsiteY3-70" fmla="*/ 0 h 1418896"/>
                          <a:gd name="connsiteX4-71" fmla="*/ 3584027 w 3731172"/>
                          <a:gd name="connsiteY4-72" fmla="*/ 73572 h 1418896"/>
                          <a:gd name="connsiteX5-73" fmla="*/ 2627586 w 3731172"/>
                          <a:gd name="connsiteY5-74" fmla="*/ 441434 h 1418896"/>
                          <a:gd name="connsiteX6-75" fmla="*/ 2596055 w 3731172"/>
                          <a:gd name="connsiteY6-76" fmla="*/ 914400 h 1418896"/>
                          <a:gd name="connsiteX7-77" fmla="*/ 3731172 w 3731172"/>
                          <a:gd name="connsiteY7-78" fmla="*/ 1345324 h 1418896"/>
                          <a:gd name="connsiteX8-79" fmla="*/ 3447393 w 3731172"/>
                          <a:gd name="connsiteY8-80" fmla="*/ 1408386 h 1418896"/>
                          <a:gd name="connsiteX9-81" fmla="*/ 1870841 w 3731172"/>
                          <a:gd name="connsiteY9-82" fmla="*/ 746234 h 1418896"/>
                          <a:gd name="connsiteX10-83" fmla="*/ 262758 w 3731172"/>
                          <a:gd name="connsiteY10-84" fmla="*/ 1418896 h 1418896"/>
                          <a:gd name="connsiteX11-85" fmla="*/ 0 w 3731172"/>
                          <a:gd name="connsiteY11-86" fmla="*/ 1324303 h 1418896"/>
                          <a:gd name="connsiteX12-87" fmla="*/ 1145627 w 3731172"/>
                          <a:gd name="connsiteY12-88" fmla="*/ 882869 h 1418896"/>
                          <a:gd name="connsiteX13-89" fmla="*/ 1114096 w 3731172"/>
                          <a:gd name="connsiteY13-90" fmla="*/ 409903 h 1418896"/>
                          <a:gd name="connsiteX14-91" fmla="*/ 357351 w 3731172"/>
                          <a:gd name="connsiteY14-92" fmla="*/ 115613 h 1418896"/>
                          <a:gd name="connsiteX0-93" fmla="*/ 168165 w 3731172"/>
                          <a:gd name="connsiteY0-94" fmla="*/ 73572 h 1418896"/>
                          <a:gd name="connsiteX1-95" fmla="*/ 451945 w 3731172"/>
                          <a:gd name="connsiteY1-96" fmla="*/ 0 h 1418896"/>
                          <a:gd name="connsiteX2-97" fmla="*/ 1881352 w 3731172"/>
                          <a:gd name="connsiteY2-98" fmla="*/ 599089 h 1418896"/>
                          <a:gd name="connsiteX3-99" fmla="*/ 3363310 w 3731172"/>
                          <a:gd name="connsiteY3-100" fmla="*/ 0 h 1418896"/>
                          <a:gd name="connsiteX4-101" fmla="*/ 3584027 w 3731172"/>
                          <a:gd name="connsiteY4-102" fmla="*/ 73572 h 1418896"/>
                          <a:gd name="connsiteX5-103" fmla="*/ 2627586 w 3731172"/>
                          <a:gd name="connsiteY5-104" fmla="*/ 441434 h 1418896"/>
                          <a:gd name="connsiteX6-105" fmla="*/ 2596055 w 3731172"/>
                          <a:gd name="connsiteY6-106" fmla="*/ 914400 h 1418896"/>
                          <a:gd name="connsiteX7-107" fmla="*/ 3731172 w 3731172"/>
                          <a:gd name="connsiteY7-108" fmla="*/ 1345324 h 1418896"/>
                          <a:gd name="connsiteX8-109" fmla="*/ 3447393 w 3731172"/>
                          <a:gd name="connsiteY8-110" fmla="*/ 1408386 h 1418896"/>
                          <a:gd name="connsiteX9-111" fmla="*/ 1870841 w 3731172"/>
                          <a:gd name="connsiteY9-112" fmla="*/ 746234 h 1418896"/>
                          <a:gd name="connsiteX10-113" fmla="*/ 262758 w 3731172"/>
                          <a:gd name="connsiteY10-114" fmla="*/ 1418896 h 1418896"/>
                          <a:gd name="connsiteX11-115" fmla="*/ 0 w 3731172"/>
                          <a:gd name="connsiteY11-116" fmla="*/ 1324303 h 1418896"/>
                          <a:gd name="connsiteX12-117" fmla="*/ 1145627 w 3731172"/>
                          <a:gd name="connsiteY12-118" fmla="*/ 882869 h 1418896"/>
                          <a:gd name="connsiteX13-119" fmla="*/ 1114096 w 3731172"/>
                          <a:gd name="connsiteY13-120" fmla="*/ 409903 h 1418896"/>
                          <a:gd name="connsiteX14-121" fmla="*/ 147144 w 3731172"/>
                          <a:gd name="connsiteY14-122" fmla="*/ 63061 h 1418896"/>
                          <a:gd name="connsiteX0-123" fmla="*/ 168165 w 3731172"/>
                          <a:gd name="connsiteY0-124" fmla="*/ 73572 h 1418896"/>
                          <a:gd name="connsiteX1-125" fmla="*/ 451945 w 3731172"/>
                          <a:gd name="connsiteY1-126" fmla="*/ 0 h 1418896"/>
                          <a:gd name="connsiteX2-127" fmla="*/ 1881352 w 3731172"/>
                          <a:gd name="connsiteY2-128" fmla="*/ 599089 h 1418896"/>
                          <a:gd name="connsiteX3-129" fmla="*/ 3363310 w 3731172"/>
                          <a:gd name="connsiteY3-130" fmla="*/ 0 h 1418896"/>
                          <a:gd name="connsiteX4-131" fmla="*/ 3584027 w 3731172"/>
                          <a:gd name="connsiteY4-132" fmla="*/ 73572 h 1418896"/>
                          <a:gd name="connsiteX5-133" fmla="*/ 2627586 w 3731172"/>
                          <a:gd name="connsiteY5-134" fmla="*/ 441434 h 1418896"/>
                          <a:gd name="connsiteX6-135" fmla="*/ 2596055 w 3731172"/>
                          <a:gd name="connsiteY6-136" fmla="*/ 914400 h 1418896"/>
                          <a:gd name="connsiteX7-137" fmla="*/ 3731172 w 3731172"/>
                          <a:gd name="connsiteY7-138" fmla="*/ 1345324 h 1418896"/>
                          <a:gd name="connsiteX8-139" fmla="*/ 3447393 w 3731172"/>
                          <a:gd name="connsiteY8-140" fmla="*/ 1408386 h 1418896"/>
                          <a:gd name="connsiteX9-141" fmla="*/ 1870841 w 3731172"/>
                          <a:gd name="connsiteY9-142" fmla="*/ 746234 h 1418896"/>
                          <a:gd name="connsiteX10-143" fmla="*/ 262758 w 3731172"/>
                          <a:gd name="connsiteY10-144" fmla="*/ 1418896 h 1418896"/>
                          <a:gd name="connsiteX11-145" fmla="*/ 0 w 3731172"/>
                          <a:gd name="connsiteY11-146" fmla="*/ 1324303 h 1418896"/>
                          <a:gd name="connsiteX12-147" fmla="*/ 1145627 w 3731172"/>
                          <a:gd name="connsiteY12-148" fmla="*/ 882869 h 1418896"/>
                          <a:gd name="connsiteX13-149" fmla="*/ 1114096 w 3731172"/>
                          <a:gd name="connsiteY13-150" fmla="*/ 420413 h 1418896"/>
                          <a:gd name="connsiteX14-151" fmla="*/ 147144 w 3731172"/>
                          <a:gd name="connsiteY14-152" fmla="*/ 63061 h 1418896"/>
                          <a:gd name="connsiteX0-153" fmla="*/ 168165 w 3731172"/>
                          <a:gd name="connsiteY0-154" fmla="*/ 73572 h 1418896"/>
                          <a:gd name="connsiteX1-155" fmla="*/ 451945 w 3731172"/>
                          <a:gd name="connsiteY1-156" fmla="*/ 0 h 1418896"/>
                          <a:gd name="connsiteX2-157" fmla="*/ 1881352 w 3731172"/>
                          <a:gd name="connsiteY2-158" fmla="*/ 599089 h 1418896"/>
                          <a:gd name="connsiteX3-159" fmla="*/ 3363310 w 3731172"/>
                          <a:gd name="connsiteY3-160" fmla="*/ 0 h 1418896"/>
                          <a:gd name="connsiteX4-161" fmla="*/ 3584027 w 3731172"/>
                          <a:gd name="connsiteY4-162" fmla="*/ 73572 h 1418896"/>
                          <a:gd name="connsiteX5-163" fmla="*/ 2627586 w 3731172"/>
                          <a:gd name="connsiteY5-164" fmla="*/ 441434 h 1418896"/>
                          <a:gd name="connsiteX6-165" fmla="*/ 2596055 w 3731172"/>
                          <a:gd name="connsiteY6-166" fmla="*/ 914400 h 1418896"/>
                          <a:gd name="connsiteX7-167" fmla="*/ 3731172 w 3731172"/>
                          <a:gd name="connsiteY7-168" fmla="*/ 1345324 h 1418896"/>
                          <a:gd name="connsiteX8-169" fmla="*/ 3447393 w 3731172"/>
                          <a:gd name="connsiteY8-170" fmla="*/ 1408386 h 1418896"/>
                          <a:gd name="connsiteX9-171" fmla="*/ 1870841 w 3731172"/>
                          <a:gd name="connsiteY9-172" fmla="*/ 746234 h 1418896"/>
                          <a:gd name="connsiteX10-173" fmla="*/ 262758 w 3731172"/>
                          <a:gd name="connsiteY10-174" fmla="*/ 1418896 h 1418896"/>
                          <a:gd name="connsiteX11-175" fmla="*/ 0 w 3731172"/>
                          <a:gd name="connsiteY11-176" fmla="*/ 1324303 h 1418896"/>
                          <a:gd name="connsiteX12-177" fmla="*/ 1145627 w 3731172"/>
                          <a:gd name="connsiteY12-178" fmla="*/ 882869 h 1418896"/>
                          <a:gd name="connsiteX13-179" fmla="*/ 1114096 w 3731172"/>
                          <a:gd name="connsiteY13-180" fmla="*/ 420413 h 1418896"/>
                          <a:gd name="connsiteX14-181" fmla="*/ 189185 w 3731172"/>
                          <a:gd name="connsiteY14-182" fmla="*/ 84081 h 1418896"/>
                          <a:gd name="connsiteX0-183" fmla="*/ 168165 w 3731172"/>
                          <a:gd name="connsiteY0-184" fmla="*/ 73572 h 1418896"/>
                          <a:gd name="connsiteX1-185" fmla="*/ 451945 w 3731172"/>
                          <a:gd name="connsiteY1-186" fmla="*/ 0 h 1418896"/>
                          <a:gd name="connsiteX2-187" fmla="*/ 1881352 w 3731172"/>
                          <a:gd name="connsiteY2-188" fmla="*/ 599089 h 1418896"/>
                          <a:gd name="connsiteX3-189" fmla="*/ 3363310 w 3731172"/>
                          <a:gd name="connsiteY3-190" fmla="*/ 0 h 1418896"/>
                          <a:gd name="connsiteX4-191" fmla="*/ 3584027 w 3731172"/>
                          <a:gd name="connsiteY4-192" fmla="*/ 73572 h 1418896"/>
                          <a:gd name="connsiteX5-193" fmla="*/ 2627586 w 3731172"/>
                          <a:gd name="connsiteY5-194" fmla="*/ 441434 h 1418896"/>
                          <a:gd name="connsiteX6-195" fmla="*/ 2596055 w 3731172"/>
                          <a:gd name="connsiteY6-196" fmla="*/ 914400 h 1418896"/>
                          <a:gd name="connsiteX7-197" fmla="*/ 3731172 w 3731172"/>
                          <a:gd name="connsiteY7-198" fmla="*/ 1345324 h 1418896"/>
                          <a:gd name="connsiteX8-199" fmla="*/ 3447393 w 3731172"/>
                          <a:gd name="connsiteY8-200" fmla="*/ 1408386 h 1418896"/>
                          <a:gd name="connsiteX9-201" fmla="*/ 1870841 w 3731172"/>
                          <a:gd name="connsiteY9-202" fmla="*/ 746234 h 1418896"/>
                          <a:gd name="connsiteX10-203" fmla="*/ 262758 w 3731172"/>
                          <a:gd name="connsiteY10-204" fmla="*/ 1418896 h 1418896"/>
                          <a:gd name="connsiteX11-205" fmla="*/ 0 w 3731172"/>
                          <a:gd name="connsiteY11-206" fmla="*/ 1324303 h 1418896"/>
                          <a:gd name="connsiteX12-207" fmla="*/ 1145627 w 3731172"/>
                          <a:gd name="connsiteY12-208" fmla="*/ 882869 h 1418896"/>
                          <a:gd name="connsiteX13-209" fmla="*/ 1114096 w 3731172"/>
                          <a:gd name="connsiteY13-210" fmla="*/ 420413 h 1418896"/>
                          <a:gd name="connsiteX14-211" fmla="*/ 189185 w 3731172"/>
                          <a:gd name="connsiteY14-212" fmla="*/ 84081 h 1418896"/>
                          <a:gd name="connsiteX15-213" fmla="*/ 168165 w 3731172"/>
                          <a:gd name="connsiteY15-214" fmla="*/ 73572 h 1418896"/>
                          <a:gd name="connsiteX0-215" fmla="*/ 168165 w 3731172"/>
                          <a:gd name="connsiteY0-216" fmla="*/ 73572 h 1418896"/>
                          <a:gd name="connsiteX1-217" fmla="*/ 451945 w 3731172"/>
                          <a:gd name="connsiteY1-218" fmla="*/ 0 h 1418896"/>
                          <a:gd name="connsiteX2-219" fmla="*/ 1881352 w 3731172"/>
                          <a:gd name="connsiteY2-220" fmla="*/ 599089 h 1418896"/>
                          <a:gd name="connsiteX3-221" fmla="*/ 3363310 w 3731172"/>
                          <a:gd name="connsiteY3-222" fmla="*/ 0 h 1418896"/>
                          <a:gd name="connsiteX4-223" fmla="*/ 3584027 w 3731172"/>
                          <a:gd name="connsiteY4-224" fmla="*/ 73572 h 1418896"/>
                          <a:gd name="connsiteX5-225" fmla="*/ 2627586 w 3731172"/>
                          <a:gd name="connsiteY5-226" fmla="*/ 441434 h 1418896"/>
                          <a:gd name="connsiteX6-227" fmla="*/ 2596055 w 3731172"/>
                          <a:gd name="connsiteY6-228" fmla="*/ 914400 h 1418896"/>
                          <a:gd name="connsiteX7-229" fmla="*/ 3731172 w 3731172"/>
                          <a:gd name="connsiteY7-230" fmla="*/ 1345324 h 1418896"/>
                          <a:gd name="connsiteX8-231" fmla="*/ 3447393 w 3731172"/>
                          <a:gd name="connsiteY8-232" fmla="*/ 1408386 h 1418896"/>
                          <a:gd name="connsiteX9-233" fmla="*/ 1870841 w 3731172"/>
                          <a:gd name="connsiteY9-234" fmla="*/ 746234 h 1418896"/>
                          <a:gd name="connsiteX10-235" fmla="*/ 262758 w 3731172"/>
                          <a:gd name="connsiteY10-236" fmla="*/ 1418896 h 1418896"/>
                          <a:gd name="connsiteX11-237" fmla="*/ 0 w 3731172"/>
                          <a:gd name="connsiteY11-238" fmla="*/ 1324303 h 1418896"/>
                          <a:gd name="connsiteX12-239" fmla="*/ 1145627 w 3731172"/>
                          <a:gd name="connsiteY12-240" fmla="*/ 882869 h 1418896"/>
                          <a:gd name="connsiteX13-241" fmla="*/ 1156137 w 3731172"/>
                          <a:gd name="connsiteY13-242" fmla="*/ 441434 h 1418896"/>
                          <a:gd name="connsiteX14-243" fmla="*/ 189185 w 3731172"/>
                          <a:gd name="connsiteY14-244" fmla="*/ 84081 h 1418896"/>
                          <a:gd name="connsiteX15-245" fmla="*/ 168165 w 3731172"/>
                          <a:gd name="connsiteY15-246" fmla="*/ 73572 h 1418896"/>
                          <a:gd name="connsiteX0-247" fmla="*/ 168165 w 3731172"/>
                          <a:gd name="connsiteY0-248" fmla="*/ 73572 h 1418896"/>
                          <a:gd name="connsiteX1-249" fmla="*/ 451945 w 3731172"/>
                          <a:gd name="connsiteY1-250" fmla="*/ 0 h 1418896"/>
                          <a:gd name="connsiteX2-251" fmla="*/ 1881352 w 3731172"/>
                          <a:gd name="connsiteY2-252" fmla="*/ 599089 h 1418896"/>
                          <a:gd name="connsiteX3-253" fmla="*/ 3363310 w 3731172"/>
                          <a:gd name="connsiteY3-254" fmla="*/ 0 h 1418896"/>
                          <a:gd name="connsiteX4-255" fmla="*/ 3584027 w 3731172"/>
                          <a:gd name="connsiteY4-256" fmla="*/ 73572 h 1418896"/>
                          <a:gd name="connsiteX5-257" fmla="*/ 2627586 w 3731172"/>
                          <a:gd name="connsiteY5-258" fmla="*/ 441434 h 1418896"/>
                          <a:gd name="connsiteX6-259" fmla="*/ 2596055 w 3731172"/>
                          <a:gd name="connsiteY6-260" fmla="*/ 914400 h 1418896"/>
                          <a:gd name="connsiteX7-261" fmla="*/ 3731172 w 3731172"/>
                          <a:gd name="connsiteY7-262" fmla="*/ 1345324 h 1418896"/>
                          <a:gd name="connsiteX8-263" fmla="*/ 3447393 w 3731172"/>
                          <a:gd name="connsiteY8-264" fmla="*/ 1408386 h 1418896"/>
                          <a:gd name="connsiteX9-265" fmla="*/ 1870841 w 3731172"/>
                          <a:gd name="connsiteY9-266" fmla="*/ 746234 h 1418896"/>
                          <a:gd name="connsiteX10-267" fmla="*/ 262758 w 3731172"/>
                          <a:gd name="connsiteY10-268" fmla="*/ 1418896 h 1418896"/>
                          <a:gd name="connsiteX11-269" fmla="*/ 0 w 3731172"/>
                          <a:gd name="connsiteY11-270" fmla="*/ 1324303 h 1418896"/>
                          <a:gd name="connsiteX12-271" fmla="*/ 1145627 w 3731172"/>
                          <a:gd name="connsiteY12-272" fmla="*/ 882869 h 1418896"/>
                          <a:gd name="connsiteX13-273" fmla="*/ 1145626 w 3731172"/>
                          <a:gd name="connsiteY13-274" fmla="*/ 451945 h 1418896"/>
                          <a:gd name="connsiteX14-275" fmla="*/ 189185 w 3731172"/>
                          <a:gd name="connsiteY14-276" fmla="*/ 84081 h 1418896"/>
                          <a:gd name="connsiteX15-277" fmla="*/ 168165 w 3731172"/>
                          <a:gd name="connsiteY15-278" fmla="*/ 73572 h 1418896"/>
                          <a:gd name="connsiteX0-279" fmla="*/ 168165 w 3731172"/>
                          <a:gd name="connsiteY0-280" fmla="*/ 73572 h 1418896"/>
                          <a:gd name="connsiteX1-281" fmla="*/ 451945 w 3731172"/>
                          <a:gd name="connsiteY1-282" fmla="*/ 0 h 1418896"/>
                          <a:gd name="connsiteX2-283" fmla="*/ 1881352 w 3731172"/>
                          <a:gd name="connsiteY2-284" fmla="*/ 599089 h 1418896"/>
                          <a:gd name="connsiteX3-285" fmla="*/ 3363310 w 3731172"/>
                          <a:gd name="connsiteY3-286" fmla="*/ 0 h 1418896"/>
                          <a:gd name="connsiteX4-287" fmla="*/ 3584027 w 3731172"/>
                          <a:gd name="connsiteY4-288" fmla="*/ 73572 h 1418896"/>
                          <a:gd name="connsiteX5-289" fmla="*/ 2627586 w 3731172"/>
                          <a:gd name="connsiteY5-290" fmla="*/ 441434 h 1418896"/>
                          <a:gd name="connsiteX6-291" fmla="*/ 2596055 w 3731172"/>
                          <a:gd name="connsiteY6-292" fmla="*/ 914400 h 1418896"/>
                          <a:gd name="connsiteX7-293" fmla="*/ 3731172 w 3731172"/>
                          <a:gd name="connsiteY7-294" fmla="*/ 1345324 h 1418896"/>
                          <a:gd name="connsiteX8-295" fmla="*/ 3447393 w 3731172"/>
                          <a:gd name="connsiteY8-296" fmla="*/ 1408386 h 1418896"/>
                          <a:gd name="connsiteX9-297" fmla="*/ 1870841 w 3731172"/>
                          <a:gd name="connsiteY9-298" fmla="*/ 746234 h 1418896"/>
                          <a:gd name="connsiteX10-299" fmla="*/ 262758 w 3731172"/>
                          <a:gd name="connsiteY10-300" fmla="*/ 1418896 h 1418896"/>
                          <a:gd name="connsiteX11-301" fmla="*/ 0 w 3731172"/>
                          <a:gd name="connsiteY11-302" fmla="*/ 1324303 h 1418896"/>
                          <a:gd name="connsiteX12-303" fmla="*/ 1145627 w 3731172"/>
                          <a:gd name="connsiteY12-304" fmla="*/ 903890 h 1418896"/>
                          <a:gd name="connsiteX13-305" fmla="*/ 1145626 w 3731172"/>
                          <a:gd name="connsiteY13-306" fmla="*/ 451945 h 1418896"/>
                          <a:gd name="connsiteX14-307" fmla="*/ 189185 w 3731172"/>
                          <a:gd name="connsiteY14-308" fmla="*/ 84081 h 1418896"/>
                          <a:gd name="connsiteX15-309" fmla="*/ 168165 w 3731172"/>
                          <a:gd name="connsiteY15-310" fmla="*/ 73572 h 1418896"/>
                          <a:gd name="connsiteX0-311" fmla="*/ 147144 w 3710151"/>
                          <a:gd name="connsiteY0-312" fmla="*/ 73572 h 1418896"/>
                          <a:gd name="connsiteX1-313" fmla="*/ 430924 w 3710151"/>
                          <a:gd name="connsiteY1-314" fmla="*/ 0 h 1418896"/>
                          <a:gd name="connsiteX2-315" fmla="*/ 1860331 w 3710151"/>
                          <a:gd name="connsiteY2-316" fmla="*/ 599089 h 1418896"/>
                          <a:gd name="connsiteX3-317" fmla="*/ 3342289 w 3710151"/>
                          <a:gd name="connsiteY3-318" fmla="*/ 0 h 1418896"/>
                          <a:gd name="connsiteX4-319" fmla="*/ 3563006 w 3710151"/>
                          <a:gd name="connsiteY4-320" fmla="*/ 73572 h 1418896"/>
                          <a:gd name="connsiteX5-321" fmla="*/ 2606565 w 3710151"/>
                          <a:gd name="connsiteY5-322" fmla="*/ 441434 h 1418896"/>
                          <a:gd name="connsiteX6-323" fmla="*/ 2575034 w 3710151"/>
                          <a:gd name="connsiteY6-324" fmla="*/ 914400 h 1418896"/>
                          <a:gd name="connsiteX7-325" fmla="*/ 3710151 w 3710151"/>
                          <a:gd name="connsiteY7-326" fmla="*/ 1345324 h 1418896"/>
                          <a:gd name="connsiteX8-327" fmla="*/ 3426372 w 3710151"/>
                          <a:gd name="connsiteY8-328" fmla="*/ 1408386 h 1418896"/>
                          <a:gd name="connsiteX9-329" fmla="*/ 1849820 w 3710151"/>
                          <a:gd name="connsiteY9-330" fmla="*/ 746234 h 1418896"/>
                          <a:gd name="connsiteX10-331" fmla="*/ 241737 w 3710151"/>
                          <a:gd name="connsiteY10-332" fmla="*/ 1418896 h 1418896"/>
                          <a:gd name="connsiteX11-333" fmla="*/ 0 w 3710151"/>
                          <a:gd name="connsiteY11-334" fmla="*/ 1334814 h 1418896"/>
                          <a:gd name="connsiteX12-335" fmla="*/ 1124606 w 3710151"/>
                          <a:gd name="connsiteY12-336" fmla="*/ 903890 h 1418896"/>
                          <a:gd name="connsiteX13-337" fmla="*/ 1124605 w 3710151"/>
                          <a:gd name="connsiteY13-338" fmla="*/ 451945 h 1418896"/>
                          <a:gd name="connsiteX14-339" fmla="*/ 168164 w 3710151"/>
                          <a:gd name="connsiteY14-340" fmla="*/ 84081 h 1418896"/>
                          <a:gd name="connsiteX15-341" fmla="*/ 147144 w 3710151"/>
                          <a:gd name="connsiteY15-342" fmla="*/ 73572 h 1418896"/>
                          <a:gd name="connsiteX0-343" fmla="*/ 147144 w 3710151"/>
                          <a:gd name="connsiteY0-344" fmla="*/ 73572 h 1418896"/>
                          <a:gd name="connsiteX1-345" fmla="*/ 430924 w 3710151"/>
                          <a:gd name="connsiteY1-346" fmla="*/ 0 h 1418896"/>
                          <a:gd name="connsiteX2-347" fmla="*/ 1860331 w 3710151"/>
                          <a:gd name="connsiteY2-348" fmla="*/ 599089 h 1418896"/>
                          <a:gd name="connsiteX3-349" fmla="*/ 3342289 w 3710151"/>
                          <a:gd name="connsiteY3-350" fmla="*/ 0 h 1418896"/>
                          <a:gd name="connsiteX4-351" fmla="*/ 3563006 w 3710151"/>
                          <a:gd name="connsiteY4-352" fmla="*/ 73572 h 1418896"/>
                          <a:gd name="connsiteX5-353" fmla="*/ 2606565 w 3710151"/>
                          <a:gd name="connsiteY5-354" fmla="*/ 441434 h 1418896"/>
                          <a:gd name="connsiteX6-355" fmla="*/ 2606565 w 3710151"/>
                          <a:gd name="connsiteY6-356" fmla="*/ 924910 h 1418896"/>
                          <a:gd name="connsiteX7-357" fmla="*/ 3710151 w 3710151"/>
                          <a:gd name="connsiteY7-358" fmla="*/ 1345324 h 1418896"/>
                          <a:gd name="connsiteX8-359" fmla="*/ 3426372 w 3710151"/>
                          <a:gd name="connsiteY8-360" fmla="*/ 1408386 h 1418896"/>
                          <a:gd name="connsiteX9-361" fmla="*/ 1849820 w 3710151"/>
                          <a:gd name="connsiteY9-362" fmla="*/ 746234 h 1418896"/>
                          <a:gd name="connsiteX10-363" fmla="*/ 241737 w 3710151"/>
                          <a:gd name="connsiteY10-364" fmla="*/ 1418896 h 1418896"/>
                          <a:gd name="connsiteX11-365" fmla="*/ 0 w 3710151"/>
                          <a:gd name="connsiteY11-366" fmla="*/ 1334814 h 1418896"/>
                          <a:gd name="connsiteX12-367" fmla="*/ 1124606 w 3710151"/>
                          <a:gd name="connsiteY12-368" fmla="*/ 903890 h 1418896"/>
                          <a:gd name="connsiteX13-369" fmla="*/ 1124605 w 3710151"/>
                          <a:gd name="connsiteY13-370" fmla="*/ 451945 h 1418896"/>
                          <a:gd name="connsiteX14-371" fmla="*/ 168164 w 3710151"/>
                          <a:gd name="connsiteY14-372" fmla="*/ 84081 h 1418896"/>
                          <a:gd name="connsiteX15-373" fmla="*/ 147144 w 3710151"/>
                          <a:gd name="connsiteY15-374" fmla="*/ 73572 h 1418896"/>
                          <a:gd name="connsiteX0-375" fmla="*/ 147144 w 3710151"/>
                          <a:gd name="connsiteY0-376" fmla="*/ 73572 h 1418896"/>
                          <a:gd name="connsiteX1-377" fmla="*/ 430924 w 3710151"/>
                          <a:gd name="connsiteY1-378" fmla="*/ 0 h 1418896"/>
                          <a:gd name="connsiteX2-379" fmla="*/ 1860331 w 3710151"/>
                          <a:gd name="connsiteY2-380" fmla="*/ 599089 h 1418896"/>
                          <a:gd name="connsiteX3-381" fmla="*/ 3342289 w 3710151"/>
                          <a:gd name="connsiteY3-382" fmla="*/ 0 h 1418896"/>
                          <a:gd name="connsiteX4-383" fmla="*/ 3563006 w 3710151"/>
                          <a:gd name="connsiteY4-384" fmla="*/ 73572 h 1418896"/>
                          <a:gd name="connsiteX5-385" fmla="*/ 2606565 w 3710151"/>
                          <a:gd name="connsiteY5-386" fmla="*/ 441434 h 1418896"/>
                          <a:gd name="connsiteX6-387" fmla="*/ 2610282 w 3710151"/>
                          <a:gd name="connsiteY6-388" fmla="*/ 902607 h 1418896"/>
                          <a:gd name="connsiteX7-389" fmla="*/ 3710151 w 3710151"/>
                          <a:gd name="connsiteY7-390" fmla="*/ 1345324 h 1418896"/>
                          <a:gd name="connsiteX8-391" fmla="*/ 3426372 w 3710151"/>
                          <a:gd name="connsiteY8-392" fmla="*/ 1408386 h 1418896"/>
                          <a:gd name="connsiteX9-393" fmla="*/ 1849820 w 3710151"/>
                          <a:gd name="connsiteY9-394" fmla="*/ 746234 h 1418896"/>
                          <a:gd name="connsiteX10-395" fmla="*/ 241737 w 3710151"/>
                          <a:gd name="connsiteY10-396" fmla="*/ 1418896 h 1418896"/>
                          <a:gd name="connsiteX11-397" fmla="*/ 0 w 3710151"/>
                          <a:gd name="connsiteY11-398" fmla="*/ 1334814 h 1418896"/>
                          <a:gd name="connsiteX12-399" fmla="*/ 1124606 w 3710151"/>
                          <a:gd name="connsiteY12-400" fmla="*/ 903890 h 1418896"/>
                          <a:gd name="connsiteX13-401" fmla="*/ 1124605 w 3710151"/>
                          <a:gd name="connsiteY13-402" fmla="*/ 451945 h 1418896"/>
                          <a:gd name="connsiteX14-403" fmla="*/ 168164 w 3710151"/>
                          <a:gd name="connsiteY14-404" fmla="*/ 84081 h 1418896"/>
                          <a:gd name="connsiteX15-405" fmla="*/ 147144 w 3710151"/>
                          <a:gd name="connsiteY15-406" fmla="*/ 73572 h 1418896"/>
                          <a:gd name="connsiteX0-407" fmla="*/ 147144 w 3710151"/>
                          <a:gd name="connsiteY0-408" fmla="*/ 73572 h 1418896"/>
                          <a:gd name="connsiteX1-409" fmla="*/ 430924 w 3710151"/>
                          <a:gd name="connsiteY1-410" fmla="*/ 0 h 1418896"/>
                          <a:gd name="connsiteX2-411" fmla="*/ 1860331 w 3710151"/>
                          <a:gd name="connsiteY2-412" fmla="*/ 599089 h 1418896"/>
                          <a:gd name="connsiteX3-413" fmla="*/ 3342289 w 3710151"/>
                          <a:gd name="connsiteY3-414" fmla="*/ 0 h 1418896"/>
                          <a:gd name="connsiteX4-415" fmla="*/ 3563006 w 3710151"/>
                          <a:gd name="connsiteY4-416" fmla="*/ 73572 h 1418896"/>
                          <a:gd name="connsiteX5-417" fmla="*/ 2617717 w 3710151"/>
                          <a:gd name="connsiteY5-418" fmla="*/ 445151 h 1418896"/>
                          <a:gd name="connsiteX6-419" fmla="*/ 2610282 w 3710151"/>
                          <a:gd name="connsiteY6-420" fmla="*/ 902607 h 1418896"/>
                          <a:gd name="connsiteX7-421" fmla="*/ 3710151 w 3710151"/>
                          <a:gd name="connsiteY7-422" fmla="*/ 1345324 h 1418896"/>
                          <a:gd name="connsiteX8-423" fmla="*/ 3426372 w 3710151"/>
                          <a:gd name="connsiteY8-424" fmla="*/ 1408386 h 1418896"/>
                          <a:gd name="connsiteX9-425" fmla="*/ 1849820 w 3710151"/>
                          <a:gd name="connsiteY9-426" fmla="*/ 746234 h 1418896"/>
                          <a:gd name="connsiteX10-427" fmla="*/ 241737 w 3710151"/>
                          <a:gd name="connsiteY10-428" fmla="*/ 1418896 h 1418896"/>
                          <a:gd name="connsiteX11-429" fmla="*/ 0 w 3710151"/>
                          <a:gd name="connsiteY11-430" fmla="*/ 1334814 h 1418896"/>
                          <a:gd name="connsiteX12-431" fmla="*/ 1124606 w 3710151"/>
                          <a:gd name="connsiteY12-432" fmla="*/ 903890 h 1418896"/>
                          <a:gd name="connsiteX13-433" fmla="*/ 1124605 w 3710151"/>
                          <a:gd name="connsiteY13-434" fmla="*/ 451945 h 1418896"/>
                          <a:gd name="connsiteX14-435" fmla="*/ 168164 w 3710151"/>
                          <a:gd name="connsiteY14-436" fmla="*/ 84081 h 1418896"/>
                          <a:gd name="connsiteX15-437" fmla="*/ 147144 w 3710151"/>
                          <a:gd name="connsiteY15-438" fmla="*/ 73572 h 1418896"/>
                          <a:gd name="connsiteX0-439" fmla="*/ 147144 w 3710151"/>
                          <a:gd name="connsiteY0-440" fmla="*/ 73572 h 1418896"/>
                          <a:gd name="connsiteX1-441" fmla="*/ 430924 w 3710151"/>
                          <a:gd name="connsiteY1-442" fmla="*/ 0 h 1418896"/>
                          <a:gd name="connsiteX2-443" fmla="*/ 1860331 w 3710151"/>
                          <a:gd name="connsiteY2-444" fmla="*/ 599089 h 1418896"/>
                          <a:gd name="connsiteX3-445" fmla="*/ 3342289 w 3710151"/>
                          <a:gd name="connsiteY3-446" fmla="*/ 0 h 1418896"/>
                          <a:gd name="connsiteX4-447" fmla="*/ 3563006 w 3710151"/>
                          <a:gd name="connsiteY4-448" fmla="*/ 73572 h 1418896"/>
                          <a:gd name="connsiteX5-449" fmla="*/ 2617717 w 3710151"/>
                          <a:gd name="connsiteY5-450" fmla="*/ 448868 h 1418896"/>
                          <a:gd name="connsiteX6-451" fmla="*/ 2610282 w 3710151"/>
                          <a:gd name="connsiteY6-452" fmla="*/ 902607 h 1418896"/>
                          <a:gd name="connsiteX7-453" fmla="*/ 3710151 w 3710151"/>
                          <a:gd name="connsiteY7-454" fmla="*/ 1345324 h 1418896"/>
                          <a:gd name="connsiteX8-455" fmla="*/ 3426372 w 3710151"/>
                          <a:gd name="connsiteY8-456" fmla="*/ 1408386 h 1418896"/>
                          <a:gd name="connsiteX9-457" fmla="*/ 1849820 w 3710151"/>
                          <a:gd name="connsiteY9-458" fmla="*/ 746234 h 1418896"/>
                          <a:gd name="connsiteX10-459" fmla="*/ 241737 w 3710151"/>
                          <a:gd name="connsiteY10-460" fmla="*/ 1418896 h 1418896"/>
                          <a:gd name="connsiteX11-461" fmla="*/ 0 w 3710151"/>
                          <a:gd name="connsiteY11-462" fmla="*/ 1334814 h 1418896"/>
                          <a:gd name="connsiteX12-463" fmla="*/ 1124606 w 3710151"/>
                          <a:gd name="connsiteY12-464" fmla="*/ 903890 h 1418896"/>
                          <a:gd name="connsiteX13-465" fmla="*/ 1124605 w 3710151"/>
                          <a:gd name="connsiteY13-466" fmla="*/ 451945 h 1418896"/>
                          <a:gd name="connsiteX14-467" fmla="*/ 168164 w 3710151"/>
                          <a:gd name="connsiteY14-468" fmla="*/ 84081 h 1418896"/>
                          <a:gd name="connsiteX15-469" fmla="*/ 147144 w 3710151"/>
                          <a:gd name="connsiteY15-470" fmla="*/ 73572 h 1418896"/>
                          <a:gd name="connsiteX0-471" fmla="*/ 147144 w 3710151"/>
                          <a:gd name="connsiteY0-472" fmla="*/ 73572 h 1418896"/>
                          <a:gd name="connsiteX1-473" fmla="*/ 430924 w 3710151"/>
                          <a:gd name="connsiteY1-474" fmla="*/ 0 h 1418896"/>
                          <a:gd name="connsiteX2-475" fmla="*/ 1838028 w 3710151"/>
                          <a:gd name="connsiteY2-476" fmla="*/ 591655 h 1418896"/>
                          <a:gd name="connsiteX3-477" fmla="*/ 3342289 w 3710151"/>
                          <a:gd name="connsiteY3-478" fmla="*/ 0 h 1418896"/>
                          <a:gd name="connsiteX4-479" fmla="*/ 3563006 w 3710151"/>
                          <a:gd name="connsiteY4-480" fmla="*/ 73572 h 1418896"/>
                          <a:gd name="connsiteX5-481" fmla="*/ 2617717 w 3710151"/>
                          <a:gd name="connsiteY5-482" fmla="*/ 448868 h 1418896"/>
                          <a:gd name="connsiteX6-483" fmla="*/ 2610282 w 3710151"/>
                          <a:gd name="connsiteY6-484" fmla="*/ 902607 h 1418896"/>
                          <a:gd name="connsiteX7-485" fmla="*/ 3710151 w 3710151"/>
                          <a:gd name="connsiteY7-486" fmla="*/ 1345324 h 1418896"/>
                          <a:gd name="connsiteX8-487" fmla="*/ 3426372 w 3710151"/>
                          <a:gd name="connsiteY8-488" fmla="*/ 1408386 h 1418896"/>
                          <a:gd name="connsiteX9-489" fmla="*/ 1849820 w 3710151"/>
                          <a:gd name="connsiteY9-490" fmla="*/ 746234 h 1418896"/>
                          <a:gd name="connsiteX10-491" fmla="*/ 241737 w 3710151"/>
                          <a:gd name="connsiteY10-492" fmla="*/ 1418896 h 1418896"/>
                          <a:gd name="connsiteX11-493" fmla="*/ 0 w 3710151"/>
                          <a:gd name="connsiteY11-494" fmla="*/ 1334814 h 1418896"/>
                          <a:gd name="connsiteX12-495" fmla="*/ 1124606 w 3710151"/>
                          <a:gd name="connsiteY12-496" fmla="*/ 903890 h 1418896"/>
                          <a:gd name="connsiteX13-497" fmla="*/ 1124605 w 3710151"/>
                          <a:gd name="connsiteY13-498" fmla="*/ 451945 h 1418896"/>
                          <a:gd name="connsiteX14-499" fmla="*/ 168164 w 3710151"/>
                          <a:gd name="connsiteY14-500" fmla="*/ 84081 h 1418896"/>
                          <a:gd name="connsiteX15-501" fmla="*/ 147144 w 3710151"/>
                          <a:gd name="connsiteY15-502" fmla="*/ 73572 h 1418896"/>
                          <a:gd name="connsiteX0-503" fmla="*/ 147144 w 3710151"/>
                          <a:gd name="connsiteY0-504" fmla="*/ 73572 h 1418896"/>
                          <a:gd name="connsiteX1-505" fmla="*/ 430924 w 3710151"/>
                          <a:gd name="connsiteY1-506" fmla="*/ 0 h 1418896"/>
                          <a:gd name="connsiteX2-507" fmla="*/ 1838028 w 3710151"/>
                          <a:gd name="connsiteY2-508" fmla="*/ 591655 h 1418896"/>
                          <a:gd name="connsiteX3-509" fmla="*/ 3342289 w 3710151"/>
                          <a:gd name="connsiteY3-510" fmla="*/ 0 h 1418896"/>
                          <a:gd name="connsiteX4-511" fmla="*/ 3563006 w 3710151"/>
                          <a:gd name="connsiteY4-512" fmla="*/ 73572 h 1418896"/>
                          <a:gd name="connsiteX5-513" fmla="*/ 2617717 w 3710151"/>
                          <a:gd name="connsiteY5-514" fmla="*/ 448868 h 1418896"/>
                          <a:gd name="connsiteX6-515" fmla="*/ 2610282 w 3710151"/>
                          <a:gd name="connsiteY6-516" fmla="*/ 902607 h 1418896"/>
                          <a:gd name="connsiteX7-517" fmla="*/ 3710151 w 3710151"/>
                          <a:gd name="connsiteY7-518" fmla="*/ 1345324 h 1418896"/>
                          <a:gd name="connsiteX8-519" fmla="*/ 3426372 w 3710151"/>
                          <a:gd name="connsiteY8-520" fmla="*/ 1408386 h 1418896"/>
                          <a:gd name="connsiteX9-521" fmla="*/ 1849820 w 3710151"/>
                          <a:gd name="connsiteY9-522" fmla="*/ 746234 h 1418896"/>
                          <a:gd name="connsiteX10-523" fmla="*/ 241737 w 3710151"/>
                          <a:gd name="connsiteY10-524" fmla="*/ 1418896 h 1418896"/>
                          <a:gd name="connsiteX11-525" fmla="*/ 0 w 3710151"/>
                          <a:gd name="connsiteY11-526" fmla="*/ 1334814 h 1418896"/>
                          <a:gd name="connsiteX12-527" fmla="*/ 1124606 w 3710151"/>
                          <a:gd name="connsiteY12-528" fmla="*/ 903890 h 1418896"/>
                          <a:gd name="connsiteX13-529" fmla="*/ 1087434 w 3710151"/>
                          <a:gd name="connsiteY13-530" fmla="*/ 451945 h 1418896"/>
                          <a:gd name="connsiteX14-531" fmla="*/ 168164 w 3710151"/>
                          <a:gd name="connsiteY14-532" fmla="*/ 84081 h 1418896"/>
                          <a:gd name="connsiteX15-533" fmla="*/ 147144 w 3710151"/>
                          <a:gd name="connsiteY15-534" fmla="*/ 73572 h 1418896"/>
                          <a:gd name="connsiteX0-535" fmla="*/ 147144 w 3710151"/>
                          <a:gd name="connsiteY0-536" fmla="*/ 73572 h 1418896"/>
                          <a:gd name="connsiteX1-537" fmla="*/ 430924 w 3710151"/>
                          <a:gd name="connsiteY1-538" fmla="*/ 0 h 1418896"/>
                          <a:gd name="connsiteX2-539" fmla="*/ 1838028 w 3710151"/>
                          <a:gd name="connsiteY2-540" fmla="*/ 591655 h 1418896"/>
                          <a:gd name="connsiteX3-541" fmla="*/ 3342289 w 3710151"/>
                          <a:gd name="connsiteY3-542" fmla="*/ 0 h 1418896"/>
                          <a:gd name="connsiteX4-543" fmla="*/ 3563006 w 3710151"/>
                          <a:gd name="connsiteY4-544" fmla="*/ 73572 h 1418896"/>
                          <a:gd name="connsiteX5-545" fmla="*/ 2617717 w 3710151"/>
                          <a:gd name="connsiteY5-546" fmla="*/ 448868 h 1418896"/>
                          <a:gd name="connsiteX6-547" fmla="*/ 2610282 w 3710151"/>
                          <a:gd name="connsiteY6-548" fmla="*/ 902607 h 1418896"/>
                          <a:gd name="connsiteX7-549" fmla="*/ 3710151 w 3710151"/>
                          <a:gd name="connsiteY7-550" fmla="*/ 1345324 h 1418896"/>
                          <a:gd name="connsiteX8-551" fmla="*/ 3426372 w 3710151"/>
                          <a:gd name="connsiteY8-552" fmla="*/ 1408386 h 1418896"/>
                          <a:gd name="connsiteX9-553" fmla="*/ 1849820 w 3710151"/>
                          <a:gd name="connsiteY9-554" fmla="*/ 746234 h 1418896"/>
                          <a:gd name="connsiteX10-555" fmla="*/ 241737 w 3710151"/>
                          <a:gd name="connsiteY10-556" fmla="*/ 1418896 h 1418896"/>
                          <a:gd name="connsiteX11-557" fmla="*/ 0 w 3710151"/>
                          <a:gd name="connsiteY11-558" fmla="*/ 1334814 h 1418896"/>
                          <a:gd name="connsiteX12-559" fmla="*/ 1098586 w 3710151"/>
                          <a:gd name="connsiteY12-560" fmla="*/ 903890 h 1418896"/>
                          <a:gd name="connsiteX13-561" fmla="*/ 1087434 w 3710151"/>
                          <a:gd name="connsiteY13-562" fmla="*/ 451945 h 1418896"/>
                          <a:gd name="connsiteX14-563" fmla="*/ 168164 w 3710151"/>
                          <a:gd name="connsiteY14-564" fmla="*/ 84081 h 1418896"/>
                          <a:gd name="connsiteX15-565" fmla="*/ 147144 w 3710151"/>
                          <a:gd name="connsiteY15-566" fmla="*/ 73572 h 1418896"/>
                          <a:gd name="connsiteX0-567" fmla="*/ 162012 w 3725019"/>
                          <a:gd name="connsiteY0-568" fmla="*/ 73572 h 1418896"/>
                          <a:gd name="connsiteX1-569" fmla="*/ 445792 w 3725019"/>
                          <a:gd name="connsiteY1-570" fmla="*/ 0 h 1418896"/>
                          <a:gd name="connsiteX2-571" fmla="*/ 1852896 w 3725019"/>
                          <a:gd name="connsiteY2-572" fmla="*/ 591655 h 1418896"/>
                          <a:gd name="connsiteX3-573" fmla="*/ 3357157 w 3725019"/>
                          <a:gd name="connsiteY3-574" fmla="*/ 0 h 1418896"/>
                          <a:gd name="connsiteX4-575" fmla="*/ 3577874 w 3725019"/>
                          <a:gd name="connsiteY4-576" fmla="*/ 73572 h 1418896"/>
                          <a:gd name="connsiteX5-577" fmla="*/ 2632585 w 3725019"/>
                          <a:gd name="connsiteY5-578" fmla="*/ 448868 h 1418896"/>
                          <a:gd name="connsiteX6-579" fmla="*/ 2625150 w 3725019"/>
                          <a:gd name="connsiteY6-580" fmla="*/ 902607 h 1418896"/>
                          <a:gd name="connsiteX7-581" fmla="*/ 3725019 w 3725019"/>
                          <a:gd name="connsiteY7-582" fmla="*/ 1345324 h 1418896"/>
                          <a:gd name="connsiteX8-583" fmla="*/ 3441240 w 3725019"/>
                          <a:gd name="connsiteY8-584" fmla="*/ 1408386 h 1418896"/>
                          <a:gd name="connsiteX9-585" fmla="*/ 1864688 w 3725019"/>
                          <a:gd name="connsiteY9-586" fmla="*/ 746234 h 1418896"/>
                          <a:gd name="connsiteX10-587" fmla="*/ 256605 w 3725019"/>
                          <a:gd name="connsiteY10-588" fmla="*/ 1418896 h 1418896"/>
                          <a:gd name="connsiteX11-589" fmla="*/ 0 w 3725019"/>
                          <a:gd name="connsiteY11-590" fmla="*/ 1331097 h 1418896"/>
                          <a:gd name="connsiteX12-591" fmla="*/ 1113454 w 3725019"/>
                          <a:gd name="connsiteY12-592" fmla="*/ 903890 h 1418896"/>
                          <a:gd name="connsiteX13-593" fmla="*/ 1102302 w 3725019"/>
                          <a:gd name="connsiteY13-594" fmla="*/ 451945 h 1418896"/>
                          <a:gd name="connsiteX14-595" fmla="*/ 183032 w 3725019"/>
                          <a:gd name="connsiteY14-596" fmla="*/ 84081 h 1418896"/>
                          <a:gd name="connsiteX15-597" fmla="*/ 162012 w 3725019"/>
                          <a:gd name="connsiteY15-598" fmla="*/ 73572 h 1418896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  <a:cxn ang="0">
                            <a:pos x="connsiteX11-23" y="connsiteY11-24"/>
                          </a:cxn>
                          <a:cxn ang="0">
                            <a:pos x="connsiteX12-25" y="connsiteY12-26"/>
                          </a:cxn>
                          <a:cxn ang="0">
                            <a:pos x="connsiteX13-27" y="connsiteY13-28"/>
                          </a:cxn>
                          <a:cxn ang="0">
                            <a:pos x="connsiteX14-29" y="connsiteY14-30"/>
                          </a:cxn>
                          <a:cxn ang="0">
                            <a:pos x="connsiteX15-31" y="connsiteY15-32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US" sz="1465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sp>
              <p:nvSpPr>
                <p:cNvPr id="95" name="Freeform 3"/>
                <p:cNvSpPr/>
                <p:nvPr/>
              </p:nvSpPr>
              <p:spPr bwMode="auto">
                <a:xfrm>
                  <a:off x="5902873" y="1444625"/>
                  <a:ext cx="1670975" cy="1477963"/>
                </a:xfrm>
                <a:custGeom>
                  <a:avLst/>
                  <a:gdLst>
                    <a:gd name="T0" fmla="*/ 2147483647 w 1396"/>
                    <a:gd name="T1" fmla="*/ 2147483647 h 931"/>
                    <a:gd name="T2" fmla="*/ 2147483647 w 1396"/>
                    <a:gd name="T3" fmla="*/ 2147483647 h 931"/>
                    <a:gd name="T4" fmla="*/ 2147483647 w 1396"/>
                    <a:gd name="T5" fmla="*/ 2147483647 h 931"/>
                    <a:gd name="T6" fmla="*/ 2147483647 w 1396"/>
                    <a:gd name="T7" fmla="*/ 2147483647 h 931"/>
                    <a:gd name="T8" fmla="*/ 2147483647 w 1396"/>
                    <a:gd name="T9" fmla="*/ 2147483647 h 931"/>
                    <a:gd name="T10" fmla="*/ 2147483647 w 1396"/>
                    <a:gd name="T11" fmla="*/ 2147483647 h 931"/>
                    <a:gd name="T12" fmla="*/ 2147483647 w 1396"/>
                    <a:gd name="T13" fmla="*/ 2147483647 h 931"/>
                    <a:gd name="T14" fmla="*/ 2147483647 w 1396"/>
                    <a:gd name="T15" fmla="*/ 2147483647 h 931"/>
                    <a:gd name="T16" fmla="*/ 2147483647 w 1396"/>
                    <a:gd name="T17" fmla="*/ 2147483647 h 931"/>
                    <a:gd name="T18" fmla="*/ 2147483647 w 1396"/>
                    <a:gd name="T19" fmla="*/ 2147483647 h 931"/>
                    <a:gd name="T20" fmla="*/ 2147483647 w 1396"/>
                    <a:gd name="T21" fmla="*/ 2147483647 h 931"/>
                    <a:gd name="T22" fmla="*/ 2147483647 w 1396"/>
                    <a:gd name="T23" fmla="*/ 2147483647 h 931"/>
                    <a:gd name="T24" fmla="*/ 2147483647 w 1396"/>
                    <a:gd name="T25" fmla="*/ 2147483647 h 931"/>
                    <a:gd name="T26" fmla="*/ 2147483647 w 1396"/>
                    <a:gd name="T27" fmla="*/ 2147483647 h 931"/>
                    <a:gd name="T28" fmla="*/ 2147483647 w 1396"/>
                    <a:gd name="T29" fmla="*/ 2147483647 h 931"/>
                    <a:gd name="T30" fmla="*/ 2147483647 w 1396"/>
                    <a:gd name="T31" fmla="*/ 2147483647 h 9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96"/>
                    <a:gd name="T49" fmla="*/ 0 h 931"/>
                    <a:gd name="T50" fmla="*/ 1396 w 1396"/>
                    <a:gd name="T51" fmla="*/ 931 h 93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96" h="931">
                      <a:moveTo>
                        <a:pt x="873" y="18"/>
                      </a:moveTo>
                      <a:cubicBezTo>
                        <a:pt x="787" y="32"/>
                        <a:pt x="625" y="55"/>
                        <a:pt x="526" y="89"/>
                      </a:cubicBezTo>
                      <a:cubicBezTo>
                        <a:pt x="426" y="122"/>
                        <a:pt x="346" y="184"/>
                        <a:pt x="278" y="216"/>
                      </a:cubicBezTo>
                      <a:cubicBezTo>
                        <a:pt x="210" y="248"/>
                        <a:pt x="159" y="236"/>
                        <a:pt x="118" y="283"/>
                      </a:cubicBezTo>
                      <a:cubicBezTo>
                        <a:pt x="77" y="330"/>
                        <a:pt x="46" y="416"/>
                        <a:pt x="30" y="497"/>
                      </a:cubicBezTo>
                      <a:cubicBezTo>
                        <a:pt x="14" y="578"/>
                        <a:pt x="0" y="714"/>
                        <a:pt x="24" y="768"/>
                      </a:cubicBezTo>
                      <a:cubicBezTo>
                        <a:pt x="49" y="821"/>
                        <a:pt x="112" y="796"/>
                        <a:pt x="178" y="818"/>
                      </a:cubicBezTo>
                      <a:cubicBezTo>
                        <a:pt x="244" y="840"/>
                        <a:pt x="318" y="886"/>
                        <a:pt x="421" y="902"/>
                      </a:cubicBezTo>
                      <a:cubicBezTo>
                        <a:pt x="524" y="918"/>
                        <a:pt x="681" y="916"/>
                        <a:pt x="793" y="916"/>
                      </a:cubicBezTo>
                      <a:cubicBezTo>
                        <a:pt x="905" y="916"/>
                        <a:pt x="1004" y="931"/>
                        <a:pt x="1095" y="902"/>
                      </a:cubicBezTo>
                      <a:cubicBezTo>
                        <a:pt x="1186" y="873"/>
                        <a:pt x="1291" y="813"/>
                        <a:pt x="1337" y="744"/>
                      </a:cubicBezTo>
                      <a:cubicBezTo>
                        <a:pt x="1383" y="675"/>
                        <a:pt x="1365" y="580"/>
                        <a:pt x="1372" y="487"/>
                      </a:cubicBezTo>
                      <a:cubicBezTo>
                        <a:pt x="1378" y="393"/>
                        <a:pt x="1396" y="256"/>
                        <a:pt x="1377" y="179"/>
                      </a:cubicBezTo>
                      <a:cubicBezTo>
                        <a:pt x="1358" y="102"/>
                        <a:pt x="1314" y="57"/>
                        <a:pt x="1259" y="28"/>
                      </a:cubicBezTo>
                      <a:cubicBezTo>
                        <a:pt x="1203" y="0"/>
                        <a:pt x="1110" y="7"/>
                        <a:pt x="1046" y="5"/>
                      </a:cubicBezTo>
                      <a:cubicBezTo>
                        <a:pt x="981" y="3"/>
                        <a:pt x="959" y="5"/>
                        <a:pt x="873" y="18"/>
                      </a:cubicBezTo>
                      <a:close/>
                    </a:path>
                  </a:pathLst>
                </a:custGeom>
                <a:solidFill>
                  <a:srgbClr val="9CDFF9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44"/>
                <p:cNvSpPr>
                  <a:spLocks noChangeArrowheads="1"/>
                </p:cNvSpPr>
                <p:nvPr/>
              </p:nvSpPr>
              <p:spPr bwMode="auto">
                <a:xfrm>
                  <a:off x="6182273" y="1900238"/>
                  <a:ext cx="955675" cy="70008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prstDash val="dashDot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9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04" name="Group 108"/>
                <p:cNvGrpSpPr/>
                <p:nvPr/>
              </p:nvGrpSpPr>
              <p:grpSpPr bwMode="auto">
                <a:xfrm>
                  <a:off x="6239423" y="2017713"/>
                  <a:ext cx="368300" cy="519112"/>
                  <a:chOff x="1852" y="2562"/>
                  <a:chExt cx="355" cy="471"/>
                </a:xfrm>
              </p:grpSpPr>
              <p:sp>
                <p:nvSpPr>
                  <p:cNvPr id="105" name="Freeform 109"/>
                  <p:cNvSpPr/>
                  <p:nvPr/>
                </p:nvSpPr>
                <p:spPr bwMode="auto">
                  <a:xfrm>
                    <a:off x="1852" y="2621"/>
                    <a:ext cx="318" cy="412"/>
                  </a:xfrm>
                  <a:custGeom>
                    <a:avLst/>
                    <a:gdLst>
                      <a:gd name="T0" fmla="*/ 0 w 318"/>
                      <a:gd name="T1" fmla="*/ 412 h 412"/>
                      <a:gd name="T2" fmla="*/ 3 w 318"/>
                      <a:gd name="T3" fmla="*/ 1 h 412"/>
                      <a:gd name="T4" fmla="*/ 74 w 318"/>
                      <a:gd name="T5" fmla="*/ 0 h 412"/>
                      <a:gd name="T6" fmla="*/ 254 w 318"/>
                      <a:gd name="T7" fmla="*/ 111 h 412"/>
                      <a:gd name="T8" fmla="*/ 318 w 318"/>
                      <a:gd name="T9" fmla="*/ 115 h 412"/>
                      <a:gd name="T10" fmla="*/ 318 w 318"/>
                      <a:gd name="T11" fmla="*/ 308 h 412"/>
                      <a:gd name="T12" fmla="*/ 246 w 318"/>
                      <a:gd name="T13" fmla="*/ 308 h 412"/>
                      <a:gd name="T14" fmla="*/ 74 w 318"/>
                      <a:gd name="T15" fmla="*/ 412 h 412"/>
                      <a:gd name="T16" fmla="*/ 0 w 318"/>
                      <a:gd name="T17" fmla="*/ 412 h 41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18"/>
                      <a:gd name="T28" fmla="*/ 0 h 412"/>
                      <a:gd name="T29" fmla="*/ 318 w 318"/>
                      <a:gd name="T30" fmla="*/ 412 h 41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18" h="412">
                        <a:moveTo>
                          <a:pt x="0" y="412"/>
                        </a:moveTo>
                        <a:lnTo>
                          <a:pt x="3" y="1"/>
                        </a:lnTo>
                        <a:lnTo>
                          <a:pt x="74" y="0"/>
                        </a:lnTo>
                        <a:lnTo>
                          <a:pt x="254" y="111"/>
                        </a:lnTo>
                        <a:lnTo>
                          <a:pt x="318" y="115"/>
                        </a:lnTo>
                        <a:lnTo>
                          <a:pt x="318" y="308"/>
                        </a:lnTo>
                        <a:lnTo>
                          <a:pt x="246" y="308"/>
                        </a:lnTo>
                        <a:lnTo>
                          <a:pt x="74" y="412"/>
                        </a:lnTo>
                        <a:lnTo>
                          <a:pt x="0" y="412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Freeform 110"/>
                  <p:cNvSpPr/>
                  <p:nvPr/>
                </p:nvSpPr>
                <p:spPr bwMode="auto">
                  <a:xfrm>
                    <a:off x="1854" y="2562"/>
                    <a:ext cx="353" cy="369"/>
                  </a:xfrm>
                  <a:custGeom>
                    <a:avLst/>
                    <a:gdLst>
                      <a:gd name="T0" fmla="*/ 0 w 353"/>
                      <a:gd name="T1" fmla="*/ 59 h 369"/>
                      <a:gd name="T2" fmla="*/ 32 w 353"/>
                      <a:gd name="T3" fmla="*/ 0 h 369"/>
                      <a:gd name="T4" fmla="*/ 105 w 353"/>
                      <a:gd name="T5" fmla="*/ 0 h 369"/>
                      <a:gd name="T6" fmla="*/ 276 w 353"/>
                      <a:gd name="T7" fmla="*/ 113 h 369"/>
                      <a:gd name="T8" fmla="*/ 353 w 353"/>
                      <a:gd name="T9" fmla="*/ 113 h 369"/>
                      <a:gd name="T10" fmla="*/ 353 w 353"/>
                      <a:gd name="T11" fmla="*/ 315 h 369"/>
                      <a:gd name="T12" fmla="*/ 318 w 353"/>
                      <a:gd name="T13" fmla="*/ 369 h 369"/>
                      <a:gd name="T14" fmla="*/ 315 w 353"/>
                      <a:gd name="T15" fmla="*/ 173 h 369"/>
                      <a:gd name="T16" fmla="*/ 254 w 353"/>
                      <a:gd name="T17" fmla="*/ 173 h 369"/>
                      <a:gd name="T18" fmla="*/ 75 w 353"/>
                      <a:gd name="T19" fmla="*/ 60 h 369"/>
                      <a:gd name="T20" fmla="*/ 0 w 353"/>
                      <a:gd name="T21" fmla="*/ 59 h 3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353"/>
                      <a:gd name="T34" fmla="*/ 0 h 369"/>
                      <a:gd name="T35" fmla="*/ 353 w 353"/>
                      <a:gd name="T36" fmla="*/ 369 h 3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353" h="369">
                        <a:moveTo>
                          <a:pt x="0" y="59"/>
                        </a:moveTo>
                        <a:lnTo>
                          <a:pt x="32" y="0"/>
                        </a:lnTo>
                        <a:lnTo>
                          <a:pt x="105" y="0"/>
                        </a:lnTo>
                        <a:lnTo>
                          <a:pt x="276" y="113"/>
                        </a:lnTo>
                        <a:lnTo>
                          <a:pt x="353" y="113"/>
                        </a:lnTo>
                        <a:lnTo>
                          <a:pt x="353" y="315"/>
                        </a:lnTo>
                        <a:lnTo>
                          <a:pt x="318" y="369"/>
                        </a:lnTo>
                        <a:lnTo>
                          <a:pt x="315" y="173"/>
                        </a:lnTo>
                        <a:lnTo>
                          <a:pt x="254" y="173"/>
                        </a:lnTo>
                        <a:lnTo>
                          <a:pt x="75" y="60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" name="Line 1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67" y="2674"/>
                    <a:ext cx="34" cy="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880" y="2830"/>
                    <a:ext cx="2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Freeform 113"/>
                  <p:cNvSpPr/>
                  <p:nvPr/>
                </p:nvSpPr>
                <p:spPr bwMode="auto">
                  <a:xfrm>
                    <a:off x="1874" y="2670"/>
                    <a:ext cx="264" cy="105"/>
                  </a:xfrm>
                  <a:custGeom>
                    <a:avLst/>
                    <a:gdLst>
                      <a:gd name="T0" fmla="*/ 0 w 264"/>
                      <a:gd name="T1" fmla="*/ 0 h 105"/>
                      <a:gd name="T2" fmla="*/ 52 w 264"/>
                      <a:gd name="T3" fmla="*/ 0 h 105"/>
                      <a:gd name="T4" fmla="*/ 207 w 264"/>
                      <a:gd name="T5" fmla="*/ 105 h 105"/>
                      <a:gd name="T6" fmla="*/ 264 w 264"/>
                      <a:gd name="T7" fmla="*/ 105 h 10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64"/>
                      <a:gd name="T13" fmla="*/ 0 h 105"/>
                      <a:gd name="T14" fmla="*/ 264 w 264"/>
                      <a:gd name="T15" fmla="*/ 105 h 10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64" h="105">
                        <a:moveTo>
                          <a:pt x="0" y="0"/>
                        </a:moveTo>
                        <a:lnTo>
                          <a:pt x="52" y="0"/>
                        </a:lnTo>
                        <a:lnTo>
                          <a:pt x="207" y="105"/>
                        </a:lnTo>
                        <a:lnTo>
                          <a:pt x="264" y="105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0" name="Freeform 114"/>
                  <p:cNvSpPr/>
                  <p:nvPr/>
                </p:nvSpPr>
                <p:spPr bwMode="auto">
                  <a:xfrm flipV="1">
                    <a:off x="1874" y="2884"/>
                    <a:ext cx="264" cy="105"/>
                  </a:xfrm>
                  <a:custGeom>
                    <a:avLst/>
                    <a:gdLst>
                      <a:gd name="T0" fmla="*/ 0 w 264"/>
                      <a:gd name="T1" fmla="*/ 0 h 105"/>
                      <a:gd name="T2" fmla="*/ 52 w 264"/>
                      <a:gd name="T3" fmla="*/ 0 h 105"/>
                      <a:gd name="T4" fmla="*/ 207 w 264"/>
                      <a:gd name="T5" fmla="*/ 105 h 105"/>
                      <a:gd name="T6" fmla="*/ 264 w 264"/>
                      <a:gd name="T7" fmla="*/ 105 h 10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64"/>
                      <a:gd name="T13" fmla="*/ 0 h 105"/>
                      <a:gd name="T14" fmla="*/ 264 w 264"/>
                      <a:gd name="T15" fmla="*/ 105 h 10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64" h="105">
                        <a:moveTo>
                          <a:pt x="0" y="0"/>
                        </a:moveTo>
                        <a:lnTo>
                          <a:pt x="52" y="0"/>
                        </a:lnTo>
                        <a:lnTo>
                          <a:pt x="207" y="105"/>
                        </a:lnTo>
                        <a:lnTo>
                          <a:pt x="264" y="105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2" name="Group 118"/>
                <p:cNvGrpSpPr/>
                <p:nvPr/>
              </p:nvGrpSpPr>
              <p:grpSpPr bwMode="auto">
                <a:xfrm>
                  <a:off x="4980536" y="1304925"/>
                  <a:ext cx="796925" cy="658813"/>
                  <a:chOff x="1671" y="1861"/>
                  <a:chExt cx="502" cy="415"/>
                </a:xfrm>
              </p:grpSpPr>
              <p:sp>
                <p:nvSpPr>
                  <p:cNvPr id="11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1742" y="1966"/>
                    <a:ext cx="360" cy="310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9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4" name="AutoShape 117"/>
                  <p:cNvSpPr>
                    <a:spLocks noChangeArrowheads="1"/>
                  </p:cNvSpPr>
                  <p:nvPr/>
                </p:nvSpPr>
                <p:spPr bwMode="auto">
                  <a:xfrm>
                    <a:off x="1671" y="1861"/>
                    <a:ext cx="502" cy="12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9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126" name="Group 94"/>
                <p:cNvGrpSpPr/>
                <p:nvPr/>
              </p:nvGrpSpPr>
              <p:grpSpPr bwMode="auto">
                <a:xfrm>
                  <a:off x="3677198" y="2195513"/>
                  <a:ext cx="614363" cy="220662"/>
                  <a:chOff x="322" y="890"/>
                  <a:chExt cx="872" cy="339"/>
                </a:xfrm>
              </p:grpSpPr>
              <p:sp>
                <p:nvSpPr>
                  <p:cNvPr id="127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2" y="1005"/>
                    <a:ext cx="872" cy="22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9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28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394" y="1073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9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2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3"/>
                    <a:ext cx="56" cy="56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9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3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541" y="1070"/>
                    <a:ext cx="56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9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31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70"/>
                    <a:ext cx="56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19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32" name="AutoShape 100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4" name="Rectangle 103"/>
                <p:cNvSpPr>
                  <a:spLocks noChangeArrowheads="1"/>
                </p:cNvSpPr>
                <p:nvPr/>
              </p:nvSpPr>
              <p:spPr bwMode="auto">
                <a:xfrm>
                  <a:off x="4531273" y="2246313"/>
                  <a:ext cx="166688" cy="144462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9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5" name="Freeform 104"/>
                <p:cNvSpPr/>
                <p:nvPr/>
              </p:nvSpPr>
              <p:spPr bwMode="auto">
                <a:xfrm>
                  <a:off x="4007398" y="1801813"/>
                  <a:ext cx="604838" cy="434975"/>
                </a:xfrm>
                <a:custGeom>
                  <a:avLst/>
                  <a:gdLst>
                    <a:gd name="T0" fmla="*/ 2147483647 w 381"/>
                    <a:gd name="T1" fmla="*/ 2147483647 h 274"/>
                    <a:gd name="T2" fmla="*/ 2147483647 w 381"/>
                    <a:gd name="T3" fmla="*/ 2147483647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  <a:gd name="T9" fmla="*/ 0 w 381"/>
                    <a:gd name="T10" fmla="*/ 0 h 274"/>
                    <a:gd name="T11" fmla="*/ 381 w 381"/>
                    <a:gd name="T12" fmla="*/ 274 h 2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aphicFrame>
              <p:nvGraphicFramePr>
                <p:cNvPr id="136" name="Object 3"/>
                <p:cNvGraphicFramePr>
                  <a:graphicFrameLocks noChangeAspect="1"/>
                </p:cNvGraphicFramePr>
                <p:nvPr/>
              </p:nvGraphicFramePr>
              <p:xfrm>
                <a:off x="3667673" y="1598613"/>
                <a:ext cx="490538" cy="3698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08" name="Clip" r:id="rId1" imgW="9515475" imgH="6705600" progId="MS_ClipArt_Gallery.2">
                        <p:embed/>
                      </p:oleObj>
                    </mc:Choice>
                    <mc:Fallback>
                      <p:oleObj name="Clip" r:id="rId1" imgW="9515475" imgH="6705600" progId="MS_ClipArt_Gallery.2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67673" y="1598613"/>
                              <a:ext cx="490538" cy="3698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8" name="AutoShape 131"/>
                <p:cNvSpPr>
                  <a:spLocks noChangeArrowheads="1"/>
                </p:cNvSpPr>
                <p:nvPr/>
              </p:nvSpPr>
              <p:spPr bwMode="auto">
                <a:xfrm>
                  <a:off x="6042573" y="1646238"/>
                  <a:ext cx="1206500" cy="261937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prstDash val="dashDot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9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42" name="Group 141"/>
                <p:cNvGrpSpPr/>
                <p:nvPr/>
              </p:nvGrpSpPr>
              <p:grpSpPr bwMode="auto">
                <a:xfrm>
                  <a:off x="2740573" y="1985963"/>
                  <a:ext cx="642938" cy="644525"/>
                  <a:chOff x="-44" y="1473"/>
                  <a:chExt cx="981" cy="1105"/>
                </a:xfrm>
              </p:grpSpPr>
              <p:pic>
                <p:nvPicPr>
                  <p:cNvPr id="143" name="Picture 142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4" name="Freeform 143"/>
                  <p:cNvSpPr/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8034 w 356"/>
                      <a:gd name="T3" fmla="*/ 1220 h 368"/>
                      <a:gd name="T4" fmla="*/ 21394 w 356"/>
                      <a:gd name="T5" fmla="*/ 25425 h 368"/>
                      <a:gd name="T6" fmla="*/ 4715 w 356"/>
                      <a:gd name="T7" fmla="*/ 31797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9" name="Line 16"/>
                <p:cNvSpPr>
                  <a:spLocks noChangeShapeType="1"/>
                </p:cNvSpPr>
                <p:nvPr/>
              </p:nvSpPr>
              <p:spPr bwMode="auto">
                <a:xfrm>
                  <a:off x="7384011" y="1897063"/>
                  <a:ext cx="469236" cy="2656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288386" y="2306638"/>
                  <a:ext cx="193833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123"/>
                <p:cNvSpPr/>
                <p:nvPr/>
              </p:nvSpPr>
              <p:spPr bwMode="auto">
                <a:xfrm>
                  <a:off x="6612486" y="2327275"/>
                  <a:ext cx="463550" cy="1009650"/>
                </a:xfrm>
                <a:custGeom>
                  <a:avLst/>
                  <a:gdLst>
                    <a:gd name="T0" fmla="*/ 0 w 292"/>
                    <a:gd name="T1" fmla="*/ 0 h 636"/>
                    <a:gd name="T2" fmla="*/ 2147483647 w 292"/>
                    <a:gd name="T3" fmla="*/ 0 h 636"/>
                    <a:gd name="T4" fmla="*/ 2147483647 w 292"/>
                    <a:gd name="T5" fmla="*/ 2147483647 h 636"/>
                    <a:gd name="T6" fmla="*/ 2147483647 w 292"/>
                    <a:gd name="T7" fmla="*/ 2147483647 h 6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2"/>
                    <a:gd name="T13" fmla="*/ 0 h 636"/>
                    <a:gd name="T14" fmla="*/ 292 w 292"/>
                    <a:gd name="T15" fmla="*/ 636 h 6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2" h="636">
                      <a:moveTo>
                        <a:pt x="0" y="0"/>
                      </a:moveTo>
                      <a:lnTo>
                        <a:pt x="130" y="0"/>
                      </a:lnTo>
                      <a:lnTo>
                        <a:pt x="130" y="636"/>
                      </a:lnTo>
                      <a:lnTo>
                        <a:pt x="292" y="63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321598" y="2308225"/>
                  <a:ext cx="365125" cy="15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4294736" y="2308225"/>
                  <a:ext cx="2397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12"/>
                <p:cNvSpPr>
                  <a:spLocks noChangeArrowheads="1"/>
                </p:cNvSpPr>
                <p:nvPr/>
              </p:nvSpPr>
              <p:spPr bwMode="auto">
                <a:xfrm>
                  <a:off x="7283998" y="1779588"/>
                  <a:ext cx="193675" cy="19367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9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990311" y="1920875"/>
                  <a:ext cx="317500" cy="3365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8" name="Group 135"/>
                <p:cNvGrpSpPr/>
                <p:nvPr/>
              </p:nvGrpSpPr>
              <p:grpSpPr bwMode="auto">
                <a:xfrm>
                  <a:off x="2330998" y="2384425"/>
                  <a:ext cx="3162300" cy="1304926"/>
                  <a:chOff x="462" y="1538"/>
                  <a:chExt cx="1992" cy="822"/>
                </a:xfrm>
              </p:grpSpPr>
              <p:sp>
                <p:nvSpPr>
                  <p:cNvPr id="119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2" y="2094"/>
                    <a:ext cx="1740" cy="2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lvl="0" algn="ctr">
                      <a:lnSpc>
                        <a:spcPct val="85000"/>
                      </a:lnSpc>
                      <a:defRPr/>
                    </a:pPr>
                    <a:r>
                      <a:rPr kumimoji="0" lang="zh-CN" altLang="en-US" sz="1625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rPr>
                      <a:t>语音、数据在不同频率</a:t>
                    </a:r>
                    <a:r>
                      <a:rPr lang="zh-CN" altLang="en-US" sz="1625" dirty="0">
                        <a:solidFill>
                          <a:prstClr val="black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下传输</a:t>
                    </a:r>
                    <a:endParaRPr kumimoji="0" lang="zh-CN" altLang="en-US" sz="1625" b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20" name="Line 1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93" y="1538"/>
                    <a:ext cx="361" cy="584"/>
                  </a:xfrm>
                  <a:prstGeom prst="lin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 type="none" w="med" len="med"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1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5491827" y="2558769"/>
                  <a:ext cx="1462693" cy="7514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1465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数字用户线接入复用器</a:t>
                  </a:r>
                  <a:r>
                    <a:rPr lang="en-US" altLang="zh-CN" sz="1465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DSLAM</a:t>
                  </a:r>
                  <a:endParaRPr kumimoji="0" lang="zh-CN" alt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0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514668" y="1655153"/>
                  <a:ext cx="1252982" cy="421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2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电话网络</a:t>
                  </a:r>
                  <a:endParaRPr kumimoji="0" lang="zh-CN" altLang="en-US" sz="162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" name="Oval 12"/>
                <p:cNvSpPr>
                  <a:spLocks noChangeArrowheads="1"/>
                </p:cNvSpPr>
                <p:nvPr/>
              </p:nvSpPr>
              <p:spPr bwMode="auto">
                <a:xfrm>
                  <a:off x="6806478" y="2198053"/>
                  <a:ext cx="193675" cy="19367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9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110230" y="2505960"/>
                  <a:ext cx="1605915" cy="7514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电缆</a:t>
                  </a:r>
                  <a:endParaRPr kumimoji="0" lang="en-US" alt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146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调制解调器</a:t>
                  </a:r>
                  <a:endParaRPr kumimoji="0" lang="en-US" altLang="en-US" sz="146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1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158615" y="2424430"/>
                  <a:ext cx="1044575" cy="4039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162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分路器</a:t>
                  </a:r>
                  <a:endParaRPr kumimoji="0" lang="en-US" altLang="en-US" sz="162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sp>
          <p:nvSpPr>
            <p:cNvPr id="141" name="Text Box 133"/>
            <p:cNvSpPr txBox="1">
              <a:spLocks noChangeArrowheads="1"/>
            </p:cNvSpPr>
            <p:nvPr/>
          </p:nvSpPr>
          <p:spPr bwMode="auto">
            <a:xfrm>
              <a:off x="5703282" y="1353015"/>
              <a:ext cx="1061286" cy="65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65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DSL接入</a:t>
              </a:r>
              <a:endParaRPr kumimoji="0" lang="zh-CN" altLang="en-US" sz="1465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65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多路复用</a:t>
              </a:r>
              <a:endParaRPr kumimoji="0" lang="zh-CN" altLang="en-US" sz="1465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971638" y="2919129"/>
            <a:ext cx="2831465" cy="69151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我国已广泛升级为</a:t>
            </a:r>
            <a:r>
              <a:rPr lang="en-US" altLang="zh-CN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FTTH</a:t>
            </a:r>
            <a:endParaRPr lang="en-US" altLang="zh-CN" sz="195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国外依然大量使用</a:t>
            </a:r>
            <a:r>
              <a:rPr lang="en-US" altLang="zh-CN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DSL</a:t>
            </a:r>
            <a:r>
              <a:rPr lang="en-US" altLang="zh-CN" sz="195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</a:t>
            </a:r>
            <a:endParaRPr lang="zh-CN" altLang="en-US" sz="100" dirty="0"/>
          </a:p>
        </p:txBody>
      </p:sp>
      <p:sp>
        <p:nvSpPr>
          <p:cNvPr id="116" name="Text Box 17"/>
          <p:cNvSpPr txBox="1">
            <a:spLocks noChangeArrowheads="1"/>
          </p:cNvSpPr>
          <p:nvPr/>
        </p:nvSpPr>
        <p:spPr bwMode="auto">
          <a:xfrm>
            <a:off x="7883655" y="5362846"/>
            <a:ext cx="1010920" cy="30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kumimoji="0" lang="zh-CN" altLang="en-US" sz="162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网络</a:t>
            </a:r>
            <a:endParaRPr kumimoji="0" lang="zh-CN" altLang="en-US" sz="16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z="815" smtClean="0"/>
            </a:fld>
            <a:endParaRPr kumimoji="1" lang="zh-CN" altLang="en-US" sz="81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1"/>
  <p:tag name="KSO_WM_UNIT_ID" val="diagram160564_5*n_h_h_i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160564_5*n_h_i*1_1_4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160564_5*n_h_i*1_1_5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564_5*n_h_h_f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160564_5*n_h_h_f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160564_5*n_h_h_f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160564_5*n_h_h_f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160564_5*n_h_h_i*1_2_1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ID" val="diagram160564_5*n_h_h_i*1_2_2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ID" val="diagram160564_5*n_h_h_i*1_2_3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2"/>
  <p:tag name="KSO_WM_UNIT_ID" val="diagram160564_5*n_h_h_i*1_2_4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160564_5*n_h_h_i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2"/>
  <p:tag name="KSO_WM_UNIT_ID" val="diagram160564_5*n_h_h_i*1_2_5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2"/>
  <p:tag name="KSO_WM_UNIT_ID" val="diagram160564_5*n_h_h_i*1_2_5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160564_5*n_h_h_i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160564_5*n_h_h_i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diagram160564_5*n_h_h_i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1"/>
  <p:tag name="KSO_WM_UNIT_ID" val="diagram160564_5*n_h_h_i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564_5*n_h_i*1_1_1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160564_5*n_h_i*1_1_2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160564_5*n_h_i*1_1_3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中北大学教案3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5160</Words>
  <Application>WPS 演示</Application>
  <PresentationFormat/>
  <Paragraphs>859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3" baseType="lpstr">
      <vt:lpstr>Arial</vt:lpstr>
      <vt:lpstr>宋体</vt:lpstr>
      <vt:lpstr>Wingdings</vt:lpstr>
      <vt:lpstr>Corbel</vt:lpstr>
      <vt:lpstr>Times New Roman</vt:lpstr>
      <vt:lpstr>Tahoma</vt:lpstr>
      <vt:lpstr>Arial</vt:lpstr>
      <vt:lpstr>黑体</vt:lpstr>
      <vt:lpstr>华文楷体</vt:lpstr>
      <vt:lpstr>微软雅黑</vt:lpstr>
      <vt:lpstr>等线</vt:lpstr>
      <vt:lpstr>造字工房言宋体</vt:lpstr>
      <vt:lpstr>Arial Black</vt:lpstr>
      <vt:lpstr>Monotype Sorts</vt:lpstr>
      <vt:lpstr>Wingdings</vt:lpstr>
      <vt:lpstr>MS PGothic</vt:lpstr>
      <vt:lpstr>Calibri</vt:lpstr>
      <vt:lpstr>Arial Unicode MS</vt:lpstr>
      <vt:lpstr>Calibri</vt:lpstr>
      <vt:lpstr>Symbol</vt:lpstr>
      <vt:lpstr>中北大学教案3</vt:lpstr>
      <vt:lpstr>Office theme</vt:lpstr>
      <vt:lpstr>MS_ClipArt_Gallery.2</vt:lpstr>
      <vt:lpstr>2.4 宽带接入技术</vt:lpstr>
      <vt:lpstr>PowerPoint 演示文稿</vt:lpstr>
      <vt:lpstr>2.4  宽带接入技术</vt:lpstr>
      <vt:lpstr>2.4  宽带接入技术</vt:lpstr>
      <vt:lpstr>2.4  宽带接入技术</vt:lpstr>
      <vt:lpstr>PowerPoint 演示文稿</vt:lpstr>
      <vt:lpstr>PowerPoint 演示文稿</vt:lpstr>
      <vt:lpstr>非对称的数字用户线(ADSL)</vt:lpstr>
      <vt:lpstr>接入网：数字用户线DSL</vt:lpstr>
      <vt:lpstr>2.4.1  ADSL 技术</vt:lpstr>
      <vt:lpstr>ADSL 的传输距离</vt:lpstr>
      <vt:lpstr>ADSL 的特点</vt:lpstr>
      <vt:lpstr>DMT 技术</vt:lpstr>
      <vt:lpstr>DMT 技术的频谱分布 </vt:lpstr>
      <vt:lpstr>ADSL 的数据率</vt:lpstr>
      <vt:lpstr>ADSL 的组成 </vt:lpstr>
      <vt:lpstr>DSL 的几种类型 （xDSL）</vt:lpstr>
      <vt:lpstr>接入网：同轴电缆</vt:lpstr>
      <vt:lpstr>HFC</vt:lpstr>
      <vt:lpstr>接入网：无线接入</vt:lpstr>
      <vt:lpstr>接入网：企业和家庭网络</vt:lpstr>
      <vt:lpstr>2.4.2  光纤同轴混合网 （HFC网）</vt:lpstr>
      <vt:lpstr>HFC 网采用结点体系结构 </vt:lpstr>
      <vt:lpstr> HFC 网具有双向传输功能， 扩展了传输频带</vt:lpstr>
      <vt:lpstr>电缆调制解调器 (Cable Modem) </vt:lpstr>
      <vt:lpstr>2.4.3  FTTx 技术 </vt:lpstr>
      <vt:lpstr>PowerPoint 演示文稿</vt:lpstr>
      <vt:lpstr>接入网：光纤到户FTTH</vt:lpstr>
      <vt:lpstr>FTTx场景</vt:lpstr>
      <vt:lpstr>接入网概述</vt:lpstr>
    </vt:vector>
  </TitlesOfParts>
  <Company>920</Company>
  <LinksUpToDate>false</LinksUpToDate>
  <SharedDoc>false</SharedDoc>
  <HyperlinksChanged>false</HyperlinksChanged>
  <AppVersion>14.0000</AppVersion>
  <Pages>41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2 章  物理层</dc:title>
  <dc:creator/>
  <cp:lastModifiedBy>黄花鱼</cp:lastModifiedBy>
  <cp:revision>26</cp:revision>
  <dcterms:created xsi:type="dcterms:W3CDTF">2021-03-07T02:04:00Z</dcterms:created>
  <dcterms:modified xsi:type="dcterms:W3CDTF">2021-03-15T01:44:35Z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KSOProductBuildVer">
    <vt:lpwstr>2052-11.1.0.10356</vt:lpwstr>
  </property>
  <property fmtid="{D5CDD505-2E9C-101B-9397-08002B2CF9AE}" pid="4" name="ICV">
    <vt:lpwstr>4947E1CD52B348B7886026219A7987F8</vt:lpwstr>
  </property>
</Properties>
</file>