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media/image1.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7"/>
  </p:notesMasterIdLst>
  <p:handoutMasterIdLst>
    <p:handoutMasterId r:id="rId27"/>
  </p:handoutMasterIdLst>
  <p:sldIdLst>
    <p:sldId id="453" r:id="rId3"/>
    <p:sldId id="476" r:id="rId4"/>
    <p:sldId id="281" r:id="rId5"/>
    <p:sldId id="282" r:id="rId6"/>
    <p:sldId id="450" r:id="rId8"/>
    <p:sldId id="283" r:id="rId9"/>
    <p:sldId id="284" r:id="rId10"/>
    <p:sldId id="285" r:id="rId11"/>
    <p:sldId id="287" r:id="rId12"/>
    <p:sldId id="456" r:id="rId13"/>
    <p:sldId id="457" r:id="rId14"/>
    <p:sldId id="458" r:id="rId15"/>
    <p:sldId id="288" r:id="rId16"/>
    <p:sldId id="289" r:id="rId17"/>
    <p:sldId id="459" r:id="rId18"/>
    <p:sldId id="290" r:id="rId19"/>
    <p:sldId id="291" r:id="rId20"/>
    <p:sldId id="292" r:id="rId21"/>
    <p:sldId id="293" r:id="rId22"/>
    <p:sldId id="295" r:id="rId23"/>
    <p:sldId id="296" r:id="rId24"/>
    <p:sldId id="460" r:id="rId25"/>
    <p:sldId id="461" r:id="rId26"/>
  </p:sldIdLst>
  <p:sldSz cx="9906000" cy="6858000" type="A4"/>
  <p:notesSz cx="7010400" cy="9296400"/>
  <p:defaultTextStyle>
    <a:defPPr>
      <a:defRPr lang="en-US"/>
    </a:defPPr>
    <a:lvl1pPr algn="l" defTabSz="457200" rtl="0" eaLnBrk="0" fontAlgn="base" hangingPunct="0">
      <a:spcBef>
        <a:spcPct val="0"/>
      </a:spcBef>
      <a:spcAft>
        <a:spcPct val="0"/>
      </a:spcAft>
      <a:defRPr kern="1200">
        <a:solidFill>
          <a:schemeClr val="tx1"/>
        </a:solidFill>
        <a:latin typeface="Corbel" panose="020B0503020204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orbel" panose="020B0503020204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orbel" panose="020B0503020204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orbel" panose="020B0503020204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orbel" panose="020B0503020204020204" pitchFamily="34" charset="0"/>
        <a:ea typeface="+mn-ea"/>
        <a:cs typeface="+mn-cs"/>
      </a:defRPr>
    </a:lvl5pPr>
    <a:lvl6pPr marL="2286000" algn="l" defTabSz="914400" rtl="0" eaLnBrk="1" latinLnBrk="0" hangingPunct="1">
      <a:defRPr kern="1200">
        <a:solidFill>
          <a:schemeClr val="tx1"/>
        </a:solidFill>
        <a:latin typeface="Corbel" panose="020B0503020204020204" pitchFamily="34" charset="0"/>
        <a:ea typeface="+mn-ea"/>
        <a:cs typeface="+mn-cs"/>
      </a:defRPr>
    </a:lvl6pPr>
    <a:lvl7pPr marL="2743200" algn="l" defTabSz="914400" rtl="0" eaLnBrk="1" latinLnBrk="0" hangingPunct="1">
      <a:defRPr kern="1200">
        <a:solidFill>
          <a:schemeClr val="tx1"/>
        </a:solidFill>
        <a:latin typeface="Corbel" panose="020B0503020204020204" pitchFamily="34" charset="0"/>
        <a:ea typeface="+mn-ea"/>
        <a:cs typeface="+mn-cs"/>
      </a:defRPr>
    </a:lvl7pPr>
    <a:lvl8pPr marL="3200400" algn="l" defTabSz="914400" rtl="0" eaLnBrk="1" latinLnBrk="0" hangingPunct="1">
      <a:defRPr kern="1200">
        <a:solidFill>
          <a:schemeClr val="tx1"/>
        </a:solidFill>
        <a:latin typeface="Corbel" panose="020B0503020204020204" pitchFamily="34" charset="0"/>
        <a:ea typeface="+mn-ea"/>
        <a:cs typeface="+mn-cs"/>
      </a:defRPr>
    </a:lvl8pPr>
    <a:lvl9pPr marL="3657600" algn="l" defTabSz="914400" rtl="0" eaLnBrk="1" latinLnBrk="0" hangingPunct="1">
      <a:defRPr kern="1200">
        <a:solidFill>
          <a:schemeClr val="tx1"/>
        </a:solidFill>
        <a:latin typeface="Corbel" panose="020B0503020204020204" pitchFamily="34" charset="0"/>
        <a:ea typeface="+mn-ea"/>
        <a:cs typeface="+mn-cs"/>
      </a:defRPr>
    </a:lvl9pPr>
  </p:defaultTextStyle>
  <p:extLst>
    <p:ext uri="{521415D9-36F7-43E2-AB2F-B90AF26B5E84}">
      <p14:sectionLst xmlns:p14="http://schemas.microsoft.com/office/powerpoint/2010/main">
        <p14:section name="默认节" id="{BDEF58BB-7EC2-44AE-AECF-DAFA4170BE83}">
          <p14:sldIdLst>
            <p14:sldId id="453"/>
            <p14:sldId id="476"/>
            <p14:sldId id="281"/>
            <p14:sldId id="282"/>
            <p14:sldId id="450"/>
            <p14:sldId id="283"/>
            <p14:sldId id="284"/>
            <p14:sldId id="285"/>
            <p14:sldId id="287"/>
            <p14:sldId id="456"/>
            <p14:sldId id="457"/>
            <p14:sldId id="458"/>
            <p14:sldId id="288"/>
            <p14:sldId id="289"/>
            <p14:sldId id="459"/>
            <p14:sldId id="290"/>
            <p14:sldId id="291"/>
            <p14:sldId id="292"/>
            <p14:sldId id="293"/>
            <p14:sldId id="295"/>
            <p14:sldId id="296"/>
            <p14:sldId id="460"/>
            <p14:sldId id="461"/>
          </p14:sldIdLst>
        </p14:section>
        <p14:section name="参数 α 与利用率" id="{497D9C6B-57A8-423A-8DB3-1718F5B4E178}">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x" initials="a" lastIdx="7" clrIdx="0"/>
  <p:cmAuthor id="2" name="AN DAOXIN" initials="AD" lastIdx="8"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333399"/>
    <a:srgbClr val="000099"/>
    <a:srgbClr val="000066"/>
    <a:srgbClr val="FFFF66"/>
    <a:srgbClr val="66FF66"/>
    <a:srgbClr val="00FF00"/>
    <a:srgbClr val="0000CC"/>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54" autoAdjust="0"/>
    <p:restoredTop sz="83959" autoAdjust="0"/>
  </p:normalViewPr>
  <p:slideViewPr>
    <p:cSldViewPr>
      <p:cViewPr varScale="1">
        <p:scale>
          <a:sx n="56" d="100"/>
          <a:sy n="56" d="100"/>
        </p:scale>
        <p:origin x="1396" y="76"/>
      </p:cViewPr>
      <p:guideLst>
        <p:guide orient="horz" pos="2160"/>
        <p:guide pos="3189"/>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56" d="100"/>
          <a:sy n="56" d="100"/>
        </p:scale>
        <p:origin x="2492" y="-184"/>
      </p:cViewPr>
      <p:guideLst>
        <p:guide orient="horz" pos="2928"/>
        <p:guide pos="2257"/>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commentAuthors" Target="commentAuthors.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handoutMaster" Target="handoutMasters/handoutMaster1.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a:latin typeface="宋体" panose="02010600030101010101" pitchFamily="2" charset="-122"/>
              </a:defRPr>
            </a:lvl1pPr>
          </a:lstStyle>
          <a:p>
            <a:endParaRPr lang="zh-CN" altLang="en-US"/>
          </a:p>
        </p:txBody>
      </p:sp>
      <p:sp>
        <p:nvSpPr>
          <p:cNvPr id="25603"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latin typeface="宋体" panose="02010600030101010101" pitchFamily="2" charset="-122"/>
              </a:defRPr>
            </a:lvl1pPr>
          </a:lstStyle>
          <a:p>
            <a:endParaRPr lang="en-US" altLang="zh-CN"/>
          </a:p>
        </p:txBody>
      </p:sp>
      <p:sp>
        <p:nvSpPr>
          <p:cNvPr id="25604"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latin typeface="宋体" panose="02010600030101010101" pitchFamily="2" charset="-122"/>
              </a:defRPr>
            </a:lvl1pPr>
          </a:lstStyle>
          <a:p>
            <a:endParaRPr lang="en-US" altLang="zh-CN"/>
          </a:p>
        </p:txBody>
      </p:sp>
      <p:sp>
        <p:nvSpPr>
          <p:cNvPr id="25605"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latin typeface="宋体" panose="02010600030101010101" pitchFamily="2" charset="-122"/>
              </a:defRPr>
            </a:lvl1pPr>
          </a:lstStyle>
          <a:p>
            <a:fld id="{E4C64EE1-592A-45A9-9E8D-8A110C604C90}" type="slidenum">
              <a:rPr lang="zh-CN" altLang="en-US"/>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a:latin typeface="宋体" panose="02010600030101010101" pitchFamily="2" charset="-122"/>
              </a:defRPr>
            </a:lvl1pPr>
          </a:lstStyle>
          <a:p>
            <a:endParaRPr lang="zh-CN" altLang="en-US"/>
          </a:p>
        </p:txBody>
      </p:sp>
      <p:sp>
        <p:nvSpPr>
          <p:cNvPr id="23555"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latin typeface="宋体" panose="02010600030101010101" pitchFamily="2" charset="-122"/>
              </a:defRPr>
            </a:lvl1pPr>
          </a:lstStyle>
          <a:p>
            <a:endParaRPr lang="en-US" altLang="zh-CN"/>
          </a:p>
        </p:txBody>
      </p:sp>
      <p:sp>
        <p:nvSpPr>
          <p:cNvPr id="23556" name="Rectangle 4"/>
          <p:cNvSpPr>
            <a:spLocks noGrp="1" noRot="1" noChangeAspect="1" noChangeArrowheads="1" noTextEdit="1"/>
          </p:cNvSpPr>
          <p:nvPr>
            <p:ph type="sldImg" idx="2"/>
          </p:nvPr>
        </p:nvSpPr>
        <p:spPr bwMode="auto">
          <a:xfrm>
            <a:off x="987425" y="696913"/>
            <a:ext cx="5035550" cy="3486150"/>
          </a:xfrm>
          <a:prstGeom prst="rect">
            <a:avLst/>
          </a:prstGeom>
          <a:no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557"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endParaRPr lang="en-US" altLang="zh-CN"/>
          </a:p>
          <a:p>
            <a:pPr lvl="1"/>
            <a:r>
              <a:rPr lang="en-US" altLang="zh-CN"/>
              <a:t>5656</a:t>
            </a:r>
            <a:endParaRPr lang="en-US" altLang="zh-CN"/>
          </a:p>
          <a:p>
            <a:pPr lvl="2"/>
            <a:r>
              <a:rPr lang="zh-CN" altLang="en-US"/>
              <a:t>第三级</a:t>
            </a:r>
            <a:endParaRPr lang="en-US" altLang="zh-CN"/>
          </a:p>
          <a:p>
            <a:pPr lvl="3"/>
            <a:r>
              <a:rPr lang="zh-CN" altLang="en-US"/>
              <a:t>第四级</a:t>
            </a:r>
            <a:endParaRPr lang="en-US" altLang="zh-CN"/>
          </a:p>
          <a:p>
            <a:pPr lvl="4"/>
            <a:r>
              <a:rPr lang="zh-CN" altLang="en-US"/>
              <a:t>第五级</a:t>
            </a:r>
            <a:endParaRPr lang="en-US" altLang="zh-CN"/>
          </a:p>
        </p:txBody>
      </p:sp>
      <p:sp>
        <p:nvSpPr>
          <p:cNvPr id="23558"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latin typeface="宋体" panose="02010600030101010101" pitchFamily="2" charset="-122"/>
              </a:defRPr>
            </a:lvl1pPr>
          </a:lstStyle>
          <a:p>
            <a:endParaRPr lang="en-US" altLang="zh-CN"/>
          </a:p>
        </p:txBody>
      </p:sp>
      <p:sp>
        <p:nvSpPr>
          <p:cNvPr id="23559"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latin typeface="宋体" panose="02010600030101010101" pitchFamily="2" charset="-122"/>
              </a:defRPr>
            </a:lvl1pPr>
          </a:lstStyle>
          <a:p>
            <a:fld id="{8DA2099C-E03D-4BEA-80BD-EC59252D8E32}"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DBA564C-AC6C-42C6-802B-3C5EF338E672}" type="slidenum">
              <a:rPr lang="en-US" altLang="zh-CN"/>
            </a:fld>
            <a:endParaRPr lang="en-US" altLang="zh-CN"/>
          </a:p>
        </p:txBody>
      </p:sp>
      <p:sp>
        <p:nvSpPr>
          <p:cNvPr id="268290" name="Rectangle 2"/>
          <p:cNvSpPr>
            <a:spLocks noGrp="1" noRot="1" noChangeAspect="1" noChangeArrowheads="1" noTextEdit="1"/>
          </p:cNvSpPr>
          <p:nvPr>
            <p:ph type="sldImg"/>
          </p:nvPr>
        </p:nvSpPr>
        <p:spPr/>
      </p:sp>
      <p:sp>
        <p:nvSpPr>
          <p:cNvPr id="268291" name="Rectangle 3"/>
          <p:cNvSpPr>
            <a:spLocks noGrp="1" noChangeArrowheads="1"/>
          </p:cNvSpPr>
          <p:nvPr>
            <p:ph type="body" idx="1"/>
          </p:nvPr>
        </p:nvSpPr>
        <p:spPr/>
        <p:txBody>
          <a:bodyPr/>
          <a:lstStyle/>
          <a:p>
            <a:r>
              <a:rPr lang="en-US" altLang="zh-CN" sz="1200" b="0" i="0" u="none" strike="noStrike" kern="1200" baseline="0" dirty="0">
                <a:solidFill>
                  <a:schemeClr val="tx1"/>
                </a:solidFill>
                <a:latin typeface="宋体" panose="02010600030101010101" pitchFamily="2" charset="-122"/>
                <a:ea typeface="宋体" panose="02010600030101010101" pitchFamily="2" charset="-122"/>
                <a:cs typeface="+mn-cs"/>
              </a:rPr>
              <a:t>SLIP</a:t>
            </a:r>
            <a:r>
              <a:rPr lang="zh-CN" altLang="en-US" sz="1200" b="0" i="0" u="none" strike="noStrike" kern="1200" baseline="0" dirty="0">
                <a:solidFill>
                  <a:schemeClr val="tx1"/>
                </a:solidFill>
                <a:latin typeface="宋体" panose="02010600030101010101" pitchFamily="2" charset="-122"/>
                <a:ea typeface="宋体" panose="02010600030101010101" pitchFamily="2" charset="-122"/>
                <a:cs typeface="+mn-cs"/>
              </a:rPr>
              <a:t>的全称是</a:t>
            </a:r>
            <a:r>
              <a:rPr lang="en-US" altLang="zh-CN" sz="1200" b="0" i="0" u="none" strike="noStrike" kern="1200" baseline="0" dirty="0">
                <a:solidFill>
                  <a:schemeClr val="tx1"/>
                </a:solidFill>
                <a:latin typeface="宋体" panose="02010600030101010101" pitchFamily="2" charset="-122"/>
                <a:ea typeface="宋体" panose="02010600030101010101" pitchFamily="2" charset="-122"/>
                <a:cs typeface="+mn-cs"/>
              </a:rPr>
              <a:t>Serial Line IP</a:t>
            </a:r>
            <a:r>
              <a:rPr lang="zh-CN" altLang="en-US" sz="1200" b="0" i="0" u="none" strike="noStrike" kern="1200" baseline="0" dirty="0">
                <a:solidFill>
                  <a:schemeClr val="tx1"/>
                </a:solidFill>
                <a:latin typeface="宋体" panose="02010600030101010101" pitchFamily="2" charset="-122"/>
                <a:ea typeface="宋体" panose="02010600030101010101" pitchFamily="2" charset="-122"/>
                <a:cs typeface="+mn-cs"/>
              </a:rPr>
              <a:t>。它是一种在串行线路上对</a:t>
            </a:r>
            <a:r>
              <a:rPr lang="en-US" altLang="zh-CN" sz="1200" b="0" i="0" u="none" strike="noStrike" kern="1200" baseline="0" dirty="0">
                <a:solidFill>
                  <a:schemeClr val="tx1"/>
                </a:solidFill>
                <a:latin typeface="宋体" panose="02010600030101010101" pitchFamily="2" charset="-122"/>
                <a:ea typeface="宋体" panose="02010600030101010101" pitchFamily="2" charset="-122"/>
                <a:cs typeface="+mn-cs"/>
              </a:rPr>
              <a:t>IP</a:t>
            </a:r>
            <a:r>
              <a:rPr lang="zh-CN" altLang="en-US" sz="1200" b="0" i="0" u="none" strike="noStrike" kern="1200" baseline="0" dirty="0">
                <a:solidFill>
                  <a:schemeClr val="tx1"/>
                </a:solidFill>
                <a:latin typeface="宋体" panose="02010600030101010101" pitchFamily="2" charset="-122"/>
                <a:ea typeface="宋体" panose="02010600030101010101" pitchFamily="2" charset="-122"/>
                <a:cs typeface="+mn-cs"/>
              </a:rPr>
              <a:t>数据报进行封装的简单形式，在</a:t>
            </a:r>
            <a:r>
              <a:rPr lang="en-US" altLang="zh-CN" sz="1200" b="0" i="0" u="none" strike="noStrike" kern="1200" baseline="0" dirty="0">
                <a:solidFill>
                  <a:schemeClr val="tx1"/>
                </a:solidFill>
                <a:latin typeface="宋体" panose="02010600030101010101" pitchFamily="2" charset="-122"/>
                <a:ea typeface="宋体" panose="02010600030101010101" pitchFamily="2" charset="-122"/>
                <a:cs typeface="+mn-cs"/>
              </a:rPr>
              <a:t>RFC 1055[</a:t>
            </a:r>
            <a:r>
              <a:rPr lang="en-US" altLang="zh-CN" sz="1200" b="0" i="0" u="none" strike="noStrike" kern="1200" baseline="0" dirty="0" err="1">
                <a:solidFill>
                  <a:schemeClr val="tx1"/>
                </a:solidFill>
                <a:latin typeface="宋体" panose="02010600030101010101" pitchFamily="2" charset="-122"/>
                <a:ea typeface="宋体" panose="02010600030101010101" pitchFamily="2" charset="-122"/>
                <a:cs typeface="+mn-cs"/>
              </a:rPr>
              <a:t>Romkey</a:t>
            </a:r>
            <a:r>
              <a:rPr lang="en-US" altLang="zh-CN" sz="1200" b="0" i="0" u="none" strike="noStrike" kern="1200" baseline="0" dirty="0">
                <a:solidFill>
                  <a:schemeClr val="tx1"/>
                </a:solidFill>
                <a:latin typeface="宋体" panose="02010600030101010101" pitchFamily="2" charset="-122"/>
                <a:ea typeface="宋体" panose="02010600030101010101" pitchFamily="2" charset="-122"/>
                <a:cs typeface="+mn-cs"/>
              </a:rPr>
              <a:t> 1988]</a:t>
            </a:r>
            <a:r>
              <a:rPr lang="zh-CN" altLang="en-US" sz="1200" b="0" i="0" u="none" strike="noStrike" kern="1200" baseline="0" dirty="0">
                <a:solidFill>
                  <a:schemeClr val="tx1"/>
                </a:solidFill>
                <a:latin typeface="宋体" panose="02010600030101010101" pitchFamily="2" charset="-122"/>
                <a:ea typeface="宋体" panose="02010600030101010101" pitchFamily="2" charset="-122"/>
                <a:cs typeface="+mn-cs"/>
              </a:rPr>
              <a:t>中有详细描述。</a:t>
            </a:r>
            <a:r>
              <a:rPr lang="en-US" altLang="zh-CN" sz="1200" b="0" i="0" u="none" strike="noStrike" kern="1200" baseline="0" dirty="0">
                <a:solidFill>
                  <a:schemeClr val="tx1"/>
                </a:solidFill>
                <a:latin typeface="宋体" panose="02010600030101010101" pitchFamily="2" charset="-122"/>
                <a:ea typeface="宋体" panose="02010600030101010101" pitchFamily="2" charset="-122"/>
                <a:cs typeface="+mn-cs"/>
              </a:rPr>
              <a:t>SLIP</a:t>
            </a:r>
            <a:r>
              <a:rPr lang="zh-CN" altLang="en-US" sz="1200" b="0" i="0" u="none" strike="noStrike" kern="1200" baseline="0" dirty="0">
                <a:solidFill>
                  <a:schemeClr val="tx1"/>
                </a:solidFill>
                <a:latin typeface="宋体" panose="02010600030101010101" pitchFamily="2" charset="-122"/>
                <a:ea typeface="宋体" panose="02010600030101010101" pitchFamily="2" charset="-122"/>
                <a:cs typeface="+mn-cs"/>
              </a:rPr>
              <a:t>适用于家庭中每台计算机几乎都有的</a:t>
            </a:r>
            <a:r>
              <a:rPr lang="en-US" altLang="zh-CN" sz="1200" b="0" i="0" u="none" strike="noStrike" kern="1200" baseline="0" dirty="0">
                <a:solidFill>
                  <a:schemeClr val="tx1"/>
                </a:solidFill>
                <a:latin typeface="宋体" panose="02010600030101010101" pitchFamily="2" charset="-122"/>
                <a:ea typeface="宋体" panose="02010600030101010101" pitchFamily="2" charset="-122"/>
                <a:cs typeface="+mn-cs"/>
              </a:rPr>
              <a:t>RS-232</a:t>
            </a:r>
            <a:r>
              <a:rPr lang="zh-CN" altLang="en-US" sz="1200" b="0" i="0" u="none" strike="noStrike" kern="1200" baseline="0" dirty="0">
                <a:solidFill>
                  <a:schemeClr val="tx1"/>
                </a:solidFill>
                <a:latin typeface="宋体" panose="02010600030101010101" pitchFamily="2" charset="-122"/>
                <a:ea typeface="宋体" panose="02010600030101010101" pitchFamily="2" charset="-122"/>
                <a:cs typeface="+mn-cs"/>
              </a:rPr>
              <a:t>串行端口和高速调制解调器接入</a:t>
            </a:r>
            <a:r>
              <a:rPr lang="en-US" altLang="zh-CN" sz="1200" b="0" i="0" u="none" strike="noStrike" kern="1200" baseline="0" dirty="0">
                <a:solidFill>
                  <a:schemeClr val="tx1"/>
                </a:solidFill>
                <a:latin typeface="宋体" panose="02010600030101010101" pitchFamily="2" charset="-122"/>
                <a:ea typeface="宋体" panose="02010600030101010101" pitchFamily="2" charset="-122"/>
                <a:cs typeface="+mn-cs"/>
              </a:rPr>
              <a:t>Internet</a:t>
            </a:r>
            <a:r>
              <a:rPr lang="zh-CN" altLang="en-US" sz="1200" b="0" i="0" u="none" strike="noStrike" kern="1200" baseline="0" dirty="0">
                <a:solidFill>
                  <a:schemeClr val="tx1"/>
                </a:solidFill>
                <a:latin typeface="宋体" panose="02010600030101010101" pitchFamily="2" charset="-122"/>
                <a:ea typeface="宋体" panose="02010600030101010101" pitchFamily="2" charset="-122"/>
                <a:cs typeface="+mn-cs"/>
              </a:rPr>
              <a:t>。是</a:t>
            </a:r>
            <a:r>
              <a:rPr lang="zh-CN" altLang="en-US" dirty="0"/>
              <a:t>非标准的第二层协议。</a:t>
            </a:r>
            <a:endParaRPr lang="zh-CN"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8A30E75-2978-4627-8828-58B3CE8FB509}" type="slidenum">
              <a:rPr lang="en-US" altLang="zh-CN"/>
            </a:fld>
            <a:endParaRPr lang="en-US" altLang="zh-CN"/>
          </a:p>
        </p:txBody>
      </p:sp>
      <p:sp>
        <p:nvSpPr>
          <p:cNvPr id="387074" name="Rectangle 2"/>
          <p:cNvSpPr>
            <a:spLocks noGrp="1" noRot="1" noChangeAspect="1" noChangeArrowheads="1" noTextEdit="1"/>
          </p:cNvSpPr>
          <p:nvPr>
            <p:ph type="sldImg"/>
          </p:nvPr>
        </p:nvSpPr>
        <p:spPr/>
      </p:sp>
      <p:sp>
        <p:nvSpPr>
          <p:cNvPr id="3870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9890811-7C5B-4030-AFF1-DB10B30568E5}" type="slidenum">
              <a:rPr lang="en-US" altLang="zh-CN"/>
            </a:fld>
            <a:endParaRPr lang="en-US" altLang="zh-CN"/>
          </a:p>
        </p:txBody>
      </p:sp>
      <p:sp>
        <p:nvSpPr>
          <p:cNvPr id="276482" name="Rectangle 2"/>
          <p:cNvSpPr>
            <a:spLocks noGrp="1" noRot="1" noChangeAspect="1" noChangeArrowheads="1" noTextEdit="1"/>
          </p:cNvSpPr>
          <p:nvPr>
            <p:ph type="sldImg"/>
          </p:nvPr>
        </p:nvSpPr>
        <p:spPr/>
      </p:sp>
      <p:sp>
        <p:nvSpPr>
          <p:cNvPr id="2764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1D57173-B50A-447E-9F11-0FDBD8F2B3DB}" type="slidenum">
              <a:rPr lang="en-US" altLang="zh-CN"/>
            </a:fld>
            <a:endParaRPr lang="en-US" altLang="zh-CN"/>
          </a:p>
        </p:txBody>
      </p:sp>
      <p:sp>
        <p:nvSpPr>
          <p:cNvPr id="390146" name="Rectangle 2"/>
          <p:cNvSpPr>
            <a:spLocks noGrp="1" noRot="1" noChangeAspect="1" noChangeArrowheads="1" noTextEdit="1"/>
          </p:cNvSpPr>
          <p:nvPr>
            <p:ph type="sldImg"/>
          </p:nvPr>
        </p:nvSpPr>
        <p:spPr/>
      </p:sp>
      <p:sp>
        <p:nvSpPr>
          <p:cNvPr id="390147" name="Rectangle 3"/>
          <p:cNvSpPr>
            <a:spLocks noGrp="1" noChangeArrowheads="1"/>
          </p:cNvSpPr>
          <p:nvPr>
            <p:ph type="body" idx="1"/>
          </p:nvPr>
        </p:nvSpPr>
        <p:spPr/>
        <p:txBody>
          <a:bodyPr/>
          <a:lstStyle/>
          <a:p>
            <a:r>
              <a:rPr lang="zh-CN" altLang="en-US" dirty="0"/>
              <a:t>        当用户</a:t>
            </a:r>
            <a:r>
              <a:rPr lang="en-US" altLang="zh-CN" dirty="0"/>
              <a:t>PC</a:t>
            </a:r>
            <a:r>
              <a:rPr lang="zh-CN" altLang="en-US" dirty="0"/>
              <a:t>通过调制解调器呼叫路由器时（通常是在屏幕上用鼠标点击一个连接按钮），路由器就能够检测到调制解调器发出的载波信号。在双方建立了物理层连接后，</a:t>
            </a:r>
            <a:r>
              <a:rPr lang="en-US" altLang="zh-CN" dirty="0"/>
              <a:t>PPP</a:t>
            </a:r>
            <a:r>
              <a:rPr lang="zh-CN" altLang="en-US" dirty="0"/>
              <a:t>就进入“链路建立”</a:t>
            </a:r>
            <a:r>
              <a:rPr lang="en-US" altLang="zh-CN" dirty="0"/>
              <a:t>(Link Establish)</a:t>
            </a:r>
            <a:r>
              <a:rPr lang="zh-CN" altLang="en-US" dirty="0"/>
              <a:t>状态，其目的是建立链路层的</a:t>
            </a:r>
            <a:r>
              <a:rPr lang="en-US" altLang="zh-CN" dirty="0"/>
              <a:t>LCP</a:t>
            </a:r>
            <a:r>
              <a:rPr lang="zh-CN" altLang="en-US" dirty="0"/>
              <a:t>连接。 </a:t>
            </a:r>
            <a:endParaRPr lang="en-US" altLang="zh-CN" dirty="0"/>
          </a:p>
          <a:p>
            <a:r>
              <a:rPr lang="en-US" altLang="zh-CN" dirty="0"/>
              <a:t>        LCP</a:t>
            </a:r>
            <a:r>
              <a:rPr lang="zh-CN" altLang="en-US" dirty="0"/>
              <a:t>配置协商，发送</a:t>
            </a:r>
            <a:r>
              <a:rPr lang="en-US" altLang="zh-CN" dirty="0"/>
              <a:t>LCP</a:t>
            </a:r>
            <a:r>
              <a:rPr lang="zh-CN" altLang="en-US" dirty="0"/>
              <a:t>的配置请求帧。对端可以发送以下几种响应帧：</a:t>
            </a:r>
            <a:endParaRPr lang="en-US" altLang="zh-CN" dirty="0"/>
          </a:p>
          <a:p>
            <a:r>
              <a:rPr lang="en-US" altLang="zh-CN" dirty="0"/>
              <a:t>1</a:t>
            </a:r>
            <a:r>
              <a:rPr lang="zh-CN" altLang="en-US" dirty="0"/>
              <a:t>、配置确认帧，所有选项都接受。</a:t>
            </a:r>
            <a:endParaRPr lang="en-US" altLang="zh-CN" dirty="0"/>
          </a:p>
          <a:p>
            <a:r>
              <a:rPr lang="en-US" altLang="zh-CN" dirty="0"/>
              <a:t>2</a:t>
            </a:r>
            <a:r>
              <a:rPr lang="zh-CN" altLang="en-US" dirty="0"/>
              <a:t>、配置否认帧，所有选项都理解但不接受。</a:t>
            </a:r>
            <a:endParaRPr lang="en-US" altLang="zh-CN" dirty="0"/>
          </a:p>
          <a:p>
            <a:r>
              <a:rPr lang="en-US" altLang="zh-CN" dirty="0"/>
              <a:t>3</a:t>
            </a:r>
            <a:r>
              <a:rPr lang="zh-CN" altLang="en-US" dirty="0"/>
              <a:t>、配置拒绝帧，部分选项无法识别或不能接受，需进行协商。</a:t>
            </a:r>
            <a:endParaRPr lang="en-US" altLang="zh-CN" dirty="0"/>
          </a:p>
          <a:p>
            <a:r>
              <a:rPr lang="en-US" altLang="zh-CN" dirty="0"/>
              <a:t>        LCP</a:t>
            </a:r>
            <a:r>
              <a:rPr lang="zh-CN" altLang="en-US" dirty="0"/>
              <a:t>配置选项包括链路上的最大帧长、所使用的鉴别协议</a:t>
            </a:r>
            <a:r>
              <a:rPr lang="en-US" altLang="zh-CN" dirty="0"/>
              <a:t>(authentication protocol)</a:t>
            </a:r>
            <a:r>
              <a:rPr lang="zh-CN" altLang="en-US" dirty="0"/>
              <a:t>的规约（如果有的话），以及不使用</a:t>
            </a:r>
            <a:r>
              <a:rPr lang="en-US" altLang="zh-CN" dirty="0"/>
              <a:t>PPP</a:t>
            </a:r>
            <a:r>
              <a:rPr lang="zh-CN" altLang="en-US" dirty="0"/>
              <a:t>帧中的地址和控制字段（因为这两个字段的值是固定的，没有任何信息量，可以在</a:t>
            </a:r>
            <a:r>
              <a:rPr lang="en-US" altLang="zh-CN" dirty="0"/>
              <a:t>PPP</a:t>
            </a:r>
            <a:r>
              <a:rPr lang="zh-CN" altLang="en-US" dirty="0"/>
              <a:t>帧的首部中省略这两个字节）。 </a:t>
            </a:r>
            <a:endParaRPr lang="zh-CN" altLang="en-US" dirty="0"/>
          </a:p>
          <a:p>
            <a:r>
              <a:rPr lang="zh-CN" altLang="en-US" dirty="0"/>
              <a:t>       协商结束后双方就建立了</a:t>
            </a:r>
            <a:r>
              <a:rPr lang="en-US" altLang="zh-CN" dirty="0"/>
              <a:t>LCP</a:t>
            </a:r>
            <a:r>
              <a:rPr lang="zh-CN" altLang="en-US" dirty="0"/>
              <a:t>链路，接着就进入“鉴别”</a:t>
            </a:r>
            <a:r>
              <a:rPr lang="en-US" altLang="zh-CN" dirty="0"/>
              <a:t>(Authenticate)</a:t>
            </a:r>
            <a:r>
              <a:rPr lang="zh-CN" altLang="en-US" dirty="0"/>
              <a:t>状态。在这一状态，只允许传送</a:t>
            </a:r>
            <a:r>
              <a:rPr lang="en-US" altLang="zh-CN" dirty="0"/>
              <a:t>LCP</a:t>
            </a:r>
            <a:r>
              <a:rPr lang="zh-CN" altLang="en-US" dirty="0"/>
              <a:t>协议的分组、鉴别协议的分组以及监测链路质量的分组。若使用口令鉴别协议</a:t>
            </a:r>
            <a:r>
              <a:rPr lang="en-US" altLang="zh-CN" dirty="0"/>
              <a:t>PAP (Password Authentication Protocol)</a:t>
            </a:r>
            <a:r>
              <a:rPr lang="zh-CN" altLang="en-US" dirty="0"/>
              <a:t>，则需要发起通信的一方发送身份标识符和口令。系统可允许用户重试若干次。如果需要有更好的安全性，则可使用更加复杂的口令握手鉴别协议</a:t>
            </a:r>
            <a:r>
              <a:rPr lang="en-US" altLang="zh-CN" dirty="0"/>
              <a:t>CHAP (Challenge-Handshake Authentication Protocol)</a:t>
            </a:r>
            <a:r>
              <a:rPr lang="zh-CN" altLang="en-US" dirty="0"/>
              <a:t>。若鉴别身份失败，则转到“链路终止”</a:t>
            </a:r>
            <a:r>
              <a:rPr lang="en-US" altLang="zh-CN" dirty="0"/>
              <a:t>(Link Terminate)</a:t>
            </a:r>
            <a:r>
              <a:rPr lang="zh-CN" altLang="en-US" dirty="0"/>
              <a:t>状态。若鉴别成功，则进入“网络层协议”</a:t>
            </a:r>
            <a:r>
              <a:rPr lang="en-US" altLang="zh-CN" dirty="0"/>
              <a:t>(Network-</a:t>
            </a:r>
            <a:r>
              <a:rPr lang="en-US" altLang="zh-CN" dirty="0" err="1"/>
              <a:t>LayerProtocol</a:t>
            </a:r>
            <a:r>
              <a:rPr lang="en-US" altLang="zh-CN" dirty="0"/>
              <a:t>)</a:t>
            </a:r>
            <a:r>
              <a:rPr lang="zh-CN" altLang="en-US" dirty="0"/>
              <a:t>状态。 </a:t>
            </a:r>
            <a:endParaRPr lang="en-US" altLang="zh-CN" dirty="0"/>
          </a:p>
          <a:p>
            <a:r>
              <a:rPr lang="zh-CN" altLang="en-US" dirty="0"/>
              <a:t>        在“网络层协议”状态，</a:t>
            </a:r>
            <a:r>
              <a:rPr lang="en-US" altLang="zh-CN" dirty="0"/>
              <a:t>PPP</a:t>
            </a:r>
            <a:r>
              <a:rPr lang="zh-CN" altLang="en-US" dirty="0"/>
              <a:t>链路的两端的网络控制协议</a:t>
            </a:r>
            <a:r>
              <a:rPr lang="en-US" altLang="zh-CN" dirty="0"/>
              <a:t>NCP</a:t>
            </a:r>
            <a:r>
              <a:rPr lang="zh-CN" altLang="en-US" dirty="0"/>
              <a:t>根据网络层的不同协议互相交换网络层特定的网络控制分组。这个步骤是很重要的，因为现在的路由器都能够同时支持多种的网络层协议。总之，</a:t>
            </a:r>
            <a:r>
              <a:rPr lang="en-US" altLang="zh-CN" dirty="0"/>
              <a:t>PPP</a:t>
            </a:r>
            <a:r>
              <a:rPr lang="zh-CN" altLang="en-US" dirty="0"/>
              <a:t>协议两端的网络层可以运行不同的网络层协议，但仍然可使用同一个</a:t>
            </a:r>
            <a:r>
              <a:rPr lang="en-US" altLang="zh-CN" dirty="0"/>
              <a:t>PPP</a:t>
            </a:r>
            <a:r>
              <a:rPr lang="zh-CN" altLang="en-US" dirty="0"/>
              <a:t>协议进行通信。 </a:t>
            </a:r>
            <a:endParaRPr lang="en-US" altLang="zh-CN" dirty="0"/>
          </a:p>
          <a:p>
            <a:r>
              <a:rPr lang="zh-CN" altLang="en-US" dirty="0"/>
              <a:t>        如果在</a:t>
            </a:r>
            <a:r>
              <a:rPr lang="en-US" altLang="zh-CN" dirty="0"/>
              <a:t>PPP</a:t>
            </a:r>
            <a:r>
              <a:rPr lang="zh-CN" altLang="en-US" dirty="0"/>
              <a:t>链路上运行的是</a:t>
            </a:r>
            <a:r>
              <a:rPr lang="en-US" altLang="zh-CN" dirty="0"/>
              <a:t>IP</a:t>
            </a:r>
            <a:r>
              <a:rPr lang="zh-CN" altLang="en-US" dirty="0"/>
              <a:t>协议，则对</a:t>
            </a:r>
            <a:r>
              <a:rPr lang="en-US" altLang="zh-CN" dirty="0"/>
              <a:t>PPP</a:t>
            </a:r>
            <a:r>
              <a:rPr lang="zh-CN" altLang="en-US" dirty="0"/>
              <a:t>链路的每一端配置</a:t>
            </a:r>
            <a:r>
              <a:rPr lang="en-US" altLang="zh-CN" dirty="0"/>
              <a:t>IP</a:t>
            </a:r>
            <a:r>
              <a:rPr lang="zh-CN" altLang="en-US" dirty="0"/>
              <a:t>协议模块（如分配</a:t>
            </a:r>
            <a:r>
              <a:rPr lang="en-US" altLang="zh-CN" dirty="0"/>
              <a:t>IP</a:t>
            </a:r>
            <a:r>
              <a:rPr lang="zh-CN" altLang="en-US" dirty="0"/>
              <a:t>地扯）时就要使用</a:t>
            </a:r>
            <a:r>
              <a:rPr lang="en-US" altLang="zh-CN" dirty="0"/>
              <a:t>NCP</a:t>
            </a:r>
            <a:r>
              <a:rPr lang="zh-CN" altLang="en-US" dirty="0"/>
              <a:t>中支持</a:t>
            </a:r>
            <a:r>
              <a:rPr lang="en-US" altLang="zh-CN" dirty="0"/>
              <a:t>IP</a:t>
            </a:r>
            <a:r>
              <a:rPr lang="zh-CN" altLang="en-US" dirty="0"/>
              <a:t>的协议</a:t>
            </a:r>
            <a:r>
              <a:rPr lang="en-US" altLang="zh-CN" dirty="0"/>
              <a:t>-IP</a:t>
            </a:r>
            <a:r>
              <a:rPr lang="zh-CN" altLang="en-US" dirty="0"/>
              <a:t>控制协议</a:t>
            </a:r>
            <a:r>
              <a:rPr lang="en-US" altLang="zh-CN" dirty="0"/>
              <a:t>IPCP (IP Control Protocol)</a:t>
            </a:r>
            <a:r>
              <a:rPr lang="zh-CN" altLang="en-US" dirty="0"/>
              <a:t>。</a:t>
            </a:r>
            <a:r>
              <a:rPr lang="en-US" altLang="zh-CN" dirty="0"/>
              <a:t>IPCP</a:t>
            </a:r>
            <a:r>
              <a:rPr lang="zh-CN" altLang="en-US" dirty="0"/>
              <a:t>分组也封装成</a:t>
            </a:r>
            <a:r>
              <a:rPr lang="en-US" altLang="zh-CN" dirty="0"/>
              <a:t>PPP</a:t>
            </a:r>
            <a:r>
              <a:rPr lang="zh-CN" altLang="en-US" dirty="0"/>
              <a:t>帧（其中的协议字段为</a:t>
            </a:r>
            <a:r>
              <a:rPr lang="en-US" altLang="zh-CN" dirty="0"/>
              <a:t>Ox8021</a:t>
            </a:r>
            <a:r>
              <a:rPr lang="zh-CN" altLang="en-US" dirty="0"/>
              <a:t>）在</a:t>
            </a:r>
            <a:r>
              <a:rPr lang="en-US" altLang="zh-CN" dirty="0"/>
              <a:t>PPP</a:t>
            </a:r>
            <a:r>
              <a:rPr lang="zh-CN" altLang="en-US" dirty="0"/>
              <a:t>链路上传送。在低速链路上运行时，双方还可以协商使用压缩的</a:t>
            </a:r>
            <a:r>
              <a:rPr lang="en-US" altLang="zh-CN" dirty="0"/>
              <a:t>TCP</a:t>
            </a:r>
            <a:r>
              <a:rPr lang="zh-CN" altLang="en-US" dirty="0"/>
              <a:t>和</a:t>
            </a:r>
            <a:r>
              <a:rPr lang="en-US" altLang="zh-CN" dirty="0" err="1"/>
              <a:t>lP</a:t>
            </a:r>
            <a:r>
              <a:rPr lang="zh-CN" altLang="en-US" dirty="0"/>
              <a:t>首部，以减少在链路上发送的比特数。 </a:t>
            </a:r>
            <a:endParaRPr lang="zh-CN" altLang="en-US" dirty="0"/>
          </a:p>
          <a:p>
            <a:r>
              <a:rPr lang="zh-CN" altLang="en-US" dirty="0"/>
              <a:t>       当网络层配置完毕后，链路就进入可进行数据通信的“链路打开”</a:t>
            </a:r>
            <a:r>
              <a:rPr lang="en-US" altLang="zh-CN" dirty="0"/>
              <a:t>(Link Open)</a:t>
            </a:r>
            <a:r>
              <a:rPr lang="zh-CN" altLang="en-US" dirty="0"/>
              <a:t>状态。链路的两个</a:t>
            </a:r>
            <a:r>
              <a:rPr lang="en-US" altLang="zh-CN" dirty="0"/>
              <a:t>PPP</a:t>
            </a:r>
            <a:r>
              <a:rPr lang="zh-CN" altLang="en-US" dirty="0"/>
              <a:t>端点可以彼此向对方发送分组。两个</a:t>
            </a:r>
            <a:r>
              <a:rPr lang="en-US" altLang="zh-CN" dirty="0"/>
              <a:t>PPP</a:t>
            </a:r>
            <a:r>
              <a:rPr lang="zh-CN" altLang="en-US" dirty="0"/>
              <a:t>端点还可发送回送请求</a:t>
            </a:r>
            <a:r>
              <a:rPr lang="en-US" altLang="zh-CN" dirty="0"/>
              <a:t>LCP</a:t>
            </a:r>
            <a:r>
              <a:rPr lang="zh-CN" altLang="en-US" dirty="0"/>
              <a:t>分组</a:t>
            </a:r>
            <a:r>
              <a:rPr lang="en-US" altLang="zh-CN" dirty="0"/>
              <a:t>(Echo-Request)</a:t>
            </a:r>
            <a:r>
              <a:rPr lang="zh-CN" altLang="en-US" dirty="0"/>
              <a:t>和回送回答</a:t>
            </a:r>
            <a:r>
              <a:rPr lang="en-US" altLang="zh-CN" dirty="0"/>
              <a:t>LCP</a:t>
            </a:r>
            <a:r>
              <a:rPr lang="zh-CN" altLang="en-US" dirty="0"/>
              <a:t>分组</a:t>
            </a:r>
            <a:r>
              <a:rPr lang="en-US" altLang="zh-CN" dirty="0"/>
              <a:t>(Echo-Reply)</a:t>
            </a:r>
            <a:r>
              <a:rPr lang="zh-CN" altLang="en-US" dirty="0"/>
              <a:t>，以检查链路的状态。 </a:t>
            </a:r>
            <a:endParaRPr lang="zh-CN" altLang="en-US" dirty="0"/>
          </a:p>
          <a:p>
            <a:r>
              <a:rPr lang="zh-CN" altLang="en-US" dirty="0"/>
              <a:t>       数据传输结束后，可以由链路的一端发出终止请求</a:t>
            </a:r>
            <a:r>
              <a:rPr lang="en-US" altLang="zh-CN" dirty="0"/>
              <a:t>LCP</a:t>
            </a:r>
            <a:r>
              <a:rPr lang="zh-CN" altLang="en-US" dirty="0"/>
              <a:t>分组</a:t>
            </a:r>
            <a:r>
              <a:rPr lang="en-US" altLang="zh-CN" dirty="0"/>
              <a:t>(Terminate-Request)</a:t>
            </a:r>
            <a:r>
              <a:rPr lang="zh-CN" altLang="en-US" dirty="0"/>
              <a:t>请求终止链路连接，在收到对方发来的终止确认</a:t>
            </a:r>
            <a:r>
              <a:rPr lang="en-US" altLang="zh-CN" dirty="0"/>
              <a:t>LCP</a:t>
            </a:r>
            <a:r>
              <a:rPr lang="zh-CN" altLang="en-US" dirty="0"/>
              <a:t>分组</a:t>
            </a:r>
            <a:r>
              <a:rPr lang="en-US" altLang="zh-CN" dirty="0"/>
              <a:t>(Terminate-Ack)</a:t>
            </a:r>
            <a:r>
              <a:rPr lang="zh-CN" altLang="en-US" dirty="0"/>
              <a:t>后，转到“链路终止”状态。如果链路出现故障，也会从“链路打开”状态转到“链路终止”状态。当调制解调器的载波停止后，则回到“链路静止”状态。 </a:t>
            </a:r>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6DDBA34-E3EB-4921-81A7-8B5036FE2CE7}" type="slidenum">
              <a:rPr lang="en-US" altLang="zh-CN"/>
            </a:fld>
            <a:endParaRPr lang="en-US" altLang="zh-CN"/>
          </a:p>
        </p:txBody>
      </p:sp>
      <p:sp>
        <p:nvSpPr>
          <p:cNvPr id="269314" name="Rectangle 2"/>
          <p:cNvSpPr>
            <a:spLocks noGrp="1" noRot="1" noChangeAspect="1" noChangeArrowheads="1" noTextEdit="1"/>
          </p:cNvSpPr>
          <p:nvPr>
            <p:ph type="sldImg"/>
          </p:nvPr>
        </p:nvSpPr>
        <p:spPr/>
      </p:sp>
      <p:sp>
        <p:nvSpPr>
          <p:cNvPr id="269315" name="Rectangle 3"/>
          <p:cNvSpPr>
            <a:spLocks noGrp="1" noChangeArrowheads="1"/>
          </p:cNvSpPr>
          <p:nvPr>
            <p:ph type="body" idx="1"/>
          </p:nvPr>
        </p:nvSpPr>
        <p:spPr/>
        <p:txBody>
          <a:bodyPr/>
          <a:lstStyle/>
          <a:p>
            <a:r>
              <a:rPr lang="en-US" altLang="zh-CN" dirty="0" err="1"/>
              <a:t>PPPoE</a:t>
            </a:r>
            <a:r>
              <a:rPr lang="zh-CN" altLang="en-US" dirty="0"/>
              <a:t>、全称是</a:t>
            </a:r>
            <a:r>
              <a:rPr lang="en-US" altLang="zh-CN" dirty="0"/>
              <a:t>Point to Point Protocol over Ethernet</a:t>
            </a:r>
            <a:r>
              <a:rPr lang="zh-CN" altLang="en-US" dirty="0"/>
              <a:t>（基于局域网的点对点通讯协议），这个协议是为了满足越来越多的宽带上网设备</a:t>
            </a:r>
            <a:r>
              <a:rPr lang="en-US" altLang="zh-CN" dirty="0"/>
              <a:t>( </a:t>
            </a:r>
            <a:r>
              <a:rPr lang="zh-CN" altLang="en-US" dirty="0"/>
              <a:t>即 </a:t>
            </a:r>
            <a:r>
              <a:rPr lang="en-US" altLang="zh-CN" dirty="0"/>
              <a:t>ADSL ,FTTX</a:t>
            </a:r>
            <a:r>
              <a:rPr lang="zh-CN" altLang="en-US" dirty="0"/>
              <a:t>，无线等 </a:t>
            </a:r>
            <a:r>
              <a:rPr lang="en-US" altLang="zh-CN" dirty="0"/>
              <a:t>)</a:t>
            </a:r>
            <a:r>
              <a:rPr lang="zh-CN" altLang="en-US" dirty="0"/>
              <a:t>和越来越快的网络之间的通讯而最新制定开发的标准，它基于两个广泛接受的标准即：局域网</a:t>
            </a:r>
            <a:r>
              <a:rPr lang="en-US" altLang="zh-CN" dirty="0"/>
              <a:t>Ethernet</a:t>
            </a:r>
            <a:r>
              <a:rPr lang="zh-CN" altLang="en-US" dirty="0"/>
              <a:t>和</a:t>
            </a:r>
            <a:r>
              <a:rPr lang="en-US" altLang="zh-CN" dirty="0"/>
              <a:t>PPP</a:t>
            </a:r>
            <a:r>
              <a:rPr lang="zh-CN" altLang="en-US" dirty="0"/>
              <a:t>点对点拨号协议。</a:t>
            </a:r>
            <a:endParaRPr lang="en-US" altLang="zh-CN" dirty="0"/>
          </a:p>
          <a:p>
            <a:r>
              <a:rPr lang="en-US" altLang="zh-CN" dirty="0" err="1"/>
              <a:t>PPPoE</a:t>
            </a:r>
            <a:r>
              <a:rPr lang="zh-CN" altLang="en-US" dirty="0"/>
              <a:t>的实质是以太网和拨号网络之间的一个中继协议，把</a:t>
            </a:r>
            <a:r>
              <a:rPr lang="en-US" altLang="zh-CN" dirty="0"/>
              <a:t>PPP</a:t>
            </a:r>
            <a:r>
              <a:rPr lang="zh-CN" altLang="en-US" dirty="0"/>
              <a:t>帧再封装在以太网帧中，他继承了以太网的快速和</a:t>
            </a:r>
            <a:r>
              <a:rPr lang="en-US" altLang="zh-CN" dirty="0"/>
              <a:t>PPP</a:t>
            </a:r>
            <a:r>
              <a:rPr lang="zh-CN" altLang="en-US" dirty="0"/>
              <a:t>拨号的简单，用户验证，</a:t>
            </a:r>
            <a:r>
              <a:rPr lang="en-US" altLang="zh-CN" dirty="0"/>
              <a:t>IP</a:t>
            </a:r>
            <a:r>
              <a:rPr lang="zh-CN" altLang="en-US" dirty="0"/>
              <a:t>分配等优势。这也说明</a:t>
            </a:r>
            <a:r>
              <a:rPr lang="en-US" altLang="zh-CN" dirty="0"/>
              <a:t>PPP</a:t>
            </a:r>
            <a:r>
              <a:rPr lang="zh-CN" altLang="en-US" dirty="0"/>
              <a:t>协议能够适应多种类型链路的一个典型例子。</a:t>
            </a:r>
            <a:endParaRPr lang="zh-CN"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073F0BE-C178-4662-B691-FBBF9EA529B1}" type="slidenum">
              <a:rPr lang="en-US" altLang="zh-CN"/>
            </a:fld>
            <a:endParaRPr lang="en-US" altLang="zh-CN"/>
          </a:p>
        </p:txBody>
      </p:sp>
      <p:sp>
        <p:nvSpPr>
          <p:cNvPr id="382978" name="Rectangle 2"/>
          <p:cNvSpPr>
            <a:spLocks noGrp="1" noRot="1" noChangeAspect="1" noChangeArrowheads="1" noTextEdit="1"/>
          </p:cNvSpPr>
          <p:nvPr>
            <p:ph type="sldImg"/>
          </p:nvPr>
        </p:nvSpPr>
        <p:spPr/>
      </p:sp>
      <p:sp>
        <p:nvSpPr>
          <p:cNvPr id="382979" name="Rectangle 3"/>
          <p:cNvSpPr>
            <a:spLocks noGrp="1" noChangeArrowheads="1"/>
          </p:cNvSpPr>
          <p:nvPr>
            <p:ph type="body" idx="1"/>
          </p:nvPr>
        </p:nvSpPr>
        <p:spPr/>
        <p:txBody>
          <a:bodyPr/>
          <a:lstStyle/>
          <a:p>
            <a:r>
              <a:rPr lang="zh-CN" altLang="en-US" dirty="0"/>
              <a:t>简单</a:t>
            </a:r>
            <a:r>
              <a:rPr lang="en-US" altLang="zh-CN" dirty="0"/>
              <a:t>——</a:t>
            </a:r>
            <a:r>
              <a:rPr lang="zh-CN" altLang="en-US" dirty="0"/>
              <a:t>对数据链路层的帧，不需要纠错，不需要序号，不需要流量控制。提高不同厂商在协议的不同实现上的互操作性。总之，接收时进行</a:t>
            </a:r>
            <a:r>
              <a:rPr lang="en-US" altLang="zh-CN" dirty="0"/>
              <a:t>CRC</a:t>
            </a:r>
            <a:r>
              <a:rPr lang="zh-CN" altLang="en-US" dirty="0"/>
              <a:t>校验，其他都不做。</a:t>
            </a:r>
            <a:endParaRPr lang="zh-CN"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073F0BE-C178-4662-B691-FBBF9EA529B1}" type="slidenum">
              <a:rPr lang="en-US" altLang="zh-CN"/>
            </a:fld>
            <a:endParaRPr lang="en-US" altLang="zh-CN"/>
          </a:p>
        </p:txBody>
      </p:sp>
      <p:sp>
        <p:nvSpPr>
          <p:cNvPr id="382978" name="Rectangle 2"/>
          <p:cNvSpPr>
            <a:spLocks noGrp="1" noRot="1" noChangeAspect="1" noChangeArrowheads="1" noTextEdit="1"/>
          </p:cNvSpPr>
          <p:nvPr>
            <p:ph type="sldImg"/>
          </p:nvPr>
        </p:nvSpPr>
        <p:spPr/>
      </p:sp>
      <p:sp>
        <p:nvSpPr>
          <p:cNvPr id="3829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5962793-8C13-4F0D-A8E0-D9C36FB1495E}" type="slidenum">
              <a:rPr lang="en-US" altLang="zh-CN"/>
            </a:fld>
            <a:endParaRPr lang="en-US" altLang="zh-CN"/>
          </a:p>
        </p:txBody>
      </p:sp>
      <p:sp>
        <p:nvSpPr>
          <p:cNvPr id="270338" name="Rectangle 2"/>
          <p:cNvSpPr>
            <a:spLocks noGrp="1" noRot="1" noChangeAspect="1" noChangeArrowheads="1" noTextEdit="1"/>
          </p:cNvSpPr>
          <p:nvPr>
            <p:ph type="sldImg"/>
          </p:nvPr>
        </p:nvSpPr>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9775844-E2AD-47A7-8C37-16C1609E0AA8}" type="slidenum">
              <a:rPr lang="en-US" altLang="zh-CN"/>
            </a:fld>
            <a:endParaRPr lang="en-US" altLang="zh-CN"/>
          </a:p>
        </p:txBody>
      </p:sp>
      <p:sp>
        <p:nvSpPr>
          <p:cNvPr id="271362" name="Rectangle 2"/>
          <p:cNvSpPr>
            <a:spLocks noGrp="1" noRot="1" noChangeAspect="1" noChangeArrowheads="1" noTextEdit="1"/>
          </p:cNvSpPr>
          <p:nvPr>
            <p:ph type="sldImg"/>
          </p:nvPr>
        </p:nvSpPr>
        <p:spPr/>
      </p:sp>
      <p:sp>
        <p:nvSpPr>
          <p:cNvPr id="271363"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50539F9-71BD-4772-9EC1-F0432404C425}" type="slidenum">
              <a:rPr lang="en-US" altLang="zh-CN"/>
            </a:fld>
            <a:endParaRPr lang="en-US" altLang="zh-CN"/>
          </a:p>
        </p:txBody>
      </p:sp>
      <p:sp>
        <p:nvSpPr>
          <p:cNvPr id="272386" name="Rectangle 2"/>
          <p:cNvSpPr>
            <a:spLocks noGrp="1" noRot="1" noChangeAspect="1" noChangeArrowheads="1" noTextEdit="1"/>
          </p:cNvSpPr>
          <p:nvPr>
            <p:ph type="sldImg"/>
          </p:nvPr>
        </p:nvSpPr>
        <p:spPr/>
      </p:sp>
      <p:sp>
        <p:nvSpPr>
          <p:cNvPr id="272387" name="Rectangle 3"/>
          <p:cNvSpPr>
            <a:spLocks noGrp="1" noChangeArrowheads="1"/>
          </p:cNvSpPr>
          <p:nvPr>
            <p:ph type="body" idx="1"/>
          </p:nvPr>
        </p:nvSpPr>
        <p:spPr/>
        <p:txBody>
          <a:bodyPr/>
          <a:lstStyle/>
          <a:p>
            <a:r>
              <a:rPr lang="en-US" altLang="zh-CN" sz="1200" dirty="0"/>
              <a:t>PPP </a:t>
            </a:r>
            <a:r>
              <a:rPr lang="zh-CN" altLang="zh-CN" sz="1200" dirty="0"/>
              <a:t>帧的首部和尾部分别为</a:t>
            </a:r>
            <a:r>
              <a:rPr lang="en-US" altLang="zh-CN" sz="1200" dirty="0"/>
              <a:t> 4 </a:t>
            </a:r>
            <a:r>
              <a:rPr lang="zh-CN" altLang="zh-CN" sz="1200" dirty="0"/>
              <a:t>个字段和</a:t>
            </a:r>
            <a:r>
              <a:rPr lang="en-US" altLang="zh-CN" sz="1200" dirty="0"/>
              <a:t> 2 </a:t>
            </a:r>
            <a:r>
              <a:rPr lang="zh-CN" altLang="zh-CN" sz="1200" dirty="0"/>
              <a:t>个字段。</a:t>
            </a:r>
            <a:endParaRPr lang="en-US" altLang="zh-CN" sz="1200" dirty="0"/>
          </a:p>
          <a:p>
            <a:r>
              <a:rPr lang="zh-CN" altLang="en-US" sz="1200" dirty="0"/>
              <a:t>标志字段 </a:t>
            </a:r>
            <a:r>
              <a:rPr lang="en-US" altLang="zh-CN" sz="1200" dirty="0"/>
              <a:t>F = 0x7E </a:t>
            </a:r>
            <a:r>
              <a:rPr lang="zh-CN" altLang="en-US" sz="1200" dirty="0"/>
              <a:t>（符号“</a:t>
            </a:r>
            <a:r>
              <a:rPr lang="en-US" altLang="zh-CN" sz="1200" dirty="0"/>
              <a:t>0x”</a:t>
            </a:r>
            <a:r>
              <a:rPr lang="zh-CN" altLang="en-US" sz="1200" dirty="0"/>
              <a:t>表示后面的字符是用十六进制表示。十六进制的 </a:t>
            </a:r>
            <a:r>
              <a:rPr lang="en-US" altLang="zh-CN" sz="1200" dirty="0"/>
              <a:t>7E </a:t>
            </a:r>
            <a:r>
              <a:rPr lang="zh-CN" altLang="en-US" sz="1200" dirty="0"/>
              <a:t>的二进制表示是 </a:t>
            </a:r>
            <a:r>
              <a:rPr lang="en-US" altLang="zh-CN" sz="1200" dirty="0"/>
              <a:t>01111110</a:t>
            </a:r>
            <a:r>
              <a:rPr lang="zh-CN" altLang="en-US" sz="1200" dirty="0"/>
              <a:t>）。</a:t>
            </a:r>
            <a:endParaRPr lang="en-US" altLang="zh-CN" sz="1200" dirty="0"/>
          </a:p>
          <a:p>
            <a:r>
              <a:rPr lang="zh-CN" altLang="en-US" sz="1200" dirty="0"/>
              <a:t>地址字段 </a:t>
            </a:r>
            <a:r>
              <a:rPr lang="en-US" altLang="zh-CN" sz="1200" dirty="0"/>
              <a:t>A </a:t>
            </a:r>
            <a:r>
              <a:rPr lang="zh-CN" altLang="en-US" sz="1200" dirty="0"/>
              <a:t>只置为 </a:t>
            </a:r>
            <a:r>
              <a:rPr lang="en-US" altLang="zh-CN" sz="1200" dirty="0"/>
              <a:t>0xFF</a:t>
            </a:r>
            <a:r>
              <a:rPr lang="zh-CN" altLang="en-US" sz="1200" dirty="0"/>
              <a:t>。地址字段实际上并不起作用。</a:t>
            </a:r>
            <a:endParaRPr lang="zh-CN" altLang="en-US" sz="1200" dirty="0"/>
          </a:p>
          <a:p>
            <a:r>
              <a:rPr lang="zh-CN" altLang="en-US" sz="1200" dirty="0"/>
              <a:t>控制字段 </a:t>
            </a:r>
            <a:r>
              <a:rPr lang="en-US" altLang="zh-CN" sz="1200" dirty="0"/>
              <a:t>C </a:t>
            </a:r>
            <a:r>
              <a:rPr lang="zh-CN" altLang="en-US" sz="1200" dirty="0"/>
              <a:t>通常置为 </a:t>
            </a:r>
            <a:r>
              <a:rPr lang="en-US" altLang="zh-CN" sz="1200" dirty="0"/>
              <a:t>0x03</a:t>
            </a:r>
            <a:r>
              <a:rPr lang="zh-CN" altLang="en-US" sz="1200" dirty="0"/>
              <a:t>。</a:t>
            </a:r>
            <a:endParaRPr lang="zh-CN" altLang="en-US" sz="1200" dirty="0"/>
          </a:p>
          <a:p>
            <a:r>
              <a:rPr lang="zh-CN" altLang="en-US" dirty="0"/>
              <a:t>尾部中的第一个字段（</a:t>
            </a:r>
            <a:r>
              <a:rPr lang="en-US" altLang="zh-CN" dirty="0"/>
              <a:t>2</a:t>
            </a:r>
            <a:r>
              <a:rPr lang="zh-CN" altLang="en-US" dirty="0"/>
              <a:t>个字节）是使用</a:t>
            </a:r>
            <a:r>
              <a:rPr lang="en-US" altLang="zh-CN" dirty="0"/>
              <a:t>CRC</a:t>
            </a:r>
            <a:r>
              <a:rPr lang="zh-CN" altLang="en-US" dirty="0"/>
              <a:t>校验的帧检验序列</a:t>
            </a:r>
            <a:r>
              <a:rPr lang="en-US" altLang="zh-CN" dirty="0"/>
              <a:t>FCS</a:t>
            </a:r>
            <a:r>
              <a:rPr lang="zh-CN" altLang="en-US" dirty="0"/>
              <a:t>。第二个字段是标志字段。</a:t>
            </a:r>
            <a:endParaRPr lang="zh-CN"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B3ADA55-691A-4E86-895A-9F9E24C5A5B9}" type="slidenum">
              <a:rPr lang="en-US" altLang="zh-CN"/>
            </a:fld>
            <a:endParaRPr lang="en-US" altLang="zh-CN"/>
          </a:p>
        </p:txBody>
      </p:sp>
      <p:sp>
        <p:nvSpPr>
          <p:cNvPr id="273410" name="Rectangle 2"/>
          <p:cNvSpPr>
            <a:spLocks noGrp="1" noRot="1" noChangeAspect="1" noChangeArrowheads="1" noTextEdit="1"/>
          </p:cNvSpPr>
          <p:nvPr>
            <p:ph type="sldImg"/>
          </p:nvPr>
        </p:nvSpPr>
        <p:spPr/>
      </p:sp>
      <p:sp>
        <p:nvSpPr>
          <p:cNvPr id="2734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F0311A6-5B95-476D-AE86-04505C22B924}" type="slidenum">
              <a:rPr lang="en-US" altLang="zh-CN"/>
            </a:fld>
            <a:endParaRPr lang="en-US" altLang="zh-CN"/>
          </a:p>
        </p:txBody>
      </p:sp>
      <p:sp>
        <p:nvSpPr>
          <p:cNvPr id="274434" name="Rectangle 2"/>
          <p:cNvSpPr>
            <a:spLocks noGrp="1" noRot="1" noChangeAspect="1" noChangeArrowheads="1" noTextEdit="1"/>
          </p:cNvSpPr>
          <p:nvPr>
            <p:ph type="sldImg"/>
          </p:nvPr>
        </p:nvSpPr>
        <p:spPr/>
      </p:sp>
      <p:sp>
        <p:nvSpPr>
          <p:cNvPr id="274435"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1" name="Freeform 12"/>
          <p:cNvSpPr/>
          <p:nvPr/>
        </p:nvSpPr>
        <p:spPr bwMode="auto">
          <a:xfrm>
            <a:off x="220133" y="3771900"/>
            <a:ext cx="392113" cy="90488"/>
          </a:xfrm>
          <a:custGeom>
            <a:avLst/>
            <a:gdLst>
              <a:gd name="T0" fmla="*/ 228 w 228"/>
              <a:gd name="T1" fmla="*/ 57 h 57"/>
              <a:gd name="T2" fmla="*/ 0 w 228"/>
              <a:gd name="T3" fmla="*/ 0 h 57"/>
              <a:gd name="T4" fmla="*/ 222 w 228"/>
              <a:gd name="T5" fmla="*/ 54 h 57"/>
              <a:gd name="T6" fmla="*/ 228 w 228"/>
              <a:gd name="T7" fmla="*/ 57 h 57"/>
            </a:gdLst>
            <a:ahLst/>
            <a:cxnLst>
              <a:cxn ang="0">
                <a:pos x="T0" y="T1"/>
              </a:cxn>
              <a:cxn ang="0">
                <a:pos x="T2" y="T3"/>
              </a:cxn>
              <a:cxn ang="0">
                <a:pos x="T4" y="T5"/>
              </a:cxn>
              <a:cxn ang="0">
                <a:pos x="T6" y="T7"/>
              </a:cxn>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 name="Freeform 13"/>
          <p:cNvSpPr/>
          <p:nvPr/>
        </p:nvSpPr>
        <p:spPr bwMode="auto">
          <a:xfrm>
            <a:off x="607087" y="3867150"/>
            <a:ext cx="67071" cy="80963"/>
          </a:xfrm>
          <a:custGeom>
            <a:avLst/>
            <a:gdLst>
              <a:gd name="T0" fmla="*/ 0 w 39"/>
              <a:gd name="T1" fmla="*/ 0 h 51"/>
              <a:gd name="T2" fmla="*/ 39 w 39"/>
              <a:gd name="T3" fmla="*/ 51 h 51"/>
              <a:gd name="T4" fmla="*/ 3 w 39"/>
              <a:gd name="T5" fmla="*/ 0 h 51"/>
              <a:gd name="T6" fmla="*/ 0 w 39"/>
              <a:gd name="T7" fmla="*/ 0 h 51"/>
            </a:gdLst>
            <a:ahLst/>
            <a:cxnLst>
              <a:cxn ang="0">
                <a:pos x="T0" y="T1"/>
              </a:cxn>
              <a:cxn ang="0">
                <a:pos x="T2" y="T3"/>
              </a:cxn>
              <a:cxn ang="0">
                <a:pos x="T4" y="T5"/>
              </a:cxn>
              <a:cxn ang="0">
                <a:pos x="T6" y="T7"/>
              </a:cxn>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 name="Title 1"/>
          <p:cNvSpPr>
            <a:spLocks noGrp="1"/>
          </p:cNvSpPr>
          <p:nvPr>
            <p:ph type="ctrTitle"/>
          </p:nvPr>
        </p:nvSpPr>
        <p:spPr>
          <a:xfrm>
            <a:off x="1884646" y="961535"/>
            <a:ext cx="7526054" cy="3488266"/>
          </a:xfrm>
          <a:prstGeom prst="rect">
            <a:avLst/>
          </a:prstGeom>
        </p:spPr>
        <p:txBody>
          <a:bodyPr anchor="b">
            <a:normAutofit/>
          </a:bodyPr>
          <a:lstStyle>
            <a:lvl1pPr algn="r">
              <a:defRPr sz="54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3167925" y="4402667"/>
            <a:ext cx="6242777" cy="1364531"/>
          </a:xfrm>
          <a:prstGeom prst="rect">
            <a:avLst/>
          </a:prstGeo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13" name="Date Placeholder 3"/>
          <p:cNvSpPr>
            <a:spLocks noGrp="1"/>
          </p:cNvSpPr>
          <p:nvPr>
            <p:ph type="dt" sz="half" idx="10"/>
          </p:nvPr>
        </p:nvSpPr>
        <p:spPr>
          <a:xfrm>
            <a:off x="7936839" y="6116639"/>
            <a:ext cx="928688" cy="365125"/>
          </a:xfrm>
          <a:prstGeom prst="rect">
            <a:avLst/>
          </a:prstGeom>
        </p:spPr>
        <p:txBody>
          <a:bodyPr/>
          <a:lstStyle>
            <a:lvl1pPr>
              <a:defRPr/>
            </a:lvl1pPr>
          </a:lstStyle>
          <a:p>
            <a:endParaRPr lang="en-US" altLang="zh-CN"/>
          </a:p>
        </p:txBody>
      </p:sp>
      <p:sp>
        <p:nvSpPr>
          <p:cNvPr id="14" name="Footer Placeholder 4"/>
          <p:cNvSpPr>
            <a:spLocks noGrp="1"/>
          </p:cNvSpPr>
          <p:nvPr>
            <p:ph type="ftr" sz="quarter" idx="11"/>
          </p:nvPr>
        </p:nvSpPr>
        <p:spPr>
          <a:xfrm>
            <a:off x="3926285" y="6116639"/>
            <a:ext cx="3909086" cy="365125"/>
          </a:xfrm>
          <a:prstGeom prst="rect">
            <a:avLst/>
          </a:prstGeom>
        </p:spPr>
        <p:txBody>
          <a:bodyPr/>
          <a:lstStyle>
            <a:lvl1pPr>
              <a:defRPr/>
            </a:lvl1pPr>
          </a:lstStyle>
          <a:p>
            <a:endParaRPr lang="en-US" altLang="zh-CN"/>
          </a:p>
        </p:txBody>
      </p:sp>
      <p:sp>
        <p:nvSpPr>
          <p:cNvPr id="15" name="Slide Number Placeholder 5"/>
          <p:cNvSpPr>
            <a:spLocks noGrp="1"/>
          </p:cNvSpPr>
          <p:nvPr>
            <p:ph type="sldNum" sz="quarter" idx="12"/>
          </p:nvPr>
        </p:nvSpPr>
        <p:spPr>
          <a:xfrm>
            <a:off x="8965274" y="6116639"/>
            <a:ext cx="445426" cy="365125"/>
          </a:xfrm>
          <a:prstGeom prst="rect">
            <a:avLst/>
          </a:prstGeom>
        </p:spPr>
        <p:txBody>
          <a:bodyPr/>
          <a:lstStyle>
            <a:lvl1pPr>
              <a:defRPr/>
            </a:lvl1pPr>
          </a:lstStyle>
          <a:p>
            <a:fld id="{AC80574E-8B94-4515-ADE1-BF6C35829DF0}" type="slidenum">
              <a:rPr lang="zh-CN" altLang="en-US" smtClean="0"/>
            </a:fld>
            <a:endParaRPr lang="en-US" altLang="zh-CN"/>
          </a:p>
        </p:txBody>
      </p:sp>
      <p:pic>
        <p:nvPicPr>
          <p:cNvPr id="5" name="图片 4"/>
          <p:cNvPicPr>
            <a:picLocks noChangeAspect="1"/>
          </p:cNvPicPr>
          <p:nvPr/>
        </p:nvPicPr>
        <p:blipFill>
          <a:blip r:embed="rId2"/>
          <a:stretch>
            <a:fillRect/>
          </a:stretch>
        </p:blipFill>
        <p:spPr>
          <a:xfrm>
            <a:off x="9712" y="5975305"/>
            <a:ext cx="2641736" cy="882695"/>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206317" y="4732865"/>
            <a:ext cx="8142324" cy="566738"/>
          </a:xfrm>
          <a:prstGeom prst="rect">
            <a:avLst/>
          </a:prstGeo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939140" y="932112"/>
            <a:ext cx="6685320"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0"/>
              <a:t>单击图标添加图片</a:t>
            </a:r>
            <a:endParaRPr lang="en-US" noProof="0" dirty="0"/>
          </a:p>
        </p:txBody>
      </p:sp>
      <p:sp>
        <p:nvSpPr>
          <p:cNvPr id="4" name="Text Placeholder 3"/>
          <p:cNvSpPr>
            <a:spLocks noGrp="1"/>
          </p:cNvSpPr>
          <p:nvPr>
            <p:ph type="body" sz="half" idx="2" hasCustomPrompt="1"/>
          </p:nvPr>
        </p:nvSpPr>
        <p:spPr>
          <a:xfrm>
            <a:off x="1206317" y="5299603"/>
            <a:ext cx="8142324" cy="493712"/>
          </a:xfrm>
          <a:prstGeom prst="rect">
            <a:avLst/>
          </a:prstGeo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6"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7"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206318" y="685800"/>
            <a:ext cx="8142324" cy="3048000"/>
          </a:xfrm>
          <a:prstGeom prst="rect">
            <a:avLst/>
          </a:prstGeom>
        </p:spPr>
        <p:txBody>
          <a:bodyP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206318" y="4343400"/>
            <a:ext cx="8142325" cy="1447800"/>
          </a:xfrm>
          <a:prstGeom prst="rect">
            <a:avLst/>
          </a:prstGeom>
        </p:spPr>
        <p:txBody>
          <a:bodyP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5"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6"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5" name="TextBox 13"/>
          <p:cNvSpPr txBox="1"/>
          <p:nvPr/>
        </p:nvSpPr>
        <p:spPr>
          <a:xfrm>
            <a:off x="1050793" y="863600"/>
            <a:ext cx="495300" cy="584200"/>
          </a:xfrm>
          <a:prstGeom prst="rect">
            <a:avLst/>
          </a:prstGeom>
        </p:spPr>
        <p:txBody>
          <a:bodyPr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n-US" altLang="zh-CN" sz="8000">
                <a:ea typeface="宋体" panose="02010600030101010101" pitchFamily="2" charset="-122"/>
              </a:rPr>
              <a:t>“</a:t>
            </a:r>
            <a:endParaRPr lang="en-US" altLang="zh-CN" sz="8000">
              <a:ea typeface="宋体" panose="02010600030101010101" pitchFamily="2" charset="-122"/>
            </a:endParaRPr>
          </a:p>
        </p:txBody>
      </p:sp>
      <p:sp>
        <p:nvSpPr>
          <p:cNvPr id="6" name="TextBox 14"/>
          <p:cNvSpPr txBox="1"/>
          <p:nvPr/>
        </p:nvSpPr>
        <p:spPr>
          <a:xfrm>
            <a:off x="8853488" y="2819400"/>
            <a:ext cx="495300" cy="584200"/>
          </a:xfrm>
          <a:prstGeom prst="rect">
            <a:avLst/>
          </a:prstGeom>
        </p:spPr>
        <p:txBody>
          <a:bodyPr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algn="r" eaLnBrk="1" hangingPunct="1"/>
            <a:r>
              <a:rPr lang="en-US" altLang="zh-CN" sz="8000">
                <a:ea typeface="宋体" panose="02010600030101010101" pitchFamily="2" charset="-122"/>
              </a:rPr>
              <a:t>”</a:t>
            </a:r>
            <a:endParaRPr lang="en-US" altLang="zh-CN" sz="8000">
              <a:ea typeface="宋体" panose="02010600030101010101" pitchFamily="2" charset="-122"/>
            </a:endParaRPr>
          </a:p>
        </p:txBody>
      </p:sp>
      <p:sp>
        <p:nvSpPr>
          <p:cNvPr id="2" name="Title 1"/>
          <p:cNvSpPr>
            <a:spLocks noGrp="1"/>
          </p:cNvSpPr>
          <p:nvPr>
            <p:ph type="title"/>
          </p:nvPr>
        </p:nvSpPr>
        <p:spPr>
          <a:xfrm>
            <a:off x="1545637" y="685801"/>
            <a:ext cx="7555291" cy="2743199"/>
          </a:xfrm>
          <a:prstGeom prst="rect">
            <a:avLst/>
          </a:prstGeom>
        </p:spPr>
        <p:txBody>
          <a:bodyP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hasCustomPrompt="1"/>
          </p:nvPr>
        </p:nvSpPr>
        <p:spPr>
          <a:xfrm>
            <a:off x="1731421" y="3428999"/>
            <a:ext cx="7183722" cy="381000"/>
          </a:xfrm>
          <a:prstGeom prst="rect">
            <a:avLst/>
          </a:prstGeom>
        </p:spPr>
        <p:txBody>
          <a:bodyP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endParaRPr lang="zh-CN" altLang="en-US"/>
          </a:p>
        </p:txBody>
      </p:sp>
      <p:sp>
        <p:nvSpPr>
          <p:cNvPr id="3" name="Text Placeholder 2"/>
          <p:cNvSpPr>
            <a:spLocks noGrp="1"/>
          </p:cNvSpPr>
          <p:nvPr>
            <p:ph type="body" idx="1" hasCustomPrompt="1"/>
          </p:nvPr>
        </p:nvSpPr>
        <p:spPr>
          <a:xfrm>
            <a:off x="1206317" y="4343400"/>
            <a:ext cx="8142324" cy="1447800"/>
          </a:xfrm>
          <a:prstGeom prst="rect">
            <a:avLst/>
          </a:prstGeom>
        </p:spPr>
        <p:txBody>
          <a:bodyP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7" name="Date Placeholder 3"/>
          <p:cNvSpPr>
            <a:spLocks noGrp="1"/>
          </p:cNvSpPr>
          <p:nvPr>
            <p:ph type="dt" sz="half" idx="14"/>
          </p:nvPr>
        </p:nvSpPr>
        <p:spPr>
          <a:xfrm>
            <a:off x="7971235" y="6116639"/>
            <a:ext cx="930407" cy="365125"/>
          </a:xfrm>
          <a:prstGeom prst="rect">
            <a:avLst/>
          </a:prstGeom>
        </p:spPr>
        <p:txBody>
          <a:bodyPr/>
          <a:lstStyle>
            <a:lvl1pPr>
              <a:defRPr/>
            </a:lvl1pPr>
          </a:lstStyle>
          <a:p>
            <a:endParaRPr lang="en-US" altLang="zh-CN" dirty="0"/>
          </a:p>
        </p:txBody>
      </p:sp>
      <p:sp>
        <p:nvSpPr>
          <p:cNvPr id="8" name="Footer Placeholder 4"/>
          <p:cNvSpPr>
            <a:spLocks noGrp="1"/>
          </p:cNvSpPr>
          <p:nvPr>
            <p:ph type="ftr" sz="quarter" idx="15"/>
          </p:nvPr>
        </p:nvSpPr>
        <p:spPr>
          <a:xfrm>
            <a:off x="2153180" y="6116639"/>
            <a:ext cx="5756143" cy="365125"/>
          </a:xfrm>
          <a:prstGeom prst="rect">
            <a:avLst/>
          </a:prstGeom>
        </p:spPr>
        <p:txBody>
          <a:bodyPr/>
          <a:lstStyle>
            <a:lvl1pPr>
              <a:defRPr/>
            </a:lvl1pPr>
          </a:lstStyle>
          <a:p>
            <a:endParaRPr lang="en-US" altLang="zh-CN"/>
          </a:p>
        </p:txBody>
      </p:sp>
      <p:sp>
        <p:nvSpPr>
          <p:cNvPr id="9" name="Slide Number Placeholder 5"/>
          <p:cNvSpPr>
            <a:spLocks noGrp="1"/>
          </p:cNvSpPr>
          <p:nvPr>
            <p:ph type="sldNum" sz="quarter" idx="16"/>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206320" y="3308581"/>
            <a:ext cx="8142321" cy="1468800"/>
          </a:xfrm>
          <a:prstGeom prst="rect">
            <a:avLst/>
          </a:prstGeom>
        </p:spPr>
        <p:txBody>
          <a:bodyPr anchor="b">
            <a:normAutofit/>
          </a:bodyPr>
          <a:lstStyle>
            <a:lvl1pPr algn="r">
              <a:defRPr sz="32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206317" y="4777381"/>
            <a:ext cx="8142323" cy="860400"/>
          </a:xfrm>
          <a:prstGeom prst="rect">
            <a:avLst/>
          </a:prstGeo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5"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6"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5" name="TextBox 13"/>
          <p:cNvSpPr txBox="1"/>
          <p:nvPr/>
        </p:nvSpPr>
        <p:spPr>
          <a:xfrm>
            <a:off x="1050793" y="863600"/>
            <a:ext cx="495300" cy="584200"/>
          </a:xfrm>
          <a:prstGeom prst="rect">
            <a:avLst/>
          </a:prstGeom>
        </p:spPr>
        <p:txBody>
          <a:bodyPr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n-US" altLang="zh-CN" sz="8000">
                <a:ea typeface="宋体" panose="02010600030101010101" pitchFamily="2" charset="-122"/>
              </a:rPr>
              <a:t>“</a:t>
            </a:r>
            <a:endParaRPr lang="en-US" altLang="zh-CN" sz="8000">
              <a:ea typeface="宋体" panose="02010600030101010101" pitchFamily="2" charset="-122"/>
            </a:endParaRPr>
          </a:p>
        </p:txBody>
      </p:sp>
      <p:sp>
        <p:nvSpPr>
          <p:cNvPr id="6" name="TextBox 14"/>
          <p:cNvSpPr txBox="1"/>
          <p:nvPr/>
        </p:nvSpPr>
        <p:spPr>
          <a:xfrm>
            <a:off x="8853488" y="2819400"/>
            <a:ext cx="495300" cy="584200"/>
          </a:xfrm>
          <a:prstGeom prst="rect">
            <a:avLst/>
          </a:prstGeom>
        </p:spPr>
        <p:txBody>
          <a:bodyPr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algn="r" eaLnBrk="1" hangingPunct="1"/>
            <a:r>
              <a:rPr lang="en-US" altLang="zh-CN" sz="8000">
                <a:ea typeface="宋体" panose="02010600030101010101" pitchFamily="2" charset="-122"/>
              </a:rPr>
              <a:t>”</a:t>
            </a:r>
            <a:endParaRPr lang="en-US" altLang="zh-CN" sz="8000">
              <a:ea typeface="宋体" panose="02010600030101010101" pitchFamily="2" charset="-122"/>
            </a:endParaRPr>
          </a:p>
        </p:txBody>
      </p:sp>
      <p:sp>
        <p:nvSpPr>
          <p:cNvPr id="2" name="Title 1"/>
          <p:cNvSpPr>
            <a:spLocks noGrp="1"/>
          </p:cNvSpPr>
          <p:nvPr>
            <p:ph type="title"/>
          </p:nvPr>
        </p:nvSpPr>
        <p:spPr>
          <a:xfrm>
            <a:off x="1545637" y="685801"/>
            <a:ext cx="7555291" cy="2743199"/>
          </a:xfrm>
          <a:prstGeom prst="rect">
            <a:avLst/>
          </a:prstGeom>
        </p:spPr>
        <p:txBody>
          <a:bodyP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hasCustomPrompt="1"/>
          </p:nvPr>
        </p:nvSpPr>
        <p:spPr>
          <a:xfrm>
            <a:off x="1206319" y="3886200"/>
            <a:ext cx="8142323" cy="889000"/>
          </a:xfrm>
          <a:prstGeom prst="rect">
            <a:avLst/>
          </a:prstGeom>
        </p:spPr>
        <p:txBody>
          <a:bodyPr rtlCol="0" anchor="b">
            <a:normAutofit/>
          </a:bodyPr>
          <a:lstStyle>
            <a:lvl1pPr algn="r">
              <a:buNone/>
              <a:defRPr lang="en-US" sz="2400" b="0" cap="none" dirty="0">
                <a:ln w="3175" cmpd="sng">
                  <a:noFill/>
                </a:ln>
                <a:solidFill>
                  <a:schemeClr val="tx1"/>
                </a:solidFill>
                <a:effectLst/>
              </a:defRPr>
            </a:lvl1pPr>
          </a:lstStyle>
          <a:p>
            <a:pPr lvl="0"/>
            <a:r>
              <a:rPr lang="zh-CN" altLang="en-US"/>
              <a:t>编辑母版文本样式</a:t>
            </a:r>
            <a:endParaRPr lang="zh-CN" altLang="en-US"/>
          </a:p>
        </p:txBody>
      </p:sp>
      <p:sp>
        <p:nvSpPr>
          <p:cNvPr id="3" name="Text Placeholder 2"/>
          <p:cNvSpPr>
            <a:spLocks noGrp="1"/>
          </p:cNvSpPr>
          <p:nvPr>
            <p:ph type="body" idx="1" hasCustomPrompt="1"/>
          </p:nvPr>
        </p:nvSpPr>
        <p:spPr>
          <a:xfrm>
            <a:off x="1206317" y="4775200"/>
            <a:ext cx="8142323" cy="1016000"/>
          </a:xfrm>
          <a:prstGeom prst="rect">
            <a:avLst/>
          </a:prstGeo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7" name="Date Placeholder 3"/>
          <p:cNvSpPr>
            <a:spLocks noGrp="1"/>
          </p:cNvSpPr>
          <p:nvPr>
            <p:ph type="dt" sz="half" idx="14"/>
          </p:nvPr>
        </p:nvSpPr>
        <p:spPr>
          <a:xfrm>
            <a:off x="7971235" y="6116639"/>
            <a:ext cx="930407" cy="365125"/>
          </a:xfrm>
          <a:prstGeom prst="rect">
            <a:avLst/>
          </a:prstGeom>
        </p:spPr>
        <p:txBody>
          <a:bodyPr/>
          <a:lstStyle>
            <a:lvl1pPr>
              <a:defRPr/>
            </a:lvl1pPr>
          </a:lstStyle>
          <a:p>
            <a:endParaRPr lang="en-US" altLang="zh-CN" dirty="0"/>
          </a:p>
        </p:txBody>
      </p:sp>
      <p:sp>
        <p:nvSpPr>
          <p:cNvPr id="8" name="Footer Placeholder 4"/>
          <p:cNvSpPr>
            <a:spLocks noGrp="1"/>
          </p:cNvSpPr>
          <p:nvPr>
            <p:ph type="ftr" sz="quarter" idx="15"/>
          </p:nvPr>
        </p:nvSpPr>
        <p:spPr>
          <a:xfrm>
            <a:off x="2153180" y="6116639"/>
            <a:ext cx="5756143" cy="365125"/>
          </a:xfrm>
          <a:prstGeom prst="rect">
            <a:avLst/>
          </a:prstGeom>
        </p:spPr>
        <p:txBody>
          <a:bodyPr/>
          <a:lstStyle>
            <a:lvl1pPr>
              <a:defRPr/>
            </a:lvl1pPr>
          </a:lstStyle>
          <a:p>
            <a:endParaRPr lang="en-US" altLang="zh-CN"/>
          </a:p>
        </p:txBody>
      </p:sp>
      <p:sp>
        <p:nvSpPr>
          <p:cNvPr id="9" name="Slide Number Placeholder 5"/>
          <p:cNvSpPr>
            <a:spLocks noGrp="1"/>
          </p:cNvSpPr>
          <p:nvPr>
            <p:ph type="sldNum" sz="quarter" idx="16"/>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206319" y="685802"/>
            <a:ext cx="8142324" cy="2727325"/>
          </a:xfrm>
          <a:prstGeom prst="rect">
            <a:avLst/>
          </a:prstGeom>
        </p:spPr>
        <p:txBody>
          <a:bodyPr rtlCol="0">
            <a:normAutofit/>
          </a:bodyPr>
          <a:lstStyle>
            <a:lvl1pPr>
              <a:defRPr lang="en-US" b="0" dirty="0"/>
            </a:lvl1pPr>
          </a:lstStyle>
          <a:p>
            <a:pPr lvl="0"/>
            <a:r>
              <a:rPr lang="zh-CN" altLang="en-US"/>
              <a:t>单击此处编辑母版标题样式</a:t>
            </a:r>
            <a:endParaRPr lang="en-US" dirty="0"/>
          </a:p>
        </p:txBody>
      </p:sp>
      <p:sp>
        <p:nvSpPr>
          <p:cNvPr id="10" name="Text Placeholder 9"/>
          <p:cNvSpPr>
            <a:spLocks noGrp="1"/>
          </p:cNvSpPr>
          <p:nvPr>
            <p:ph type="body" sz="quarter" idx="13" hasCustomPrompt="1"/>
          </p:nvPr>
        </p:nvSpPr>
        <p:spPr>
          <a:xfrm>
            <a:off x="1206318" y="3505200"/>
            <a:ext cx="8142325" cy="838200"/>
          </a:xfrm>
          <a:prstGeom prst="rect">
            <a:avLst/>
          </a:prstGeom>
        </p:spPr>
        <p:txBody>
          <a:bodyPr rtlCol="0" anchor="b">
            <a:normAutofit/>
          </a:bodyPr>
          <a:lstStyle>
            <a:lvl1pPr>
              <a:buNone/>
              <a:defRPr lang="en-US" sz="2800" b="0" cap="none" dirty="0">
                <a:ln w="3175" cmpd="sng">
                  <a:noFill/>
                </a:ln>
                <a:solidFill>
                  <a:schemeClr val="tx1"/>
                </a:solidFill>
                <a:effectLst/>
              </a:defRPr>
            </a:lvl1pPr>
          </a:lstStyle>
          <a:p>
            <a:pPr lvl="0"/>
            <a:r>
              <a:rPr lang="zh-CN" altLang="en-US"/>
              <a:t>编辑母版文本样式</a:t>
            </a:r>
            <a:endParaRPr lang="zh-CN" altLang="en-US"/>
          </a:p>
        </p:txBody>
      </p:sp>
      <p:sp>
        <p:nvSpPr>
          <p:cNvPr id="3" name="Text Placeholder 2"/>
          <p:cNvSpPr>
            <a:spLocks noGrp="1"/>
          </p:cNvSpPr>
          <p:nvPr>
            <p:ph type="body" idx="1" hasCustomPrompt="1"/>
          </p:nvPr>
        </p:nvSpPr>
        <p:spPr>
          <a:xfrm>
            <a:off x="1206318" y="4343400"/>
            <a:ext cx="8142325" cy="1447800"/>
          </a:xfrm>
          <a:prstGeom prst="rect">
            <a:avLst/>
          </a:prstGeo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5" name="Date Placeholder 3"/>
          <p:cNvSpPr>
            <a:spLocks noGrp="1"/>
          </p:cNvSpPr>
          <p:nvPr>
            <p:ph type="dt" sz="half" idx="14"/>
          </p:nvPr>
        </p:nvSpPr>
        <p:spPr>
          <a:xfrm>
            <a:off x="7971235" y="6116639"/>
            <a:ext cx="930407" cy="365125"/>
          </a:xfrm>
          <a:prstGeom prst="rect">
            <a:avLst/>
          </a:prstGeom>
        </p:spPr>
        <p:txBody>
          <a:bodyPr/>
          <a:lstStyle>
            <a:lvl1pPr>
              <a:defRPr/>
            </a:lvl1pPr>
          </a:lstStyle>
          <a:p>
            <a:endParaRPr lang="en-US" altLang="zh-CN" dirty="0"/>
          </a:p>
        </p:txBody>
      </p:sp>
      <p:sp>
        <p:nvSpPr>
          <p:cNvPr id="6" name="Footer Placeholder 4"/>
          <p:cNvSpPr>
            <a:spLocks noGrp="1"/>
          </p:cNvSpPr>
          <p:nvPr>
            <p:ph type="ftr" sz="quarter" idx="15"/>
          </p:nvPr>
        </p:nvSpPr>
        <p:spPr>
          <a:xfrm>
            <a:off x="2153180" y="6116639"/>
            <a:ext cx="5756143" cy="365125"/>
          </a:xfrm>
          <a:prstGeom prst="rect">
            <a:avLst/>
          </a:prstGeom>
        </p:spPr>
        <p:txBody>
          <a:bodyPr/>
          <a:lstStyle>
            <a:lvl1pPr>
              <a:defRPr/>
            </a:lvl1pPr>
          </a:lstStyle>
          <a:p>
            <a:endParaRPr lang="en-US" altLang="zh-CN"/>
          </a:p>
        </p:txBody>
      </p:sp>
      <p:sp>
        <p:nvSpPr>
          <p:cNvPr id="7" name="Slide Number Placeholder 5"/>
          <p:cNvSpPr>
            <a:spLocks noGrp="1"/>
          </p:cNvSpPr>
          <p:nvPr>
            <p:ph type="sldNum" sz="quarter" idx="16"/>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1064552" y="457200"/>
            <a:ext cx="8346148" cy="1981200"/>
          </a:xfrm>
          <a:prstGeom prst="rect">
            <a:avLst/>
          </a:prstGeom>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1064552" y="2667001"/>
            <a:ext cx="8346148" cy="3357563"/>
          </a:xfrm>
          <a:prstGeom prst="rect">
            <a:avLst/>
          </a:prstGeom>
        </p:spPr>
        <p:txBody>
          <a:bodyPr vert="eaVert" ancho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a:p>
        </p:txBody>
      </p:sp>
      <p:sp>
        <p:nvSpPr>
          <p:cNvPr id="5"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6"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A2236A91-AB49-49FF-BD59-8386391FD12B}" type="slidenum">
              <a:rPr lang="zh-CN" altLang="en-US" smtClean="0"/>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09843" y="685800"/>
            <a:ext cx="1438800" cy="5105400"/>
          </a:xfrm>
          <a:prstGeom prst="rect">
            <a:avLst/>
          </a:prstGeo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1206318" y="685800"/>
            <a:ext cx="6517737" cy="5105400"/>
          </a:xfrm>
          <a:prstGeom prst="rect">
            <a:avLst/>
          </a:prstGeom>
        </p:spPr>
        <p:txBody>
          <a:bodyPr vert="eaVert" ancho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5"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6"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_标题和内容">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3" name="Rectangle 12"/>
          <p:cNvSpPr>
            <a:spLocks noGrp="1" noChangeArrowheads="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4" name="Rectangle 13"/>
          <p:cNvSpPr>
            <a:spLocks noGrp="1" noChangeArrowheads="1"/>
          </p:cNvSpPr>
          <p:nvPr>
            <p:ph type="sldNum" sz="quarter" idx="12"/>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anose="02010609060101010101" pitchFamily="2" charset="-122"/>
              </a:defRPr>
            </a:lvl1pPr>
          </a:lstStyle>
          <a:p>
            <a:r>
              <a:rPr lang="zh-CN" altLang="en-US"/>
              <a:t>单击此处编辑母版标题样式</a:t>
            </a:r>
            <a:endParaRPr lang="zh-CN" altLang="en-US" dirty="0"/>
          </a:p>
        </p:txBody>
      </p:sp>
      <p:sp>
        <p:nvSpPr>
          <p:cNvPr id="3" name="文本占位符 2"/>
          <p:cNvSpPr>
            <a:spLocks noGrp="1"/>
          </p:cNvSpPr>
          <p:nvPr>
            <p:ph type="body" idx="1" hasCustomPrompt="1"/>
          </p:nvPr>
        </p:nvSpPr>
        <p:spPr>
          <a:xfrm>
            <a:off x="495299" y="1207874"/>
            <a:ext cx="9066213" cy="639762"/>
          </a:xfrm>
        </p:spPr>
        <p:txBody>
          <a:bodyPr anchor="b"/>
          <a:lstStyle>
            <a:lvl1pPr marL="0" indent="0">
              <a:buNone/>
              <a:defRPr sz="3200" b="1">
                <a:latin typeface="+mn-lt"/>
                <a:ea typeface="黑体" panose="02010609060101010101"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495299" y="1872534"/>
            <a:ext cx="4455513" cy="4292770"/>
          </a:xfrm>
        </p:spPr>
        <p:txBody>
          <a:bodyPr/>
          <a:lstStyle>
            <a:lvl1pPr>
              <a:defRPr sz="2800" b="1">
                <a:solidFill>
                  <a:schemeClr val="tx1"/>
                </a:solidFill>
                <a:latin typeface="+mn-lt"/>
                <a:ea typeface="黑体" panose="02010609060101010101" pitchFamily="2" charset="-122"/>
              </a:defRPr>
            </a:lvl1pPr>
            <a:lvl2pPr>
              <a:defRPr sz="2400" b="1">
                <a:solidFill>
                  <a:schemeClr val="tx1"/>
                </a:solidFill>
                <a:latin typeface="+mn-lt"/>
                <a:ea typeface="黑体" panose="02010609060101010101" pitchFamily="2" charset="-122"/>
              </a:defRPr>
            </a:lvl2pPr>
            <a:lvl3pPr>
              <a:defRPr sz="2000" b="1">
                <a:solidFill>
                  <a:schemeClr val="tx1"/>
                </a:solidFill>
                <a:latin typeface="+mn-lt"/>
                <a:ea typeface="黑体" panose="02010609060101010101" pitchFamily="2" charset="-122"/>
              </a:defRPr>
            </a:lvl3pPr>
            <a:lvl4pPr>
              <a:defRPr sz="1800" b="1">
                <a:solidFill>
                  <a:schemeClr val="tx1"/>
                </a:solidFill>
                <a:latin typeface="+mn-lt"/>
                <a:ea typeface="黑体" panose="02010609060101010101" pitchFamily="2" charset="-122"/>
              </a:defRPr>
            </a:lvl4pPr>
            <a:lvl5pPr>
              <a:defRPr sz="1800" b="1">
                <a:solidFill>
                  <a:schemeClr val="tx1"/>
                </a:solidFill>
                <a:latin typeface="+mn-lt"/>
                <a:ea typeface="黑体" panose="02010609060101010101" pitchFamily="2" charset="-122"/>
              </a:defRPr>
            </a:lvl5pPr>
            <a:lvl6pPr>
              <a:defRPr sz="1600"/>
            </a:lvl6pPr>
            <a:lvl7pPr>
              <a:defRPr sz="1600"/>
            </a:lvl7pPr>
            <a:lvl8pPr>
              <a:defRPr sz="1600"/>
            </a:lvl8pPr>
            <a:lvl9pPr>
              <a:defRPr sz="16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6" name="内容占位符 5"/>
          <p:cNvSpPr>
            <a:spLocks noGrp="1"/>
          </p:cNvSpPr>
          <p:nvPr>
            <p:ph sz="quarter" idx="4" hasCustomPrompt="1"/>
          </p:nvPr>
        </p:nvSpPr>
        <p:spPr>
          <a:xfrm>
            <a:off x="5104383" y="1872534"/>
            <a:ext cx="4457129" cy="4292770"/>
          </a:xfrm>
        </p:spPr>
        <p:txBody>
          <a:bodyPr/>
          <a:lstStyle>
            <a:lvl1pPr>
              <a:defRPr sz="2800" b="1">
                <a:solidFill>
                  <a:schemeClr val="tx1"/>
                </a:solidFill>
                <a:latin typeface="+mn-lt"/>
                <a:ea typeface="黑体" panose="02010609060101010101" pitchFamily="2" charset="-122"/>
              </a:defRPr>
            </a:lvl1pPr>
            <a:lvl2pPr>
              <a:defRPr sz="2400" b="1">
                <a:solidFill>
                  <a:schemeClr val="tx1"/>
                </a:solidFill>
                <a:latin typeface="+mn-lt"/>
                <a:ea typeface="黑体" panose="02010609060101010101" pitchFamily="2" charset="-122"/>
              </a:defRPr>
            </a:lvl2pPr>
            <a:lvl3pPr>
              <a:defRPr sz="2000" b="1">
                <a:solidFill>
                  <a:schemeClr val="tx1"/>
                </a:solidFill>
                <a:latin typeface="+mn-lt"/>
                <a:ea typeface="黑体" panose="02010609060101010101" pitchFamily="2" charset="-122"/>
              </a:defRPr>
            </a:lvl3pPr>
            <a:lvl4pPr>
              <a:defRPr sz="1800" b="1">
                <a:solidFill>
                  <a:schemeClr val="tx1"/>
                </a:solidFill>
                <a:latin typeface="+mn-lt"/>
                <a:ea typeface="黑体" panose="02010609060101010101" pitchFamily="2" charset="-122"/>
              </a:defRPr>
            </a:lvl4pPr>
            <a:lvl5pPr>
              <a:defRPr sz="1800" b="1">
                <a:solidFill>
                  <a:schemeClr val="tx1"/>
                </a:solidFill>
                <a:latin typeface="+mn-lt"/>
                <a:ea typeface="黑体" panose="02010609060101010101" pitchFamily="2" charset="-122"/>
              </a:defRPr>
            </a:lvl5pPr>
            <a:lvl6pPr>
              <a:defRPr sz="1600"/>
            </a:lvl6pPr>
            <a:lvl7pPr>
              <a:defRPr sz="1600"/>
            </a:lvl7pPr>
            <a:lvl8pPr>
              <a:defRPr sz="1600"/>
            </a:lvl8pPr>
            <a:lvl9pPr>
              <a:defRPr sz="16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AC03054-A18C-4CF4-8FEF-67B6C74EC7CF}" type="slidenum">
              <a:rPr lang="zh-CN" altLang="en-US" smtClean="0"/>
            </a:fld>
            <a:endParaRPr lang="en-US" altLang="zh-CN"/>
          </a:p>
        </p:txBody>
      </p:sp>
      <p:sp>
        <p:nvSpPr>
          <p:cNvPr id="10" name="Line 8"/>
          <p:cNvSpPr>
            <a:spLocks noChangeShapeType="1"/>
          </p:cNvSpPr>
          <p:nvPr/>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391911" y="44624"/>
            <a:ext cx="7482627" cy="1134611"/>
          </a:xfrm>
          <a:prstGeom prst="rect">
            <a:avLst/>
          </a:prstGeom>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a:xfrm>
            <a:off x="1031983" y="1556792"/>
            <a:ext cx="8346723" cy="3332816"/>
          </a:xfrm>
          <a:prstGeom prst="rect">
            <a:avLst/>
          </a:prstGeom>
        </p:spPr>
        <p:txBody>
          <a:bodyPr/>
          <a:lstStyle>
            <a:lvl1pPr>
              <a:defRPr sz="2800" baseline="0"/>
            </a:lvl1pPr>
            <a:lvl2pPr>
              <a:defRPr sz="2400" baseline="0"/>
            </a:lvl2pPr>
            <a:lvl3pPr>
              <a:defRPr sz="2000" baseline="0"/>
            </a:lvl3pPr>
            <a:lvl4pPr>
              <a:defRPr sz="1800"/>
            </a:lvl4pPr>
            <a:lvl5pP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a:xfrm>
            <a:off x="7955756" y="6108701"/>
            <a:ext cx="928688" cy="365125"/>
          </a:xfrm>
          <a:prstGeom prst="rect">
            <a:avLst/>
          </a:prstGeom>
        </p:spPr>
        <p:txBody>
          <a:bodyPr/>
          <a:lstStyle>
            <a:lvl1pPr>
              <a:defRPr/>
            </a:lvl1pPr>
          </a:lstStyle>
          <a:p>
            <a:endParaRPr lang="en-US" altLang="zh-CN" dirty="0"/>
          </a:p>
        </p:txBody>
      </p:sp>
      <p:sp>
        <p:nvSpPr>
          <p:cNvPr id="5" name="Footer Placeholder 4"/>
          <p:cNvSpPr>
            <a:spLocks noGrp="1"/>
          </p:cNvSpPr>
          <p:nvPr>
            <p:ph type="ftr" sz="quarter" idx="11"/>
          </p:nvPr>
        </p:nvSpPr>
        <p:spPr>
          <a:xfrm>
            <a:off x="2137702" y="6108701"/>
            <a:ext cx="5756142" cy="365125"/>
          </a:xfrm>
          <a:prstGeom prst="rect">
            <a:avLst/>
          </a:prstGeom>
        </p:spPr>
        <p:txBody>
          <a:bodyPr/>
          <a:lstStyle>
            <a:lvl1pPr>
              <a:defRPr/>
            </a:lvl1pPr>
          </a:lstStyle>
          <a:p>
            <a:endParaRPr lang="en-US" altLang="zh-CN"/>
          </a:p>
        </p:txBody>
      </p:sp>
      <p:sp>
        <p:nvSpPr>
          <p:cNvPr id="6" name="Slide Number Placeholder 5"/>
          <p:cNvSpPr>
            <a:spLocks noGrp="1"/>
          </p:cNvSpPr>
          <p:nvPr>
            <p:ph type="sldNum" sz="quarter" idx="12"/>
          </p:nvPr>
        </p:nvSpPr>
        <p:spPr>
          <a:xfrm>
            <a:off x="8946357" y="6108701"/>
            <a:ext cx="464344" cy="365125"/>
          </a:xfrm>
          <a:prstGeom prst="rect">
            <a:avLst/>
          </a:prstGeom>
        </p:spPr>
        <p:txBody>
          <a:bodyPr/>
          <a:lstStyle>
            <a:lvl1pPr>
              <a:defRPr/>
            </a:lvl1pPr>
          </a:lstStyle>
          <a:p>
            <a:fld id="{7AC79822-BC0D-4DE8-A7E5-90A3732A2B82}" type="slidenum">
              <a:rPr lang="zh-CN" altLang="en-US" smtClean="0"/>
            </a:fld>
            <a:endParaRPr lang="en-US" altLang="zh-CN"/>
          </a:p>
        </p:txBody>
      </p:sp>
      <p:sp>
        <p:nvSpPr>
          <p:cNvPr id="7" name="Line 8"/>
          <p:cNvSpPr>
            <a:spLocks noChangeShapeType="1"/>
          </p:cNvSpPr>
          <p:nvPr/>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1"/>
            <a:ext cx="8915400" cy="792087"/>
          </a:xfrm>
        </p:spPr>
        <p:txBody>
          <a:bodyPr/>
          <a:lstStyle/>
          <a:p>
            <a:r>
              <a:rPr lang="zh-CN" altLang="en-US"/>
              <a:t>单击此处编辑母版标题样式</a:t>
            </a:r>
            <a:endParaRPr lang="zh-CN" altLang="en-US"/>
          </a:p>
        </p:txBody>
      </p:sp>
      <p:sp>
        <p:nvSpPr>
          <p:cNvPr id="3" name="文本占位符 2"/>
          <p:cNvSpPr>
            <a:spLocks noGrp="1"/>
          </p:cNvSpPr>
          <p:nvPr>
            <p:ph type="body" sz="half" idx="1" hasCustomPrompt="1"/>
          </p:nvPr>
        </p:nvSpPr>
        <p:spPr>
          <a:xfrm>
            <a:off x="495300" y="1196752"/>
            <a:ext cx="4381500" cy="4934173"/>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4" name="剪贴画占位符 3"/>
          <p:cNvSpPr>
            <a:spLocks noGrp="1"/>
          </p:cNvSpPr>
          <p:nvPr>
            <p:ph type="clipArt" sz="half" idx="2" hasCustomPrompt="1"/>
          </p:nvPr>
        </p:nvSpPr>
        <p:spPr>
          <a:xfrm>
            <a:off x="5029200" y="1196752"/>
            <a:ext cx="4381500" cy="4934173"/>
          </a:xfrm>
        </p:spPr>
        <p:txBody>
          <a:bodyPr/>
          <a:lstStyle/>
          <a:p>
            <a:r>
              <a:rPr lang="zh-CN" altLang="en-US"/>
              <a:t>单击图标添加联机映像</a:t>
            </a:r>
            <a:endParaRPr lang="zh-CN" altLang="en-US"/>
          </a:p>
        </p:txBody>
      </p:sp>
      <p:sp>
        <p:nvSpPr>
          <p:cNvPr id="5" name="日期占位符 4"/>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7099300" y="6248400"/>
            <a:ext cx="2311400" cy="457200"/>
          </a:xfrm>
        </p:spPr>
        <p:txBody>
          <a:bodyPr/>
          <a:lstStyle>
            <a:lvl1pPr>
              <a:defRPr/>
            </a:lvl1pPr>
          </a:lstStyle>
          <a:p>
            <a:fld id="{966CAE82-64C7-4E5B-88D2-F38A61F120C5}" type="slidenum">
              <a:rPr lang="zh-CN" altLang="en-US" smtClean="0"/>
            </a:fld>
            <a:endParaRPr lang="en-US" altLang="zh-CN"/>
          </a:p>
        </p:txBody>
      </p:sp>
      <p:sp>
        <p:nvSpPr>
          <p:cNvPr id="8" name="Line 8"/>
          <p:cNvSpPr>
            <a:spLocks noChangeShapeType="1"/>
          </p:cNvSpPr>
          <p:nvPr/>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13967" y="161926"/>
            <a:ext cx="8676348" cy="600075"/>
          </a:xfrm>
        </p:spPr>
        <p:txBody>
          <a:bodyPr/>
          <a:lstStyle/>
          <a:p>
            <a:r>
              <a:rPr lang="zh-CN" altLang="en-US"/>
              <a:t>单击此处编辑母版标题样式</a:t>
            </a:r>
            <a:endParaRPr lang="zh-CN" altLang="en-US"/>
          </a:p>
        </p:txBody>
      </p:sp>
      <p:sp>
        <p:nvSpPr>
          <p:cNvPr id="3" name="表格占位符 2"/>
          <p:cNvSpPr>
            <a:spLocks noGrp="1"/>
          </p:cNvSpPr>
          <p:nvPr>
            <p:ph type="tbl" idx="1" hasCustomPrompt="1"/>
          </p:nvPr>
        </p:nvSpPr>
        <p:spPr>
          <a:xfrm>
            <a:off x="613967" y="1276351"/>
            <a:ext cx="8676348" cy="5032375"/>
          </a:xfrm>
        </p:spPr>
        <p:txBody>
          <a:bodyPr/>
          <a:lstStyle/>
          <a:p>
            <a:pPr lvl="0"/>
            <a:r>
              <a:rPr lang="zh-CN" altLang="en-US" noProof="0"/>
              <a:t>单击图标添加表格</a:t>
            </a:r>
            <a:endParaRPr lang="zh-CN" altLang="en-US"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152579" y="2666999"/>
            <a:ext cx="7258122" cy="2360071"/>
          </a:xfrm>
          <a:prstGeom prst="rect">
            <a:avLst/>
          </a:prstGeom>
        </p:spPr>
        <p:txBody>
          <a:bodyPr anchor="b"/>
          <a:lstStyle>
            <a:lvl1pPr algn="r">
              <a:defRPr sz="40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2152581" y="5027070"/>
            <a:ext cx="7258119" cy="860400"/>
          </a:xfrm>
          <a:prstGeom prst="rect">
            <a:avLst/>
          </a:prstGeo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a:p>
        </p:txBody>
      </p:sp>
      <p:sp>
        <p:nvSpPr>
          <p:cNvPr id="5"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6"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C3F47B36-077D-42FE-9DED-0C77CB87E4B3}" type="slidenum">
              <a:rPr lang="zh-CN" altLang="en-US" smtClean="0"/>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63978" y="685802"/>
            <a:ext cx="8346723" cy="1752599"/>
          </a:xfrm>
          <a:prstGeom prst="rect">
            <a:avLst/>
          </a:prstGeom>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1063977" y="2667000"/>
            <a:ext cx="4051554" cy="3368674"/>
          </a:xfrm>
          <a:prstGeom prst="rect">
            <a:avLst/>
          </a:prstGeo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5359146" y="2667000"/>
            <a:ext cx="4051554" cy="3346824"/>
          </a:xfrm>
          <a:prstGeom prst="rect">
            <a:avLst/>
          </a:prstGeo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a:p>
        </p:txBody>
      </p:sp>
      <p:sp>
        <p:nvSpPr>
          <p:cNvPr id="6"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7"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40B52295-AD8D-47A8-A4D5-D2F6B9F48E3F}" type="slidenum">
              <a:rPr lang="zh-CN" altLang="en-US" smtClean="0"/>
            </a:fld>
            <a:endParaRPr lang="en-US" altLang="zh-CN"/>
          </a:p>
        </p:txBody>
      </p:sp>
      <p:sp>
        <p:nvSpPr>
          <p:cNvPr id="8" name="Line 8"/>
          <p:cNvSpPr>
            <a:spLocks noChangeShapeType="1"/>
          </p:cNvSpPr>
          <p:nvPr/>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064552" y="457200"/>
            <a:ext cx="8346148" cy="1981200"/>
          </a:xfrm>
          <a:prstGeom prst="rect">
            <a:avLst/>
          </a:prstGeom>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440272" y="2658533"/>
            <a:ext cx="3744315" cy="576262"/>
          </a:xfrm>
          <a:prstGeom prst="rect">
            <a:avLst/>
          </a:prstGeo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1206316" y="3335337"/>
            <a:ext cx="3978269" cy="2665259"/>
          </a:xfrm>
          <a:prstGeom prst="rect">
            <a:avLst/>
          </a:prstGeo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5591852" y="2667000"/>
            <a:ext cx="3756790" cy="576262"/>
          </a:xfrm>
          <a:prstGeom prst="rect">
            <a:avLst/>
          </a:prstGeo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5370371" y="3335337"/>
            <a:ext cx="3978269" cy="2665259"/>
          </a:xfrm>
          <a:prstGeom prst="rect">
            <a:avLst/>
          </a:prstGeo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a:p>
        </p:txBody>
      </p:sp>
      <p:sp>
        <p:nvSpPr>
          <p:cNvPr id="8"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9"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FAC03054-A18C-4CF4-8FEF-67B6C74EC7CF}" type="slidenum">
              <a:rPr lang="zh-CN" altLang="en-US" smtClean="0"/>
            </a:fld>
            <a:endParaRPr lang="en-US" altLang="zh-CN"/>
          </a:p>
        </p:txBody>
      </p:sp>
      <p:sp>
        <p:nvSpPr>
          <p:cNvPr id="10" name="Line 8"/>
          <p:cNvSpPr>
            <a:spLocks noChangeShapeType="1"/>
          </p:cNvSpPr>
          <p:nvPr/>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064552" y="457200"/>
            <a:ext cx="8346148" cy="1981200"/>
          </a:xfrm>
          <a:prstGeom prst="rect">
            <a:avLst/>
          </a:prstGeom>
        </p:spPr>
        <p:txBody>
          <a:bodyPr/>
          <a:lstStyle/>
          <a:p>
            <a:r>
              <a:rPr lang="zh-CN" altLang="en-US"/>
              <a:t>单击此处编辑母版标题样式</a:t>
            </a:r>
            <a:endParaRPr lang="en-US" dirty="0"/>
          </a:p>
        </p:txBody>
      </p:sp>
      <p:sp>
        <p:nvSpPr>
          <p:cNvPr id="3"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a:p>
        </p:txBody>
      </p:sp>
      <p:sp>
        <p:nvSpPr>
          <p:cNvPr id="4"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5"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14338B79-8FD5-46F1-8A19-651A319ADB19}" type="slidenum">
              <a:rPr lang="zh-CN" altLang="en-US" smtClean="0"/>
            </a:fld>
            <a:endParaRPr lang="en-US" altLang="zh-CN"/>
          </a:p>
        </p:txBody>
      </p:sp>
      <p:sp>
        <p:nvSpPr>
          <p:cNvPr id="6" name="Line 8"/>
          <p:cNvSpPr>
            <a:spLocks noChangeShapeType="1"/>
          </p:cNvSpPr>
          <p:nvPr/>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a:p>
        </p:txBody>
      </p:sp>
      <p:sp>
        <p:nvSpPr>
          <p:cNvPr id="3"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4"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137DC1DE-D772-415A-B75D-6C2A3BBF0EE5}" type="slidenum">
              <a:rPr lang="zh-CN" altLang="en-US" smtClean="0"/>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206318" y="1600200"/>
            <a:ext cx="2884412" cy="1371600"/>
          </a:xfrm>
          <a:prstGeom prst="rect">
            <a:avLst/>
          </a:prstGeo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4276516" y="685801"/>
            <a:ext cx="5072126" cy="5105401"/>
          </a:xfrm>
          <a:prstGeom prst="rect">
            <a:avLst/>
          </a:prstGeo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1206318" y="2971800"/>
            <a:ext cx="2884412" cy="1828800"/>
          </a:xfrm>
          <a:prstGeom prst="rect">
            <a:avLst/>
          </a:prstGeo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a:p>
        </p:txBody>
      </p:sp>
      <p:sp>
        <p:nvSpPr>
          <p:cNvPr id="6"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7"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DFB74B41-85B4-4984-A2A4-801BFDC62CF6}" type="slidenum">
              <a:rPr lang="zh-CN" altLang="en-US" smtClean="0"/>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05027" y="1752599"/>
            <a:ext cx="4409902" cy="1371600"/>
          </a:xfrm>
          <a:prstGeom prst="rect">
            <a:avLst/>
          </a:prstGeom>
        </p:spPr>
        <p:txBody>
          <a:bodyPr anchor="b">
            <a:normAutofit/>
          </a:bodyPr>
          <a:lstStyle>
            <a:lvl1pPr algn="ctr">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6172287" y="914400"/>
            <a:ext cx="2666485"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0"/>
              <a:t>单击图标添加图片</a:t>
            </a:r>
            <a:endParaRPr lang="en-US" noProof="0" dirty="0"/>
          </a:p>
        </p:txBody>
      </p:sp>
      <p:sp>
        <p:nvSpPr>
          <p:cNvPr id="4" name="Text Placeholder 3"/>
          <p:cNvSpPr>
            <a:spLocks noGrp="1"/>
          </p:cNvSpPr>
          <p:nvPr>
            <p:ph type="body" sz="half" idx="2" hasCustomPrompt="1"/>
          </p:nvPr>
        </p:nvSpPr>
        <p:spPr>
          <a:xfrm>
            <a:off x="1205027" y="3124199"/>
            <a:ext cx="4409902" cy="1828800"/>
          </a:xfrm>
          <a:prstGeom prst="rect">
            <a:avLst/>
          </a:prstGeo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a:p>
        </p:txBody>
      </p:sp>
      <p:sp>
        <p:nvSpPr>
          <p:cNvPr id="6"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7"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24FEF2C3-09B7-48D6-BCFF-274B159605E4}" type="slidenum">
              <a:rPr lang="zh-CN" altLang="en-US" smtClean="0"/>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4" Type="http://schemas.openxmlformats.org/officeDocument/2006/relationships/theme" Target="../theme/theme1.xml"/><Relationship Id="rId23" Type="http://schemas.openxmlformats.org/officeDocument/2006/relationships/image" Target="../media/image1.png"/><Relationship Id="rId22" Type="http://schemas.openxmlformats.org/officeDocument/2006/relationships/image" Target="../media/image2.jpeg"/><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 name="图片 7"/>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0" y="2379"/>
            <a:ext cx="9906000" cy="6853240"/>
          </a:xfrm>
          <a:prstGeom prst="rect">
            <a:avLst/>
          </a:prstGeom>
          <a:gradFill>
            <a:gsLst>
              <a:gs pos="85574">
                <a:schemeClr val="accent1">
                  <a:lumMod val="40000"/>
                  <a:lumOff val="60000"/>
                </a:schemeClr>
              </a:gs>
              <a:gs pos="69500">
                <a:schemeClr val="accent1">
                  <a:lumMod val="20000"/>
                  <a:lumOff val="80000"/>
                </a:schemeClr>
              </a:gs>
              <a:gs pos="0">
                <a:schemeClr val="bg2"/>
              </a:gs>
              <a:gs pos="100000">
                <a:schemeClr val="accent1">
                  <a:lumMod val="60000"/>
                  <a:lumOff val="40000"/>
                </a:schemeClr>
              </a:gs>
            </a:gsLst>
            <a:lin ang="0" scaled="1"/>
          </a:gradFill>
        </p:spPr>
      </p:pic>
      <p:grpSp>
        <p:nvGrpSpPr>
          <p:cNvPr id="1026" name="Group 13"/>
          <p:cNvGrpSpPr/>
          <p:nvPr/>
        </p:nvGrpSpPr>
        <p:grpSpPr bwMode="auto">
          <a:xfrm>
            <a:off x="0" y="0"/>
            <a:ext cx="2309681" cy="6858000"/>
            <a:chOff x="0" y="0"/>
            <a:chExt cx="2132013" cy="6858001"/>
          </a:xfrm>
        </p:grpSpPr>
        <p:sp>
          <p:nvSpPr>
            <p:cNvPr id="1036" name="Freeform 6"/>
            <p:cNvSpPr/>
            <p:nvPr/>
          </p:nvSpPr>
          <p:spPr bwMode="auto">
            <a:xfrm>
              <a:off x="0" y="0"/>
              <a:ext cx="1073150" cy="5291138"/>
            </a:xfrm>
            <a:custGeom>
              <a:avLst/>
              <a:gdLst>
                <a:gd name="T0" fmla="*/ 0 w 676"/>
                <a:gd name="T1" fmla="*/ 3132 h 3333"/>
                <a:gd name="T2" fmla="*/ 0 w 676"/>
                <a:gd name="T3" fmla="*/ 3312 h 3333"/>
                <a:gd name="T4" fmla="*/ 126 w 676"/>
                <a:gd name="T5" fmla="*/ 3333 h 3333"/>
                <a:gd name="T6" fmla="*/ 676 w 676"/>
                <a:gd name="T7" fmla="*/ 0 h 3333"/>
                <a:gd name="T8" fmla="*/ 514 w 676"/>
                <a:gd name="T9" fmla="*/ 0 h 3333"/>
                <a:gd name="T10" fmla="*/ 0 w 676"/>
                <a:gd name="T11" fmla="*/ 3132 h 3333"/>
              </a:gdLst>
              <a:ahLst/>
              <a:cxnLst>
                <a:cxn ang="0">
                  <a:pos x="T0" y="T1"/>
                </a:cxn>
                <a:cxn ang="0">
                  <a:pos x="T2" y="T3"/>
                </a:cxn>
                <a:cxn ang="0">
                  <a:pos x="T4" y="T5"/>
                </a:cxn>
                <a:cxn ang="0">
                  <a:pos x="T6" y="T7"/>
                </a:cxn>
                <a:cxn ang="0">
                  <a:pos x="T8" y="T9"/>
                </a:cxn>
                <a:cxn ang="0">
                  <a:pos x="T10" y="T11"/>
                </a:cxn>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 name="Freeform 7"/>
            <p:cNvSpPr/>
            <p:nvPr/>
          </p:nvSpPr>
          <p:spPr bwMode="auto">
            <a:xfrm>
              <a:off x="0" y="0"/>
              <a:ext cx="758825" cy="4624389"/>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4"/>
              <a:ext cx="906463" cy="1195387"/>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1"/>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1"/>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4"/>
              <a:ext cx="1377950" cy="1500187"/>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1027" name="Title Placeholder 1"/>
          <p:cNvSpPr>
            <a:spLocks noGrp="1" noChangeArrowheads="1"/>
          </p:cNvSpPr>
          <p:nvPr>
            <p:ph type="title"/>
          </p:nvPr>
        </p:nvSpPr>
        <p:spPr bwMode="auto">
          <a:xfrm>
            <a:off x="1064552" y="457200"/>
            <a:ext cx="8346148"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8" name="Text Placeholder 2"/>
          <p:cNvSpPr>
            <a:spLocks noGrp="1" noChangeArrowheads="1"/>
          </p:cNvSpPr>
          <p:nvPr>
            <p:ph type="body" idx="1"/>
          </p:nvPr>
        </p:nvSpPr>
        <p:spPr bwMode="auto">
          <a:xfrm>
            <a:off x="1064552" y="2667001"/>
            <a:ext cx="8346148" cy="335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Date Placeholder 3"/>
          <p:cNvSpPr>
            <a:spLocks noGrp="1"/>
          </p:cNvSpPr>
          <p:nvPr>
            <p:ph type="dt" sz="half" idx="2"/>
          </p:nvPr>
        </p:nvSpPr>
        <p:spPr>
          <a:xfrm>
            <a:off x="7971235" y="6116639"/>
            <a:ext cx="930407" cy="365125"/>
          </a:xfrm>
          <a:prstGeom prst="rect">
            <a:avLst/>
          </a:prstGeom>
        </p:spPr>
        <p:txBody>
          <a:bodyPr vert="horz" lIns="91440" tIns="45720" rIns="91440" bIns="45720" rtlCol="0" anchor="ctr"/>
          <a:lstStyle>
            <a:lvl1pPr algn="r" eaLnBrk="1" fontAlgn="auto" hangingPunct="1">
              <a:spcBef>
                <a:spcPts val="0"/>
              </a:spcBef>
              <a:spcAft>
                <a:spcPts val="0"/>
              </a:spcAft>
              <a:defRPr sz="1000" b="0" i="0">
                <a:solidFill>
                  <a:schemeClr val="tx1"/>
                </a:solidFill>
                <a:effectLst/>
                <a:latin typeface="+mn-lt"/>
              </a:defRPr>
            </a:lvl1pPr>
          </a:lstStyle>
          <a:p>
            <a:endParaRPr lang="en-US" altLang="zh-CN" dirty="0"/>
          </a:p>
        </p:txBody>
      </p:sp>
      <p:sp>
        <p:nvSpPr>
          <p:cNvPr id="5" name="Footer Placeholder 4"/>
          <p:cNvSpPr>
            <a:spLocks noGrp="1"/>
          </p:cNvSpPr>
          <p:nvPr>
            <p:ph type="ftr" sz="quarter" idx="3"/>
          </p:nvPr>
        </p:nvSpPr>
        <p:spPr>
          <a:xfrm>
            <a:off x="2153180" y="6116639"/>
            <a:ext cx="5756143" cy="365125"/>
          </a:xfrm>
          <a:prstGeom prst="rect">
            <a:avLst/>
          </a:prstGeom>
        </p:spPr>
        <p:txBody>
          <a:bodyPr vert="horz" lIns="91440" tIns="45720" rIns="91440" bIns="45720" rtlCol="0" anchor="ctr"/>
          <a:lstStyle>
            <a:lvl1pPr algn="l" eaLnBrk="1" fontAlgn="auto" hangingPunct="1">
              <a:spcBef>
                <a:spcPts val="0"/>
              </a:spcBef>
              <a:spcAft>
                <a:spcPts val="0"/>
              </a:spcAft>
              <a:defRPr sz="1000" b="0" i="0">
                <a:solidFill>
                  <a:schemeClr val="tx1"/>
                </a:solidFill>
                <a:effectLst/>
                <a:latin typeface="+mn-lt"/>
              </a:defRPr>
            </a:lvl1pPr>
          </a:lstStyle>
          <a:p>
            <a:endParaRPr lang="en-US" altLang="zh-CN"/>
          </a:p>
        </p:txBody>
      </p:sp>
      <p:sp>
        <p:nvSpPr>
          <p:cNvPr id="6" name="Slide Number Placeholder 5"/>
          <p:cNvSpPr>
            <a:spLocks noGrp="1"/>
          </p:cNvSpPr>
          <p:nvPr>
            <p:ph type="sldNum" sz="quarter" idx="4"/>
          </p:nvPr>
        </p:nvSpPr>
        <p:spPr>
          <a:xfrm>
            <a:off x="8963554" y="6116639"/>
            <a:ext cx="447146" cy="365125"/>
          </a:xfrm>
          <a:prstGeom prst="rect">
            <a:avLst/>
          </a:prstGeom>
        </p:spPr>
        <p:txBody>
          <a:bodyPr vert="horz" lIns="91440" tIns="45720" rIns="91440" bIns="45720" rtlCol="0" anchor="ctr"/>
          <a:lstStyle>
            <a:lvl1pPr algn="r" eaLnBrk="1" fontAlgn="auto" hangingPunct="1">
              <a:spcBef>
                <a:spcPts val="0"/>
              </a:spcBef>
              <a:spcAft>
                <a:spcPts val="0"/>
              </a:spcAft>
              <a:defRPr sz="1000" b="0" i="0" smtClean="0">
                <a:solidFill>
                  <a:schemeClr val="tx1"/>
                </a:solidFill>
                <a:effectLst/>
                <a:latin typeface="+mn-lt"/>
              </a:defRPr>
            </a:lvl1pPr>
          </a:lstStyle>
          <a:p>
            <a:fld id="{67B052E9-C54A-4603-AE2F-EB72B006DB6C}" type="slidenum">
              <a:rPr lang="zh-CN" altLang="en-US" smtClean="0"/>
            </a:fld>
            <a:endParaRPr lang="en-US" altLang="zh-CN"/>
          </a:p>
        </p:txBody>
      </p:sp>
      <p:sp>
        <p:nvSpPr>
          <p:cNvPr id="24" name="Rectangle 8"/>
          <p:cNvSpPr>
            <a:spLocks noChangeArrowheads="1"/>
          </p:cNvSpPr>
          <p:nvPr/>
        </p:nvSpPr>
        <p:spPr bwMode="gray">
          <a:xfrm>
            <a:off x="481542" y="6216650"/>
            <a:ext cx="8911960"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lnSpc>
                <a:spcPct val="80000"/>
              </a:lnSpc>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1pPr>
            <a:lvl2pPr marL="742950" indent="-285750" algn="ctr">
              <a:lnSpc>
                <a:spcPct val="80000"/>
              </a:lnSpc>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2pPr>
            <a:lvl3pPr marL="1143000" indent="-228600" algn="ctr">
              <a:lnSpc>
                <a:spcPct val="80000"/>
              </a:lnSpc>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3pPr>
            <a:lvl4pPr marL="1600200" indent="-228600" algn="ctr">
              <a:lnSpc>
                <a:spcPct val="80000"/>
              </a:lnSpc>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4pPr>
            <a:lvl5pPr marL="2057400" indent="-228600" algn="ctr">
              <a:lnSpc>
                <a:spcPct val="80000"/>
              </a:lnSpc>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lnSpc>
                <a:spcPct val="80000"/>
              </a:lnSpc>
              <a:spcBef>
                <a:spcPct val="20000"/>
              </a:spcBef>
              <a:spcAft>
                <a:spcPct val="0"/>
              </a:spcAft>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lnSpc>
                <a:spcPct val="80000"/>
              </a:lnSpc>
              <a:spcBef>
                <a:spcPct val="20000"/>
              </a:spcBef>
              <a:spcAft>
                <a:spcPct val="0"/>
              </a:spcAft>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lnSpc>
                <a:spcPct val="80000"/>
              </a:lnSpc>
              <a:spcBef>
                <a:spcPct val="20000"/>
              </a:spcBef>
              <a:spcAft>
                <a:spcPct val="0"/>
              </a:spcAft>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lnSpc>
                <a:spcPct val="80000"/>
              </a:lnSpc>
              <a:spcBef>
                <a:spcPct val="20000"/>
              </a:spcBef>
              <a:spcAft>
                <a:spcPct val="0"/>
              </a:spcAft>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9pPr>
          </a:lstStyle>
          <a:p>
            <a:pPr eaLnBrk="1" fontAlgn="auto" hangingPunct="1">
              <a:lnSpc>
                <a:spcPct val="100000"/>
              </a:lnSpc>
              <a:spcBef>
                <a:spcPct val="0"/>
              </a:spcBef>
              <a:spcAft>
                <a:spcPts val="0"/>
              </a:spcAft>
              <a:buClrTx/>
              <a:buSzTx/>
              <a:buFontTx/>
              <a:buNone/>
              <a:defRPr/>
            </a:pPr>
            <a:endParaRPr kumimoji="1" lang="zh-CN" altLang="zh-CN" sz="2400" b="0">
              <a:latin typeface="Tahoma" panose="020B0604030504040204" pitchFamily="34" charset="0"/>
            </a:endParaRPr>
          </a:p>
        </p:txBody>
      </p:sp>
      <p:sp>
        <p:nvSpPr>
          <p:cNvPr id="21" name="AutoShape 5" descr="https://publicrelationssydney.com.au/wp-content/uploads/2013/01/shutterstock_80434384.jp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22" name="图片 21"/>
          <p:cNvPicPr>
            <a:picLocks noChangeAspect="1"/>
          </p:cNvPicPr>
          <p:nvPr/>
        </p:nvPicPr>
        <p:blipFill>
          <a:blip r:embed="rId23"/>
          <a:stretch>
            <a:fillRect/>
          </a:stretch>
        </p:blipFill>
        <p:spPr>
          <a:xfrm>
            <a:off x="9712" y="5975305"/>
            <a:ext cx="2641736" cy="88269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hdr="0" ftr="0" dt="0"/>
  <p:txStyles>
    <p:titleStyle>
      <a:lvl1pPr algn="ctr" defTabSz="457200" rtl="0" eaLnBrk="1" fontAlgn="base" hangingPunct="1">
        <a:spcBef>
          <a:spcPct val="0"/>
        </a:spcBef>
        <a:spcAft>
          <a:spcPct val="0"/>
        </a:spcAft>
        <a:defRPr sz="4000" kern="1200">
          <a:ln w="3175" cmpd="sng">
            <a:noFill/>
          </a:ln>
          <a:solidFill>
            <a:schemeClr val="tx1"/>
          </a:solidFill>
          <a:latin typeface="+mj-lt"/>
          <a:ea typeface="+mj-ea"/>
          <a:cs typeface="+mj-cs"/>
        </a:defRPr>
      </a:lvl1pPr>
      <a:lvl2pPr algn="ctr" defTabSz="457200" rtl="0" eaLnBrk="1" fontAlgn="base" hangingPunct="1">
        <a:spcBef>
          <a:spcPct val="0"/>
        </a:spcBef>
        <a:spcAft>
          <a:spcPct val="0"/>
        </a:spcAft>
        <a:defRPr sz="4000">
          <a:solidFill>
            <a:schemeClr val="tx1"/>
          </a:solidFill>
          <a:latin typeface="Corbel" panose="020B0503020204020204" pitchFamily="34" charset="0"/>
        </a:defRPr>
      </a:lvl2pPr>
      <a:lvl3pPr algn="ctr" defTabSz="457200" rtl="0" eaLnBrk="1" fontAlgn="base" hangingPunct="1">
        <a:spcBef>
          <a:spcPct val="0"/>
        </a:spcBef>
        <a:spcAft>
          <a:spcPct val="0"/>
        </a:spcAft>
        <a:defRPr sz="4000">
          <a:solidFill>
            <a:schemeClr val="tx1"/>
          </a:solidFill>
          <a:latin typeface="Corbel" panose="020B0503020204020204" pitchFamily="34" charset="0"/>
        </a:defRPr>
      </a:lvl3pPr>
      <a:lvl4pPr algn="ctr" defTabSz="457200" rtl="0" eaLnBrk="1" fontAlgn="base" hangingPunct="1">
        <a:spcBef>
          <a:spcPct val="0"/>
        </a:spcBef>
        <a:spcAft>
          <a:spcPct val="0"/>
        </a:spcAft>
        <a:defRPr sz="4000">
          <a:solidFill>
            <a:schemeClr val="tx1"/>
          </a:solidFill>
          <a:latin typeface="Corbel" panose="020B0503020204020204" pitchFamily="34" charset="0"/>
        </a:defRPr>
      </a:lvl4pPr>
      <a:lvl5pPr algn="ctr" defTabSz="457200" rtl="0" eaLnBrk="1" fontAlgn="base" hangingPunct="1">
        <a:spcBef>
          <a:spcPct val="0"/>
        </a:spcBef>
        <a:spcAft>
          <a:spcPct val="0"/>
        </a:spcAft>
        <a:defRPr sz="4000">
          <a:solidFill>
            <a:schemeClr val="tx1"/>
          </a:solidFill>
          <a:latin typeface="Corbel" panose="020B0503020204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fontAlgn="base" hangingPunct="1">
        <a:spcBef>
          <a:spcPct val="20000"/>
        </a:spcBef>
        <a:spcAft>
          <a:spcPts val="600"/>
        </a:spcAft>
        <a:buClr>
          <a:srgbClr val="1287C3"/>
        </a:buClr>
        <a:buSzPct val="145000"/>
        <a:buFont typeface="Arial" panose="020B0604020202020204" pitchFamily="34" charset="0"/>
        <a:buChar char="•"/>
        <a:defRPr sz="2400" kern="1200">
          <a:solidFill>
            <a:schemeClr val="tx1"/>
          </a:solidFill>
          <a:latin typeface="+mn-lt"/>
          <a:ea typeface="+mn-ea"/>
          <a:cs typeface="+mn-cs"/>
        </a:defRPr>
      </a:lvl1pPr>
      <a:lvl2pPr marL="742950" indent="-285750" algn="l" defTabSz="457200" rtl="0" eaLnBrk="1" fontAlgn="base" hangingPunct="1">
        <a:spcBef>
          <a:spcPct val="20000"/>
        </a:spcBef>
        <a:spcAft>
          <a:spcPts val="600"/>
        </a:spcAft>
        <a:buClr>
          <a:srgbClr val="1287C3"/>
        </a:buClr>
        <a:buSzPct val="145000"/>
        <a:buFont typeface="Arial" panose="020B0604020202020204" pitchFamily="34" charset="0"/>
        <a:buChar char="•"/>
        <a:defRPr sz="2000" kern="1200">
          <a:solidFill>
            <a:schemeClr val="tx1"/>
          </a:solidFill>
          <a:latin typeface="+mn-lt"/>
          <a:ea typeface="+mn-ea"/>
          <a:cs typeface="+mn-cs"/>
        </a:defRPr>
      </a:lvl2pPr>
      <a:lvl3pPr marL="1200150" indent="-285750" algn="l" defTabSz="457200" rtl="0" eaLnBrk="1" fontAlgn="base" hangingPunct="1">
        <a:spcBef>
          <a:spcPct val="20000"/>
        </a:spcBef>
        <a:spcAft>
          <a:spcPts val="600"/>
        </a:spcAft>
        <a:buClr>
          <a:srgbClr val="1287C3"/>
        </a:buClr>
        <a:buSzPct val="145000"/>
        <a:buFont typeface="Arial" panose="020B0604020202020204" pitchFamily="34" charset="0"/>
        <a:buChar char="•"/>
        <a:defRPr kern="1200">
          <a:solidFill>
            <a:schemeClr val="tx1"/>
          </a:solidFill>
          <a:latin typeface="+mn-lt"/>
          <a:ea typeface="+mn-ea"/>
          <a:cs typeface="+mn-cs"/>
        </a:defRPr>
      </a:lvl3pPr>
      <a:lvl4pPr marL="1543050" indent="-171450" algn="l" defTabSz="457200" rtl="0" eaLnBrk="1" fontAlgn="base" hangingPunct="1">
        <a:spcBef>
          <a:spcPct val="20000"/>
        </a:spcBef>
        <a:spcAft>
          <a:spcPts val="600"/>
        </a:spcAft>
        <a:buClr>
          <a:srgbClr val="1287C3"/>
        </a:buClr>
        <a:buSzPct val="145000"/>
        <a:buFont typeface="Arial" panose="020B0604020202020204" pitchFamily="34" charset="0"/>
        <a:buChar char="•"/>
        <a:defRPr sz="1600" kern="1200">
          <a:solidFill>
            <a:schemeClr val="tx1"/>
          </a:solidFill>
          <a:latin typeface="+mn-lt"/>
          <a:ea typeface="+mn-ea"/>
          <a:cs typeface="+mn-cs"/>
        </a:defRPr>
      </a:lvl4pPr>
      <a:lvl5pPr marL="2000250" indent="-171450" algn="l" defTabSz="457200" rtl="0" eaLnBrk="1" fontAlgn="base" hangingPunct="1">
        <a:spcBef>
          <a:spcPct val="20000"/>
        </a:spcBef>
        <a:spcAft>
          <a:spcPts val="600"/>
        </a:spcAft>
        <a:buClr>
          <a:srgbClr val="1287C3"/>
        </a:buClr>
        <a:buSzPct val="145000"/>
        <a:buFont typeface="Arial" panose="020B0604020202020204" pitchFamily="34" charset="0"/>
        <a:buChar char="•"/>
        <a:defRPr sz="1400" kern="1200">
          <a:solidFill>
            <a:schemeClr val="tx1"/>
          </a:solidFill>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7.emf"/><Relationship Id="rId1"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tags" Target="../tags/tag1.xml"/><Relationship Id="rId27" Type="http://schemas.openxmlformats.org/officeDocument/2006/relationships/slideLayout" Target="../slideLayouts/slideLayout2.xml"/><Relationship Id="rId26" Type="http://schemas.openxmlformats.org/officeDocument/2006/relationships/tags" Target="../tags/tag23.xml"/><Relationship Id="rId25" Type="http://schemas.openxmlformats.org/officeDocument/2006/relationships/tags" Target="../tags/tag22.xml"/><Relationship Id="rId24" Type="http://schemas.openxmlformats.org/officeDocument/2006/relationships/image" Target="../media/image5.png"/><Relationship Id="rId23" Type="http://schemas.openxmlformats.org/officeDocument/2006/relationships/tags" Target="../tags/tag21.xml"/><Relationship Id="rId22" Type="http://schemas.openxmlformats.org/officeDocument/2006/relationships/tags" Target="../tags/tag20.xml"/><Relationship Id="rId21" Type="http://schemas.openxmlformats.org/officeDocument/2006/relationships/tags" Target="../tags/tag19.xml"/><Relationship Id="rId20" Type="http://schemas.openxmlformats.org/officeDocument/2006/relationships/tags" Target="../tags/tag18.xml"/><Relationship Id="rId2" Type="http://schemas.openxmlformats.org/officeDocument/2006/relationships/image" Target="../media/image1.svg"/><Relationship Id="rId19" Type="http://schemas.openxmlformats.org/officeDocument/2006/relationships/tags" Target="../tags/tag17.xml"/><Relationship Id="rId18" Type="http://schemas.openxmlformats.org/officeDocument/2006/relationships/tags" Target="../tags/tag16.xml"/><Relationship Id="rId17" Type="http://schemas.openxmlformats.org/officeDocument/2006/relationships/tags" Target="../tags/tag15.xml"/><Relationship Id="rId16" Type="http://schemas.openxmlformats.org/officeDocument/2006/relationships/tags" Target="../tags/tag14.xml"/><Relationship Id="rId15" Type="http://schemas.openxmlformats.org/officeDocument/2006/relationships/tags" Target="../tags/tag13.xml"/><Relationship Id="rId14" Type="http://schemas.openxmlformats.org/officeDocument/2006/relationships/tags" Target="../tags/tag12.xml"/><Relationship Id="rId13" Type="http://schemas.openxmlformats.org/officeDocument/2006/relationships/tags" Target="../tags/tag11.xml"/><Relationship Id="rId12" Type="http://schemas.openxmlformats.org/officeDocument/2006/relationships/tags" Target="../tags/tag10.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image" Target="../media/image6.w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1884646" y="961535"/>
            <a:ext cx="7526054" cy="2683489"/>
          </a:xfrm>
        </p:spPr>
        <p:txBody>
          <a:bodyPr>
            <a:normAutofit/>
          </a:bodyPr>
          <a:lstStyle/>
          <a:p>
            <a:r>
              <a:rPr lang="en-US" altLang="zh-CN" sz="5000" dirty="0">
                <a:latin typeface="Times New Roman" panose="02020603050405020304" pitchFamily="18" charset="0"/>
                <a:cs typeface="Times New Roman" panose="02020603050405020304" pitchFamily="18" charset="0"/>
              </a:rPr>
              <a:t>3.2 </a:t>
            </a:r>
            <a:r>
              <a:rPr lang="zh-CN" altLang="en-US" sz="5000" dirty="0">
                <a:latin typeface="Times New Roman" panose="02020603050405020304" pitchFamily="18" charset="0"/>
                <a:cs typeface="Times New Roman" panose="02020603050405020304" pitchFamily="18" charset="0"/>
              </a:rPr>
              <a:t>点到点信道的数据链路</a:t>
            </a:r>
            <a:endParaRPr lang="zh-CN" altLang="en-US" sz="5000" dirty="0">
              <a:latin typeface="Times New Roman" panose="02020603050405020304" pitchFamily="18" charset="0"/>
              <a:cs typeface="Times New Roman" panose="02020603050405020304" pitchFamily="18" charset="0"/>
            </a:endParaRPr>
          </a:p>
        </p:txBody>
      </p:sp>
      <p:sp>
        <p:nvSpPr>
          <p:cNvPr id="5" name="副标题 4"/>
          <p:cNvSpPr>
            <a:spLocks noGrp="1"/>
          </p:cNvSpPr>
          <p:nvPr>
            <p:ph type="subTitle" idx="1"/>
          </p:nvPr>
        </p:nvSpPr>
        <p:spPr>
          <a:xfrm>
            <a:off x="3167925" y="3933057"/>
            <a:ext cx="6242777" cy="1834142"/>
          </a:xfrm>
        </p:spPr>
        <p:txBody>
          <a:bodyPr>
            <a:normAutofit/>
          </a:bodyPr>
          <a:lstStyle/>
          <a:p>
            <a:endParaRPr lang="en-US" altLang="zh-CN" sz="3000" b="1" i="1" dirty="0">
              <a:effectLst>
                <a:outerShdw blurRad="38100" dist="38100" dir="2700000" algn="tl">
                  <a:srgbClr val="000000">
                    <a:alpha val="43137"/>
                  </a:srgbClr>
                </a:outerShdw>
              </a:effectLst>
              <a:ea typeface="宋体" panose="02010600030101010101" pitchFamily="2" charset="-122"/>
            </a:endParaRPr>
          </a:p>
          <a:p>
            <a:r>
              <a:rPr lang="zh-CN" altLang="en-US" sz="3000" b="1" dirty="0">
                <a:effectLst>
                  <a:outerShdw blurRad="38100" dist="38100" dir="2700000" algn="tl">
                    <a:srgbClr val="000000">
                      <a:alpha val="43137"/>
                    </a:srgbClr>
                  </a:outerShdw>
                </a:effectLst>
                <a:ea typeface="宋体" panose="02010600030101010101" pitchFamily="2" charset="-122"/>
                <a:sym typeface="+mn-ea"/>
              </a:rPr>
              <a:t>计算机网络课程组</a:t>
            </a:r>
            <a:endParaRPr lang="zh-CN" altLang="en-US" sz="3000" b="1" i="1" dirty="0">
              <a:effectLst>
                <a:outerShdw blurRad="38100" dist="38100" dir="2700000" algn="tl">
                  <a:srgbClr val="000000">
                    <a:alpha val="43137"/>
                  </a:srgbClr>
                </a:outerShdw>
              </a:effectLst>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2"/>
          <p:cNvSpPr>
            <a:spLocks noGrp="1" noChangeArrowheads="1"/>
          </p:cNvSpPr>
          <p:nvPr>
            <p:ph type="title"/>
          </p:nvPr>
        </p:nvSpPr>
        <p:spPr/>
        <p:txBody>
          <a:bodyPr/>
          <a:lstStyle/>
          <a:p>
            <a:pPr eaLnBrk="1" hangingPunct="1"/>
            <a:r>
              <a:rPr lang="en-US" altLang="en-US">
                <a:latin typeface="Times New Roman" panose="02020603050405020304" pitchFamily="18" charset="0"/>
                <a:cs typeface="Times New Roman" panose="02020603050405020304" pitchFamily="18" charset="0"/>
              </a:rPr>
              <a:t>PPP</a:t>
            </a:r>
            <a:r>
              <a:rPr lang="en-US" altLang="en-US"/>
              <a:t>的协议体系 </a:t>
            </a:r>
            <a:endParaRPr lang="zh-CN" altLang="en-US"/>
          </a:p>
        </p:txBody>
      </p:sp>
      <p:grpSp>
        <p:nvGrpSpPr>
          <p:cNvPr id="81924" name="Group 5"/>
          <p:cNvGrpSpPr/>
          <p:nvPr/>
        </p:nvGrpSpPr>
        <p:grpSpPr bwMode="auto">
          <a:xfrm>
            <a:off x="1207294" y="1455738"/>
            <a:ext cx="7723585" cy="4349750"/>
            <a:chOff x="549" y="875"/>
            <a:chExt cx="4491" cy="2740"/>
          </a:xfrm>
        </p:grpSpPr>
        <p:sp>
          <p:nvSpPr>
            <p:cNvPr id="81925" name="Rectangle 6"/>
            <p:cNvSpPr>
              <a:spLocks noChangeArrowheads="1"/>
            </p:cNvSpPr>
            <p:nvPr/>
          </p:nvSpPr>
          <p:spPr bwMode="auto">
            <a:xfrm>
              <a:off x="1345" y="1732"/>
              <a:ext cx="3695" cy="1307"/>
            </a:xfrm>
            <a:prstGeom prst="rect">
              <a:avLst/>
            </a:prstGeom>
            <a:solidFill>
              <a:srgbClr val="FFFFCC"/>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26" name="Rectangle 7"/>
            <p:cNvSpPr>
              <a:spLocks noChangeArrowheads="1"/>
            </p:cNvSpPr>
            <p:nvPr/>
          </p:nvSpPr>
          <p:spPr bwMode="auto">
            <a:xfrm>
              <a:off x="2516" y="3037"/>
              <a:ext cx="1351"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p>
              <a:pPr algn="ctr" defTabSz="721995" eaLnBrk="0" hangingPunct="0">
                <a:buFontTx/>
                <a:buNone/>
              </a:pPr>
              <a:r>
                <a:rPr lang="en-US" altLang="zh-CN" sz="2400" b="1">
                  <a:solidFill>
                    <a:srgbClr val="000000"/>
                  </a:solidFill>
                  <a:latin typeface="Helvetica" pitchFamily="34" charset="0"/>
                </a:rPr>
                <a:t>Physical Layer</a:t>
              </a:r>
              <a:endParaRPr lang="en-US" altLang="zh-CN" sz="2400" b="1">
                <a:solidFill>
                  <a:srgbClr val="000000"/>
                </a:solidFill>
                <a:latin typeface="Helvetica" pitchFamily="34" charset="0"/>
              </a:endParaRPr>
            </a:p>
          </p:txBody>
        </p:sp>
        <p:sp>
          <p:nvSpPr>
            <p:cNvPr id="81927" name="Rectangle 8"/>
            <p:cNvSpPr>
              <a:spLocks noChangeArrowheads="1"/>
            </p:cNvSpPr>
            <p:nvPr/>
          </p:nvSpPr>
          <p:spPr bwMode="auto">
            <a:xfrm>
              <a:off x="1853" y="3330"/>
              <a:ext cx="2680"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p>
              <a:pPr algn="ctr" defTabSz="721995" eaLnBrk="0" hangingPunct="0">
                <a:buFontTx/>
                <a:buNone/>
              </a:pPr>
              <a:r>
                <a:rPr lang="zh-CN" altLang="en-US" sz="1900" b="1" dirty="0">
                  <a:solidFill>
                    <a:srgbClr val="000000"/>
                  </a:solidFill>
                  <a:latin typeface="Helvetica" pitchFamily="34" charset="0"/>
                </a:rPr>
                <a:t>(</a:t>
              </a:r>
              <a:r>
                <a:rPr lang="en-US" altLang="zh-CN" sz="1900" b="1" dirty="0">
                  <a:solidFill>
                    <a:srgbClr val="000000"/>
                  </a:solidFill>
                  <a:latin typeface="Helvetica" pitchFamily="34" charset="0"/>
                </a:rPr>
                <a:t>such as EIA/TIA-232, V.24, V.35, ISDN)</a:t>
              </a:r>
              <a:endParaRPr lang="en-US" altLang="zh-CN" sz="1900" b="1" dirty="0">
                <a:solidFill>
                  <a:srgbClr val="000000"/>
                </a:solidFill>
                <a:latin typeface="Helvetica" pitchFamily="34" charset="0"/>
              </a:endParaRPr>
            </a:p>
          </p:txBody>
        </p:sp>
        <p:sp>
          <p:nvSpPr>
            <p:cNvPr id="81928" name="Rectangle 9"/>
            <p:cNvSpPr>
              <a:spLocks noChangeArrowheads="1"/>
            </p:cNvSpPr>
            <p:nvPr/>
          </p:nvSpPr>
          <p:spPr bwMode="auto">
            <a:xfrm>
              <a:off x="1583" y="2707"/>
              <a:ext cx="3218" cy="285"/>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p>
              <a:pPr algn="ctr" defTabSz="721995" eaLnBrk="0" hangingPunct="0">
                <a:buFontTx/>
                <a:buNone/>
              </a:pPr>
              <a:r>
                <a:rPr lang="en-US" altLang="zh-CN" sz="2400" b="1" dirty="0">
                  <a:solidFill>
                    <a:srgbClr val="000000"/>
                  </a:solidFill>
                  <a:latin typeface="Helvetica" pitchFamily="34" charset="0"/>
                </a:rPr>
                <a:t>High-Level Data Link Control (HDLC)</a:t>
              </a:r>
              <a:endParaRPr lang="en-US" altLang="zh-CN" sz="2400" b="1" dirty="0">
                <a:solidFill>
                  <a:srgbClr val="000000"/>
                </a:solidFill>
                <a:latin typeface="Helvetica" pitchFamily="34" charset="0"/>
              </a:endParaRPr>
            </a:p>
          </p:txBody>
        </p:sp>
        <p:sp>
          <p:nvSpPr>
            <p:cNvPr id="81929" name="Rectangle 10"/>
            <p:cNvSpPr>
              <a:spLocks noChangeArrowheads="1"/>
            </p:cNvSpPr>
            <p:nvPr/>
          </p:nvSpPr>
          <p:spPr bwMode="auto">
            <a:xfrm>
              <a:off x="1966" y="2376"/>
              <a:ext cx="2450" cy="285"/>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p>
              <a:pPr algn="ctr" defTabSz="721995" eaLnBrk="0" hangingPunct="0">
                <a:buFontTx/>
                <a:buNone/>
              </a:pPr>
              <a:r>
                <a:rPr lang="en-US" altLang="zh-CN" sz="2400" b="1" dirty="0">
                  <a:solidFill>
                    <a:srgbClr val="000000"/>
                  </a:solidFill>
                  <a:latin typeface="Helvetica" pitchFamily="34" charset="0"/>
                </a:rPr>
                <a:t>Link Control Protocol (LCP)</a:t>
              </a:r>
              <a:endParaRPr lang="en-US" altLang="zh-CN" sz="2400" b="1" dirty="0">
                <a:solidFill>
                  <a:srgbClr val="000000"/>
                </a:solidFill>
                <a:latin typeface="Helvetica" pitchFamily="34" charset="0"/>
              </a:endParaRPr>
            </a:p>
          </p:txBody>
        </p:sp>
        <p:sp>
          <p:nvSpPr>
            <p:cNvPr id="81930" name="Rectangle 11"/>
            <p:cNvSpPr>
              <a:spLocks noChangeArrowheads="1"/>
            </p:cNvSpPr>
            <p:nvPr/>
          </p:nvSpPr>
          <p:spPr bwMode="auto">
            <a:xfrm>
              <a:off x="1762" y="1798"/>
              <a:ext cx="2860" cy="285"/>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p>
              <a:pPr algn="ctr" defTabSz="721995" eaLnBrk="0" hangingPunct="0">
                <a:buFontTx/>
                <a:buNone/>
              </a:pPr>
              <a:r>
                <a:rPr lang="en-US" altLang="zh-CN" sz="2400" b="1">
                  <a:solidFill>
                    <a:srgbClr val="000000"/>
                  </a:solidFill>
                  <a:latin typeface="Helvetica" pitchFamily="34" charset="0"/>
                </a:rPr>
                <a:t>Network Control Protocol (NCP) </a:t>
              </a:r>
              <a:endParaRPr lang="en-US" altLang="zh-CN" sz="2400" b="1">
                <a:solidFill>
                  <a:srgbClr val="000000"/>
                </a:solidFill>
                <a:latin typeface="Helvetica" pitchFamily="34" charset="0"/>
              </a:endParaRPr>
            </a:p>
          </p:txBody>
        </p:sp>
        <p:sp>
          <p:nvSpPr>
            <p:cNvPr id="81931" name="Rectangle 12"/>
            <p:cNvSpPr>
              <a:spLocks noChangeArrowheads="1"/>
            </p:cNvSpPr>
            <p:nvPr/>
          </p:nvSpPr>
          <p:spPr bwMode="auto">
            <a:xfrm>
              <a:off x="1778" y="2069"/>
              <a:ext cx="2828" cy="237"/>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p>
              <a:pPr algn="ctr" defTabSz="721995" eaLnBrk="0" hangingPunct="0">
                <a:buFontTx/>
                <a:buNone/>
              </a:pPr>
              <a:r>
                <a:rPr lang="zh-CN" altLang="en-US" sz="1900" b="1" dirty="0">
                  <a:solidFill>
                    <a:srgbClr val="000000"/>
                  </a:solidFill>
                  <a:latin typeface="Helvetica" pitchFamily="34" charset="0"/>
                </a:rPr>
                <a:t>(</a:t>
              </a:r>
              <a:r>
                <a:rPr lang="en-US" altLang="zh-CN" sz="1900" b="1" dirty="0">
                  <a:solidFill>
                    <a:srgbClr val="000000"/>
                  </a:solidFill>
                  <a:latin typeface="Helvetica" pitchFamily="34" charset="0"/>
                </a:rPr>
                <a:t>specific to each network-layer protocol)</a:t>
              </a:r>
              <a:endParaRPr lang="en-US" altLang="zh-CN" sz="1900" b="1" dirty="0">
                <a:solidFill>
                  <a:srgbClr val="000000"/>
                </a:solidFill>
                <a:latin typeface="Helvetica" pitchFamily="34" charset="0"/>
              </a:endParaRPr>
            </a:p>
          </p:txBody>
        </p:sp>
        <p:sp>
          <p:nvSpPr>
            <p:cNvPr id="81932" name="Rectangle 13"/>
            <p:cNvSpPr>
              <a:spLocks noChangeArrowheads="1"/>
            </p:cNvSpPr>
            <p:nvPr/>
          </p:nvSpPr>
          <p:spPr bwMode="auto">
            <a:xfrm>
              <a:off x="2170" y="1189"/>
              <a:ext cx="2006"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p>
              <a:pPr algn="ctr" defTabSz="721995" eaLnBrk="0" hangingPunct="0">
                <a:buFontTx/>
                <a:buNone/>
              </a:pPr>
              <a:r>
                <a:rPr lang="zh-CN" altLang="en-US" sz="2400" b="1">
                  <a:solidFill>
                    <a:srgbClr val="FF0000"/>
                  </a:solidFill>
                  <a:latin typeface="Helvetica" pitchFamily="34" charset="0"/>
                </a:rPr>
                <a:t> </a:t>
              </a:r>
              <a:r>
                <a:rPr lang="en-US" altLang="zh-CN" sz="2400" b="1">
                  <a:solidFill>
                    <a:srgbClr val="FF0000"/>
                  </a:solidFill>
                  <a:latin typeface="Helvetica" pitchFamily="34" charset="0"/>
                </a:rPr>
                <a:t>Upper-layer protocols</a:t>
              </a:r>
              <a:endParaRPr lang="en-US" altLang="zh-CN" sz="2400" b="1">
                <a:solidFill>
                  <a:srgbClr val="FF0000"/>
                </a:solidFill>
                <a:latin typeface="Helvetica" pitchFamily="34" charset="0"/>
              </a:endParaRPr>
            </a:p>
          </p:txBody>
        </p:sp>
        <p:sp>
          <p:nvSpPr>
            <p:cNvPr id="81933" name="Rectangle 14"/>
            <p:cNvSpPr>
              <a:spLocks noChangeArrowheads="1"/>
            </p:cNvSpPr>
            <p:nvPr/>
          </p:nvSpPr>
          <p:spPr bwMode="auto">
            <a:xfrm>
              <a:off x="549" y="875"/>
              <a:ext cx="829" cy="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p>
              <a:pPr algn="ctr" defTabSz="721995" eaLnBrk="0" hangingPunct="0">
                <a:buFontTx/>
                <a:buNone/>
              </a:pPr>
              <a:r>
                <a:rPr lang="en-US" altLang="zh-CN" sz="2400" b="1">
                  <a:latin typeface="Times New Roman" panose="02020603050405020304" pitchFamily="18" charset="0"/>
                  <a:ea typeface="华文行楷" panose="02010800040101010101" charset="-122"/>
                  <a:cs typeface="Times New Roman" panose="02020603050405020304" pitchFamily="18" charset="0"/>
                </a:rPr>
                <a:t>OSI layer</a:t>
              </a:r>
              <a:endParaRPr lang="en-US" altLang="zh-CN" sz="2400" b="1">
                <a:latin typeface="Times New Roman" panose="02020603050405020304" pitchFamily="18" charset="0"/>
                <a:ea typeface="华文行楷" panose="02010800040101010101" charset="-122"/>
                <a:cs typeface="Times New Roman" panose="02020603050405020304" pitchFamily="18" charset="0"/>
              </a:endParaRPr>
            </a:p>
          </p:txBody>
        </p:sp>
        <p:sp>
          <p:nvSpPr>
            <p:cNvPr id="81934" name="Rectangle 15"/>
            <p:cNvSpPr>
              <a:spLocks noChangeArrowheads="1"/>
            </p:cNvSpPr>
            <p:nvPr/>
          </p:nvSpPr>
          <p:spPr bwMode="auto">
            <a:xfrm>
              <a:off x="882" y="2237"/>
              <a:ext cx="172"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p>
              <a:pPr defTabSz="721995" eaLnBrk="0" hangingPunct="0">
                <a:buFontTx/>
                <a:buNone/>
              </a:pPr>
              <a:r>
                <a:rPr lang="zh-CN" altLang="en-US" b="1">
                  <a:latin typeface="Helvetica" pitchFamily="34" charset="0"/>
                </a:rPr>
                <a:t>2</a:t>
              </a:r>
              <a:endParaRPr lang="zh-CN" altLang="en-US" b="1">
                <a:latin typeface="Helvetica" pitchFamily="34" charset="0"/>
              </a:endParaRPr>
            </a:p>
          </p:txBody>
        </p:sp>
        <p:sp>
          <p:nvSpPr>
            <p:cNvPr id="81935" name="Rectangle 16"/>
            <p:cNvSpPr>
              <a:spLocks noChangeArrowheads="1"/>
            </p:cNvSpPr>
            <p:nvPr/>
          </p:nvSpPr>
          <p:spPr bwMode="auto">
            <a:xfrm>
              <a:off x="882" y="3181"/>
              <a:ext cx="172"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p>
              <a:pPr defTabSz="721995" eaLnBrk="0" hangingPunct="0">
                <a:buFontTx/>
                <a:buNone/>
              </a:pPr>
              <a:r>
                <a:rPr lang="zh-CN" altLang="en-US" b="1">
                  <a:latin typeface="Helvetica" pitchFamily="34" charset="0"/>
                </a:rPr>
                <a:t>1</a:t>
              </a:r>
              <a:endParaRPr lang="zh-CN" altLang="en-US" b="1">
                <a:latin typeface="Helvetica" pitchFamily="34" charset="0"/>
              </a:endParaRPr>
            </a:p>
          </p:txBody>
        </p:sp>
        <p:sp>
          <p:nvSpPr>
            <p:cNvPr id="81936" name="Line 17"/>
            <p:cNvSpPr>
              <a:spLocks noChangeShapeType="1"/>
            </p:cNvSpPr>
            <p:nvPr/>
          </p:nvSpPr>
          <p:spPr bwMode="auto">
            <a:xfrm>
              <a:off x="766" y="3030"/>
              <a:ext cx="562" cy="2"/>
            </a:xfrm>
            <a:prstGeom prst="line">
              <a:avLst/>
            </a:prstGeom>
            <a:noFill/>
            <a:ln w="28575">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37" name="Line 18"/>
            <p:cNvSpPr>
              <a:spLocks noChangeShapeType="1"/>
            </p:cNvSpPr>
            <p:nvPr/>
          </p:nvSpPr>
          <p:spPr bwMode="auto">
            <a:xfrm>
              <a:off x="1345" y="2308"/>
              <a:ext cx="3691" cy="8"/>
            </a:xfrm>
            <a:prstGeom prst="line">
              <a:avLst/>
            </a:prstGeom>
            <a:noFill/>
            <a:ln w="952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81938" name="Line 19"/>
            <p:cNvSpPr>
              <a:spLocks noChangeShapeType="1"/>
            </p:cNvSpPr>
            <p:nvPr/>
          </p:nvSpPr>
          <p:spPr bwMode="auto">
            <a:xfrm>
              <a:off x="1341" y="2693"/>
              <a:ext cx="3691" cy="0"/>
            </a:xfrm>
            <a:prstGeom prst="line">
              <a:avLst/>
            </a:prstGeom>
            <a:noFill/>
            <a:ln w="952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81939" name="Line 20"/>
            <p:cNvSpPr>
              <a:spLocks noChangeShapeType="1"/>
            </p:cNvSpPr>
            <p:nvPr/>
          </p:nvSpPr>
          <p:spPr bwMode="auto">
            <a:xfrm>
              <a:off x="781" y="1731"/>
              <a:ext cx="562" cy="2"/>
            </a:xfrm>
            <a:prstGeom prst="line">
              <a:avLst/>
            </a:prstGeom>
            <a:noFill/>
            <a:ln w="28575">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40" name="Rectangle 21"/>
            <p:cNvSpPr>
              <a:spLocks noChangeArrowheads="1"/>
            </p:cNvSpPr>
            <p:nvPr/>
          </p:nvSpPr>
          <p:spPr bwMode="auto">
            <a:xfrm>
              <a:off x="1344" y="3039"/>
              <a:ext cx="3696" cy="576"/>
            </a:xfrm>
            <a:prstGeom prst="rect">
              <a:avLst/>
            </a:prstGeom>
            <a:noFill/>
            <a:ln w="28575">
              <a:solidFill>
                <a:schemeClr val="tx1"/>
              </a:solidFill>
              <a:prstDash val="dash"/>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81941" name="Rectangle 22"/>
            <p:cNvSpPr>
              <a:spLocks noChangeArrowheads="1"/>
            </p:cNvSpPr>
            <p:nvPr/>
          </p:nvSpPr>
          <p:spPr bwMode="auto">
            <a:xfrm>
              <a:off x="1344" y="1153"/>
              <a:ext cx="3696" cy="576"/>
            </a:xfrm>
            <a:prstGeom prst="rect">
              <a:avLst/>
            </a:prstGeom>
            <a:noFill/>
            <a:ln w="28575">
              <a:solidFill>
                <a:schemeClr val="tx1"/>
              </a:solidFill>
              <a:prstDash val="dash"/>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81942" name="Rectangle 23"/>
            <p:cNvSpPr>
              <a:spLocks noChangeArrowheads="1"/>
            </p:cNvSpPr>
            <p:nvPr/>
          </p:nvSpPr>
          <p:spPr bwMode="auto">
            <a:xfrm>
              <a:off x="1947" y="1458"/>
              <a:ext cx="2513"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p>
              <a:pPr algn="ctr" defTabSz="721995"/>
              <a:r>
                <a:rPr lang="zh-CN" altLang="en-US" sz="1900" b="1" dirty="0">
                  <a:solidFill>
                    <a:srgbClr val="000000"/>
                  </a:solidFill>
                  <a:latin typeface="Helvetica" pitchFamily="34" charset="0"/>
                </a:rPr>
                <a:t>(</a:t>
              </a:r>
              <a:r>
                <a:rPr lang="en-US" altLang="zh-CN" sz="1900" b="1" dirty="0">
                  <a:solidFill>
                    <a:srgbClr val="000000"/>
                  </a:solidFill>
                  <a:latin typeface="Helvetica" pitchFamily="34" charset="0"/>
                </a:rPr>
                <a:t>such as IP, IPX, AppleTalk, </a:t>
              </a:r>
              <a:r>
                <a:rPr lang="en-US" altLang="zh-CN" sz="1900" b="1" dirty="0" err="1">
                  <a:solidFill>
                    <a:srgbClr val="000000"/>
                  </a:solidFill>
                  <a:latin typeface="Helvetica" pitchFamily="34" charset="0"/>
                </a:rPr>
                <a:t>DECnet</a:t>
              </a:r>
              <a:r>
                <a:rPr lang="en-US" altLang="zh-CN" sz="1900" b="1" dirty="0">
                  <a:solidFill>
                    <a:srgbClr val="000000"/>
                  </a:solidFill>
                  <a:latin typeface="Helvetica" pitchFamily="34" charset="0"/>
                </a:rPr>
                <a:t>)</a:t>
              </a:r>
              <a:endParaRPr lang="en-US" altLang="zh-CN" sz="1900" b="1" dirty="0">
                <a:solidFill>
                  <a:srgbClr val="000000"/>
                </a:solidFill>
                <a:latin typeface="Helvetica" pitchFamily="34" charset="0"/>
              </a:endParaRPr>
            </a:p>
          </p:txBody>
        </p:sp>
        <p:sp>
          <p:nvSpPr>
            <p:cNvPr id="81943" name="Rectangle 24"/>
            <p:cNvSpPr>
              <a:spLocks noChangeArrowheads="1"/>
            </p:cNvSpPr>
            <p:nvPr/>
          </p:nvSpPr>
          <p:spPr bwMode="auto">
            <a:xfrm>
              <a:off x="883" y="1306"/>
              <a:ext cx="172"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p>
              <a:pPr defTabSz="721995" eaLnBrk="0" hangingPunct="0">
                <a:buFontTx/>
                <a:buNone/>
              </a:pPr>
              <a:r>
                <a:rPr lang="zh-CN" altLang="en-US" b="1">
                  <a:latin typeface="Helvetica" pitchFamily="34" charset="0"/>
                </a:rPr>
                <a:t>3</a:t>
              </a:r>
              <a:endParaRPr lang="zh-CN" altLang="en-US" b="1">
                <a:latin typeface="Helvetica" pitchFamily="34" charset="0"/>
              </a:endParaRPr>
            </a:p>
          </p:txBody>
        </p:sp>
      </p:gr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2"/>
          <p:cNvSpPr>
            <a:spLocks noGrp="1" noChangeArrowheads="1"/>
          </p:cNvSpPr>
          <p:nvPr>
            <p:ph type="title"/>
          </p:nvPr>
        </p:nvSpPr>
        <p:spPr/>
        <p:txBody>
          <a:bodyPr/>
          <a:lstStyle/>
          <a:p>
            <a:pPr eaLnBrk="1" hangingPunct="1"/>
            <a:r>
              <a:rPr lang="en-US" altLang="zh-CN">
                <a:latin typeface="Times New Roman" panose="02020603050405020304" pitchFamily="18" charset="0"/>
                <a:cs typeface="Times New Roman" panose="02020603050405020304" pitchFamily="18" charset="0"/>
              </a:rPr>
              <a:t>PPP</a:t>
            </a:r>
            <a:r>
              <a:rPr lang="zh-CN" altLang="en-US"/>
              <a:t>的协议体系</a:t>
            </a:r>
            <a:endParaRPr lang="zh-CN" altLang="en-US"/>
          </a:p>
        </p:txBody>
      </p:sp>
      <p:sp>
        <p:nvSpPr>
          <p:cNvPr id="82948" name="Text Box 3"/>
          <p:cNvSpPr txBox="1">
            <a:spLocks noChangeArrowheads="1"/>
          </p:cNvSpPr>
          <p:nvPr/>
        </p:nvSpPr>
        <p:spPr bwMode="auto">
          <a:xfrm>
            <a:off x="818620" y="1557338"/>
            <a:ext cx="8886907" cy="386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285750" indent="-285750" eaLnBrk="1" hangingPunct="1">
              <a:spcBef>
                <a:spcPct val="20000"/>
              </a:spcBef>
              <a:spcAft>
                <a:spcPts val="600"/>
              </a:spcAft>
              <a:buClr>
                <a:srgbClr val="1287C3"/>
              </a:buClr>
              <a:buSzPct val="145000"/>
              <a:buFont typeface="Arial" panose="020B0604020202020204" pitchFamily="34" charset="0"/>
              <a:buChar char="•"/>
            </a:pPr>
            <a:r>
              <a:rPr lang="zh-CN" altLang="en-US" sz="2800" dirty="0">
                <a:latin typeface="Times New Roman" panose="02020603050405020304" pitchFamily="18" charset="0"/>
                <a:ea typeface="+mn-ea"/>
                <a:cs typeface="Times New Roman" panose="02020603050405020304" pitchFamily="18" charset="0"/>
              </a:rPr>
              <a:t>采用高级数据链路控制协议</a:t>
            </a:r>
            <a:r>
              <a:rPr lang="en-US" altLang="zh-CN" sz="2800" dirty="0">
                <a:latin typeface="Times New Roman" panose="02020603050405020304" pitchFamily="18" charset="0"/>
                <a:ea typeface="+mn-ea"/>
                <a:cs typeface="Times New Roman" panose="02020603050405020304" pitchFamily="18" charset="0"/>
              </a:rPr>
              <a:t>HDLC</a:t>
            </a:r>
            <a:r>
              <a:rPr lang="zh-CN" altLang="en-US" sz="2800" dirty="0">
                <a:latin typeface="Times New Roman" panose="02020603050405020304" pitchFamily="18" charset="0"/>
                <a:ea typeface="+mn-ea"/>
                <a:cs typeface="Times New Roman" panose="02020603050405020304" pitchFamily="18" charset="0"/>
              </a:rPr>
              <a:t>作为点到点的串行链路上封装数据报的基本方法；</a:t>
            </a:r>
            <a:endParaRPr lang="zh-CN" altLang="en-US" sz="2800" dirty="0">
              <a:latin typeface="Times New Roman" panose="02020603050405020304" pitchFamily="18" charset="0"/>
              <a:ea typeface="+mn-ea"/>
              <a:cs typeface="Times New Roman" panose="02020603050405020304" pitchFamily="18" charset="0"/>
            </a:endParaRPr>
          </a:p>
          <a:p>
            <a:pPr marL="285750" indent="-285750" eaLnBrk="1" hangingPunct="1">
              <a:spcBef>
                <a:spcPct val="20000"/>
              </a:spcBef>
              <a:spcAft>
                <a:spcPts val="600"/>
              </a:spcAft>
              <a:buClr>
                <a:srgbClr val="1287C3"/>
              </a:buClr>
              <a:buSzPct val="145000"/>
              <a:buFont typeface="Arial" panose="020B0604020202020204" pitchFamily="34" charset="0"/>
              <a:buChar char="•"/>
            </a:pPr>
            <a:r>
              <a:rPr lang="zh-CN" altLang="en-US" sz="2800" dirty="0">
                <a:latin typeface="Times New Roman" panose="02020603050405020304" pitchFamily="18" charset="0"/>
                <a:ea typeface="+mn-ea"/>
                <a:cs typeface="Times New Roman" panose="02020603050405020304" pitchFamily="18" charset="0"/>
              </a:rPr>
              <a:t>采用链路控制协议</a:t>
            </a:r>
            <a:r>
              <a:rPr lang="en-US" altLang="zh-CN" sz="2800" dirty="0">
                <a:latin typeface="Times New Roman" panose="02020603050405020304" pitchFamily="18" charset="0"/>
                <a:ea typeface="+mn-ea"/>
                <a:cs typeface="Times New Roman" panose="02020603050405020304" pitchFamily="18" charset="0"/>
              </a:rPr>
              <a:t>LCP</a:t>
            </a:r>
            <a:r>
              <a:rPr lang="zh-CN" altLang="en-US" sz="2800" dirty="0">
                <a:latin typeface="Times New Roman" panose="02020603050405020304" pitchFamily="18" charset="0"/>
                <a:ea typeface="+mn-ea"/>
                <a:cs typeface="Times New Roman" panose="02020603050405020304" pitchFamily="18" charset="0"/>
              </a:rPr>
              <a:t>（</a:t>
            </a:r>
            <a:r>
              <a:rPr lang="en-US" altLang="zh-CN" sz="2800" dirty="0">
                <a:latin typeface="Times New Roman" panose="02020603050405020304" pitchFamily="18" charset="0"/>
                <a:ea typeface="+mn-ea"/>
                <a:cs typeface="Times New Roman" panose="02020603050405020304" pitchFamily="18" charset="0"/>
              </a:rPr>
              <a:t>Link Control Protocol</a:t>
            </a:r>
            <a:r>
              <a:rPr lang="zh-CN" altLang="en-US" sz="2800" dirty="0">
                <a:latin typeface="Times New Roman" panose="02020603050405020304" pitchFamily="18" charset="0"/>
                <a:ea typeface="+mn-ea"/>
                <a:cs typeface="Times New Roman" panose="02020603050405020304" pitchFamily="18" charset="0"/>
              </a:rPr>
              <a:t>）用于启动线路、测试、任选功能的协商及关闭连接；</a:t>
            </a:r>
            <a:endParaRPr lang="zh-CN" altLang="en-US" sz="2800" dirty="0">
              <a:latin typeface="Times New Roman" panose="02020603050405020304" pitchFamily="18" charset="0"/>
              <a:ea typeface="+mn-ea"/>
              <a:cs typeface="Times New Roman" panose="02020603050405020304" pitchFamily="18" charset="0"/>
            </a:endParaRPr>
          </a:p>
          <a:p>
            <a:pPr marL="285750" indent="-285750" eaLnBrk="1" hangingPunct="1">
              <a:spcBef>
                <a:spcPct val="20000"/>
              </a:spcBef>
              <a:spcAft>
                <a:spcPts val="600"/>
              </a:spcAft>
              <a:buClr>
                <a:srgbClr val="1287C3"/>
              </a:buClr>
              <a:buSzPct val="145000"/>
              <a:buFont typeface="Arial" panose="020B0604020202020204" pitchFamily="34" charset="0"/>
              <a:buChar char="•"/>
            </a:pPr>
            <a:r>
              <a:rPr lang="zh-CN" altLang="en-US" sz="2800" dirty="0">
                <a:latin typeface="Times New Roman" panose="02020603050405020304" pitchFamily="18" charset="0"/>
                <a:ea typeface="+mn-ea"/>
                <a:cs typeface="Times New Roman" panose="02020603050405020304" pitchFamily="18" charset="0"/>
              </a:rPr>
              <a:t>采用网络控制协议</a:t>
            </a:r>
            <a:r>
              <a:rPr lang="en-US" altLang="zh-CN" sz="2800" dirty="0">
                <a:latin typeface="Times New Roman" panose="02020603050405020304" pitchFamily="18" charset="0"/>
                <a:ea typeface="+mn-ea"/>
                <a:cs typeface="Times New Roman" panose="02020603050405020304" pitchFamily="18" charset="0"/>
              </a:rPr>
              <a:t>NCP</a:t>
            </a:r>
            <a:r>
              <a:rPr lang="zh-CN" altLang="en-US" sz="2800" dirty="0">
                <a:latin typeface="Times New Roman" panose="02020603050405020304" pitchFamily="18" charset="0"/>
                <a:ea typeface="+mn-ea"/>
                <a:cs typeface="Times New Roman" panose="02020603050405020304" pitchFamily="18" charset="0"/>
              </a:rPr>
              <a:t>（</a:t>
            </a:r>
            <a:r>
              <a:rPr lang="en-US" altLang="zh-CN" sz="2800" dirty="0">
                <a:latin typeface="Times New Roman" panose="02020603050405020304" pitchFamily="18" charset="0"/>
                <a:ea typeface="+mn-ea"/>
                <a:cs typeface="Times New Roman" panose="02020603050405020304" pitchFamily="18" charset="0"/>
              </a:rPr>
              <a:t>Network Control Protocol</a:t>
            </a:r>
            <a:r>
              <a:rPr lang="zh-CN" altLang="en-US" sz="2800" dirty="0">
                <a:latin typeface="Times New Roman" panose="02020603050405020304" pitchFamily="18" charset="0"/>
                <a:ea typeface="+mn-ea"/>
                <a:cs typeface="Times New Roman" panose="02020603050405020304" pitchFamily="18" charset="0"/>
              </a:rPr>
              <a:t>）用来建立和配置不同的网络层协议，</a:t>
            </a:r>
            <a:r>
              <a:rPr lang="en-US" altLang="zh-CN" sz="2800" dirty="0">
                <a:latin typeface="Times New Roman" panose="02020603050405020304" pitchFamily="18" charset="0"/>
                <a:ea typeface="+mn-ea"/>
                <a:cs typeface="Times New Roman" panose="02020603050405020304" pitchFamily="18" charset="0"/>
              </a:rPr>
              <a:t>PPP</a:t>
            </a:r>
            <a:r>
              <a:rPr lang="zh-CN" altLang="en-US" sz="2800" dirty="0">
                <a:latin typeface="Times New Roman" panose="02020603050405020304" pitchFamily="18" charset="0"/>
                <a:ea typeface="+mn-ea"/>
                <a:cs typeface="Times New Roman" panose="02020603050405020304" pitchFamily="18" charset="0"/>
              </a:rPr>
              <a:t>允许同时采用多种网络层协议，如</a:t>
            </a:r>
            <a:r>
              <a:rPr lang="en-US" altLang="zh-CN" sz="2800" dirty="0">
                <a:latin typeface="Times New Roman" panose="02020603050405020304" pitchFamily="18" charset="0"/>
                <a:ea typeface="+mn-ea"/>
                <a:cs typeface="Times New Roman" panose="02020603050405020304" pitchFamily="18" charset="0"/>
              </a:rPr>
              <a:t>IP</a:t>
            </a:r>
            <a:r>
              <a:rPr lang="zh-CN" altLang="en-US" sz="2800" dirty="0">
                <a:latin typeface="Times New Roman" panose="02020603050405020304" pitchFamily="18" charset="0"/>
                <a:ea typeface="+mn-ea"/>
                <a:cs typeface="Times New Roman" panose="02020603050405020304" pitchFamily="18" charset="0"/>
              </a:rPr>
              <a:t>、</a:t>
            </a:r>
            <a:r>
              <a:rPr lang="en-US" altLang="zh-CN" sz="2800" dirty="0">
                <a:latin typeface="Times New Roman" panose="02020603050405020304" pitchFamily="18" charset="0"/>
                <a:ea typeface="+mn-ea"/>
                <a:cs typeface="Times New Roman" panose="02020603050405020304" pitchFamily="18" charset="0"/>
              </a:rPr>
              <a:t>IPX</a:t>
            </a:r>
            <a:r>
              <a:rPr lang="zh-CN" altLang="en-US" sz="2800" dirty="0">
                <a:latin typeface="Times New Roman" panose="02020603050405020304" pitchFamily="18" charset="0"/>
                <a:ea typeface="+mn-ea"/>
                <a:cs typeface="Times New Roman" panose="02020603050405020304" pitchFamily="18" charset="0"/>
              </a:rPr>
              <a:t>、</a:t>
            </a:r>
            <a:r>
              <a:rPr lang="en-US" altLang="zh-CN" sz="2800" dirty="0">
                <a:latin typeface="Times New Roman" panose="02020603050405020304" pitchFamily="18" charset="0"/>
                <a:ea typeface="+mn-ea"/>
                <a:cs typeface="Times New Roman" panose="02020603050405020304" pitchFamily="18" charset="0"/>
              </a:rPr>
              <a:t>AppleTalk</a:t>
            </a:r>
            <a:r>
              <a:rPr lang="zh-CN" altLang="en-US" sz="2800" dirty="0">
                <a:latin typeface="Times New Roman" panose="02020603050405020304" pitchFamily="18" charset="0"/>
                <a:ea typeface="+mn-ea"/>
                <a:cs typeface="Times New Roman" panose="02020603050405020304" pitchFamily="18" charset="0"/>
              </a:rPr>
              <a:t>和</a:t>
            </a:r>
            <a:r>
              <a:rPr lang="en-US" altLang="zh-CN" sz="2800" dirty="0" err="1">
                <a:latin typeface="Times New Roman" panose="02020603050405020304" pitchFamily="18" charset="0"/>
                <a:ea typeface="+mn-ea"/>
                <a:cs typeface="Times New Roman" panose="02020603050405020304" pitchFamily="18" charset="0"/>
              </a:rPr>
              <a:t>DECnet</a:t>
            </a:r>
            <a:r>
              <a:rPr lang="zh-CN" altLang="en-US" sz="2800" dirty="0">
                <a:latin typeface="Times New Roman" panose="02020603050405020304" pitchFamily="18" charset="0"/>
                <a:ea typeface="+mn-ea"/>
                <a:cs typeface="Times New Roman" panose="02020603050405020304" pitchFamily="18" charset="0"/>
              </a:rPr>
              <a:t>，</a:t>
            </a:r>
            <a:r>
              <a:rPr lang="en-US" altLang="zh-CN" sz="2800" dirty="0">
                <a:latin typeface="Times New Roman" panose="02020603050405020304" pitchFamily="18" charset="0"/>
                <a:ea typeface="+mn-ea"/>
                <a:cs typeface="Times New Roman" panose="02020603050405020304" pitchFamily="18" charset="0"/>
              </a:rPr>
              <a:t>PPP</a:t>
            </a:r>
            <a:r>
              <a:rPr lang="zh-CN" altLang="en-US" sz="2800" dirty="0">
                <a:latin typeface="Times New Roman" panose="02020603050405020304" pitchFamily="18" charset="0"/>
                <a:ea typeface="+mn-ea"/>
                <a:cs typeface="Times New Roman" panose="02020603050405020304" pitchFamily="18" charset="0"/>
              </a:rPr>
              <a:t>使用</a:t>
            </a:r>
            <a:r>
              <a:rPr lang="en-US" altLang="zh-CN" sz="2800" dirty="0">
                <a:latin typeface="Times New Roman" panose="02020603050405020304" pitchFamily="18" charset="0"/>
                <a:ea typeface="+mn-ea"/>
                <a:cs typeface="Times New Roman" panose="02020603050405020304" pitchFamily="18" charset="0"/>
              </a:rPr>
              <a:t>NCP</a:t>
            </a:r>
            <a:r>
              <a:rPr lang="zh-CN" altLang="en-US" sz="2800" dirty="0">
                <a:latin typeface="Times New Roman" panose="02020603050405020304" pitchFamily="18" charset="0"/>
                <a:ea typeface="+mn-ea"/>
                <a:cs typeface="Times New Roman" panose="02020603050405020304" pitchFamily="18" charset="0"/>
              </a:rPr>
              <a:t>对多种协议进行封装。</a:t>
            </a:r>
            <a:endParaRPr lang="zh-CN" altLang="en-US" sz="2800" dirty="0">
              <a:latin typeface="Times New Roman" panose="02020603050405020304" pitchFamily="18" charset="0"/>
              <a:ea typeface="+mn-ea"/>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2"/>
          <p:cNvSpPr>
            <a:spLocks noGrp="1" noChangeArrowheads="1"/>
          </p:cNvSpPr>
          <p:nvPr>
            <p:ph type="title"/>
          </p:nvPr>
        </p:nvSpPr>
        <p:spPr/>
        <p:txBody>
          <a:bodyPr/>
          <a:lstStyle/>
          <a:p>
            <a:pPr eaLnBrk="1" hangingPunct="1"/>
            <a:r>
              <a:rPr lang="en-US" altLang="zh-CN">
                <a:latin typeface="Times New Roman" panose="02020603050405020304" pitchFamily="18" charset="0"/>
                <a:cs typeface="Times New Roman" panose="02020603050405020304" pitchFamily="18" charset="0"/>
              </a:rPr>
              <a:t>HDLC</a:t>
            </a:r>
            <a:r>
              <a:rPr lang="en-US" altLang="zh-CN"/>
              <a:t> </a:t>
            </a:r>
            <a:r>
              <a:rPr lang="zh-CN" altLang="en-US"/>
              <a:t>的帧结构</a:t>
            </a:r>
            <a:endParaRPr lang="zh-CN" altLang="en-US"/>
          </a:p>
        </p:txBody>
      </p:sp>
      <p:sp>
        <p:nvSpPr>
          <p:cNvPr id="83972" name="Text Box 3"/>
          <p:cNvSpPr txBox="1">
            <a:spLocks noChangeArrowheads="1"/>
          </p:cNvSpPr>
          <p:nvPr/>
        </p:nvSpPr>
        <p:spPr bwMode="auto">
          <a:xfrm>
            <a:off x="818621" y="1557338"/>
            <a:ext cx="8268758" cy="1383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285750" indent="-285750" eaLnBrk="1" hangingPunct="1">
              <a:spcBef>
                <a:spcPct val="20000"/>
              </a:spcBef>
              <a:spcAft>
                <a:spcPts val="600"/>
              </a:spcAft>
              <a:buClr>
                <a:srgbClr val="1287C3"/>
              </a:buClr>
              <a:buSzPct val="145000"/>
              <a:buFont typeface="Arial" panose="020B0604020202020204" pitchFamily="34" charset="0"/>
              <a:buChar char="•"/>
            </a:pPr>
            <a:r>
              <a:rPr lang="zh-CN" altLang="en-US" sz="2800" dirty="0">
                <a:latin typeface="Times New Roman" panose="02020603050405020304" pitchFamily="18" charset="0"/>
                <a:ea typeface="+mn-ea"/>
                <a:cs typeface="Times New Roman" panose="02020603050405020304" pitchFamily="18" charset="0"/>
              </a:rPr>
              <a:t>标志字段 </a:t>
            </a:r>
            <a:r>
              <a:rPr lang="en-US" altLang="zh-CN" sz="2800" dirty="0">
                <a:latin typeface="Times New Roman" panose="02020603050405020304" pitchFamily="18" charset="0"/>
                <a:ea typeface="+mn-ea"/>
                <a:cs typeface="Times New Roman" panose="02020603050405020304" pitchFamily="18" charset="0"/>
              </a:rPr>
              <a:t>F (Flag) </a:t>
            </a:r>
            <a:r>
              <a:rPr lang="zh-CN" altLang="en-US" sz="2800" dirty="0">
                <a:latin typeface="Times New Roman" panose="02020603050405020304" pitchFamily="18" charset="0"/>
                <a:ea typeface="+mn-ea"/>
                <a:cs typeface="Times New Roman" panose="02020603050405020304" pitchFamily="18" charset="0"/>
              </a:rPr>
              <a:t>为 </a:t>
            </a:r>
            <a:r>
              <a:rPr lang="en-US" altLang="zh-CN" sz="2800" dirty="0">
                <a:latin typeface="Times New Roman" panose="02020603050405020304" pitchFamily="18" charset="0"/>
                <a:ea typeface="+mn-ea"/>
                <a:cs typeface="Times New Roman" panose="02020603050405020304" pitchFamily="18" charset="0"/>
              </a:rPr>
              <a:t>6 </a:t>
            </a:r>
            <a:r>
              <a:rPr lang="zh-CN" altLang="en-US" sz="2800" dirty="0">
                <a:latin typeface="Times New Roman" panose="02020603050405020304" pitchFamily="18" charset="0"/>
                <a:ea typeface="+mn-ea"/>
                <a:cs typeface="Times New Roman" panose="02020603050405020304" pitchFamily="18" charset="0"/>
              </a:rPr>
              <a:t>个连续 </a:t>
            </a:r>
            <a:r>
              <a:rPr lang="en-US" altLang="zh-CN" sz="2800" dirty="0">
                <a:latin typeface="Times New Roman" panose="02020603050405020304" pitchFamily="18" charset="0"/>
                <a:ea typeface="+mn-ea"/>
                <a:cs typeface="Times New Roman" panose="02020603050405020304" pitchFamily="18" charset="0"/>
              </a:rPr>
              <a:t>1 </a:t>
            </a:r>
            <a:r>
              <a:rPr lang="zh-CN" altLang="en-US" sz="2800" dirty="0">
                <a:latin typeface="Times New Roman" panose="02020603050405020304" pitchFamily="18" charset="0"/>
                <a:ea typeface="+mn-ea"/>
                <a:cs typeface="Times New Roman" panose="02020603050405020304" pitchFamily="18" charset="0"/>
              </a:rPr>
              <a:t>加上两边各一个 </a:t>
            </a:r>
            <a:r>
              <a:rPr lang="en-US" altLang="zh-CN" sz="2800" dirty="0">
                <a:latin typeface="Times New Roman" panose="02020603050405020304" pitchFamily="18" charset="0"/>
                <a:ea typeface="+mn-ea"/>
                <a:cs typeface="Times New Roman" panose="02020603050405020304" pitchFamily="18" charset="0"/>
              </a:rPr>
              <a:t>0 </a:t>
            </a:r>
            <a:r>
              <a:rPr lang="zh-CN" altLang="en-US" sz="2800" dirty="0">
                <a:latin typeface="Times New Roman" panose="02020603050405020304" pitchFamily="18" charset="0"/>
                <a:ea typeface="+mn-ea"/>
                <a:cs typeface="Times New Roman" panose="02020603050405020304" pitchFamily="18" charset="0"/>
              </a:rPr>
              <a:t>共 </a:t>
            </a:r>
            <a:r>
              <a:rPr lang="en-US" altLang="zh-CN" sz="2800" dirty="0">
                <a:latin typeface="Times New Roman" panose="02020603050405020304" pitchFamily="18" charset="0"/>
                <a:ea typeface="+mn-ea"/>
                <a:cs typeface="Times New Roman" panose="02020603050405020304" pitchFamily="18" charset="0"/>
              </a:rPr>
              <a:t>8 bit</a:t>
            </a:r>
            <a:r>
              <a:rPr lang="zh-CN" altLang="en-US" sz="2800" dirty="0">
                <a:latin typeface="Times New Roman" panose="02020603050405020304" pitchFamily="18" charset="0"/>
                <a:ea typeface="+mn-ea"/>
                <a:cs typeface="Times New Roman" panose="02020603050405020304" pitchFamily="18" charset="0"/>
              </a:rPr>
              <a:t>。在接收端只要找到标志字段就可确定一个帧的位置。</a:t>
            </a:r>
            <a:r>
              <a:rPr lang="zh-CN" altLang="en-US" sz="2800" dirty="0">
                <a:latin typeface="+mn-lt"/>
                <a:ea typeface="+mn-ea"/>
              </a:rPr>
              <a:t> </a:t>
            </a:r>
            <a:endParaRPr lang="zh-CN" altLang="en-US" sz="2800" dirty="0">
              <a:latin typeface="+mn-lt"/>
              <a:ea typeface="+mn-ea"/>
            </a:endParaRPr>
          </a:p>
        </p:txBody>
      </p:sp>
      <p:grpSp>
        <p:nvGrpSpPr>
          <p:cNvPr id="83973" name="Group 33"/>
          <p:cNvGrpSpPr/>
          <p:nvPr/>
        </p:nvGrpSpPr>
        <p:grpSpPr bwMode="auto">
          <a:xfrm>
            <a:off x="337079" y="3429000"/>
            <a:ext cx="9061583" cy="2009775"/>
            <a:chOff x="196" y="2160"/>
            <a:chExt cx="5269" cy="1266"/>
          </a:xfrm>
        </p:grpSpPr>
        <p:sp>
          <p:nvSpPr>
            <p:cNvPr id="83974" name="Rectangle 34"/>
            <p:cNvSpPr>
              <a:spLocks noChangeArrowheads="1"/>
            </p:cNvSpPr>
            <p:nvPr/>
          </p:nvSpPr>
          <p:spPr bwMode="auto">
            <a:xfrm>
              <a:off x="448" y="2414"/>
              <a:ext cx="5017" cy="443"/>
            </a:xfrm>
            <a:prstGeom prst="rect">
              <a:avLst/>
            </a:prstGeom>
            <a:solidFill>
              <a:srgbClr val="FFFF00"/>
            </a:solidFill>
            <a:ln w="25400">
              <a:solidFill>
                <a:srgbClr val="333399"/>
              </a:solidFill>
              <a:miter lim="800000"/>
            </a:ln>
            <a:effectLst>
              <a:outerShdw dist="53882" dir="2700000" algn="ctr" rotWithShape="0">
                <a:schemeClr val="bg2"/>
              </a:outerShdw>
            </a:effectLst>
          </p:spPr>
          <p:txBody>
            <a:bodyPr wrap="none" anchor="ctr"/>
            <a:lstStyle/>
            <a:p>
              <a:endParaRPr lang="zh-CN" altLang="en-US"/>
            </a:p>
          </p:txBody>
        </p:sp>
        <p:sp>
          <p:nvSpPr>
            <p:cNvPr id="83975" name="Line 35"/>
            <p:cNvSpPr>
              <a:spLocks noChangeShapeType="1"/>
            </p:cNvSpPr>
            <p:nvPr/>
          </p:nvSpPr>
          <p:spPr bwMode="auto">
            <a:xfrm>
              <a:off x="1139" y="2423"/>
              <a:ext cx="0" cy="445"/>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76" name="Line 36"/>
            <p:cNvSpPr>
              <a:spLocks noChangeShapeType="1"/>
            </p:cNvSpPr>
            <p:nvPr/>
          </p:nvSpPr>
          <p:spPr bwMode="auto">
            <a:xfrm flipH="1">
              <a:off x="1819" y="2423"/>
              <a:ext cx="0" cy="46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77" name="Line 37"/>
            <p:cNvSpPr>
              <a:spLocks noChangeShapeType="1"/>
            </p:cNvSpPr>
            <p:nvPr/>
          </p:nvSpPr>
          <p:spPr bwMode="auto">
            <a:xfrm>
              <a:off x="4793" y="2417"/>
              <a:ext cx="0" cy="455"/>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78" name="Rectangle 38"/>
            <p:cNvSpPr>
              <a:spLocks noChangeArrowheads="1"/>
            </p:cNvSpPr>
            <p:nvPr/>
          </p:nvSpPr>
          <p:spPr bwMode="auto">
            <a:xfrm>
              <a:off x="196" y="2160"/>
              <a:ext cx="405" cy="25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buFontTx/>
                <a:buNone/>
              </a:pPr>
              <a:r>
                <a:rPr kumimoji="1" lang="zh-CN" altLang="en-US" sz="2000">
                  <a:solidFill>
                    <a:srgbClr val="000000"/>
                  </a:solidFill>
                  <a:ea typeface="黑体" panose="02010609060101010101" pitchFamily="2" charset="-122"/>
                </a:rPr>
                <a:t>比特</a:t>
              </a:r>
              <a:endParaRPr kumimoji="1" lang="zh-CN" altLang="en-US" sz="2000">
                <a:solidFill>
                  <a:srgbClr val="000000"/>
                </a:solidFill>
                <a:ea typeface="黑体" panose="02010609060101010101" pitchFamily="2" charset="-122"/>
              </a:endParaRPr>
            </a:p>
          </p:txBody>
        </p:sp>
        <p:sp>
          <p:nvSpPr>
            <p:cNvPr id="83979" name="Rectangle 39"/>
            <p:cNvSpPr>
              <a:spLocks noChangeArrowheads="1"/>
            </p:cNvSpPr>
            <p:nvPr/>
          </p:nvSpPr>
          <p:spPr bwMode="auto">
            <a:xfrm>
              <a:off x="684" y="2160"/>
              <a:ext cx="189" cy="25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buFontTx/>
                <a:buNone/>
              </a:pPr>
              <a:r>
                <a:rPr kumimoji="1" lang="en-US" altLang="zh-CN" sz="2000">
                  <a:solidFill>
                    <a:srgbClr val="000000"/>
                  </a:solidFill>
                  <a:ea typeface="黑体" panose="02010609060101010101" pitchFamily="2" charset="-122"/>
                </a:rPr>
                <a:t>8</a:t>
              </a:r>
              <a:endParaRPr kumimoji="1" lang="en-US" altLang="zh-CN" sz="2000">
                <a:solidFill>
                  <a:srgbClr val="000000"/>
                </a:solidFill>
                <a:ea typeface="黑体" panose="02010609060101010101" pitchFamily="2" charset="-122"/>
              </a:endParaRPr>
            </a:p>
          </p:txBody>
        </p:sp>
        <p:sp>
          <p:nvSpPr>
            <p:cNvPr id="83980" name="Rectangle 40"/>
            <p:cNvSpPr>
              <a:spLocks noChangeArrowheads="1"/>
            </p:cNvSpPr>
            <p:nvPr/>
          </p:nvSpPr>
          <p:spPr bwMode="auto">
            <a:xfrm>
              <a:off x="1336" y="2160"/>
              <a:ext cx="189" cy="25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buFontTx/>
                <a:buNone/>
              </a:pPr>
              <a:r>
                <a:rPr kumimoji="1" lang="en-US" altLang="zh-CN" sz="2000">
                  <a:solidFill>
                    <a:srgbClr val="000000"/>
                  </a:solidFill>
                  <a:ea typeface="黑体" panose="02010609060101010101" pitchFamily="2" charset="-122"/>
                </a:rPr>
                <a:t>8</a:t>
              </a:r>
              <a:endParaRPr kumimoji="1" lang="en-US" altLang="zh-CN" sz="2000">
                <a:solidFill>
                  <a:srgbClr val="000000"/>
                </a:solidFill>
                <a:ea typeface="黑体" panose="02010609060101010101" pitchFamily="2" charset="-122"/>
              </a:endParaRPr>
            </a:p>
          </p:txBody>
        </p:sp>
        <p:sp>
          <p:nvSpPr>
            <p:cNvPr id="83981" name="Rectangle 41"/>
            <p:cNvSpPr>
              <a:spLocks noChangeArrowheads="1"/>
            </p:cNvSpPr>
            <p:nvPr/>
          </p:nvSpPr>
          <p:spPr bwMode="auto">
            <a:xfrm>
              <a:off x="1988" y="2160"/>
              <a:ext cx="189" cy="25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buFontTx/>
                <a:buNone/>
              </a:pPr>
              <a:r>
                <a:rPr kumimoji="1" lang="en-US" altLang="zh-CN" sz="2000">
                  <a:solidFill>
                    <a:srgbClr val="000000"/>
                  </a:solidFill>
                  <a:ea typeface="黑体" panose="02010609060101010101" pitchFamily="2" charset="-122"/>
                </a:rPr>
                <a:t>8</a:t>
              </a:r>
              <a:endParaRPr kumimoji="1" lang="en-US" altLang="zh-CN" sz="2000">
                <a:solidFill>
                  <a:srgbClr val="000000"/>
                </a:solidFill>
                <a:ea typeface="黑体" panose="02010609060101010101" pitchFamily="2" charset="-122"/>
              </a:endParaRPr>
            </a:p>
          </p:txBody>
        </p:sp>
        <p:sp>
          <p:nvSpPr>
            <p:cNvPr id="83982" name="Rectangle 42"/>
            <p:cNvSpPr>
              <a:spLocks noChangeArrowheads="1"/>
            </p:cNvSpPr>
            <p:nvPr/>
          </p:nvSpPr>
          <p:spPr bwMode="auto">
            <a:xfrm>
              <a:off x="2732" y="2160"/>
              <a:ext cx="405" cy="25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buFontTx/>
                <a:buNone/>
              </a:pPr>
              <a:r>
                <a:rPr kumimoji="1" lang="zh-CN" altLang="en-US" sz="2000">
                  <a:solidFill>
                    <a:srgbClr val="000000"/>
                  </a:solidFill>
                  <a:ea typeface="黑体" panose="02010609060101010101" pitchFamily="2" charset="-122"/>
                </a:rPr>
                <a:t>可变</a:t>
              </a:r>
              <a:endParaRPr kumimoji="1" lang="zh-CN" altLang="en-US" sz="2000">
                <a:solidFill>
                  <a:srgbClr val="000000"/>
                </a:solidFill>
                <a:ea typeface="黑体" panose="02010609060101010101" pitchFamily="2" charset="-122"/>
              </a:endParaRPr>
            </a:p>
          </p:txBody>
        </p:sp>
        <p:sp>
          <p:nvSpPr>
            <p:cNvPr id="83983" name="Rectangle 43"/>
            <p:cNvSpPr>
              <a:spLocks noChangeArrowheads="1"/>
            </p:cNvSpPr>
            <p:nvPr/>
          </p:nvSpPr>
          <p:spPr bwMode="auto">
            <a:xfrm>
              <a:off x="2511" y="2428"/>
              <a:ext cx="911" cy="410"/>
            </a:xfrm>
            <a:prstGeom prst="rect">
              <a:avLst/>
            </a:prstGeom>
            <a:solidFill>
              <a:srgbClr val="FF99CC"/>
            </a:solidFill>
            <a:ln>
              <a:noFill/>
            </a:ln>
            <a:effectLst/>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84" name="Rectangle 44"/>
            <p:cNvSpPr>
              <a:spLocks noChangeArrowheads="1"/>
            </p:cNvSpPr>
            <p:nvPr/>
          </p:nvSpPr>
          <p:spPr bwMode="auto">
            <a:xfrm>
              <a:off x="3909" y="2160"/>
              <a:ext cx="272" cy="25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buFontTx/>
                <a:buNone/>
              </a:pPr>
              <a:r>
                <a:rPr kumimoji="1" lang="en-US" altLang="zh-CN" sz="2000">
                  <a:solidFill>
                    <a:srgbClr val="000000"/>
                  </a:solidFill>
                  <a:ea typeface="黑体" panose="02010609060101010101" pitchFamily="2" charset="-122"/>
                </a:rPr>
                <a:t>16</a:t>
              </a:r>
              <a:endParaRPr kumimoji="1" lang="en-US" altLang="zh-CN" sz="2000">
                <a:solidFill>
                  <a:srgbClr val="000000"/>
                </a:solidFill>
                <a:ea typeface="黑体" panose="02010609060101010101" pitchFamily="2" charset="-122"/>
              </a:endParaRPr>
            </a:p>
          </p:txBody>
        </p:sp>
        <p:sp>
          <p:nvSpPr>
            <p:cNvPr id="83985" name="Rectangle 45"/>
            <p:cNvSpPr>
              <a:spLocks noChangeArrowheads="1"/>
            </p:cNvSpPr>
            <p:nvPr/>
          </p:nvSpPr>
          <p:spPr bwMode="auto">
            <a:xfrm>
              <a:off x="5030" y="2160"/>
              <a:ext cx="189" cy="25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buFontTx/>
                <a:buNone/>
              </a:pPr>
              <a:r>
                <a:rPr kumimoji="1" lang="en-US" altLang="zh-CN" sz="2000">
                  <a:solidFill>
                    <a:srgbClr val="000000"/>
                  </a:solidFill>
                  <a:ea typeface="黑体" panose="02010609060101010101" pitchFamily="2" charset="-122"/>
                </a:rPr>
                <a:t>8</a:t>
              </a:r>
              <a:endParaRPr kumimoji="1" lang="en-US" altLang="zh-CN" sz="2000">
                <a:solidFill>
                  <a:srgbClr val="000000"/>
                </a:solidFill>
                <a:ea typeface="黑体" panose="02010609060101010101" pitchFamily="2" charset="-122"/>
              </a:endParaRPr>
            </a:p>
          </p:txBody>
        </p:sp>
        <p:sp>
          <p:nvSpPr>
            <p:cNvPr id="83986" name="Rectangle 46"/>
            <p:cNvSpPr>
              <a:spLocks noChangeArrowheads="1"/>
            </p:cNvSpPr>
            <p:nvPr/>
          </p:nvSpPr>
          <p:spPr bwMode="auto">
            <a:xfrm>
              <a:off x="2743" y="2405"/>
              <a:ext cx="405" cy="44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buFontTx/>
                <a:buNone/>
              </a:pPr>
              <a:r>
                <a:rPr kumimoji="1" lang="zh-CN" altLang="en-US" sz="2000">
                  <a:solidFill>
                    <a:srgbClr val="000000"/>
                  </a:solidFill>
                  <a:ea typeface="黑体" panose="02010609060101010101" pitchFamily="2" charset="-122"/>
                </a:rPr>
                <a:t>信息</a:t>
              </a:r>
              <a:endParaRPr kumimoji="1" lang="zh-CN" altLang="en-US" sz="2000">
                <a:solidFill>
                  <a:srgbClr val="000000"/>
                </a:solidFill>
                <a:ea typeface="黑体" panose="02010609060101010101" pitchFamily="2" charset="-122"/>
              </a:endParaRPr>
            </a:p>
            <a:p>
              <a:pPr defTabSz="762000" eaLnBrk="0" hangingPunct="0">
                <a:buFontTx/>
                <a:buNone/>
              </a:pPr>
              <a:r>
                <a:rPr kumimoji="1" lang="zh-CN" altLang="en-US" sz="2000">
                  <a:solidFill>
                    <a:srgbClr val="000000"/>
                  </a:solidFill>
                  <a:ea typeface="黑体" panose="02010609060101010101" pitchFamily="2" charset="-122"/>
                </a:rPr>
                <a:t> </a:t>
              </a:r>
              <a:r>
                <a:rPr kumimoji="1" lang="en-US" altLang="zh-CN" sz="2000">
                  <a:solidFill>
                    <a:srgbClr val="000000"/>
                  </a:solidFill>
                  <a:ea typeface="黑体" panose="02010609060101010101" pitchFamily="2" charset="-122"/>
                </a:rPr>
                <a:t>Info</a:t>
              </a:r>
              <a:endParaRPr kumimoji="1" lang="en-US" altLang="zh-CN" sz="2000">
                <a:solidFill>
                  <a:srgbClr val="000000"/>
                </a:solidFill>
                <a:ea typeface="黑体" panose="02010609060101010101" pitchFamily="2" charset="-122"/>
              </a:endParaRPr>
            </a:p>
          </p:txBody>
        </p:sp>
        <p:sp>
          <p:nvSpPr>
            <p:cNvPr id="83987" name="Rectangle 47"/>
            <p:cNvSpPr>
              <a:spLocks noChangeArrowheads="1"/>
            </p:cNvSpPr>
            <p:nvPr/>
          </p:nvSpPr>
          <p:spPr bwMode="auto">
            <a:xfrm>
              <a:off x="604" y="2405"/>
              <a:ext cx="405" cy="44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buFontTx/>
                <a:buNone/>
              </a:pPr>
              <a:r>
                <a:rPr kumimoji="1" lang="zh-CN" altLang="en-US" sz="2000">
                  <a:solidFill>
                    <a:srgbClr val="000000"/>
                  </a:solidFill>
                  <a:ea typeface="黑体" panose="02010609060101010101" pitchFamily="2" charset="-122"/>
                </a:rPr>
                <a:t>标志</a:t>
              </a:r>
              <a:endParaRPr kumimoji="1" lang="zh-CN" altLang="en-US" sz="2000">
                <a:solidFill>
                  <a:srgbClr val="000000"/>
                </a:solidFill>
                <a:ea typeface="黑体" panose="02010609060101010101" pitchFamily="2" charset="-122"/>
              </a:endParaRPr>
            </a:p>
            <a:p>
              <a:pPr defTabSz="762000" eaLnBrk="0" hangingPunct="0">
                <a:buFontTx/>
                <a:buNone/>
              </a:pPr>
              <a:r>
                <a:rPr kumimoji="1" lang="zh-CN" altLang="en-US" sz="2000">
                  <a:solidFill>
                    <a:srgbClr val="000000"/>
                  </a:solidFill>
                  <a:ea typeface="黑体" panose="02010609060101010101" pitchFamily="2" charset="-122"/>
                </a:rPr>
                <a:t>   </a:t>
              </a:r>
              <a:r>
                <a:rPr kumimoji="1" lang="en-US" altLang="zh-CN" sz="2000">
                  <a:solidFill>
                    <a:srgbClr val="000000"/>
                  </a:solidFill>
                  <a:ea typeface="黑体" panose="02010609060101010101" pitchFamily="2" charset="-122"/>
                </a:rPr>
                <a:t>F</a:t>
              </a:r>
              <a:endParaRPr kumimoji="1" lang="en-US" altLang="zh-CN" sz="2000">
                <a:solidFill>
                  <a:srgbClr val="000000"/>
                </a:solidFill>
                <a:ea typeface="黑体" panose="02010609060101010101" pitchFamily="2" charset="-122"/>
              </a:endParaRPr>
            </a:p>
          </p:txBody>
        </p:sp>
        <p:sp>
          <p:nvSpPr>
            <p:cNvPr id="83988" name="Rectangle 48"/>
            <p:cNvSpPr>
              <a:spLocks noChangeArrowheads="1"/>
            </p:cNvSpPr>
            <p:nvPr/>
          </p:nvSpPr>
          <p:spPr bwMode="auto">
            <a:xfrm>
              <a:off x="4939" y="2405"/>
              <a:ext cx="405" cy="44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buFontTx/>
                <a:buNone/>
              </a:pPr>
              <a:r>
                <a:rPr kumimoji="1" lang="zh-CN" altLang="en-US" sz="2000">
                  <a:solidFill>
                    <a:srgbClr val="000000"/>
                  </a:solidFill>
                  <a:ea typeface="黑体" panose="02010609060101010101" pitchFamily="2" charset="-122"/>
                </a:rPr>
                <a:t>标志</a:t>
              </a:r>
              <a:endParaRPr kumimoji="1" lang="zh-CN" altLang="en-US" sz="2000">
                <a:solidFill>
                  <a:srgbClr val="000000"/>
                </a:solidFill>
                <a:ea typeface="黑体" panose="02010609060101010101" pitchFamily="2" charset="-122"/>
              </a:endParaRPr>
            </a:p>
            <a:p>
              <a:pPr defTabSz="762000" eaLnBrk="0" hangingPunct="0">
                <a:buFontTx/>
                <a:buNone/>
              </a:pPr>
              <a:r>
                <a:rPr kumimoji="1" lang="zh-CN" altLang="en-US" sz="2000">
                  <a:solidFill>
                    <a:srgbClr val="000000"/>
                  </a:solidFill>
                  <a:ea typeface="黑体" panose="02010609060101010101" pitchFamily="2" charset="-122"/>
                </a:rPr>
                <a:t>   </a:t>
              </a:r>
              <a:r>
                <a:rPr kumimoji="1" lang="en-US" altLang="zh-CN" sz="2000">
                  <a:solidFill>
                    <a:srgbClr val="000000"/>
                  </a:solidFill>
                  <a:ea typeface="黑体" panose="02010609060101010101" pitchFamily="2" charset="-122"/>
                </a:rPr>
                <a:t>F</a:t>
              </a:r>
              <a:endParaRPr kumimoji="1" lang="en-US" altLang="zh-CN" sz="2000">
                <a:solidFill>
                  <a:srgbClr val="000000"/>
                </a:solidFill>
                <a:ea typeface="黑体" panose="02010609060101010101" pitchFamily="2" charset="-122"/>
              </a:endParaRPr>
            </a:p>
          </p:txBody>
        </p:sp>
        <p:sp>
          <p:nvSpPr>
            <p:cNvPr id="83989" name="Rectangle 49"/>
            <p:cNvSpPr>
              <a:spLocks noChangeArrowheads="1"/>
            </p:cNvSpPr>
            <p:nvPr/>
          </p:nvSpPr>
          <p:spPr bwMode="auto">
            <a:xfrm>
              <a:off x="1244" y="2405"/>
              <a:ext cx="446" cy="44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buFontTx/>
                <a:buNone/>
              </a:pPr>
              <a:r>
                <a:rPr kumimoji="1" lang="zh-CN" altLang="en-US" sz="2000">
                  <a:solidFill>
                    <a:srgbClr val="000000"/>
                  </a:solidFill>
                  <a:ea typeface="黑体" panose="02010609060101010101" pitchFamily="2" charset="-122"/>
                </a:rPr>
                <a:t>地址 </a:t>
              </a:r>
              <a:endParaRPr kumimoji="1" lang="zh-CN" altLang="en-US" sz="2000">
                <a:solidFill>
                  <a:srgbClr val="000000"/>
                </a:solidFill>
                <a:ea typeface="黑体" panose="02010609060101010101" pitchFamily="2" charset="-122"/>
              </a:endParaRPr>
            </a:p>
            <a:p>
              <a:pPr defTabSz="762000" eaLnBrk="0" hangingPunct="0">
                <a:buFontTx/>
                <a:buNone/>
              </a:pPr>
              <a:r>
                <a:rPr kumimoji="1" lang="zh-CN" altLang="en-US" sz="2000">
                  <a:solidFill>
                    <a:srgbClr val="000000"/>
                  </a:solidFill>
                  <a:ea typeface="黑体" panose="02010609060101010101" pitchFamily="2" charset="-122"/>
                </a:rPr>
                <a:t>   </a:t>
              </a:r>
              <a:r>
                <a:rPr kumimoji="1" lang="en-US" altLang="zh-CN" sz="2000">
                  <a:solidFill>
                    <a:srgbClr val="000000"/>
                  </a:solidFill>
                  <a:ea typeface="黑体" panose="02010609060101010101" pitchFamily="2" charset="-122"/>
                </a:rPr>
                <a:t>A</a:t>
              </a:r>
              <a:endParaRPr kumimoji="1" lang="en-US" altLang="zh-CN" sz="2000">
                <a:solidFill>
                  <a:srgbClr val="000000"/>
                </a:solidFill>
                <a:ea typeface="黑体" panose="02010609060101010101" pitchFamily="2" charset="-122"/>
              </a:endParaRPr>
            </a:p>
          </p:txBody>
        </p:sp>
        <p:sp>
          <p:nvSpPr>
            <p:cNvPr id="83990" name="Rectangle 50"/>
            <p:cNvSpPr>
              <a:spLocks noChangeArrowheads="1"/>
            </p:cNvSpPr>
            <p:nvPr/>
          </p:nvSpPr>
          <p:spPr bwMode="auto">
            <a:xfrm>
              <a:off x="1919" y="2405"/>
              <a:ext cx="405" cy="44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buFontTx/>
                <a:buNone/>
              </a:pPr>
              <a:r>
                <a:rPr kumimoji="1" lang="zh-CN" altLang="en-US" sz="2000">
                  <a:solidFill>
                    <a:srgbClr val="000000"/>
                  </a:solidFill>
                  <a:ea typeface="黑体" panose="02010609060101010101" pitchFamily="2" charset="-122"/>
                </a:rPr>
                <a:t>控制</a:t>
              </a:r>
              <a:endParaRPr kumimoji="1" lang="zh-CN" altLang="en-US" sz="2000">
                <a:solidFill>
                  <a:srgbClr val="000000"/>
                </a:solidFill>
                <a:ea typeface="黑体" panose="02010609060101010101" pitchFamily="2" charset="-122"/>
              </a:endParaRPr>
            </a:p>
            <a:p>
              <a:pPr defTabSz="762000" eaLnBrk="0" hangingPunct="0">
                <a:buFontTx/>
                <a:buNone/>
              </a:pPr>
              <a:r>
                <a:rPr kumimoji="1" lang="zh-CN" altLang="en-US" sz="2000">
                  <a:solidFill>
                    <a:srgbClr val="000000"/>
                  </a:solidFill>
                  <a:ea typeface="黑体" panose="02010609060101010101" pitchFamily="2" charset="-122"/>
                </a:rPr>
                <a:t>   </a:t>
              </a:r>
              <a:r>
                <a:rPr kumimoji="1" lang="en-US" altLang="zh-CN" sz="2000">
                  <a:solidFill>
                    <a:srgbClr val="000000"/>
                  </a:solidFill>
                  <a:ea typeface="黑体" panose="02010609060101010101" pitchFamily="2" charset="-122"/>
                </a:rPr>
                <a:t>C</a:t>
              </a:r>
              <a:endParaRPr kumimoji="1" lang="en-US" altLang="zh-CN" sz="2000">
                <a:solidFill>
                  <a:srgbClr val="000000"/>
                </a:solidFill>
                <a:ea typeface="黑体" panose="02010609060101010101" pitchFamily="2" charset="-122"/>
              </a:endParaRPr>
            </a:p>
          </p:txBody>
        </p:sp>
        <p:sp>
          <p:nvSpPr>
            <p:cNvPr id="83991" name="Rectangle 51"/>
            <p:cNvSpPr>
              <a:spLocks noChangeArrowheads="1"/>
            </p:cNvSpPr>
            <p:nvPr/>
          </p:nvSpPr>
          <p:spPr bwMode="auto">
            <a:xfrm>
              <a:off x="3739" y="2405"/>
              <a:ext cx="852" cy="44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buFontTx/>
                <a:buNone/>
              </a:pPr>
              <a:r>
                <a:rPr kumimoji="1" lang="zh-CN" altLang="en-US" sz="2000">
                  <a:solidFill>
                    <a:srgbClr val="000000"/>
                  </a:solidFill>
                  <a:ea typeface="黑体" panose="02010609060101010101" pitchFamily="2" charset="-122"/>
                </a:rPr>
                <a:t>帧检验序列</a:t>
              </a:r>
              <a:endParaRPr kumimoji="1" lang="zh-CN" altLang="en-US" sz="2000">
                <a:solidFill>
                  <a:srgbClr val="000000"/>
                </a:solidFill>
                <a:ea typeface="黑体" panose="02010609060101010101" pitchFamily="2" charset="-122"/>
              </a:endParaRPr>
            </a:p>
            <a:p>
              <a:pPr defTabSz="762000" eaLnBrk="0" hangingPunct="0">
                <a:buFontTx/>
                <a:buNone/>
              </a:pPr>
              <a:r>
                <a:rPr kumimoji="1" lang="zh-CN" altLang="en-US" sz="2000">
                  <a:solidFill>
                    <a:srgbClr val="000000"/>
                  </a:solidFill>
                  <a:ea typeface="黑体" panose="02010609060101010101" pitchFamily="2" charset="-122"/>
                </a:rPr>
                <a:t>      </a:t>
              </a:r>
              <a:r>
                <a:rPr kumimoji="1" lang="en-US" altLang="zh-CN" sz="2000">
                  <a:solidFill>
                    <a:srgbClr val="000000"/>
                  </a:solidFill>
                  <a:ea typeface="黑体" panose="02010609060101010101" pitchFamily="2" charset="-122"/>
                </a:rPr>
                <a:t>FCS</a:t>
              </a:r>
              <a:endParaRPr kumimoji="1" lang="en-US" altLang="zh-CN" sz="2000">
                <a:solidFill>
                  <a:srgbClr val="000000"/>
                </a:solidFill>
                <a:ea typeface="黑体" panose="02010609060101010101" pitchFamily="2" charset="-122"/>
              </a:endParaRPr>
            </a:p>
          </p:txBody>
        </p:sp>
        <p:sp>
          <p:nvSpPr>
            <p:cNvPr id="83992" name="Line 52"/>
            <p:cNvSpPr>
              <a:spLocks noChangeShapeType="1"/>
            </p:cNvSpPr>
            <p:nvPr/>
          </p:nvSpPr>
          <p:spPr bwMode="auto">
            <a:xfrm>
              <a:off x="1139" y="2937"/>
              <a:ext cx="0" cy="441"/>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93" name="Line 53"/>
            <p:cNvSpPr>
              <a:spLocks noChangeShapeType="1"/>
            </p:cNvSpPr>
            <p:nvPr/>
          </p:nvSpPr>
          <p:spPr bwMode="auto">
            <a:xfrm>
              <a:off x="3426" y="2950"/>
              <a:ext cx="0" cy="203"/>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94" name="Line 54"/>
            <p:cNvSpPr>
              <a:spLocks noChangeShapeType="1"/>
            </p:cNvSpPr>
            <p:nvPr/>
          </p:nvSpPr>
          <p:spPr bwMode="auto">
            <a:xfrm>
              <a:off x="1142" y="3064"/>
              <a:ext cx="2280" cy="0"/>
            </a:xfrm>
            <a:prstGeom prst="line">
              <a:avLst/>
            </a:prstGeom>
            <a:noFill/>
            <a:ln w="28575">
              <a:solidFill>
                <a:srgbClr val="333399"/>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95" name="Line 55"/>
            <p:cNvSpPr>
              <a:spLocks noChangeShapeType="1"/>
            </p:cNvSpPr>
            <p:nvPr/>
          </p:nvSpPr>
          <p:spPr bwMode="auto">
            <a:xfrm>
              <a:off x="4799" y="2950"/>
              <a:ext cx="0" cy="441"/>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96" name="Line 56"/>
            <p:cNvSpPr>
              <a:spLocks noChangeShapeType="1"/>
            </p:cNvSpPr>
            <p:nvPr/>
          </p:nvSpPr>
          <p:spPr bwMode="auto">
            <a:xfrm>
              <a:off x="1142" y="3303"/>
              <a:ext cx="3653" cy="0"/>
            </a:xfrm>
            <a:prstGeom prst="line">
              <a:avLst/>
            </a:prstGeom>
            <a:noFill/>
            <a:ln w="28575">
              <a:solidFill>
                <a:srgbClr val="333399"/>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97" name="Rectangle 57"/>
            <p:cNvSpPr>
              <a:spLocks noChangeArrowheads="1"/>
            </p:cNvSpPr>
            <p:nvPr/>
          </p:nvSpPr>
          <p:spPr bwMode="auto">
            <a:xfrm>
              <a:off x="2545" y="3176"/>
              <a:ext cx="1001" cy="250"/>
            </a:xfrm>
            <a:prstGeom prst="rect">
              <a:avLst/>
            </a:prstGeom>
            <a:solidFill>
              <a:srgbClr val="FFFFFF"/>
            </a:solidFill>
            <a:ln>
              <a:noFill/>
            </a:ln>
            <a:effectLst/>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buFontTx/>
                <a:buNone/>
              </a:pPr>
              <a:r>
                <a:rPr kumimoji="1" lang="zh-CN" altLang="en-US" sz="2000">
                  <a:solidFill>
                    <a:srgbClr val="000000"/>
                  </a:solidFill>
                  <a:ea typeface="黑体" panose="02010609060101010101" pitchFamily="2" charset="-122"/>
                </a:rPr>
                <a:t>透明传输区间</a:t>
              </a:r>
              <a:endParaRPr kumimoji="1" lang="zh-CN" altLang="en-US" sz="2000">
                <a:solidFill>
                  <a:srgbClr val="000000"/>
                </a:solidFill>
                <a:ea typeface="黑体" panose="02010609060101010101" pitchFamily="2" charset="-122"/>
              </a:endParaRPr>
            </a:p>
          </p:txBody>
        </p:sp>
        <p:sp>
          <p:nvSpPr>
            <p:cNvPr id="83998" name="Line 58"/>
            <p:cNvSpPr>
              <a:spLocks noChangeShapeType="1"/>
            </p:cNvSpPr>
            <p:nvPr/>
          </p:nvSpPr>
          <p:spPr bwMode="auto">
            <a:xfrm flipH="1">
              <a:off x="2505" y="2423"/>
              <a:ext cx="0" cy="464"/>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99" name="Line 59"/>
            <p:cNvSpPr>
              <a:spLocks noChangeShapeType="1"/>
            </p:cNvSpPr>
            <p:nvPr/>
          </p:nvSpPr>
          <p:spPr bwMode="auto">
            <a:xfrm>
              <a:off x="3426" y="2423"/>
              <a:ext cx="0" cy="451"/>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00" name="Freeform 60"/>
            <p:cNvSpPr/>
            <p:nvPr/>
          </p:nvSpPr>
          <p:spPr bwMode="auto">
            <a:xfrm>
              <a:off x="3190" y="2370"/>
              <a:ext cx="91" cy="584"/>
            </a:xfrm>
            <a:custGeom>
              <a:avLst/>
              <a:gdLst>
                <a:gd name="T0" fmla="*/ 57 w 96"/>
                <a:gd name="T1" fmla="*/ 0 h 528"/>
                <a:gd name="T2" fmla="*/ 20 w 96"/>
                <a:gd name="T3" fmla="*/ 395 h 528"/>
                <a:gd name="T4" fmla="*/ 57 w 96"/>
                <a:gd name="T5" fmla="*/ 791 h 528"/>
                <a:gd name="T6" fmla="*/ 0 w 96"/>
                <a:gd name="T7" fmla="*/ 1008 h 528"/>
                <a:gd name="T8" fmla="*/ 52 w 96"/>
                <a:gd name="T9" fmla="*/ 1450 h 5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6" h="528">
                  <a:moveTo>
                    <a:pt x="96" y="0"/>
                  </a:moveTo>
                  <a:lnTo>
                    <a:pt x="32" y="144"/>
                  </a:lnTo>
                  <a:lnTo>
                    <a:pt x="96" y="288"/>
                  </a:lnTo>
                  <a:lnTo>
                    <a:pt x="0" y="368"/>
                  </a:lnTo>
                  <a:lnTo>
                    <a:pt x="88" y="528"/>
                  </a:lnTo>
                </a:path>
              </a:pathLst>
            </a:custGeom>
            <a:noFill/>
            <a:ln w="57150" cap="flat" cmpd="sng">
              <a:solidFill>
                <a:srgbClr val="FFFFFF"/>
              </a:solidFill>
              <a:prstDash val="solid"/>
              <a:round/>
              <a:headEnd type="none" w="med" len="med"/>
              <a:tailEnd type="none" w="med" len="me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001" name="Rectangle 61"/>
            <p:cNvSpPr>
              <a:spLocks noChangeArrowheads="1"/>
            </p:cNvSpPr>
            <p:nvPr/>
          </p:nvSpPr>
          <p:spPr bwMode="auto">
            <a:xfrm>
              <a:off x="1746" y="2916"/>
              <a:ext cx="1043" cy="250"/>
            </a:xfrm>
            <a:prstGeom prst="rect">
              <a:avLst/>
            </a:prstGeom>
            <a:solidFill>
              <a:srgbClr val="FFFFFF"/>
            </a:solidFill>
            <a:ln w="12700">
              <a:solidFill>
                <a:srgbClr val="FFFF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buFontTx/>
                <a:buNone/>
              </a:pPr>
              <a:r>
                <a:rPr kumimoji="1" lang="en-US" altLang="zh-CN" sz="2000">
                  <a:solidFill>
                    <a:srgbClr val="000000"/>
                  </a:solidFill>
                  <a:ea typeface="黑体" panose="02010609060101010101" pitchFamily="2" charset="-122"/>
                </a:rPr>
                <a:t>FCS </a:t>
              </a:r>
              <a:r>
                <a:rPr kumimoji="1" lang="zh-CN" altLang="en-US" sz="2000">
                  <a:solidFill>
                    <a:srgbClr val="000000"/>
                  </a:solidFill>
                  <a:ea typeface="黑体" panose="02010609060101010101" pitchFamily="2" charset="-122"/>
                </a:rPr>
                <a:t>检验区间</a:t>
              </a:r>
              <a:endParaRPr kumimoji="1" lang="zh-CN" altLang="en-US" sz="2000">
                <a:solidFill>
                  <a:srgbClr val="000000"/>
                </a:solidFill>
                <a:ea typeface="黑体" panose="02010609060101010101" pitchFamily="2" charset="-122"/>
              </a:endParaRPr>
            </a:p>
          </p:txBody>
        </p:sp>
      </p:gr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3.2.2   PPP </a:t>
            </a:r>
            <a:r>
              <a:rPr lang="zh-CN" altLang="en-US" dirty="0"/>
              <a:t>协议的帧格式</a:t>
            </a:r>
            <a:endParaRPr lang="zh-CN" altLang="en-US" dirty="0"/>
          </a:p>
        </p:txBody>
      </p:sp>
      <p:sp>
        <p:nvSpPr>
          <p:cNvPr id="195587" name="Rectangle 3"/>
          <p:cNvSpPr>
            <a:spLocks noGrp="1" noChangeArrowheads="1"/>
          </p:cNvSpPr>
          <p:nvPr>
            <p:ph idx="1"/>
          </p:nvPr>
        </p:nvSpPr>
        <p:spPr>
          <a:xfrm>
            <a:off x="1031983" y="1896384"/>
            <a:ext cx="8346723" cy="3332816"/>
          </a:xfrm>
        </p:spPr>
        <p:txBody>
          <a:bodyPr/>
          <a:lstStyle/>
          <a:p>
            <a:r>
              <a:rPr lang="en-US" altLang="zh-CN" sz="2800" dirty="0">
                <a:latin typeface="Times New Roman" panose="02020603050405020304" pitchFamily="18" charset="0"/>
                <a:cs typeface="Times New Roman" panose="02020603050405020304" pitchFamily="18" charset="0"/>
              </a:rPr>
              <a:t>PPP </a:t>
            </a:r>
            <a:r>
              <a:rPr lang="zh-CN" altLang="zh-CN" sz="2800" dirty="0">
                <a:latin typeface="Times New Roman" panose="02020603050405020304" pitchFamily="18" charset="0"/>
                <a:cs typeface="Times New Roman" panose="02020603050405020304" pitchFamily="18" charset="0"/>
              </a:rPr>
              <a:t>帧的首部和尾部分别为</a:t>
            </a:r>
            <a:r>
              <a:rPr lang="en-US" altLang="zh-CN" sz="2800" dirty="0">
                <a:latin typeface="Times New Roman" panose="02020603050405020304" pitchFamily="18" charset="0"/>
                <a:cs typeface="Times New Roman" panose="02020603050405020304" pitchFamily="18" charset="0"/>
              </a:rPr>
              <a:t> 4 </a:t>
            </a:r>
            <a:r>
              <a:rPr lang="zh-CN" altLang="zh-CN" sz="2800" dirty="0">
                <a:latin typeface="Times New Roman" panose="02020603050405020304" pitchFamily="18" charset="0"/>
                <a:cs typeface="Times New Roman" panose="02020603050405020304" pitchFamily="18" charset="0"/>
              </a:rPr>
              <a:t>个字段和</a:t>
            </a:r>
            <a:r>
              <a:rPr lang="en-US" altLang="zh-CN" sz="2800" dirty="0">
                <a:latin typeface="Times New Roman" panose="02020603050405020304" pitchFamily="18" charset="0"/>
                <a:cs typeface="Times New Roman" panose="02020603050405020304" pitchFamily="18" charset="0"/>
              </a:rPr>
              <a:t> 2 </a:t>
            </a:r>
            <a:r>
              <a:rPr lang="zh-CN" altLang="zh-CN" sz="2800" dirty="0">
                <a:latin typeface="Times New Roman" panose="02020603050405020304" pitchFamily="18" charset="0"/>
                <a:cs typeface="Times New Roman" panose="02020603050405020304" pitchFamily="18" charset="0"/>
              </a:rPr>
              <a:t>个字段。</a:t>
            </a:r>
            <a:endParaRPr lang="en-US" altLang="zh-CN" sz="2800" dirty="0">
              <a:latin typeface="Times New Roman" panose="02020603050405020304" pitchFamily="18" charset="0"/>
              <a:cs typeface="Times New Roman" panose="02020603050405020304" pitchFamily="18" charset="0"/>
            </a:endParaRPr>
          </a:p>
          <a:p>
            <a:r>
              <a:rPr lang="zh-CN" altLang="en-US" sz="2800" dirty="0">
                <a:latin typeface="Times New Roman" panose="02020603050405020304" pitchFamily="18" charset="0"/>
                <a:cs typeface="Times New Roman" panose="02020603050405020304" pitchFamily="18" charset="0"/>
              </a:rPr>
              <a:t>标志字段 </a:t>
            </a:r>
            <a:r>
              <a:rPr lang="en-US" altLang="zh-CN" sz="2800" dirty="0">
                <a:latin typeface="Times New Roman" panose="02020603050405020304" pitchFamily="18" charset="0"/>
                <a:cs typeface="Times New Roman" panose="02020603050405020304" pitchFamily="18" charset="0"/>
              </a:rPr>
              <a:t>F = 0x7E </a:t>
            </a:r>
            <a:r>
              <a:rPr lang="zh-CN" altLang="en-US" sz="2800" dirty="0">
                <a:latin typeface="Times New Roman" panose="02020603050405020304" pitchFamily="18" charset="0"/>
                <a:cs typeface="Times New Roman" panose="02020603050405020304" pitchFamily="18" charset="0"/>
              </a:rPr>
              <a:t>（符号“</a:t>
            </a:r>
            <a:r>
              <a:rPr lang="en-US" altLang="zh-CN" sz="2800" dirty="0">
                <a:latin typeface="Times New Roman" panose="02020603050405020304" pitchFamily="18" charset="0"/>
                <a:cs typeface="Times New Roman" panose="02020603050405020304" pitchFamily="18" charset="0"/>
              </a:rPr>
              <a:t>0x”</a:t>
            </a:r>
            <a:r>
              <a:rPr lang="zh-CN" altLang="en-US" sz="2800" dirty="0">
                <a:latin typeface="Times New Roman" panose="02020603050405020304" pitchFamily="18" charset="0"/>
                <a:cs typeface="Times New Roman" panose="02020603050405020304" pitchFamily="18" charset="0"/>
              </a:rPr>
              <a:t>表示后面的字符是用十六进制表示。十六进制的 </a:t>
            </a:r>
            <a:r>
              <a:rPr lang="en-US" altLang="zh-CN" sz="2800" dirty="0">
                <a:latin typeface="Times New Roman" panose="02020603050405020304" pitchFamily="18" charset="0"/>
                <a:cs typeface="Times New Roman" panose="02020603050405020304" pitchFamily="18" charset="0"/>
              </a:rPr>
              <a:t>7E </a:t>
            </a:r>
            <a:r>
              <a:rPr lang="zh-CN" altLang="en-US" sz="2800" dirty="0">
                <a:latin typeface="Times New Roman" panose="02020603050405020304" pitchFamily="18" charset="0"/>
                <a:cs typeface="Times New Roman" panose="02020603050405020304" pitchFamily="18" charset="0"/>
              </a:rPr>
              <a:t>的二进制表示是 </a:t>
            </a:r>
            <a:r>
              <a:rPr lang="en-US" altLang="zh-CN" sz="2800" dirty="0">
                <a:latin typeface="Times New Roman" panose="02020603050405020304" pitchFamily="18" charset="0"/>
                <a:cs typeface="Times New Roman" panose="02020603050405020304" pitchFamily="18" charset="0"/>
              </a:rPr>
              <a:t>01111110</a:t>
            </a:r>
            <a:r>
              <a:rPr lang="zh-CN" altLang="en-US" sz="2800" dirty="0">
                <a:latin typeface="Times New Roman" panose="02020603050405020304" pitchFamily="18" charset="0"/>
                <a:cs typeface="Times New Roman" panose="02020603050405020304" pitchFamily="18" charset="0"/>
              </a:rPr>
              <a:t>）。</a:t>
            </a:r>
            <a:endParaRPr lang="en-US" altLang="zh-CN" sz="2800" dirty="0">
              <a:latin typeface="Times New Roman" panose="02020603050405020304" pitchFamily="18" charset="0"/>
              <a:cs typeface="Times New Roman" panose="02020603050405020304" pitchFamily="18" charset="0"/>
            </a:endParaRPr>
          </a:p>
          <a:p>
            <a:r>
              <a:rPr lang="zh-CN" altLang="en-US" sz="2800" dirty="0">
                <a:latin typeface="Times New Roman" panose="02020603050405020304" pitchFamily="18" charset="0"/>
                <a:cs typeface="Times New Roman" panose="02020603050405020304" pitchFamily="18" charset="0"/>
              </a:rPr>
              <a:t>地址字段 </a:t>
            </a:r>
            <a:r>
              <a:rPr lang="en-US" altLang="zh-CN" sz="2800" dirty="0">
                <a:latin typeface="Times New Roman" panose="02020603050405020304" pitchFamily="18" charset="0"/>
                <a:cs typeface="Times New Roman" panose="02020603050405020304" pitchFamily="18" charset="0"/>
              </a:rPr>
              <a:t>A </a:t>
            </a:r>
            <a:r>
              <a:rPr lang="zh-CN" altLang="en-US" sz="2800" dirty="0">
                <a:latin typeface="Times New Roman" panose="02020603050405020304" pitchFamily="18" charset="0"/>
                <a:cs typeface="Times New Roman" panose="02020603050405020304" pitchFamily="18" charset="0"/>
              </a:rPr>
              <a:t>只置为 </a:t>
            </a:r>
            <a:r>
              <a:rPr lang="en-US" altLang="zh-CN" sz="2800" dirty="0">
                <a:latin typeface="Times New Roman" panose="02020603050405020304" pitchFamily="18" charset="0"/>
                <a:cs typeface="Times New Roman" panose="02020603050405020304" pitchFamily="18" charset="0"/>
              </a:rPr>
              <a:t>0xFF</a:t>
            </a:r>
            <a:r>
              <a:rPr lang="zh-CN" altLang="en-US" sz="2800" dirty="0">
                <a:latin typeface="Times New Roman" panose="02020603050405020304" pitchFamily="18" charset="0"/>
                <a:cs typeface="Times New Roman" panose="02020603050405020304" pitchFamily="18" charset="0"/>
              </a:rPr>
              <a:t>。地址字段实际上并不起作用。</a:t>
            </a:r>
            <a:endParaRPr lang="zh-CN" altLang="en-US" sz="2800" dirty="0">
              <a:latin typeface="Times New Roman" panose="02020603050405020304" pitchFamily="18" charset="0"/>
              <a:cs typeface="Times New Roman" panose="02020603050405020304" pitchFamily="18" charset="0"/>
            </a:endParaRPr>
          </a:p>
          <a:p>
            <a:r>
              <a:rPr lang="zh-CN" altLang="en-US" sz="2800" dirty="0">
                <a:latin typeface="Times New Roman" panose="02020603050405020304" pitchFamily="18" charset="0"/>
                <a:cs typeface="Times New Roman" panose="02020603050405020304" pitchFamily="18" charset="0"/>
              </a:rPr>
              <a:t>控制字段 </a:t>
            </a:r>
            <a:r>
              <a:rPr lang="en-US" altLang="zh-CN" sz="2800" dirty="0">
                <a:latin typeface="Times New Roman" panose="02020603050405020304" pitchFamily="18" charset="0"/>
                <a:cs typeface="Times New Roman" panose="02020603050405020304" pitchFamily="18" charset="0"/>
              </a:rPr>
              <a:t>C </a:t>
            </a:r>
            <a:r>
              <a:rPr lang="zh-CN" altLang="en-US" sz="2800" dirty="0">
                <a:latin typeface="Times New Roman" panose="02020603050405020304" pitchFamily="18" charset="0"/>
                <a:cs typeface="Times New Roman" panose="02020603050405020304" pitchFamily="18" charset="0"/>
              </a:rPr>
              <a:t>通常置为 </a:t>
            </a:r>
            <a:r>
              <a:rPr lang="en-US" altLang="zh-CN" sz="2800" dirty="0">
                <a:latin typeface="Times New Roman" panose="02020603050405020304" pitchFamily="18" charset="0"/>
                <a:cs typeface="Times New Roman" panose="02020603050405020304" pitchFamily="18" charset="0"/>
              </a:rPr>
              <a:t>0x03</a:t>
            </a:r>
            <a:r>
              <a:rPr lang="zh-CN" altLang="en-US" sz="2800" dirty="0">
                <a:latin typeface="Times New Roman" panose="02020603050405020304" pitchFamily="18" charset="0"/>
                <a:cs typeface="Times New Roman" panose="02020603050405020304" pitchFamily="18" charset="0"/>
              </a:rPr>
              <a:t>。</a:t>
            </a:r>
            <a:endParaRPr lang="zh-CN" altLang="en-US" sz="2800" dirty="0">
              <a:latin typeface="Times New Roman" panose="02020603050405020304" pitchFamily="18" charset="0"/>
              <a:cs typeface="Times New Roman" panose="02020603050405020304" pitchFamily="18" charset="0"/>
            </a:endParaRPr>
          </a:p>
          <a:p>
            <a:r>
              <a:rPr lang="en-US" altLang="zh-CN" sz="2800" dirty="0">
                <a:solidFill>
                  <a:srgbClr val="FF0000"/>
                </a:solidFill>
                <a:latin typeface="Times New Roman" panose="02020603050405020304" pitchFamily="18" charset="0"/>
                <a:cs typeface="Times New Roman" panose="02020603050405020304" pitchFamily="18" charset="0"/>
              </a:rPr>
              <a:t>PPP </a:t>
            </a:r>
            <a:r>
              <a:rPr lang="zh-CN" altLang="en-US" sz="2800" dirty="0">
                <a:solidFill>
                  <a:srgbClr val="FF0000"/>
                </a:solidFill>
                <a:latin typeface="Times New Roman" panose="02020603050405020304" pitchFamily="18" charset="0"/>
                <a:cs typeface="Times New Roman" panose="02020603050405020304" pitchFamily="18" charset="0"/>
              </a:rPr>
              <a:t>是面向字节的，所有的 </a:t>
            </a:r>
            <a:r>
              <a:rPr lang="en-US" altLang="zh-CN" sz="2800" dirty="0">
                <a:solidFill>
                  <a:srgbClr val="FF0000"/>
                </a:solidFill>
                <a:latin typeface="Times New Roman" panose="02020603050405020304" pitchFamily="18" charset="0"/>
                <a:cs typeface="Times New Roman" panose="02020603050405020304" pitchFamily="18" charset="0"/>
              </a:rPr>
              <a:t>PPP</a:t>
            </a:r>
            <a:r>
              <a:rPr lang="en-US" altLang="zh-CN" sz="2800" b="1" dirty="0">
                <a:solidFill>
                  <a:srgbClr val="FF0000"/>
                </a:solidFill>
                <a:latin typeface="Times New Roman" panose="02020603050405020304" pitchFamily="18" charset="0"/>
                <a:cs typeface="Times New Roman" panose="02020603050405020304" pitchFamily="18" charset="0"/>
              </a:rPr>
              <a:t> </a:t>
            </a:r>
            <a:r>
              <a:rPr lang="zh-CN" altLang="en-US" sz="2800" dirty="0">
                <a:solidFill>
                  <a:srgbClr val="FF0000"/>
                </a:solidFill>
                <a:latin typeface="Times New Roman" panose="02020603050405020304" pitchFamily="18" charset="0"/>
                <a:cs typeface="Times New Roman" panose="02020603050405020304" pitchFamily="18" charset="0"/>
              </a:rPr>
              <a:t>帧的长度都是整数字节。</a:t>
            </a:r>
            <a:endParaRPr lang="zh-CN" altLang="en-US" sz="2800" dirty="0">
              <a:solidFill>
                <a:srgbClr val="FF0000"/>
              </a:solidFill>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55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55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55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55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55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pPr algn="ctr"/>
            <a:r>
              <a:rPr lang="en-US" altLang="zh-CN" dirty="0">
                <a:latin typeface="Times New Roman" panose="02020603050405020304" pitchFamily="18" charset="0"/>
                <a:cs typeface="Times New Roman" panose="02020603050405020304" pitchFamily="18" charset="0"/>
              </a:rPr>
              <a:t>PPP</a:t>
            </a:r>
            <a:r>
              <a:rPr lang="en-US" altLang="zh-CN" dirty="0"/>
              <a:t> </a:t>
            </a:r>
            <a:r>
              <a:rPr lang="zh-CN" altLang="en-US" dirty="0"/>
              <a:t>协议的帧格式</a:t>
            </a:r>
            <a:endParaRPr lang="zh-CN" altLang="en-US" dirty="0"/>
          </a:p>
        </p:txBody>
      </p:sp>
      <p:sp>
        <p:nvSpPr>
          <p:cNvPr id="194564" name="Rectangle 4"/>
          <p:cNvSpPr>
            <a:spLocks noChangeArrowheads="1"/>
          </p:cNvSpPr>
          <p:nvPr/>
        </p:nvSpPr>
        <p:spPr bwMode="auto">
          <a:xfrm>
            <a:off x="4368578" y="1137445"/>
            <a:ext cx="3140340" cy="465137"/>
          </a:xfrm>
          <a:prstGeom prst="rect">
            <a:avLst/>
          </a:prstGeom>
          <a:solidFill>
            <a:srgbClr val="FFCCFF"/>
          </a:solidFill>
          <a:ln w="9525">
            <a:solidFill>
              <a:schemeClr val="folHlink"/>
            </a:solidFill>
            <a:miter lim="800000"/>
          </a:ln>
          <a:effectLst>
            <a:outerShdw dist="35921" dir="2700000" algn="ctr" rotWithShape="0">
              <a:schemeClr val="bg2"/>
            </a:outerShdw>
          </a:effectLst>
        </p:spPr>
        <p:txBody>
          <a:bodyPr wrap="none" anchor="ctr"/>
          <a:lstStyle/>
          <a:p>
            <a:pPr algn="ctr"/>
            <a:r>
              <a:rPr kumimoji="1" lang="en-US" altLang="zh-CN" b="1">
                <a:solidFill>
                  <a:srgbClr val="000099"/>
                </a:solidFill>
                <a:latin typeface="+mn-lt"/>
                <a:ea typeface="黑体" panose="02010609060101010101" pitchFamily="2" charset="-122"/>
              </a:rPr>
              <a:t>IP </a:t>
            </a:r>
            <a:r>
              <a:rPr kumimoji="1" lang="zh-CN" altLang="en-US" b="1">
                <a:solidFill>
                  <a:srgbClr val="000099"/>
                </a:solidFill>
                <a:latin typeface="+mn-lt"/>
                <a:ea typeface="黑体" panose="02010609060101010101" pitchFamily="2" charset="-122"/>
              </a:rPr>
              <a:t>数据报</a:t>
            </a:r>
            <a:endParaRPr kumimoji="1" lang="zh-CN" altLang="en-US" b="1">
              <a:solidFill>
                <a:srgbClr val="000099"/>
              </a:solidFill>
              <a:latin typeface="+mn-lt"/>
              <a:ea typeface="黑体" panose="02010609060101010101" pitchFamily="2" charset="-122"/>
            </a:endParaRPr>
          </a:p>
        </p:txBody>
      </p:sp>
      <p:sp>
        <p:nvSpPr>
          <p:cNvPr id="194569" name="Text Box 9"/>
          <p:cNvSpPr txBox="1">
            <a:spLocks noChangeArrowheads="1"/>
          </p:cNvSpPr>
          <p:nvPr/>
        </p:nvSpPr>
        <p:spPr bwMode="auto">
          <a:xfrm>
            <a:off x="1522323" y="2572544"/>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1</a:t>
            </a:r>
            <a:endParaRPr kumimoji="1" lang="en-US" altLang="zh-CN" b="1">
              <a:solidFill>
                <a:srgbClr val="000099"/>
              </a:solidFill>
              <a:latin typeface="+mn-lt"/>
              <a:ea typeface="黑体" panose="02010609060101010101" pitchFamily="2" charset="-122"/>
            </a:endParaRPr>
          </a:p>
        </p:txBody>
      </p:sp>
      <p:sp>
        <p:nvSpPr>
          <p:cNvPr id="194570" name="Text Box 10"/>
          <p:cNvSpPr txBox="1">
            <a:spLocks noChangeArrowheads="1"/>
          </p:cNvSpPr>
          <p:nvPr/>
        </p:nvSpPr>
        <p:spPr bwMode="auto">
          <a:xfrm>
            <a:off x="3682381" y="2572544"/>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2</a:t>
            </a:r>
            <a:endParaRPr kumimoji="1" lang="en-US" altLang="zh-CN" b="1">
              <a:solidFill>
                <a:srgbClr val="000099"/>
              </a:solidFill>
              <a:latin typeface="+mn-lt"/>
              <a:ea typeface="黑体" panose="02010609060101010101" pitchFamily="2" charset="-122"/>
            </a:endParaRPr>
          </a:p>
        </p:txBody>
      </p:sp>
      <p:sp>
        <p:nvSpPr>
          <p:cNvPr id="194571" name="Text Box 11"/>
          <p:cNvSpPr txBox="1">
            <a:spLocks noChangeArrowheads="1"/>
          </p:cNvSpPr>
          <p:nvPr/>
        </p:nvSpPr>
        <p:spPr bwMode="auto">
          <a:xfrm>
            <a:off x="2112211" y="2572544"/>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1</a:t>
            </a:r>
            <a:endParaRPr kumimoji="1" lang="en-US" altLang="zh-CN" b="1">
              <a:solidFill>
                <a:srgbClr val="000099"/>
              </a:solidFill>
              <a:latin typeface="+mn-lt"/>
              <a:ea typeface="黑体" panose="02010609060101010101" pitchFamily="2" charset="-122"/>
            </a:endParaRPr>
          </a:p>
        </p:txBody>
      </p:sp>
      <p:sp>
        <p:nvSpPr>
          <p:cNvPr id="194572" name="Text Box 12"/>
          <p:cNvSpPr txBox="1">
            <a:spLocks noChangeArrowheads="1"/>
          </p:cNvSpPr>
          <p:nvPr/>
        </p:nvSpPr>
        <p:spPr bwMode="auto">
          <a:xfrm>
            <a:off x="8881311" y="2572544"/>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1</a:t>
            </a:r>
            <a:endParaRPr kumimoji="1" lang="en-US" altLang="zh-CN" b="1">
              <a:solidFill>
                <a:srgbClr val="000099"/>
              </a:solidFill>
              <a:latin typeface="+mn-lt"/>
              <a:ea typeface="黑体" panose="02010609060101010101" pitchFamily="2" charset="-122"/>
            </a:endParaRPr>
          </a:p>
        </p:txBody>
      </p:sp>
      <p:sp>
        <p:nvSpPr>
          <p:cNvPr id="194573" name="Text Box 13"/>
          <p:cNvSpPr txBox="1">
            <a:spLocks noChangeArrowheads="1"/>
          </p:cNvSpPr>
          <p:nvPr/>
        </p:nvSpPr>
        <p:spPr bwMode="auto">
          <a:xfrm>
            <a:off x="640069" y="2572544"/>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anose="02010609060101010101" pitchFamily="2" charset="-122"/>
              </a:rPr>
              <a:t>字节</a:t>
            </a:r>
            <a:endParaRPr kumimoji="1" lang="zh-CN" altLang="en-US" b="1">
              <a:solidFill>
                <a:srgbClr val="000099"/>
              </a:solidFill>
              <a:latin typeface="+mn-lt"/>
              <a:ea typeface="黑体" panose="02010609060101010101" pitchFamily="2" charset="-122"/>
            </a:endParaRPr>
          </a:p>
        </p:txBody>
      </p:sp>
      <p:sp>
        <p:nvSpPr>
          <p:cNvPr id="194578" name="Text Box 18"/>
          <p:cNvSpPr txBox="1">
            <a:spLocks noChangeArrowheads="1"/>
          </p:cNvSpPr>
          <p:nvPr/>
        </p:nvSpPr>
        <p:spPr bwMode="auto">
          <a:xfrm>
            <a:off x="2700379" y="2572544"/>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1</a:t>
            </a:r>
            <a:endParaRPr kumimoji="1" lang="en-US" altLang="zh-CN" b="1">
              <a:solidFill>
                <a:srgbClr val="000099"/>
              </a:solidFill>
              <a:latin typeface="+mn-lt"/>
              <a:ea typeface="黑体" panose="02010609060101010101" pitchFamily="2" charset="-122"/>
            </a:endParaRPr>
          </a:p>
        </p:txBody>
      </p:sp>
      <p:sp>
        <p:nvSpPr>
          <p:cNvPr id="194583" name="Text Box 23"/>
          <p:cNvSpPr txBox="1">
            <a:spLocks noChangeArrowheads="1"/>
          </p:cNvSpPr>
          <p:nvPr/>
        </p:nvSpPr>
        <p:spPr bwMode="auto">
          <a:xfrm>
            <a:off x="7901029" y="2572544"/>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2</a:t>
            </a:r>
            <a:endParaRPr kumimoji="1" lang="en-US" altLang="zh-CN" b="1">
              <a:solidFill>
                <a:srgbClr val="000099"/>
              </a:solidFill>
              <a:latin typeface="+mn-lt"/>
              <a:ea typeface="黑体" panose="02010609060101010101" pitchFamily="2" charset="-122"/>
            </a:endParaRPr>
          </a:p>
        </p:txBody>
      </p:sp>
      <p:sp>
        <p:nvSpPr>
          <p:cNvPr id="194586" name="Line 26"/>
          <p:cNvSpPr>
            <a:spLocks noChangeShapeType="1"/>
          </p:cNvSpPr>
          <p:nvPr/>
        </p:nvSpPr>
        <p:spPr bwMode="auto">
          <a:xfrm>
            <a:off x="4368578" y="1124745"/>
            <a:ext cx="18918" cy="923925"/>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94587" name="Line 27"/>
          <p:cNvSpPr>
            <a:spLocks noChangeShapeType="1"/>
          </p:cNvSpPr>
          <p:nvPr/>
        </p:nvSpPr>
        <p:spPr bwMode="auto">
          <a:xfrm>
            <a:off x="7508917" y="1124744"/>
            <a:ext cx="0" cy="889000"/>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94591" name="Text Box 31"/>
          <p:cNvSpPr txBox="1">
            <a:spLocks noChangeArrowheads="1"/>
          </p:cNvSpPr>
          <p:nvPr/>
        </p:nvSpPr>
        <p:spPr bwMode="auto">
          <a:xfrm>
            <a:off x="4760690" y="2572544"/>
            <a:ext cx="204895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anose="02010609060101010101" pitchFamily="2" charset="-122"/>
              </a:rPr>
              <a:t>不超过 </a:t>
            </a:r>
            <a:r>
              <a:rPr kumimoji="1" lang="en-US" altLang="zh-CN" b="1">
                <a:solidFill>
                  <a:srgbClr val="000099"/>
                </a:solidFill>
                <a:latin typeface="+mn-lt"/>
                <a:ea typeface="黑体" panose="02010609060101010101" pitchFamily="2" charset="-122"/>
              </a:rPr>
              <a:t>1500 </a:t>
            </a:r>
            <a:r>
              <a:rPr kumimoji="1" lang="zh-CN" altLang="en-US" b="1">
                <a:solidFill>
                  <a:srgbClr val="000099"/>
                </a:solidFill>
                <a:latin typeface="+mn-lt"/>
                <a:ea typeface="黑体" panose="02010609060101010101" pitchFamily="2" charset="-122"/>
              </a:rPr>
              <a:t>字节</a:t>
            </a:r>
            <a:endParaRPr kumimoji="1" lang="zh-CN" altLang="en-US" b="1">
              <a:solidFill>
                <a:srgbClr val="000099"/>
              </a:solidFill>
              <a:latin typeface="+mn-lt"/>
              <a:ea typeface="黑体" panose="02010609060101010101" pitchFamily="2" charset="-122"/>
            </a:endParaRPr>
          </a:p>
        </p:txBody>
      </p:sp>
      <p:sp>
        <p:nvSpPr>
          <p:cNvPr id="194592" name="Line 32"/>
          <p:cNvSpPr>
            <a:spLocks noChangeShapeType="1"/>
          </p:cNvSpPr>
          <p:nvPr/>
        </p:nvSpPr>
        <p:spPr bwMode="auto">
          <a:xfrm>
            <a:off x="1441492" y="3193827"/>
            <a:ext cx="7947158"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94593" name="Text Box 33"/>
          <p:cNvSpPr txBox="1">
            <a:spLocks noChangeArrowheads="1"/>
          </p:cNvSpPr>
          <p:nvPr/>
        </p:nvSpPr>
        <p:spPr bwMode="auto">
          <a:xfrm>
            <a:off x="4837029" y="2956882"/>
            <a:ext cx="1023229"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99"/>
                </a:solidFill>
                <a:latin typeface="+mn-lt"/>
                <a:ea typeface="黑体" panose="02010609060101010101" pitchFamily="2" charset="-122"/>
              </a:rPr>
              <a:t>PPP </a:t>
            </a:r>
            <a:r>
              <a:rPr kumimoji="1" lang="zh-CN" altLang="en-US" sz="2000" b="1" dirty="0">
                <a:solidFill>
                  <a:srgbClr val="000099"/>
                </a:solidFill>
                <a:latin typeface="+mn-lt"/>
                <a:ea typeface="黑体" panose="02010609060101010101" pitchFamily="2" charset="-122"/>
              </a:rPr>
              <a:t>帧</a:t>
            </a:r>
            <a:endParaRPr kumimoji="1" lang="zh-CN" altLang="en-US" sz="2000" b="1" dirty="0">
              <a:solidFill>
                <a:srgbClr val="000099"/>
              </a:solidFill>
              <a:latin typeface="+mn-lt"/>
              <a:ea typeface="黑体" panose="02010609060101010101" pitchFamily="2" charset="-122"/>
            </a:endParaRPr>
          </a:p>
        </p:txBody>
      </p:sp>
      <p:sp>
        <p:nvSpPr>
          <p:cNvPr id="194599" name="Text Box 39"/>
          <p:cNvSpPr txBox="1">
            <a:spLocks noChangeArrowheads="1"/>
          </p:cNvSpPr>
          <p:nvPr/>
        </p:nvSpPr>
        <p:spPr bwMode="auto">
          <a:xfrm>
            <a:off x="416496" y="1386682"/>
            <a:ext cx="877163" cy="369332"/>
          </a:xfrm>
          <a:prstGeom prst="rect">
            <a:avLst/>
          </a:prstGeom>
          <a:solidFill>
            <a:srgbClr val="FFC000"/>
          </a:solidFill>
          <a:ln>
            <a:noFill/>
          </a:ln>
          <a:effectLst/>
        </p:spPr>
        <p:txBody>
          <a:bodyPr wrap="none">
            <a:spAutoFit/>
          </a:bodyPr>
          <a:lstStyle/>
          <a:p>
            <a:r>
              <a:rPr kumimoji="1" lang="zh-CN" altLang="en-US" b="1" dirty="0">
                <a:solidFill>
                  <a:srgbClr val="000099"/>
                </a:solidFill>
                <a:latin typeface="+mn-lt"/>
                <a:ea typeface="黑体" panose="02010609060101010101" pitchFamily="2" charset="-122"/>
              </a:rPr>
              <a:t>先发送</a:t>
            </a:r>
            <a:endParaRPr kumimoji="1" lang="zh-CN" altLang="en-US" b="1" dirty="0">
              <a:solidFill>
                <a:srgbClr val="000099"/>
              </a:solidFill>
              <a:latin typeface="+mn-lt"/>
              <a:ea typeface="黑体" panose="02010609060101010101" pitchFamily="2" charset="-122"/>
            </a:endParaRPr>
          </a:p>
        </p:txBody>
      </p:sp>
      <p:sp>
        <p:nvSpPr>
          <p:cNvPr id="194565" name="Rectangle 5"/>
          <p:cNvSpPr>
            <a:spLocks noChangeArrowheads="1"/>
          </p:cNvSpPr>
          <p:nvPr/>
        </p:nvSpPr>
        <p:spPr bwMode="auto">
          <a:xfrm>
            <a:off x="1424294" y="1972470"/>
            <a:ext cx="7947158" cy="566737"/>
          </a:xfrm>
          <a:prstGeom prst="rect">
            <a:avLst/>
          </a:prstGeom>
          <a:solidFill>
            <a:srgbClr val="FFFFCC"/>
          </a:solidFill>
          <a:ln w="9525">
            <a:solidFill>
              <a:schemeClr val="folHlink"/>
            </a:solidFill>
            <a:miter lim="800000"/>
          </a:ln>
          <a:effectLst>
            <a:outerShdw dist="35921" dir="2700000" algn="ctr" rotWithShape="0">
              <a:schemeClr val="bg2"/>
            </a:outerShdw>
          </a:effectLst>
        </p:spPr>
        <p:txBody>
          <a:bodyPr wrap="none" anchor="ctr"/>
          <a:lstStyle/>
          <a:p>
            <a:pPr algn="ctr"/>
            <a:endParaRPr kumimoji="1" lang="zh-CN" altLang="zh-CN" b="1">
              <a:solidFill>
                <a:srgbClr val="000099"/>
              </a:solidFill>
              <a:latin typeface="+mn-lt"/>
              <a:ea typeface="黑体" panose="02010609060101010101" pitchFamily="2" charset="-122"/>
            </a:endParaRPr>
          </a:p>
        </p:txBody>
      </p:sp>
      <p:sp>
        <p:nvSpPr>
          <p:cNvPr id="194566" name="Line 6"/>
          <p:cNvSpPr>
            <a:spLocks noChangeShapeType="1"/>
          </p:cNvSpPr>
          <p:nvPr/>
        </p:nvSpPr>
        <p:spPr bwMode="auto">
          <a:xfrm>
            <a:off x="2014183" y="1972470"/>
            <a:ext cx="0" cy="56673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94567" name="Line 7"/>
          <p:cNvSpPr>
            <a:spLocks noChangeShapeType="1"/>
          </p:cNvSpPr>
          <p:nvPr/>
        </p:nvSpPr>
        <p:spPr bwMode="auto">
          <a:xfrm>
            <a:off x="8685254" y="1983582"/>
            <a:ext cx="0" cy="5556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94568" name="Text Box 8"/>
          <p:cNvSpPr txBox="1">
            <a:spLocks noChangeArrowheads="1"/>
          </p:cNvSpPr>
          <p:nvPr/>
        </p:nvSpPr>
        <p:spPr bwMode="auto">
          <a:xfrm>
            <a:off x="1420854" y="2175670"/>
            <a:ext cx="46679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anose="02010609060101010101" pitchFamily="2" charset="-122"/>
              </a:rPr>
              <a:t>7E</a:t>
            </a:r>
            <a:endParaRPr kumimoji="1" lang="en-US" altLang="zh-CN" b="1" dirty="0">
              <a:solidFill>
                <a:srgbClr val="000099"/>
              </a:solidFill>
              <a:latin typeface="+mn-lt"/>
              <a:ea typeface="黑体" panose="02010609060101010101" pitchFamily="2" charset="-122"/>
            </a:endParaRPr>
          </a:p>
        </p:txBody>
      </p:sp>
      <p:sp>
        <p:nvSpPr>
          <p:cNvPr id="194574" name="Line 14"/>
          <p:cNvSpPr>
            <a:spLocks noChangeShapeType="1"/>
          </p:cNvSpPr>
          <p:nvPr/>
        </p:nvSpPr>
        <p:spPr bwMode="auto">
          <a:xfrm>
            <a:off x="2602352" y="1983582"/>
            <a:ext cx="0" cy="5556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94575" name="Line 15"/>
          <p:cNvSpPr>
            <a:spLocks noChangeShapeType="1"/>
          </p:cNvSpPr>
          <p:nvPr/>
        </p:nvSpPr>
        <p:spPr bwMode="auto">
          <a:xfrm>
            <a:off x="3190521" y="1972470"/>
            <a:ext cx="0" cy="56673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94576" name="Text Box 16"/>
          <p:cNvSpPr txBox="1">
            <a:spLocks noChangeArrowheads="1"/>
          </p:cNvSpPr>
          <p:nvPr/>
        </p:nvSpPr>
        <p:spPr bwMode="auto">
          <a:xfrm>
            <a:off x="2009023" y="2175670"/>
            <a:ext cx="46679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FF</a:t>
            </a:r>
            <a:endParaRPr kumimoji="1" lang="en-US" altLang="zh-CN" b="1">
              <a:solidFill>
                <a:srgbClr val="000099"/>
              </a:solidFill>
              <a:latin typeface="+mn-lt"/>
              <a:ea typeface="黑体" panose="02010609060101010101" pitchFamily="2" charset="-122"/>
            </a:endParaRPr>
          </a:p>
        </p:txBody>
      </p:sp>
      <p:sp>
        <p:nvSpPr>
          <p:cNvPr id="194577" name="Text Box 17"/>
          <p:cNvSpPr txBox="1">
            <a:spLocks noChangeArrowheads="1"/>
          </p:cNvSpPr>
          <p:nvPr/>
        </p:nvSpPr>
        <p:spPr bwMode="auto">
          <a:xfrm>
            <a:off x="2590313" y="2175670"/>
            <a:ext cx="4411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anose="02010609060101010101" pitchFamily="2" charset="-122"/>
              </a:rPr>
              <a:t>03</a:t>
            </a:r>
            <a:endParaRPr kumimoji="1" lang="en-US" altLang="zh-CN" b="1" dirty="0">
              <a:solidFill>
                <a:srgbClr val="000099"/>
              </a:solidFill>
              <a:latin typeface="+mn-lt"/>
              <a:ea typeface="黑体" panose="02010609060101010101" pitchFamily="2" charset="-122"/>
            </a:endParaRPr>
          </a:p>
        </p:txBody>
      </p:sp>
      <p:sp>
        <p:nvSpPr>
          <p:cNvPr id="194579" name="Text Box 19"/>
          <p:cNvSpPr txBox="1">
            <a:spLocks noChangeArrowheads="1"/>
          </p:cNvSpPr>
          <p:nvPr/>
        </p:nvSpPr>
        <p:spPr bwMode="auto">
          <a:xfrm>
            <a:off x="1503405" y="1939132"/>
            <a:ext cx="3257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F</a:t>
            </a:r>
            <a:endParaRPr kumimoji="1" lang="en-US" altLang="zh-CN" b="1">
              <a:solidFill>
                <a:srgbClr val="000099"/>
              </a:solidFill>
              <a:latin typeface="+mn-lt"/>
              <a:ea typeface="黑体" panose="02010609060101010101" pitchFamily="2" charset="-122"/>
            </a:endParaRPr>
          </a:p>
        </p:txBody>
      </p:sp>
      <p:sp>
        <p:nvSpPr>
          <p:cNvPr id="194580" name="Text Box 20"/>
          <p:cNvSpPr txBox="1">
            <a:spLocks noChangeArrowheads="1"/>
          </p:cNvSpPr>
          <p:nvPr/>
        </p:nvSpPr>
        <p:spPr bwMode="auto">
          <a:xfrm>
            <a:off x="2053738" y="1937545"/>
            <a:ext cx="35137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A</a:t>
            </a:r>
            <a:endParaRPr kumimoji="1" lang="en-US" altLang="zh-CN" b="1">
              <a:solidFill>
                <a:srgbClr val="000099"/>
              </a:solidFill>
              <a:latin typeface="+mn-lt"/>
              <a:ea typeface="黑体" panose="02010609060101010101" pitchFamily="2" charset="-122"/>
            </a:endParaRPr>
          </a:p>
        </p:txBody>
      </p:sp>
      <p:sp>
        <p:nvSpPr>
          <p:cNvPr id="194581" name="Text Box 21"/>
          <p:cNvSpPr txBox="1">
            <a:spLocks noChangeArrowheads="1"/>
          </p:cNvSpPr>
          <p:nvPr/>
        </p:nvSpPr>
        <p:spPr bwMode="auto">
          <a:xfrm>
            <a:off x="2605791" y="1939132"/>
            <a:ext cx="35137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C</a:t>
            </a:r>
            <a:endParaRPr kumimoji="1" lang="en-US" altLang="zh-CN" b="1">
              <a:solidFill>
                <a:srgbClr val="000099"/>
              </a:solidFill>
              <a:latin typeface="+mn-lt"/>
              <a:ea typeface="黑体" panose="02010609060101010101" pitchFamily="2" charset="-122"/>
            </a:endParaRPr>
          </a:p>
        </p:txBody>
      </p:sp>
      <p:sp>
        <p:nvSpPr>
          <p:cNvPr id="194582" name="Text Box 22"/>
          <p:cNvSpPr txBox="1">
            <a:spLocks noChangeArrowheads="1"/>
          </p:cNvSpPr>
          <p:nvPr/>
        </p:nvSpPr>
        <p:spPr bwMode="auto">
          <a:xfrm>
            <a:off x="7806215" y="2123564"/>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FCS</a:t>
            </a:r>
            <a:endParaRPr kumimoji="1" lang="en-US" altLang="zh-CN" b="1">
              <a:solidFill>
                <a:srgbClr val="000099"/>
              </a:solidFill>
              <a:latin typeface="+mn-lt"/>
              <a:ea typeface="黑体" panose="02010609060101010101" pitchFamily="2" charset="-122"/>
            </a:endParaRPr>
          </a:p>
        </p:txBody>
      </p:sp>
      <p:sp>
        <p:nvSpPr>
          <p:cNvPr id="194584" name="Text Box 24"/>
          <p:cNvSpPr txBox="1">
            <a:spLocks noChangeArrowheads="1"/>
          </p:cNvSpPr>
          <p:nvPr/>
        </p:nvSpPr>
        <p:spPr bwMode="auto">
          <a:xfrm>
            <a:off x="8812520" y="1959770"/>
            <a:ext cx="3257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F</a:t>
            </a:r>
            <a:endParaRPr kumimoji="1" lang="en-US" altLang="zh-CN" b="1">
              <a:solidFill>
                <a:srgbClr val="000099"/>
              </a:solidFill>
              <a:latin typeface="+mn-lt"/>
              <a:ea typeface="黑体" panose="02010609060101010101" pitchFamily="2" charset="-122"/>
            </a:endParaRPr>
          </a:p>
        </p:txBody>
      </p:sp>
      <p:sp>
        <p:nvSpPr>
          <p:cNvPr id="194585" name="Text Box 25"/>
          <p:cNvSpPr txBox="1">
            <a:spLocks noChangeArrowheads="1"/>
          </p:cNvSpPr>
          <p:nvPr/>
        </p:nvSpPr>
        <p:spPr bwMode="auto">
          <a:xfrm>
            <a:off x="8747167" y="2175670"/>
            <a:ext cx="46679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7E</a:t>
            </a:r>
            <a:endParaRPr kumimoji="1" lang="en-US" altLang="zh-CN" b="1">
              <a:solidFill>
                <a:srgbClr val="000099"/>
              </a:solidFill>
              <a:latin typeface="+mn-lt"/>
              <a:ea typeface="黑体" panose="02010609060101010101" pitchFamily="2" charset="-122"/>
            </a:endParaRPr>
          </a:p>
        </p:txBody>
      </p:sp>
      <p:sp>
        <p:nvSpPr>
          <p:cNvPr id="194588" name="Rectangle 28"/>
          <p:cNvSpPr>
            <a:spLocks noChangeArrowheads="1"/>
          </p:cNvSpPr>
          <p:nvPr/>
        </p:nvSpPr>
        <p:spPr bwMode="auto">
          <a:xfrm>
            <a:off x="4368578" y="1999457"/>
            <a:ext cx="3140340" cy="519113"/>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94589" name="Text Box 29"/>
          <p:cNvSpPr txBox="1">
            <a:spLocks noChangeArrowheads="1"/>
          </p:cNvSpPr>
          <p:nvPr/>
        </p:nvSpPr>
        <p:spPr bwMode="auto">
          <a:xfrm>
            <a:off x="3431066" y="2107689"/>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dirty="0">
                <a:solidFill>
                  <a:srgbClr val="000099"/>
                </a:solidFill>
                <a:latin typeface="+mn-lt"/>
                <a:ea typeface="黑体" panose="02010609060101010101" pitchFamily="2" charset="-122"/>
              </a:rPr>
              <a:t>协议</a:t>
            </a:r>
            <a:endParaRPr kumimoji="1" lang="zh-CN" altLang="en-US" b="1" dirty="0">
              <a:solidFill>
                <a:srgbClr val="000099"/>
              </a:solidFill>
              <a:latin typeface="+mn-lt"/>
              <a:ea typeface="黑体" panose="02010609060101010101" pitchFamily="2" charset="-122"/>
            </a:endParaRPr>
          </a:p>
        </p:txBody>
      </p:sp>
      <p:sp>
        <p:nvSpPr>
          <p:cNvPr id="194590" name="Text Box 30"/>
          <p:cNvSpPr txBox="1">
            <a:spLocks noChangeArrowheads="1"/>
          </p:cNvSpPr>
          <p:nvPr/>
        </p:nvSpPr>
        <p:spPr bwMode="auto">
          <a:xfrm>
            <a:off x="4912513" y="2123564"/>
            <a:ext cx="18838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dirty="0">
                <a:solidFill>
                  <a:srgbClr val="000099"/>
                </a:solidFill>
                <a:latin typeface="+mn-lt"/>
                <a:ea typeface="黑体" panose="02010609060101010101" pitchFamily="2" charset="-122"/>
              </a:rPr>
              <a:t>信    息    部    分</a:t>
            </a:r>
            <a:endParaRPr kumimoji="1" lang="zh-CN" altLang="en-US" b="1" dirty="0">
              <a:solidFill>
                <a:srgbClr val="000099"/>
              </a:solidFill>
              <a:latin typeface="+mn-lt"/>
              <a:ea typeface="黑体" panose="02010609060101010101" pitchFamily="2" charset="-122"/>
            </a:endParaRPr>
          </a:p>
        </p:txBody>
      </p:sp>
      <p:sp>
        <p:nvSpPr>
          <p:cNvPr id="194594" name="AutoShape 34"/>
          <p:cNvSpPr/>
          <p:nvPr/>
        </p:nvSpPr>
        <p:spPr bwMode="auto">
          <a:xfrm rot="5400000">
            <a:off x="2808329" y="412222"/>
            <a:ext cx="176213" cy="2944283"/>
          </a:xfrm>
          <a:prstGeom prst="leftBrace">
            <a:avLst>
              <a:gd name="adj1" fmla="val 128528"/>
              <a:gd name="adj2" fmla="val 50069"/>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94595" name="AutoShape 35"/>
          <p:cNvSpPr/>
          <p:nvPr/>
        </p:nvSpPr>
        <p:spPr bwMode="auto">
          <a:xfrm rot="5400000">
            <a:off x="8359222" y="960240"/>
            <a:ext cx="161925" cy="1862535"/>
          </a:xfrm>
          <a:prstGeom prst="leftBrace">
            <a:avLst>
              <a:gd name="adj1" fmla="val 88480"/>
              <a:gd name="adj2" fmla="val 50000"/>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94596" name="Text Box 36"/>
          <p:cNvSpPr txBox="1">
            <a:spLocks noChangeArrowheads="1"/>
          </p:cNvSpPr>
          <p:nvPr/>
        </p:nvSpPr>
        <p:spPr bwMode="auto">
          <a:xfrm>
            <a:off x="2542759" y="1412776"/>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anose="02010609060101010101" pitchFamily="2" charset="-122"/>
              </a:rPr>
              <a:t>首部</a:t>
            </a:r>
            <a:endParaRPr kumimoji="1" lang="zh-CN" altLang="en-US" sz="2000" b="1" dirty="0">
              <a:solidFill>
                <a:srgbClr val="000099"/>
              </a:solidFill>
              <a:latin typeface="+mn-lt"/>
              <a:ea typeface="黑体" panose="02010609060101010101" pitchFamily="2" charset="-122"/>
            </a:endParaRPr>
          </a:p>
        </p:txBody>
      </p:sp>
      <p:sp>
        <p:nvSpPr>
          <p:cNvPr id="194597" name="Text Box 37"/>
          <p:cNvSpPr txBox="1">
            <a:spLocks noChangeArrowheads="1"/>
          </p:cNvSpPr>
          <p:nvPr/>
        </p:nvSpPr>
        <p:spPr bwMode="auto">
          <a:xfrm>
            <a:off x="8094247" y="1412776"/>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尾部</a:t>
            </a:r>
            <a:endParaRPr kumimoji="1" lang="zh-CN" altLang="en-US" sz="2000" b="1">
              <a:solidFill>
                <a:srgbClr val="000099"/>
              </a:solidFill>
              <a:latin typeface="+mn-lt"/>
              <a:ea typeface="黑体" panose="02010609060101010101" pitchFamily="2" charset="-122"/>
            </a:endParaRPr>
          </a:p>
        </p:txBody>
      </p:sp>
      <p:sp>
        <p:nvSpPr>
          <p:cNvPr id="194598" name="Line 38"/>
          <p:cNvSpPr>
            <a:spLocks noChangeShapeType="1"/>
          </p:cNvSpPr>
          <p:nvPr/>
        </p:nvSpPr>
        <p:spPr bwMode="auto">
          <a:xfrm>
            <a:off x="1424294" y="1404145"/>
            <a:ext cx="0" cy="485775"/>
          </a:xfrm>
          <a:prstGeom prst="line">
            <a:avLst/>
          </a:prstGeom>
          <a:noFill/>
          <a:ln w="28575">
            <a:solidFill>
              <a:srgbClr val="C0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94600" name="Line 40"/>
          <p:cNvSpPr>
            <a:spLocks noChangeShapeType="1"/>
          </p:cNvSpPr>
          <p:nvPr/>
        </p:nvSpPr>
        <p:spPr bwMode="auto">
          <a:xfrm>
            <a:off x="7508917" y="1943894"/>
            <a:ext cx="0" cy="5953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94601" name="Line 41"/>
          <p:cNvSpPr>
            <a:spLocks noChangeShapeType="1"/>
          </p:cNvSpPr>
          <p:nvPr/>
        </p:nvSpPr>
        <p:spPr bwMode="auto">
          <a:xfrm>
            <a:off x="4368577" y="1983582"/>
            <a:ext cx="0" cy="5556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94602" name="AutoShape 42"/>
          <p:cNvSpPr>
            <a:spLocks noChangeArrowheads="1"/>
          </p:cNvSpPr>
          <p:nvPr/>
        </p:nvSpPr>
        <p:spPr bwMode="auto">
          <a:xfrm>
            <a:off x="5742691" y="1540670"/>
            <a:ext cx="294084" cy="566737"/>
          </a:xfrm>
          <a:prstGeom prst="downArrow">
            <a:avLst>
              <a:gd name="adj1" fmla="val 50000"/>
              <a:gd name="adj2" fmla="val 78290"/>
            </a:avLst>
          </a:prstGeom>
          <a:solidFill>
            <a:schemeClr val="accent1"/>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99"/>
              </a:solidFill>
              <a:latin typeface="+mn-lt"/>
              <a:ea typeface="黑体" panose="02010609060101010101" pitchFamily="2" charset="-122"/>
            </a:endParaRPr>
          </a:p>
        </p:txBody>
      </p:sp>
      <p:sp>
        <p:nvSpPr>
          <p:cNvPr id="2" name="矩形 1"/>
          <p:cNvSpPr/>
          <p:nvPr/>
        </p:nvSpPr>
        <p:spPr>
          <a:xfrm>
            <a:off x="1064568" y="3419357"/>
            <a:ext cx="8306875" cy="2527935"/>
          </a:xfrm>
          <a:prstGeom prst="rect">
            <a:avLst/>
          </a:prstGeom>
          <a:solidFill>
            <a:srgbClr val="66FF66"/>
          </a:solidFill>
          <a:ln>
            <a:solidFill>
              <a:schemeClr val="tx1"/>
            </a:solidFill>
          </a:ln>
        </p:spPr>
        <p:txBody>
          <a:bodyPr wrap="square">
            <a:spAutoFit/>
          </a:bodyPr>
          <a:lstStyle/>
          <a:p>
            <a:pPr>
              <a:lnSpc>
                <a:spcPct val="90000"/>
              </a:lnSpc>
              <a:spcBef>
                <a:spcPts val="0"/>
              </a:spcBef>
            </a:pPr>
            <a:r>
              <a:rPr lang="en-US" altLang="zh-CN" sz="2200" b="1" dirty="0">
                <a:latin typeface="Times New Roman" panose="02020603050405020304" pitchFamily="18" charset="0"/>
                <a:ea typeface="黑体" panose="02010609060101010101" pitchFamily="2" charset="-122"/>
                <a:cs typeface="Times New Roman" panose="02020603050405020304" pitchFamily="18" charset="0"/>
              </a:rPr>
              <a:t>PPP </a:t>
            </a:r>
            <a:r>
              <a:rPr lang="zh-CN" altLang="en-US" sz="2200" b="1" dirty="0">
                <a:latin typeface="Times New Roman" panose="02020603050405020304" pitchFamily="18" charset="0"/>
                <a:ea typeface="黑体" panose="02010609060101010101" pitchFamily="2" charset="-122"/>
                <a:cs typeface="Times New Roman" panose="02020603050405020304" pitchFamily="18" charset="0"/>
              </a:rPr>
              <a:t>有一个 </a:t>
            </a:r>
            <a:r>
              <a:rPr lang="en-US" altLang="zh-CN" sz="2200" b="1" dirty="0">
                <a:latin typeface="Times New Roman" panose="02020603050405020304" pitchFamily="18" charset="0"/>
                <a:ea typeface="黑体" panose="02010609060101010101" pitchFamily="2" charset="-122"/>
                <a:cs typeface="Times New Roman" panose="02020603050405020304" pitchFamily="18" charset="0"/>
              </a:rPr>
              <a:t>2 </a:t>
            </a:r>
            <a:r>
              <a:rPr lang="zh-CN" altLang="en-US" sz="2200" b="1" dirty="0">
                <a:latin typeface="Times New Roman" panose="02020603050405020304" pitchFamily="18" charset="0"/>
                <a:ea typeface="黑体" panose="02010609060101010101" pitchFamily="2" charset="-122"/>
                <a:cs typeface="Times New Roman" panose="02020603050405020304" pitchFamily="18" charset="0"/>
              </a:rPr>
              <a:t>个字节的协议字段。其数值</a:t>
            </a:r>
            <a:endParaRPr lang="zh-CN" altLang="en-US" sz="2200" b="1" dirty="0">
              <a:latin typeface="Times New Roman" panose="02020603050405020304" pitchFamily="18" charset="0"/>
              <a:ea typeface="黑体" panose="02010609060101010101" pitchFamily="2" charset="-122"/>
              <a:cs typeface="Times New Roman" panose="02020603050405020304" pitchFamily="18" charset="0"/>
            </a:endParaRPr>
          </a:p>
          <a:p>
            <a:pPr marL="360680" indent="-360680">
              <a:lnSpc>
                <a:spcPct val="90000"/>
              </a:lnSpc>
              <a:spcBef>
                <a:spcPts val="0"/>
              </a:spcBef>
              <a:buSzPct val="80000"/>
              <a:buFont typeface="Wingdings" panose="05000000000000000000" pitchFamily="2" charset="2"/>
              <a:buChar char="l"/>
            </a:pPr>
            <a:r>
              <a:rPr lang="zh-CN" altLang="en-US" sz="2200" b="1" dirty="0">
                <a:latin typeface="Times New Roman" panose="02020603050405020304" pitchFamily="18" charset="0"/>
                <a:ea typeface="黑体" panose="02010609060101010101" pitchFamily="2" charset="-122"/>
                <a:cs typeface="Times New Roman" panose="02020603050405020304" pitchFamily="18" charset="0"/>
              </a:rPr>
              <a:t>若为 </a:t>
            </a:r>
            <a:r>
              <a:rPr lang="en-US" altLang="zh-CN" sz="2200" b="1" dirty="0">
                <a:latin typeface="Times New Roman" panose="02020603050405020304" pitchFamily="18" charset="0"/>
                <a:ea typeface="黑体" panose="02010609060101010101" pitchFamily="2" charset="-122"/>
                <a:cs typeface="Times New Roman" panose="02020603050405020304" pitchFamily="18" charset="0"/>
              </a:rPr>
              <a:t>0x0021</a:t>
            </a:r>
            <a:r>
              <a:rPr lang="zh-CN" altLang="en-US" sz="2200" b="1" dirty="0">
                <a:latin typeface="Times New Roman" panose="02020603050405020304" pitchFamily="18" charset="0"/>
                <a:ea typeface="黑体" panose="02010609060101010101" pitchFamily="2" charset="-122"/>
                <a:cs typeface="Times New Roman" panose="02020603050405020304" pitchFamily="18" charset="0"/>
              </a:rPr>
              <a:t>，则信息字段就是 </a:t>
            </a:r>
            <a:r>
              <a:rPr lang="en-US" altLang="zh-CN" sz="2200" b="1" dirty="0">
                <a:latin typeface="Times New Roman" panose="02020603050405020304" pitchFamily="18" charset="0"/>
                <a:ea typeface="黑体" panose="02010609060101010101" pitchFamily="2" charset="-122"/>
                <a:cs typeface="Times New Roman" panose="02020603050405020304" pitchFamily="18" charset="0"/>
              </a:rPr>
              <a:t>IP </a:t>
            </a:r>
            <a:r>
              <a:rPr lang="zh-CN" altLang="en-US" sz="2200" b="1" dirty="0">
                <a:latin typeface="Times New Roman" panose="02020603050405020304" pitchFamily="18" charset="0"/>
                <a:ea typeface="黑体" panose="02010609060101010101" pitchFamily="2" charset="-122"/>
                <a:cs typeface="Times New Roman" panose="02020603050405020304" pitchFamily="18" charset="0"/>
              </a:rPr>
              <a:t>数据报文，</a:t>
            </a:r>
            <a:r>
              <a:rPr lang="en-US" altLang="zh-CN" sz="2200" b="1" dirty="0">
                <a:latin typeface="Times New Roman" panose="02020603050405020304" pitchFamily="18" charset="0"/>
                <a:ea typeface="黑体" panose="02010609060101010101" pitchFamily="2" charset="-122"/>
                <a:cs typeface="Times New Roman" panose="02020603050405020304" pitchFamily="18" charset="0"/>
              </a:rPr>
              <a:t>0x002B</a:t>
            </a:r>
            <a:r>
              <a:rPr lang="zh-CN" altLang="en-US" sz="2200" b="1" dirty="0">
                <a:latin typeface="Times New Roman" panose="02020603050405020304" pitchFamily="18" charset="0"/>
                <a:ea typeface="黑体" panose="02010609060101010101" pitchFamily="2" charset="-122"/>
                <a:cs typeface="Times New Roman" panose="02020603050405020304" pitchFamily="18" charset="0"/>
              </a:rPr>
              <a:t>表示</a:t>
            </a:r>
            <a:r>
              <a:rPr lang="en-US" altLang="zh-CN" sz="2200" b="1" dirty="0">
                <a:latin typeface="Times New Roman" panose="02020603050405020304" pitchFamily="18" charset="0"/>
                <a:ea typeface="黑体" panose="02010609060101010101" pitchFamily="2" charset="-122"/>
                <a:cs typeface="Times New Roman" panose="02020603050405020304" pitchFamily="18" charset="0"/>
              </a:rPr>
              <a:t>IPX</a:t>
            </a:r>
            <a:r>
              <a:rPr lang="zh-CN" altLang="en-US" sz="2200" b="1" dirty="0">
                <a:latin typeface="Times New Roman" panose="02020603050405020304" pitchFamily="18" charset="0"/>
                <a:ea typeface="黑体" panose="02010609060101010101" pitchFamily="2" charset="-122"/>
                <a:cs typeface="Times New Roman" panose="02020603050405020304" pitchFamily="18" charset="0"/>
              </a:rPr>
              <a:t>报文，</a:t>
            </a:r>
            <a:r>
              <a:rPr lang="en-US" altLang="zh-CN" sz="2200" b="1" dirty="0">
                <a:latin typeface="Times New Roman" panose="02020603050405020304" pitchFamily="18" charset="0"/>
                <a:ea typeface="黑体" panose="02010609060101010101" pitchFamily="2" charset="-122"/>
                <a:cs typeface="Times New Roman" panose="02020603050405020304" pitchFamily="18" charset="0"/>
              </a:rPr>
              <a:t>0x0029</a:t>
            </a:r>
            <a:r>
              <a:rPr lang="zh-CN" altLang="en-US" sz="2200" b="1" dirty="0">
                <a:latin typeface="Times New Roman" panose="02020603050405020304" pitchFamily="18" charset="0"/>
                <a:ea typeface="黑体" panose="02010609060101010101" pitchFamily="2" charset="-122"/>
                <a:cs typeface="Times New Roman" panose="02020603050405020304" pitchFamily="18" charset="0"/>
              </a:rPr>
              <a:t>表示</a:t>
            </a:r>
            <a:r>
              <a:rPr lang="en-US" altLang="zh-CN" sz="2200" b="1" dirty="0">
                <a:latin typeface="Times New Roman" panose="02020603050405020304" pitchFamily="18" charset="0"/>
                <a:ea typeface="黑体" panose="02010609060101010101" pitchFamily="2" charset="-122"/>
                <a:cs typeface="Times New Roman" panose="02020603050405020304" pitchFamily="18" charset="0"/>
              </a:rPr>
              <a:t>AppleTalk</a:t>
            </a:r>
            <a:r>
              <a:rPr lang="zh-CN" altLang="en-US" sz="2200" b="1" dirty="0">
                <a:latin typeface="Times New Roman" panose="02020603050405020304" pitchFamily="18" charset="0"/>
                <a:ea typeface="黑体" panose="02010609060101010101" pitchFamily="2" charset="-122"/>
                <a:cs typeface="Times New Roman" panose="02020603050405020304" pitchFamily="18" charset="0"/>
              </a:rPr>
              <a:t>报文，这几种都属于</a:t>
            </a:r>
            <a:r>
              <a:rPr lang="en-US" altLang="zh-CN" sz="2200" b="1" dirty="0">
                <a:latin typeface="Times New Roman" panose="02020603050405020304" pitchFamily="18" charset="0"/>
                <a:ea typeface="黑体" panose="02010609060101010101" pitchFamily="2" charset="-122"/>
                <a:cs typeface="Times New Roman" panose="02020603050405020304" pitchFamily="18" charset="0"/>
              </a:rPr>
              <a:t>PPP</a:t>
            </a:r>
            <a:r>
              <a:rPr lang="zh-CN" altLang="en-US" sz="2200" b="1" dirty="0">
                <a:latin typeface="Times New Roman" panose="02020603050405020304" pitchFamily="18" charset="0"/>
                <a:ea typeface="黑体" panose="02010609060101010101" pitchFamily="2" charset="-122"/>
                <a:cs typeface="Times New Roman" panose="02020603050405020304" pitchFamily="18" charset="0"/>
              </a:rPr>
              <a:t>的数据报文。</a:t>
            </a:r>
            <a:endParaRPr lang="en-US" altLang="zh-CN" sz="2200" b="1" dirty="0">
              <a:latin typeface="Times New Roman" panose="02020603050405020304" pitchFamily="18" charset="0"/>
              <a:ea typeface="黑体" panose="02010609060101010101" pitchFamily="2" charset="-122"/>
              <a:cs typeface="Times New Roman" panose="02020603050405020304" pitchFamily="18" charset="0"/>
            </a:endParaRPr>
          </a:p>
          <a:p>
            <a:pPr marL="360680" indent="-360680">
              <a:lnSpc>
                <a:spcPct val="90000"/>
              </a:lnSpc>
              <a:spcBef>
                <a:spcPts val="0"/>
              </a:spcBef>
              <a:buSzPct val="80000"/>
              <a:buFont typeface="Wingdings" panose="05000000000000000000" pitchFamily="2" charset="2"/>
              <a:buChar char="l"/>
            </a:pPr>
            <a:r>
              <a:rPr lang="zh-CN" altLang="en-US" sz="2200" b="1" dirty="0">
                <a:latin typeface="Times New Roman" panose="02020603050405020304" pitchFamily="18" charset="0"/>
                <a:ea typeface="黑体" panose="02010609060101010101" pitchFamily="2" charset="-122"/>
                <a:cs typeface="Times New Roman" panose="02020603050405020304" pitchFamily="18" charset="0"/>
              </a:rPr>
              <a:t>若为 </a:t>
            </a:r>
            <a:r>
              <a:rPr lang="en-US" altLang="zh-CN" sz="2200" b="1" dirty="0">
                <a:latin typeface="Times New Roman" panose="02020603050405020304" pitchFamily="18" charset="0"/>
                <a:ea typeface="黑体" panose="02010609060101010101" pitchFamily="2" charset="-122"/>
                <a:cs typeface="Times New Roman" panose="02020603050405020304" pitchFamily="18" charset="0"/>
              </a:rPr>
              <a:t>0x8021</a:t>
            </a:r>
            <a:r>
              <a:rPr lang="zh-CN" altLang="en-US" sz="2200" b="1" dirty="0">
                <a:latin typeface="Times New Roman" panose="02020603050405020304" pitchFamily="18" charset="0"/>
                <a:ea typeface="黑体" panose="02010609060101010101" pitchFamily="2" charset="-122"/>
                <a:cs typeface="Times New Roman" panose="02020603050405020304" pitchFamily="18" charset="0"/>
              </a:rPr>
              <a:t>，则信息字段是网络控制数据</a:t>
            </a:r>
            <a:r>
              <a:rPr lang="en-US" altLang="zh-CN" sz="2200" b="1" dirty="0">
                <a:latin typeface="Times New Roman" panose="02020603050405020304" pitchFamily="18" charset="0"/>
                <a:ea typeface="黑体" panose="02010609060101010101" pitchFamily="2" charset="-122"/>
                <a:cs typeface="Times New Roman" panose="02020603050405020304" pitchFamily="18" charset="0"/>
              </a:rPr>
              <a:t>(NCP)</a:t>
            </a:r>
            <a:r>
              <a:rPr lang="zh-CN" altLang="en-US" sz="2200" b="1" dirty="0">
                <a:latin typeface="Times New Roman" panose="02020603050405020304" pitchFamily="18" charset="0"/>
                <a:ea typeface="黑体" panose="02010609060101010101" pitchFamily="2" charset="-122"/>
                <a:cs typeface="Times New Roman" panose="02020603050405020304" pitchFamily="18" charset="0"/>
              </a:rPr>
              <a:t>，若为 </a:t>
            </a:r>
            <a:r>
              <a:rPr lang="en-US" altLang="zh-CN" sz="2200" b="1" dirty="0">
                <a:latin typeface="Times New Roman" panose="02020603050405020304" pitchFamily="18" charset="0"/>
                <a:ea typeface="黑体" panose="02010609060101010101" pitchFamily="2" charset="-122"/>
                <a:cs typeface="Times New Roman" panose="02020603050405020304" pitchFamily="18" charset="0"/>
              </a:rPr>
              <a:t>0xC021</a:t>
            </a:r>
            <a:r>
              <a:rPr lang="zh-CN" altLang="en-US" sz="2200" b="1" dirty="0">
                <a:latin typeface="Times New Roman" panose="02020603050405020304" pitchFamily="18" charset="0"/>
                <a:ea typeface="黑体" panose="02010609060101010101" pitchFamily="2" charset="-122"/>
                <a:cs typeface="Times New Roman" panose="02020603050405020304" pitchFamily="18" charset="0"/>
              </a:rPr>
              <a:t>，则信息字段是 </a:t>
            </a:r>
            <a:r>
              <a:rPr lang="en-US" altLang="zh-CN" sz="2200" b="1" dirty="0">
                <a:latin typeface="Times New Roman" panose="02020603050405020304" pitchFamily="18" charset="0"/>
                <a:ea typeface="黑体" panose="02010609060101010101" pitchFamily="2" charset="-122"/>
                <a:cs typeface="Times New Roman" panose="02020603050405020304" pitchFamily="18" charset="0"/>
              </a:rPr>
              <a:t>PPP </a:t>
            </a:r>
            <a:r>
              <a:rPr lang="zh-CN" altLang="en-US" sz="2200" b="1" dirty="0">
                <a:latin typeface="Times New Roman" panose="02020603050405020304" pitchFamily="18" charset="0"/>
                <a:ea typeface="黑体" panose="02010609060101010101" pitchFamily="2" charset="-122"/>
                <a:cs typeface="Times New Roman" panose="02020603050405020304" pitchFamily="18" charset="0"/>
              </a:rPr>
              <a:t>链路控制数据</a:t>
            </a:r>
            <a:r>
              <a:rPr lang="en-US" altLang="zh-CN" sz="2200" b="1" dirty="0">
                <a:latin typeface="Times New Roman" panose="02020603050405020304" pitchFamily="18" charset="0"/>
                <a:ea typeface="黑体" panose="02010609060101010101" pitchFamily="2" charset="-122"/>
                <a:cs typeface="Times New Roman" panose="02020603050405020304" pitchFamily="18" charset="0"/>
              </a:rPr>
              <a:t>(LCP)</a:t>
            </a:r>
            <a:r>
              <a:rPr lang="zh-CN" altLang="en-US" sz="2200" b="1" dirty="0">
                <a:latin typeface="Times New Roman" panose="02020603050405020304" pitchFamily="18" charset="0"/>
                <a:ea typeface="黑体" panose="02010609060101010101" pitchFamily="2" charset="-122"/>
                <a:cs typeface="Times New Roman" panose="02020603050405020304" pitchFamily="18" charset="0"/>
              </a:rPr>
              <a:t>，是控制报文。</a:t>
            </a:r>
            <a:endParaRPr lang="zh-CN" altLang="en-US" sz="2200" b="1" dirty="0">
              <a:latin typeface="Times New Roman" panose="02020603050405020304" pitchFamily="18" charset="0"/>
              <a:ea typeface="黑体" panose="02010609060101010101" pitchFamily="2" charset="-122"/>
              <a:cs typeface="Times New Roman" panose="02020603050405020304" pitchFamily="18" charset="0"/>
            </a:endParaRPr>
          </a:p>
          <a:p>
            <a:pPr marL="360680" indent="-360680">
              <a:lnSpc>
                <a:spcPct val="90000"/>
              </a:lnSpc>
              <a:spcBef>
                <a:spcPts val="0"/>
              </a:spcBef>
              <a:buSzPct val="80000"/>
              <a:buFont typeface="Wingdings" panose="05000000000000000000" pitchFamily="2" charset="2"/>
              <a:buChar char="l"/>
            </a:pPr>
            <a:r>
              <a:rPr lang="zh-CN" altLang="en-US" sz="2200" b="1" dirty="0">
                <a:latin typeface="Times New Roman" panose="02020603050405020304" pitchFamily="18" charset="0"/>
                <a:ea typeface="黑体" panose="02010609060101010101" pitchFamily="2" charset="-122"/>
                <a:cs typeface="Times New Roman" panose="02020603050405020304" pitchFamily="18" charset="0"/>
              </a:rPr>
              <a:t>若为 </a:t>
            </a:r>
            <a:r>
              <a:rPr lang="en-US" altLang="zh-CN" sz="2200" b="1" dirty="0">
                <a:latin typeface="Times New Roman" panose="02020603050405020304" pitchFamily="18" charset="0"/>
                <a:ea typeface="黑体" panose="02010609060101010101" pitchFamily="2" charset="-122"/>
                <a:cs typeface="Times New Roman" panose="02020603050405020304" pitchFamily="18" charset="0"/>
              </a:rPr>
              <a:t>0xC023</a:t>
            </a:r>
            <a:r>
              <a:rPr lang="zh-CN" altLang="en-US" sz="2200" b="1" dirty="0">
                <a:latin typeface="Times New Roman" panose="02020603050405020304" pitchFamily="18" charset="0"/>
                <a:ea typeface="黑体" panose="02010609060101010101" pitchFamily="2" charset="-122"/>
                <a:cs typeface="Times New Roman" panose="02020603050405020304" pitchFamily="18" charset="0"/>
              </a:rPr>
              <a:t>，则信息字段是表示</a:t>
            </a:r>
            <a:r>
              <a:rPr lang="en-US" altLang="zh-CN" sz="2200" b="1" dirty="0">
                <a:latin typeface="Times New Roman" panose="02020603050405020304" pitchFamily="18" charset="0"/>
                <a:ea typeface="黑体" panose="02010609060101010101" pitchFamily="2" charset="-122"/>
                <a:cs typeface="Times New Roman" panose="02020603050405020304" pitchFamily="18" charset="0"/>
              </a:rPr>
              <a:t>PAP</a:t>
            </a:r>
            <a:r>
              <a:rPr lang="zh-CN" altLang="en-US" sz="2200" b="1" dirty="0">
                <a:latin typeface="Times New Roman" panose="02020603050405020304" pitchFamily="18" charset="0"/>
                <a:ea typeface="黑体" panose="02010609060101010101" pitchFamily="2" charset="-122"/>
                <a:cs typeface="Times New Roman" panose="02020603050405020304" pitchFamily="18" charset="0"/>
              </a:rPr>
              <a:t>协议认证报文，</a:t>
            </a:r>
            <a:r>
              <a:rPr lang="en-US" altLang="zh-CN" sz="2200" b="1" dirty="0">
                <a:latin typeface="Times New Roman" panose="02020603050405020304" pitchFamily="18" charset="0"/>
                <a:ea typeface="黑体" panose="02010609060101010101" pitchFamily="2" charset="-122"/>
                <a:cs typeface="Times New Roman" panose="02020603050405020304" pitchFamily="18" charset="0"/>
              </a:rPr>
              <a:t>0xc223</a:t>
            </a:r>
            <a:r>
              <a:rPr lang="zh-CN" altLang="en-US" sz="2200" b="1" dirty="0">
                <a:latin typeface="Times New Roman" panose="02020603050405020304" pitchFamily="18" charset="0"/>
                <a:ea typeface="黑体" panose="02010609060101010101" pitchFamily="2" charset="-122"/>
                <a:cs typeface="Times New Roman" panose="02020603050405020304" pitchFamily="18" charset="0"/>
              </a:rPr>
              <a:t>表示</a:t>
            </a:r>
            <a:r>
              <a:rPr lang="en-US" altLang="zh-CN" sz="2200" b="1" dirty="0">
                <a:latin typeface="Times New Roman" panose="02020603050405020304" pitchFamily="18" charset="0"/>
                <a:ea typeface="黑体" panose="02010609060101010101" pitchFamily="2" charset="-122"/>
                <a:cs typeface="Times New Roman" panose="02020603050405020304" pitchFamily="18" charset="0"/>
              </a:rPr>
              <a:t>CHAP</a:t>
            </a:r>
            <a:r>
              <a:rPr lang="zh-CN" altLang="en-US" sz="2200" b="1" dirty="0">
                <a:latin typeface="Times New Roman" panose="02020603050405020304" pitchFamily="18" charset="0"/>
                <a:ea typeface="黑体" panose="02010609060101010101" pitchFamily="2" charset="-122"/>
                <a:cs typeface="Times New Roman" panose="02020603050405020304" pitchFamily="18" charset="0"/>
              </a:rPr>
              <a:t>协议认证报文。</a:t>
            </a:r>
            <a:endParaRPr lang="en-US" altLang="zh-CN" sz="2200" b="1"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3" name="灯片编号占位符 2"/>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2"/>
          <p:cNvSpPr>
            <a:spLocks noGrp="1" noChangeArrowheads="1"/>
          </p:cNvSpPr>
          <p:nvPr>
            <p:ph type="title"/>
          </p:nvPr>
        </p:nvSpPr>
        <p:spPr/>
        <p:txBody>
          <a:bodyPr/>
          <a:lstStyle/>
          <a:p>
            <a:pPr eaLnBrk="1" hangingPunct="1"/>
            <a:r>
              <a:rPr lang="en-US" altLang="en-US">
                <a:latin typeface="Times New Roman" panose="02020603050405020304" pitchFamily="18" charset="0"/>
                <a:cs typeface="Times New Roman" panose="02020603050405020304" pitchFamily="18" charset="0"/>
              </a:rPr>
              <a:t>PPP</a:t>
            </a:r>
            <a:r>
              <a:rPr lang="en-US" altLang="en-US"/>
              <a:t>的协议体系</a:t>
            </a:r>
            <a:endParaRPr lang="zh-CN" altLang="en-US"/>
          </a:p>
        </p:txBody>
      </p:sp>
      <p:graphicFrame>
        <p:nvGraphicFramePr>
          <p:cNvPr id="87044" name="Object 4"/>
          <p:cNvGraphicFramePr>
            <a:graphicFrameLocks noChangeAspect="1"/>
          </p:cNvGraphicFramePr>
          <p:nvPr/>
        </p:nvGraphicFramePr>
        <p:xfrm>
          <a:off x="1520296" y="1916113"/>
          <a:ext cx="6865408" cy="3179762"/>
        </p:xfrm>
        <a:graphic>
          <a:graphicData uri="http://schemas.openxmlformats.org/presentationml/2006/ole">
            <mc:AlternateContent xmlns:mc="http://schemas.openxmlformats.org/markup-compatibility/2006">
              <mc:Choice xmlns:v="urn:schemas-microsoft-com:vml" Requires="v">
                <p:oleObj spid="_x0000_s6311" name="Visio" r:id="rId1" imgW="3894455" imgH="1953260" progId="Visio.Drawing.11">
                  <p:embed/>
                </p:oleObj>
              </mc:Choice>
              <mc:Fallback>
                <p:oleObj name="Visio" r:id="rId1" imgW="3894455" imgH="1953260" progId="Visio.Drawing.11">
                  <p:embed/>
                  <p:pic>
                    <p:nvPicPr>
                      <p:cNvPr id="0" name="Object 4"/>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1520296" y="1916113"/>
                        <a:ext cx="6865408" cy="317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pPr algn="ctr"/>
            <a:r>
              <a:rPr lang="zh-CN" altLang="en-US" dirty="0"/>
              <a:t>透明传输问题 </a:t>
            </a:r>
            <a:endParaRPr lang="zh-CN" altLang="en-US" dirty="0"/>
          </a:p>
        </p:txBody>
      </p:sp>
      <p:sp>
        <p:nvSpPr>
          <p:cNvPr id="196611" name="Rectangle 3"/>
          <p:cNvSpPr>
            <a:spLocks noGrp="1" noChangeArrowheads="1"/>
          </p:cNvSpPr>
          <p:nvPr>
            <p:ph idx="1"/>
          </p:nvPr>
        </p:nvSpPr>
        <p:spPr/>
        <p:txBody>
          <a:bodyPr/>
          <a:lstStyle/>
          <a:p>
            <a:r>
              <a:rPr lang="zh-CN" altLang="en-US" dirty="0">
                <a:latin typeface="Times New Roman" panose="02020603050405020304" pitchFamily="18" charset="0"/>
                <a:cs typeface="Times New Roman" panose="02020603050405020304" pitchFamily="18" charset="0"/>
              </a:rPr>
              <a:t>当 </a:t>
            </a:r>
            <a:r>
              <a:rPr lang="en-US" altLang="zh-CN" dirty="0">
                <a:latin typeface="Times New Roman" panose="02020603050405020304" pitchFamily="18" charset="0"/>
                <a:cs typeface="Times New Roman" panose="02020603050405020304" pitchFamily="18" charset="0"/>
              </a:rPr>
              <a:t>PPP </a:t>
            </a:r>
            <a:r>
              <a:rPr lang="zh-CN" altLang="en-US" dirty="0">
                <a:latin typeface="Times New Roman" panose="02020603050405020304" pitchFamily="18" charset="0"/>
                <a:cs typeface="Times New Roman" panose="02020603050405020304" pitchFamily="18" charset="0"/>
              </a:rPr>
              <a:t>用在</a:t>
            </a:r>
            <a:r>
              <a:rPr lang="zh-CN" altLang="en-US" dirty="0">
                <a:solidFill>
                  <a:srgbClr val="FF0000"/>
                </a:solidFill>
                <a:latin typeface="Times New Roman" panose="02020603050405020304" pitchFamily="18" charset="0"/>
                <a:cs typeface="Times New Roman" panose="02020603050405020304" pitchFamily="18" charset="0"/>
              </a:rPr>
              <a:t>同步传输链路</a:t>
            </a:r>
            <a:r>
              <a:rPr lang="zh-CN" altLang="en-US" dirty="0">
                <a:latin typeface="Times New Roman" panose="02020603050405020304" pitchFamily="18" charset="0"/>
                <a:cs typeface="Times New Roman" panose="02020603050405020304" pitchFamily="18" charset="0"/>
              </a:rPr>
              <a:t>时，协议规定采用硬件来完成</a:t>
            </a:r>
            <a:r>
              <a:rPr lang="zh-CN" altLang="en-US" dirty="0">
                <a:solidFill>
                  <a:srgbClr val="FF0000"/>
                </a:solidFill>
                <a:latin typeface="Times New Roman" panose="02020603050405020304" pitchFamily="18" charset="0"/>
                <a:cs typeface="Times New Roman" panose="02020603050405020304" pitchFamily="18" charset="0"/>
              </a:rPr>
              <a:t>比特填充</a:t>
            </a:r>
            <a:r>
              <a:rPr lang="zh-CN" altLang="en-US" dirty="0">
                <a:latin typeface="Times New Roman" panose="02020603050405020304" pitchFamily="18" charset="0"/>
                <a:cs typeface="Times New Roman" panose="02020603050405020304" pitchFamily="18" charset="0"/>
              </a:rPr>
              <a:t>（和 </a:t>
            </a:r>
            <a:r>
              <a:rPr lang="en-US" altLang="zh-CN" dirty="0">
                <a:latin typeface="Times New Roman" panose="02020603050405020304" pitchFamily="18" charset="0"/>
                <a:cs typeface="Times New Roman" panose="02020603050405020304" pitchFamily="18" charset="0"/>
              </a:rPr>
              <a:t>HDLC </a:t>
            </a:r>
            <a:r>
              <a:rPr lang="zh-CN" altLang="en-US" dirty="0">
                <a:latin typeface="Times New Roman" panose="02020603050405020304" pitchFamily="18" charset="0"/>
                <a:cs typeface="Times New Roman" panose="02020603050405020304" pitchFamily="18" charset="0"/>
              </a:rPr>
              <a:t>的做法一样）。 </a:t>
            </a:r>
            <a:endParaRPr lang="zh-CN" altLang="en-US" sz="3600"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当 </a:t>
            </a:r>
            <a:r>
              <a:rPr lang="en-US" altLang="zh-CN" dirty="0">
                <a:latin typeface="Times New Roman" panose="02020603050405020304" pitchFamily="18" charset="0"/>
                <a:cs typeface="Times New Roman" panose="02020603050405020304" pitchFamily="18" charset="0"/>
              </a:rPr>
              <a:t>PPP </a:t>
            </a:r>
            <a:r>
              <a:rPr lang="zh-CN" altLang="en-US" dirty="0">
                <a:latin typeface="Times New Roman" panose="02020603050405020304" pitchFamily="18" charset="0"/>
                <a:cs typeface="Times New Roman" panose="02020603050405020304" pitchFamily="18" charset="0"/>
              </a:rPr>
              <a:t>用在</a:t>
            </a:r>
            <a:r>
              <a:rPr lang="zh-CN" altLang="en-US" dirty="0">
                <a:solidFill>
                  <a:srgbClr val="FF0000"/>
                </a:solidFill>
                <a:latin typeface="Times New Roman" panose="02020603050405020304" pitchFamily="18" charset="0"/>
                <a:cs typeface="Times New Roman" panose="02020603050405020304" pitchFamily="18" charset="0"/>
              </a:rPr>
              <a:t>异步传输</a:t>
            </a:r>
            <a:r>
              <a:rPr lang="zh-CN" altLang="en-US" dirty="0">
                <a:latin typeface="Times New Roman" panose="02020603050405020304" pitchFamily="18" charset="0"/>
                <a:cs typeface="Times New Roman" panose="02020603050405020304" pitchFamily="18" charset="0"/>
              </a:rPr>
              <a:t>时，就使用一种特殊的</a:t>
            </a:r>
            <a:r>
              <a:rPr lang="zh-CN" altLang="en-US" dirty="0">
                <a:solidFill>
                  <a:srgbClr val="FF0000"/>
                </a:solidFill>
                <a:latin typeface="Times New Roman" panose="02020603050405020304" pitchFamily="18" charset="0"/>
                <a:cs typeface="Times New Roman" panose="02020603050405020304" pitchFamily="18" charset="0"/>
              </a:rPr>
              <a:t>字节填充法。</a:t>
            </a:r>
            <a:r>
              <a:rPr lang="zh-CN" altLang="en-US" dirty="0">
                <a:latin typeface="Times New Roman" panose="02020603050405020304" pitchFamily="18" charset="0"/>
                <a:cs typeface="Times New Roman" panose="02020603050405020304" pitchFamily="18" charset="0"/>
              </a:rPr>
              <a:t> （转义符定义为</a:t>
            </a:r>
            <a:r>
              <a:rPr lang="en-US" altLang="zh-CN" dirty="0">
                <a:latin typeface="Times New Roman" panose="02020603050405020304" pitchFamily="18" charset="0"/>
                <a:cs typeface="Times New Roman" panose="02020603050405020304" pitchFamily="18" charset="0"/>
              </a:rPr>
              <a:t>0x7D</a:t>
            </a:r>
            <a:r>
              <a:rPr lang="zh-CN" altLang="en-US"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66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1"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pPr algn="ctr"/>
            <a:r>
              <a:rPr lang="zh-CN" altLang="en-US" dirty="0"/>
              <a:t>字节填充 </a:t>
            </a:r>
            <a:endParaRPr lang="zh-CN" altLang="en-US" dirty="0"/>
          </a:p>
        </p:txBody>
      </p:sp>
      <p:sp>
        <p:nvSpPr>
          <p:cNvPr id="197635" name="Rectangle 3"/>
          <p:cNvSpPr>
            <a:spLocks noGrp="1" noChangeArrowheads="1"/>
          </p:cNvSpPr>
          <p:nvPr>
            <p:ph idx="1"/>
          </p:nvPr>
        </p:nvSpPr>
        <p:spPr>
          <a:xfrm>
            <a:off x="1031983" y="1896384"/>
            <a:ext cx="8346723" cy="3332816"/>
          </a:xfrm>
        </p:spPr>
        <p:txBody>
          <a:bodyPr/>
          <a:lstStyle/>
          <a:p>
            <a:pPr>
              <a:spcBef>
                <a:spcPts val="1200"/>
              </a:spcBef>
            </a:pPr>
            <a:r>
              <a:rPr lang="zh-CN" altLang="en-US" dirty="0">
                <a:latin typeface="Times New Roman" panose="02020603050405020304" pitchFamily="18" charset="0"/>
                <a:cs typeface="Times New Roman" panose="02020603050405020304" pitchFamily="18" charset="0"/>
              </a:rPr>
              <a:t>将信息字段中出现的每一个 </a:t>
            </a:r>
            <a:r>
              <a:rPr lang="en-US" altLang="zh-CN" dirty="0">
                <a:latin typeface="Times New Roman" panose="02020603050405020304" pitchFamily="18" charset="0"/>
                <a:cs typeface="Times New Roman" panose="02020603050405020304" pitchFamily="18" charset="0"/>
              </a:rPr>
              <a:t>0x7E </a:t>
            </a:r>
            <a:r>
              <a:rPr lang="zh-CN" altLang="en-US" dirty="0">
                <a:latin typeface="Times New Roman" panose="02020603050405020304" pitchFamily="18" charset="0"/>
                <a:cs typeface="Times New Roman" panose="02020603050405020304" pitchFamily="18" charset="0"/>
              </a:rPr>
              <a:t>字节转变成为 </a:t>
            </a:r>
            <a:r>
              <a:rPr lang="en-US" altLang="zh-CN" dirty="0">
                <a:latin typeface="Times New Roman" panose="02020603050405020304" pitchFamily="18" charset="0"/>
                <a:cs typeface="Times New Roman" panose="02020603050405020304" pitchFamily="18" charset="0"/>
              </a:rPr>
              <a:t>2 </a:t>
            </a:r>
            <a:r>
              <a:rPr lang="zh-CN" altLang="en-US" dirty="0">
                <a:latin typeface="Times New Roman" panose="02020603050405020304" pitchFamily="18" charset="0"/>
                <a:cs typeface="Times New Roman" panose="02020603050405020304" pitchFamily="18" charset="0"/>
              </a:rPr>
              <a:t>字节序列 </a:t>
            </a:r>
            <a:r>
              <a:rPr lang="en-US" altLang="zh-CN" dirty="0">
                <a:latin typeface="Times New Roman" panose="02020603050405020304" pitchFamily="18" charset="0"/>
                <a:cs typeface="Times New Roman" panose="02020603050405020304" pitchFamily="18" charset="0"/>
              </a:rPr>
              <a:t>(0x7D, 0x5E)</a:t>
            </a:r>
            <a:r>
              <a:rPr lang="zh-CN" altLang="en-US" dirty="0">
                <a:latin typeface="Times New Roman" panose="02020603050405020304" pitchFamily="18" charset="0"/>
                <a:cs typeface="Times New Roman" panose="02020603050405020304" pitchFamily="18" charset="0"/>
              </a:rPr>
              <a:t>。 </a:t>
            </a:r>
            <a:endParaRPr lang="zh-CN" altLang="en-US" sz="3600" dirty="0">
              <a:latin typeface="Times New Roman" panose="02020603050405020304" pitchFamily="18" charset="0"/>
              <a:cs typeface="Times New Roman" panose="02020603050405020304" pitchFamily="18" charset="0"/>
            </a:endParaRPr>
          </a:p>
          <a:p>
            <a:pPr>
              <a:spcBef>
                <a:spcPts val="1200"/>
              </a:spcBef>
            </a:pPr>
            <a:r>
              <a:rPr lang="zh-CN" altLang="en-US" dirty="0">
                <a:latin typeface="Times New Roman" panose="02020603050405020304" pitchFamily="18" charset="0"/>
                <a:cs typeface="Times New Roman" panose="02020603050405020304" pitchFamily="18" charset="0"/>
              </a:rPr>
              <a:t>若信息字段中出现一个 </a:t>
            </a:r>
            <a:r>
              <a:rPr lang="en-US" altLang="zh-CN" dirty="0">
                <a:latin typeface="Times New Roman" panose="02020603050405020304" pitchFamily="18" charset="0"/>
                <a:cs typeface="Times New Roman" panose="02020603050405020304" pitchFamily="18" charset="0"/>
              </a:rPr>
              <a:t>0x7D </a:t>
            </a:r>
            <a:r>
              <a:rPr lang="zh-CN" altLang="en-US" dirty="0">
                <a:latin typeface="Times New Roman" panose="02020603050405020304" pitchFamily="18" charset="0"/>
                <a:cs typeface="Times New Roman" panose="02020603050405020304" pitchFamily="18" charset="0"/>
              </a:rPr>
              <a:t>的字节</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则将其转变成为 </a:t>
            </a:r>
            <a:r>
              <a:rPr lang="en-US" altLang="zh-CN" dirty="0">
                <a:latin typeface="Times New Roman" panose="02020603050405020304" pitchFamily="18" charset="0"/>
                <a:cs typeface="Times New Roman" panose="02020603050405020304" pitchFamily="18" charset="0"/>
              </a:rPr>
              <a:t>2 </a:t>
            </a:r>
            <a:r>
              <a:rPr lang="zh-CN" altLang="en-US" dirty="0">
                <a:latin typeface="Times New Roman" panose="02020603050405020304" pitchFamily="18" charset="0"/>
                <a:cs typeface="Times New Roman" panose="02020603050405020304" pitchFamily="18" charset="0"/>
              </a:rPr>
              <a:t>字节序列 </a:t>
            </a:r>
            <a:r>
              <a:rPr lang="en-US" altLang="zh-CN" dirty="0">
                <a:latin typeface="Times New Roman" panose="02020603050405020304" pitchFamily="18" charset="0"/>
                <a:cs typeface="Times New Roman" panose="02020603050405020304" pitchFamily="18" charset="0"/>
              </a:rPr>
              <a:t>(0x7D, 0x5D)</a:t>
            </a:r>
            <a:r>
              <a:rPr lang="zh-CN" altLang="en-US"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p>
            <a:pPr>
              <a:spcBef>
                <a:spcPts val="1200"/>
              </a:spcBef>
            </a:pPr>
            <a:r>
              <a:rPr lang="zh-CN" altLang="en-US" dirty="0">
                <a:latin typeface="Times New Roman" panose="02020603050405020304" pitchFamily="18" charset="0"/>
                <a:cs typeface="Times New Roman" panose="02020603050405020304" pitchFamily="18" charset="0"/>
              </a:rPr>
              <a:t>若信息字段中出现 </a:t>
            </a:r>
            <a:r>
              <a:rPr lang="en-US" altLang="zh-CN" dirty="0">
                <a:latin typeface="Times New Roman" panose="02020603050405020304" pitchFamily="18" charset="0"/>
                <a:cs typeface="Times New Roman" panose="02020603050405020304" pitchFamily="18" charset="0"/>
              </a:rPr>
              <a:t>ASCII </a:t>
            </a:r>
            <a:r>
              <a:rPr lang="zh-CN" altLang="en-US" dirty="0">
                <a:latin typeface="Times New Roman" panose="02020603050405020304" pitchFamily="18" charset="0"/>
                <a:cs typeface="Times New Roman" panose="02020603050405020304" pitchFamily="18" charset="0"/>
              </a:rPr>
              <a:t>码的控制字符（即数值小于 </a:t>
            </a:r>
            <a:r>
              <a:rPr lang="en-US" altLang="zh-CN" dirty="0">
                <a:latin typeface="Times New Roman" panose="02020603050405020304" pitchFamily="18" charset="0"/>
                <a:cs typeface="Times New Roman" panose="02020603050405020304" pitchFamily="18" charset="0"/>
              </a:rPr>
              <a:t>0x20 </a:t>
            </a:r>
            <a:r>
              <a:rPr lang="zh-CN" altLang="en-US" dirty="0">
                <a:latin typeface="Times New Roman" panose="02020603050405020304" pitchFamily="18" charset="0"/>
                <a:cs typeface="Times New Roman" panose="02020603050405020304" pitchFamily="18" charset="0"/>
              </a:rPr>
              <a:t>的字符），则在该字符前面要加入一个 </a:t>
            </a:r>
            <a:r>
              <a:rPr lang="en-US" altLang="zh-CN" dirty="0">
                <a:latin typeface="Times New Roman" panose="02020603050405020304" pitchFamily="18" charset="0"/>
                <a:cs typeface="Times New Roman" panose="02020603050405020304" pitchFamily="18" charset="0"/>
              </a:rPr>
              <a:t>0x7D </a:t>
            </a:r>
            <a:r>
              <a:rPr lang="zh-CN" altLang="en-US" dirty="0">
                <a:latin typeface="Times New Roman" panose="02020603050405020304" pitchFamily="18" charset="0"/>
                <a:cs typeface="Times New Roman" panose="02020603050405020304" pitchFamily="18" charset="0"/>
              </a:rPr>
              <a:t>字节，同时将该字符的编码加以改变。例：</a:t>
            </a:r>
            <a:r>
              <a:rPr lang="en-US" altLang="zh-CN" dirty="0">
                <a:latin typeface="Times New Roman" panose="02020603050405020304" pitchFamily="18" charset="0"/>
                <a:cs typeface="Times New Roman" panose="02020603050405020304" pitchFamily="18" charset="0"/>
              </a:rPr>
              <a:t>0x03(</a:t>
            </a:r>
            <a:r>
              <a:rPr lang="zh-CN" altLang="en-US" dirty="0">
                <a:latin typeface="Times New Roman" panose="02020603050405020304" pitchFamily="18" charset="0"/>
                <a:cs typeface="Times New Roman" panose="02020603050405020304" pitchFamily="18" charset="0"/>
              </a:rPr>
              <a:t>传输结束“</a:t>
            </a:r>
            <a:r>
              <a:rPr lang="en-US" altLang="zh-CN" dirty="0">
                <a:latin typeface="Times New Roman" panose="02020603050405020304" pitchFamily="18" charset="0"/>
                <a:cs typeface="Times New Roman" panose="02020603050405020304" pitchFamily="18" charset="0"/>
              </a:rPr>
              <a:t>ETX</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转变为</a:t>
            </a:r>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字节序列（</a:t>
            </a:r>
            <a:r>
              <a:rPr lang="en-US" altLang="zh-CN" dirty="0">
                <a:latin typeface="Times New Roman" panose="02020603050405020304" pitchFamily="18" charset="0"/>
                <a:cs typeface="Times New Roman" panose="02020603050405020304" pitchFamily="18" charset="0"/>
              </a:rPr>
              <a:t>0x7D,0x23</a:t>
            </a:r>
            <a:r>
              <a:rPr lang="zh-CN" altLang="en-US" dirty="0">
                <a:latin typeface="Times New Roman" panose="02020603050405020304" pitchFamily="18" charset="0"/>
                <a:cs typeface="Times New Roman" panose="02020603050405020304" pitchFamily="18" charset="0"/>
              </a:rPr>
              <a:t>）。</a:t>
            </a:r>
            <a:endParaRPr lang="en-US" altLang="zh-CN" dirty="0"/>
          </a:p>
          <a:p>
            <a:pPr>
              <a:spcBef>
                <a:spcPts val="1200"/>
              </a:spcBef>
            </a:pPr>
            <a:r>
              <a:rPr lang="zh-CN" altLang="en-US" dirty="0">
                <a:solidFill>
                  <a:srgbClr val="FF0000"/>
                </a:solidFill>
              </a:rPr>
              <a:t>接收端需进行逆转换，以正确恢复原有信息</a:t>
            </a:r>
            <a:r>
              <a:rPr lang="zh-CN" altLang="en-US" dirty="0"/>
              <a:t>。</a:t>
            </a:r>
            <a:endParaRPr lang="zh-CN" altLang="en-US" dirty="0"/>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763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763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76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p:txBody>
          <a:bodyPr/>
          <a:lstStyle/>
          <a:p>
            <a:pPr algn="ctr"/>
            <a:r>
              <a:rPr lang="zh-CN" altLang="en-US" dirty="0"/>
              <a:t>零比特填充 </a:t>
            </a:r>
            <a:endParaRPr lang="zh-CN" altLang="en-US" dirty="0"/>
          </a:p>
        </p:txBody>
      </p:sp>
      <p:sp>
        <p:nvSpPr>
          <p:cNvPr id="385027" name="Rectangle 3"/>
          <p:cNvSpPr>
            <a:spLocks noGrp="1" noChangeArrowheads="1"/>
          </p:cNvSpPr>
          <p:nvPr>
            <p:ph idx="1"/>
          </p:nvPr>
        </p:nvSpPr>
        <p:spPr/>
        <p:txBody>
          <a:bodyPr/>
          <a:lstStyle/>
          <a:p>
            <a:r>
              <a:rPr lang="en-US" altLang="zh-CN" dirty="0">
                <a:latin typeface="Times New Roman" panose="02020603050405020304" pitchFamily="18" charset="0"/>
                <a:cs typeface="Times New Roman" panose="02020603050405020304" pitchFamily="18" charset="0"/>
              </a:rPr>
              <a:t>PPP </a:t>
            </a:r>
            <a:r>
              <a:rPr lang="zh-CN" altLang="en-US" dirty="0">
                <a:latin typeface="Times New Roman" panose="02020603050405020304" pitchFamily="18" charset="0"/>
                <a:cs typeface="Times New Roman" panose="02020603050405020304" pitchFamily="18" charset="0"/>
              </a:rPr>
              <a:t>协议用在 </a:t>
            </a:r>
            <a:r>
              <a:rPr lang="en-US" altLang="zh-CN" dirty="0">
                <a:latin typeface="Times New Roman" panose="02020603050405020304" pitchFamily="18" charset="0"/>
                <a:cs typeface="Times New Roman" panose="02020603050405020304" pitchFamily="18" charset="0"/>
              </a:rPr>
              <a:t>SONET/SDH </a:t>
            </a:r>
            <a:r>
              <a:rPr lang="zh-CN" altLang="en-US" dirty="0">
                <a:latin typeface="Times New Roman" panose="02020603050405020304" pitchFamily="18" charset="0"/>
                <a:cs typeface="Times New Roman" panose="02020603050405020304" pitchFamily="18" charset="0"/>
              </a:rPr>
              <a:t>链路时，使用同步传输（一连串的比特连续传送）。</a:t>
            </a:r>
            <a:r>
              <a:rPr lang="zh-CN" altLang="en-US" dirty="0">
                <a:solidFill>
                  <a:srgbClr val="0000CC"/>
                </a:solidFill>
                <a:latin typeface="Times New Roman" panose="02020603050405020304" pitchFamily="18" charset="0"/>
                <a:cs typeface="Times New Roman" panose="02020603050405020304" pitchFamily="18" charset="0"/>
              </a:rPr>
              <a:t>这时 </a:t>
            </a:r>
            <a:r>
              <a:rPr lang="en-US" altLang="zh-CN" dirty="0">
                <a:solidFill>
                  <a:srgbClr val="0000CC"/>
                </a:solidFill>
                <a:latin typeface="Times New Roman" panose="02020603050405020304" pitchFamily="18" charset="0"/>
                <a:cs typeface="Times New Roman" panose="02020603050405020304" pitchFamily="18" charset="0"/>
              </a:rPr>
              <a:t>PPP </a:t>
            </a:r>
            <a:r>
              <a:rPr lang="zh-CN" altLang="en-US" dirty="0">
                <a:solidFill>
                  <a:srgbClr val="0000CC"/>
                </a:solidFill>
                <a:latin typeface="Times New Roman" panose="02020603050405020304" pitchFamily="18" charset="0"/>
                <a:cs typeface="Times New Roman" panose="02020603050405020304" pitchFamily="18" charset="0"/>
              </a:rPr>
              <a:t>协议采用</a:t>
            </a:r>
            <a:r>
              <a:rPr lang="zh-CN" altLang="en-US" dirty="0">
                <a:solidFill>
                  <a:srgbClr val="FF0000"/>
                </a:solidFill>
                <a:latin typeface="Times New Roman" panose="02020603050405020304" pitchFamily="18" charset="0"/>
                <a:cs typeface="Times New Roman" panose="02020603050405020304" pitchFamily="18" charset="0"/>
              </a:rPr>
              <a:t>零比特填充</a:t>
            </a:r>
            <a:r>
              <a:rPr lang="zh-CN" altLang="en-US" dirty="0">
                <a:solidFill>
                  <a:srgbClr val="0000CC"/>
                </a:solidFill>
                <a:latin typeface="Times New Roman" panose="02020603050405020304" pitchFamily="18" charset="0"/>
                <a:cs typeface="Times New Roman" panose="02020603050405020304" pitchFamily="18" charset="0"/>
              </a:rPr>
              <a:t>方法来实现透明传输。</a:t>
            </a:r>
            <a:endParaRPr lang="zh-CN" altLang="en-US" dirty="0">
              <a:solidFill>
                <a:srgbClr val="0000CC"/>
              </a:solidFill>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在发送端，只要发现有 </a:t>
            </a:r>
            <a:r>
              <a:rPr lang="en-US" altLang="zh-CN" dirty="0">
                <a:latin typeface="Times New Roman" panose="02020603050405020304" pitchFamily="18" charset="0"/>
                <a:cs typeface="Times New Roman" panose="02020603050405020304" pitchFamily="18" charset="0"/>
              </a:rPr>
              <a:t>5 </a:t>
            </a:r>
            <a:r>
              <a:rPr lang="zh-CN" altLang="en-US" dirty="0">
                <a:latin typeface="Times New Roman" panose="02020603050405020304" pitchFamily="18" charset="0"/>
                <a:cs typeface="Times New Roman" panose="02020603050405020304" pitchFamily="18" charset="0"/>
              </a:rPr>
              <a:t>个连续 </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，则立即填入一个 </a:t>
            </a:r>
            <a:r>
              <a:rPr lang="en-US" altLang="zh-CN" dirty="0">
                <a:latin typeface="Times New Roman" panose="02020603050405020304" pitchFamily="18" charset="0"/>
                <a:cs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接收端对帧中的比特流进行扫描。每当发现 </a:t>
            </a:r>
            <a:r>
              <a:rPr lang="en-US" altLang="zh-CN" dirty="0">
                <a:latin typeface="Times New Roman" panose="02020603050405020304" pitchFamily="18" charset="0"/>
                <a:cs typeface="Times New Roman" panose="02020603050405020304" pitchFamily="18" charset="0"/>
              </a:rPr>
              <a:t>5 </a:t>
            </a:r>
            <a:r>
              <a:rPr lang="zh-CN" altLang="en-US" dirty="0">
                <a:latin typeface="Times New Roman" panose="02020603050405020304" pitchFamily="18" charset="0"/>
                <a:cs typeface="Times New Roman" panose="02020603050405020304" pitchFamily="18" charset="0"/>
              </a:rPr>
              <a:t>个连续</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时，就把这 </a:t>
            </a:r>
            <a:r>
              <a:rPr lang="en-US" altLang="zh-CN" dirty="0">
                <a:latin typeface="Times New Roman" panose="02020603050405020304" pitchFamily="18" charset="0"/>
                <a:cs typeface="Times New Roman" panose="02020603050405020304" pitchFamily="18" charset="0"/>
              </a:rPr>
              <a:t>5 </a:t>
            </a:r>
            <a:r>
              <a:rPr lang="zh-CN" altLang="en-US" dirty="0">
                <a:latin typeface="Times New Roman" panose="02020603050405020304" pitchFamily="18" charset="0"/>
                <a:cs typeface="Times New Roman" panose="02020603050405020304" pitchFamily="18" charset="0"/>
              </a:rPr>
              <a:t>个连续 </a:t>
            </a:r>
            <a:r>
              <a:rPr lang="en-US" altLang="zh-CN" dirty="0">
                <a:latin typeface="Times New Roman" panose="02020603050405020304" pitchFamily="18" charset="0"/>
                <a:cs typeface="Times New Roman" panose="02020603050405020304" pitchFamily="18" charset="0"/>
              </a:rPr>
              <a:t>1 </a:t>
            </a:r>
            <a:r>
              <a:rPr lang="zh-CN" altLang="en-US" dirty="0">
                <a:latin typeface="Times New Roman" panose="02020603050405020304" pitchFamily="18" charset="0"/>
                <a:cs typeface="Times New Roman" panose="02020603050405020304" pitchFamily="18" charset="0"/>
              </a:rPr>
              <a:t>后的一个 </a:t>
            </a:r>
            <a:r>
              <a:rPr lang="en-US" altLang="zh-CN" dirty="0">
                <a:latin typeface="Times New Roman" panose="02020603050405020304" pitchFamily="18" charset="0"/>
                <a:cs typeface="Times New Roman" panose="02020603050405020304" pitchFamily="18" charset="0"/>
              </a:rPr>
              <a:t>0 </a:t>
            </a:r>
            <a:r>
              <a:rPr lang="zh-CN" altLang="en-US" dirty="0">
                <a:latin typeface="Times New Roman" panose="02020603050405020304" pitchFamily="18" charset="0"/>
                <a:cs typeface="Times New Roman" panose="02020603050405020304" pitchFamily="18" charset="0"/>
              </a:rPr>
              <a:t>删除。</a:t>
            </a:r>
            <a:endParaRPr lang="zh-CN" altLang="en-US"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utoShape 19"/>
          <p:cNvSpPr>
            <a:spLocks noChangeArrowheads="1"/>
          </p:cNvSpPr>
          <p:nvPr/>
        </p:nvSpPr>
        <p:spPr bwMode="auto">
          <a:xfrm>
            <a:off x="5410118" y="2962698"/>
            <a:ext cx="1980033" cy="538310"/>
          </a:xfrm>
          <a:prstGeom prst="roundRect">
            <a:avLst>
              <a:gd name="adj" fmla="val 16667"/>
            </a:avLst>
          </a:prstGeom>
          <a:solidFill>
            <a:srgbClr val="00FFFF"/>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6" name="标题 5"/>
          <p:cNvSpPr>
            <a:spLocks noGrp="1"/>
          </p:cNvSpPr>
          <p:nvPr>
            <p:ph type="title"/>
          </p:nvPr>
        </p:nvSpPr>
        <p:spPr/>
        <p:txBody>
          <a:bodyPr/>
          <a:lstStyle/>
          <a:p>
            <a:pPr algn="ctr"/>
            <a:r>
              <a:rPr lang="zh-CN" altLang="en-US" dirty="0"/>
              <a:t>零比特填充 </a:t>
            </a:r>
            <a:endParaRPr lang="zh-CN" altLang="en-US" dirty="0"/>
          </a:p>
        </p:txBody>
      </p:sp>
      <p:sp>
        <p:nvSpPr>
          <p:cNvPr id="7" name="AutoShape 20"/>
          <p:cNvSpPr>
            <a:spLocks noChangeArrowheads="1"/>
          </p:cNvSpPr>
          <p:nvPr/>
        </p:nvSpPr>
        <p:spPr bwMode="auto">
          <a:xfrm>
            <a:off x="5480198" y="4585395"/>
            <a:ext cx="1909953" cy="520997"/>
          </a:xfrm>
          <a:prstGeom prst="roundRect">
            <a:avLst>
              <a:gd name="adj" fmla="val 16667"/>
            </a:avLst>
          </a:prstGeom>
          <a:solidFill>
            <a:srgbClr val="00FFFF"/>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8" name="AutoShape 5"/>
          <p:cNvSpPr>
            <a:spLocks noChangeArrowheads="1"/>
          </p:cNvSpPr>
          <p:nvPr/>
        </p:nvSpPr>
        <p:spPr bwMode="auto">
          <a:xfrm>
            <a:off x="6753200" y="4641806"/>
            <a:ext cx="276911" cy="439860"/>
          </a:xfrm>
          <a:prstGeom prst="roundRect">
            <a:avLst>
              <a:gd name="adj" fmla="val 16667"/>
            </a:avLst>
          </a:prstGeom>
          <a:solidFill>
            <a:schemeClr val="accent2"/>
          </a:solidFill>
          <a:ln>
            <a:noFill/>
          </a:ln>
          <a:effectLst/>
          <a:extLst>
            <a:ext uri="{91240B29-F687-4F45-9708-019B960494DF}">
              <a14:hiddenLine xmlns:a14="http://schemas.microsoft.com/office/drawing/2010/main" w="12700">
                <a:solidFill>
                  <a:schemeClr val="tx1"/>
                </a:solidFill>
                <a:prstDash val="dash"/>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9" name="Rectangle 17"/>
          <p:cNvSpPr>
            <a:spLocks noChangeArrowheads="1"/>
          </p:cNvSpPr>
          <p:nvPr/>
        </p:nvSpPr>
        <p:spPr bwMode="auto">
          <a:xfrm>
            <a:off x="4775071" y="4554076"/>
            <a:ext cx="471443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anose="02010609060101010101" pitchFamily="2" charset="-122"/>
              </a:rPr>
              <a:t>0 1 0 </a:t>
            </a:r>
            <a:r>
              <a:rPr kumimoji="1" lang="en-US" altLang="zh-CN" sz="2400" b="1" dirty="0">
                <a:solidFill>
                  <a:srgbClr val="C00000"/>
                </a:solidFill>
                <a:latin typeface="+mn-lt"/>
                <a:ea typeface="黑体" panose="02010609060101010101" pitchFamily="2" charset="-122"/>
              </a:rPr>
              <a:t>0 1 1 1 1 1 </a:t>
            </a:r>
            <a:r>
              <a:rPr kumimoji="1" lang="en-US" altLang="zh-CN" sz="2400" b="1" dirty="0">
                <a:solidFill>
                  <a:srgbClr val="000099"/>
                </a:solidFill>
                <a:latin typeface="+mn-lt"/>
                <a:ea typeface="黑体" panose="02010609060101010101" pitchFamily="2" charset="-122"/>
              </a:rPr>
              <a:t>0 </a:t>
            </a:r>
            <a:r>
              <a:rPr kumimoji="1" lang="en-US" altLang="zh-CN" sz="2400" b="1" dirty="0">
                <a:solidFill>
                  <a:srgbClr val="C00000"/>
                </a:solidFill>
                <a:latin typeface="+mn-lt"/>
                <a:ea typeface="黑体" panose="02010609060101010101" pitchFamily="2" charset="-122"/>
              </a:rPr>
              <a:t>1 0</a:t>
            </a:r>
            <a:r>
              <a:rPr kumimoji="1" lang="en-US" altLang="zh-CN" sz="2400" b="1" dirty="0">
                <a:solidFill>
                  <a:srgbClr val="000099"/>
                </a:solidFill>
                <a:latin typeface="+mn-lt"/>
                <a:ea typeface="黑体" panose="02010609060101010101" pitchFamily="2" charset="-122"/>
              </a:rPr>
              <a:t> 0 0 1 0 1 0</a:t>
            </a:r>
            <a:endParaRPr kumimoji="1" lang="en-US" altLang="zh-CN" sz="2400" b="1" dirty="0">
              <a:solidFill>
                <a:srgbClr val="000099"/>
              </a:solidFill>
              <a:latin typeface="+mn-lt"/>
              <a:ea typeface="黑体" panose="02010609060101010101" pitchFamily="2" charset="-122"/>
            </a:endParaRPr>
          </a:p>
        </p:txBody>
      </p:sp>
      <p:sp>
        <p:nvSpPr>
          <p:cNvPr id="11" name="AutoShape 6"/>
          <p:cNvSpPr>
            <a:spLocks noChangeArrowheads="1"/>
          </p:cNvSpPr>
          <p:nvPr/>
        </p:nvSpPr>
        <p:spPr bwMode="auto">
          <a:xfrm>
            <a:off x="5410118" y="1378100"/>
            <a:ext cx="1757281" cy="466724"/>
          </a:xfrm>
          <a:prstGeom prst="roundRect">
            <a:avLst>
              <a:gd name="adj" fmla="val 16667"/>
            </a:avLst>
          </a:prstGeom>
          <a:solidFill>
            <a:srgbClr val="00FFFF"/>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2" name="Rectangle 8"/>
          <p:cNvSpPr>
            <a:spLocks noChangeArrowheads="1"/>
          </p:cNvSpPr>
          <p:nvPr/>
        </p:nvSpPr>
        <p:spPr bwMode="auto">
          <a:xfrm>
            <a:off x="4671883" y="1375693"/>
            <a:ext cx="445795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anose="02010609060101010101" pitchFamily="2" charset="-122"/>
              </a:rPr>
              <a:t>0 1 0 </a:t>
            </a:r>
            <a:r>
              <a:rPr kumimoji="1" lang="en-US" altLang="zh-CN" sz="2400" b="1" dirty="0">
                <a:solidFill>
                  <a:srgbClr val="C00000"/>
                </a:solidFill>
                <a:latin typeface="+mn-lt"/>
                <a:ea typeface="黑体" panose="02010609060101010101" pitchFamily="2" charset="-122"/>
              </a:rPr>
              <a:t>0 1 1 1 1 1 1 0 </a:t>
            </a:r>
            <a:r>
              <a:rPr kumimoji="1" lang="en-US" altLang="zh-CN" sz="2400" b="1" dirty="0">
                <a:solidFill>
                  <a:srgbClr val="000099"/>
                </a:solidFill>
                <a:latin typeface="+mn-lt"/>
                <a:ea typeface="黑体" panose="02010609060101010101" pitchFamily="2" charset="-122"/>
              </a:rPr>
              <a:t>0 0 1 0 1 0</a:t>
            </a:r>
            <a:endParaRPr kumimoji="1" lang="en-US" altLang="zh-CN" sz="2400" b="1" dirty="0">
              <a:solidFill>
                <a:srgbClr val="000099"/>
              </a:solidFill>
              <a:latin typeface="+mn-lt"/>
              <a:ea typeface="黑体" panose="02010609060101010101" pitchFamily="2" charset="-122"/>
            </a:endParaRPr>
          </a:p>
        </p:txBody>
      </p:sp>
      <p:sp>
        <p:nvSpPr>
          <p:cNvPr id="13" name="AutoShape 4"/>
          <p:cNvSpPr>
            <a:spLocks noChangeArrowheads="1"/>
          </p:cNvSpPr>
          <p:nvPr/>
        </p:nvSpPr>
        <p:spPr bwMode="auto">
          <a:xfrm>
            <a:off x="6706096" y="3009328"/>
            <a:ext cx="263128" cy="463105"/>
          </a:xfrm>
          <a:prstGeom prst="roundRect">
            <a:avLst>
              <a:gd name="adj" fmla="val 16667"/>
            </a:avLst>
          </a:prstGeom>
          <a:solidFill>
            <a:schemeClr val="accent2"/>
          </a:solidFill>
          <a:ln>
            <a:noFill/>
          </a:ln>
          <a:effectLst/>
          <a:extLst>
            <a:ext uri="{91240B29-F687-4F45-9708-019B960494DF}">
              <a14:hiddenLine xmlns:a14="http://schemas.microsoft.com/office/drawing/2010/main" w="12700">
                <a:solidFill>
                  <a:schemeClr val="tx1"/>
                </a:solidFill>
                <a:prstDash val="dash"/>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 name="Rectangle 16"/>
          <p:cNvSpPr>
            <a:spLocks noChangeArrowheads="1"/>
          </p:cNvSpPr>
          <p:nvPr/>
        </p:nvSpPr>
        <p:spPr bwMode="auto">
          <a:xfrm>
            <a:off x="4709719" y="2969900"/>
            <a:ext cx="471443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anose="02010609060101010101" pitchFamily="2" charset="-122"/>
              </a:rPr>
              <a:t>0 1 0 </a:t>
            </a:r>
            <a:r>
              <a:rPr kumimoji="1" lang="en-US" altLang="zh-CN" sz="2400" b="1" dirty="0">
                <a:solidFill>
                  <a:srgbClr val="C00000"/>
                </a:solidFill>
                <a:latin typeface="+mn-lt"/>
                <a:ea typeface="黑体" panose="02010609060101010101" pitchFamily="2" charset="-122"/>
              </a:rPr>
              <a:t>0 1 1 1 1 1 </a:t>
            </a:r>
            <a:r>
              <a:rPr kumimoji="1" lang="en-US" altLang="zh-CN" sz="2400" b="1" dirty="0">
                <a:solidFill>
                  <a:srgbClr val="000099"/>
                </a:solidFill>
                <a:latin typeface="+mn-lt"/>
                <a:ea typeface="黑体" panose="02010609060101010101" pitchFamily="2" charset="-122"/>
              </a:rPr>
              <a:t>0 </a:t>
            </a:r>
            <a:r>
              <a:rPr kumimoji="1" lang="en-US" altLang="zh-CN" sz="2400" b="1" dirty="0">
                <a:solidFill>
                  <a:srgbClr val="C00000"/>
                </a:solidFill>
                <a:latin typeface="+mn-lt"/>
                <a:ea typeface="黑体" panose="02010609060101010101" pitchFamily="2" charset="-122"/>
              </a:rPr>
              <a:t>1 0</a:t>
            </a:r>
            <a:r>
              <a:rPr kumimoji="1" lang="en-US" altLang="zh-CN" sz="2400" b="1" dirty="0">
                <a:solidFill>
                  <a:srgbClr val="000099"/>
                </a:solidFill>
                <a:latin typeface="+mn-lt"/>
                <a:ea typeface="黑体" panose="02010609060101010101" pitchFamily="2" charset="-122"/>
              </a:rPr>
              <a:t> 0 0 1 0 1 0</a:t>
            </a:r>
            <a:endParaRPr kumimoji="1" lang="en-US" altLang="zh-CN" sz="2400" b="1" dirty="0">
              <a:solidFill>
                <a:srgbClr val="000099"/>
              </a:solidFill>
              <a:latin typeface="+mn-lt"/>
              <a:ea typeface="黑体" panose="02010609060101010101" pitchFamily="2" charset="-122"/>
            </a:endParaRPr>
          </a:p>
        </p:txBody>
      </p:sp>
      <p:sp>
        <p:nvSpPr>
          <p:cNvPr id="15" name="Rectangle 7"/>
          <p:cNvSpPr>
            <a:spLocks noChangeArrowheads="1"/>
          </p:cNvSpPr>
          <p:nvPr/>
        </p:nvSpPr>
        <p:spPr bwMode="auto">
          <a:xfrm>
            <a:off x="1252682" y="1268760"/>
            <a:ext cx="3124254" cy="1197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信息字段中出现了和</a:t>
            </a:r>
            <a:endParaRPr kumimoji="1" lang="zh-CN" altLang="en-US"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a:p>
            <a:pPr algn="ctr" defTabSz="762000" eaLnBrk="0" hangingPunct="0"/>
            <a:r>
              <a:rPr kumimoji="1" lang="zh-CN" altLang="en-US"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标志字段 </a:t>
            </a:r>
            <a:r>
              <a:rPr kumimoji="1" lang="en-US" altLang="zh-CN"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F </a:t>
            </a:r>
            <a:r>
              <a:rPr kumimoji="1" lang="zh-CN" altLang="en-US"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完全一样</a:t>
            </a:r>
            <a:endParaRPr kumimoji="1" lang="zh-CN" altLang="en-US"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a:p>
            <a:pPr algn="ctr" defTabSz="762000" eaLnBrk="0" hangingPunct="0"/>
            <a:r>
              <a:rPr kumimoji="1" lang="zh-CN" altLang="en-US"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的 </a:t>
            </a:r>
            <a:r>
              <a:rPr kumimoji="1" lang="en-US" altLang="zh-CN"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8 </a:t>
            </a:r>
            <a:r>
              <a:rPr kumimoji="1" lang="zh-CN" altLang="en-US"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比特组合</a:t>
            </a:r>
            <a:endParaRPr kumimoji="1" lang="zh-CN" altLang="en-US"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6" name="Rectangle 9"/>
          <p:cNvSpPr>
            <a:spLocks noChangeArrowheads="1"/>
          </p:cNvSpPr>
          <p:nvPr/>
        </p:nvSpPr>
        <p:spPr bwMode="auto">
          <a:xfrm>
            <a:off x="1036277" y="3107084"/>
            <a:ext cx="3340659" cy="82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发送端在 </a:t>
            </a:r>
            <a:r>
              <a:rPr kumimoji="1" lang="en-US" altLang="zh-CN"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5 </a:t>
            </a:r>
            <a:r>
              <a:rPr kumimoji="1" lang="zh-CN" altLang="en-US"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个连 </a:t>
            </a:r>
            <a:r>
              <a:rPr kumimoji="1" lang="en-US" altLang="zh-CN"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1 </a:t>
            </a:r>
            <a:r>
              <a:rPr kumimoji="1" lang="zh-CN" altLang="en-US"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之后</a:t>
            </a:r>
            <a:endParaRPr kumimoji="1" lang="zh-CN" altLang="en-US"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a:p>
            <a:pPr defTabSz="762000" eaLnBrk="0" hangingPunct="0"/>
            <a:r>
              <a:rPr kumimoji="1" lang="zh-CN" altLang="en-US"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填入 </a:t>
            </a:r>
            <a:r>
              <a:rPr kumimoji="1" lang="en-US" altLang="zh-CN"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0 </a:t>
            </a:r>
            <a:r>
              <a:rPr kumimoji="1" lang="zh-CN" altLang="en-US"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比特再发送出去</a:t>
            </a:r>
            <a:endParaRPr kumimoji="1" lang="zh-CN" altLang="en-US"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7" name="Rectangle 10"/>
          <p:cNvSpPr>
            <a:spLocks noChangeArrowheads="1"/>
          </p:cNvSpPr>
          <p:nvPr/>
        </p:nvSpPr>
        <p:spPr bwMode="auto">
          <a:xfrm>
            <a:off x="1718201" y="4760808"/>
            <a:ext cx="2627630" cy="827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接收端把 </a:t>
            </a:r>
            <a:r>
              <a:rPr kumimoji="1" lang="en-US" altLang="zh-CN"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5 </a:t>
            </a:r>
            <a:r>
              <a:rPr kumimoji="1" lang="zh-CN" altLang="en-US"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个连 </a:t>
            </a:r>
            <a:r>
              <a:rPr kumimoji="1" lang="en-US" altLang="zh-CN"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1</a:t>
            </a:r>
            <a:endParaRPr kumimoji="1" lang="en-US" altLang="zh-CN"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a:p>
            <a:pPr algn="ctr" defTabSz="762000" eaLnBrk="0" hangingPunct="0"/>
            <a:r>
              <a:rPr kumimoji="1" lang="zh-CN" altLang="en-US"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之后的 </a:t>
            </a:r>
            <a:r>
              <a:rPr kumimoji="1" lang="en-US" altLang="zh-CN"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0 </a:t>
            </a:r>
            <a:r>
              <a:rPr kumimoji="1" lang="zh-CN" altLang="en-US"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比特删除</a:t>
            </a:r>
            <a:endParaRPr kumimoji="1" lang="zh-CN" altLang="en-US"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8" name="Rectangle 11"/>
          <p:cNvSpPr>
            <a:spLocks noChangeArrowheads="1"/>
          </p:cNvSpPr>
          <p:nvPr/>
        </p:nvSpPr>
        <p:spPr bwMode="auto">
          <a:xfrm>
            <a:off x="4948769" y="2145630"/>
            <a:ext cx="374301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C00000"/>
                </a:solidFill>
                <a:latin typeface="+mn-lt"/>
                <a:ea typeface="黑体" panose="02010609060101010101" pitchFamily="2" charset="-122"/>
              </a:rPr>
              <a:t>会被误认为是标志字段 </a:t>
            </a:r>
            <a:r>
              <a:rPr kumimoji="1" lang="en-US" altLang="zh-CN" sz="2400" b="1" dirty="0">
                <a:solidFill>
                  <a:srgbClr val="C00000"/>
                </a:solidFill>
                <a:latin typeface="+mn-lt"/>
                <a:ea typeface="黑体" panose="02010609060101010101" pitchFamily="2" charset="-122"/>
              </a:rPr>
              <a:t>F </a:t>
            </a:r>
            <a:endParaRPr kumimoji="1" lang="en-US" altLang="zh-CN" sz="2400" b="1" dirty="0">
              <a:solidFill>
                <a:srgbClr val="C00000"/>
              </a:solidFill>
              <a:latin typeface="+mn-lt"/>
              <a:ea typeface="黑体" panose="02010609060101010101" pitchFamily="2" charset="-122"/>
            </a:endParaRPr>
          </a:p>
        </p:txBody>
      </p:sp>
      <p:sp>
        <p:nvSpPr>
          <p:cNvPr id="19" name="AutoShape 12"/>
          <p:cNvSpPr>
            <a:spLocks noChangeArrowheads="1"/>
          </p:cNvSpPr>
          <p:nvPr/>
        </p:nvSpPr>
        <p:spPr bwMode="auto">
          <a:xfrm rot="16200000">
            <a:off x="6673958" y="3541257"/>
            <a:ext cx="327025" cy="168540"/>
          </a:xfrm>
          <a:prstGeom prst="rightArrow">
            <a:avLst>
              <a:gd name="adj1" fmla="val 50000"/>
              <a:gd name="adj2" fmla="val 105112"/>
            </a:avLst>
          </a:prstGeom>
          <a:solidFill>
            <a:srgbClr val="C00000"/>
          </a:solidFill>
          <a:ln w="12700">
            <a:solidFill>
              <a:srgbClr val="C00000"/>
            </a:solidFill>
            <a:miter lim="800000"/>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20" name="Rectangle 13"/>
          <p:cNvSpPr>
            <a:spLocks noChangeArrowheads="1"/>
          </p:cNvSpPr>
          <p:nvPr/>
        </p:nvSpPr>
        <p:spPr bwMode="auto">
          <a:xfrm>
            <a:off x="5575528" y="3761988"/>
            <a:ext cx="2627630" cy="457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C00000"/>
                </a:solidFill>
                <a:latin typeface="Times New Roman" panose="02020603050405020304" pitchFamily="18" charset="0"/>
                <a:ea typeface="黑体" panose="02010609060101010101" pitchFamily="2" charset="-122"/>
                <a:cs typeface="Times New Roman" panose="02020603050405020304" pitchFamily="18" charset="0"/>
              </a:rPr>
              <a:t>发送端填入 </a:t>
            </a:r>
            <a:r>
              <a:rPr kumimoji="1" lang="en-US" altLang="zh-CN" sz="2400" b="1" dirty="0">
                <a:solidFill>
                  <a:srgbClr val="C00000"/>
                </a:solidFill>
                <a:latin typeface="Times New Roman" panose="02020603050405020304" pitchFamily="18" charset="0"/>
                <a:ea typeface="黑体" panose="02010609060101010101" pitchFamily="2" charset="-122"/>
                <a:cs typeface="Times New Roman" panose="02020603050405020304" pitchFamily="18" charset="0"/>
              </a:rPr>
              <a:t>0 </a:t>
            </a:r>
            <a:r>
              <a:rPr kumimoji="1" lang="zh-CN" altLang="en-US" sz="2400" b="1" dirty="0">
                <a:solidFill>
                  <a:srgbClr val="C00000"/>
                </a:solidFill>
                <a:latin typeface="Times New Roman" panose="02020603050405020304" pitchFamily="18" charset="0"/>
                <a:ea typeface="黑体" panose="02010609060101010101" pitchFamily="2" charset="-122"/>
                <a:cs typeface="Times New Roman" panose="02020603050405020304" pitchFamily="18" charset="0"/>
              </a:rPr>
              <a:t>比特</a:t>
            </a:r>
            <a:endParaRPr kumimoji="1" lang="zh-CN" altLang="en-US" sz="2400" b="1" dirty="0">
              <a:solidFill>
                <a:srgbClr val="C00000"/>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21" name="AutoShape 14"/>
          <p:cNvSpPr>
            <a:spLocks noChangeArrowheads="1"/>
          </p:cNvSpPr>
          <p:nvPr/>
        </p:nvSpPr>
        <p:spPr bwMode="auto">
          <a:xfrm rot="5400000" flipV="1">
            <a:off x="6726916" y="5178391"/>
            <a:ext cx="365125" cy="168540"/>
          </a:xfrm>
          <a:prstGeom prst="rightArrow">
            <a:avLst>
              <a:gd name="adj1" fmla="val 50000"/>
              <a:gd name="adj2" fmla="val 117358"/>
            </a:avLst>
          </a:prstGeom>
          <a:solidFill>
            <a:srgbClr val="C00000"/>
          </a:solidFill>
          <a:ln w="12700">
            <a:solidFill>
              <a:srgbClr val="C00000"/>
            </a:solidFill>
            <a:miter lim="800000"/>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22" name="Rectangle 15"/>
          <p:cNvSpPr>
            <a:spLocks noChangeArrowheads="1"/>
          </p:cNvSpPr>
          <p:nvPr/>
        </p:nvSpPr>
        <p:spPr bwMode="auto">
          <a:xfrm>
            <a:off x="4953000" y="5418172"/>
            <a:ext cx="3545840" cy="457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C00000"/>
                </a:solidFill>
                <a:latin typeface="Times New Roman" panose="02020603050405020304" pitchFamily="18" charset="0"/>
                <a:ea typeface="黑体" panose="02010609060101010101" pitchFamily="2" charset="-122"/>
                <a:cs typeface="Times New Roman" panose="02020603050405020304" pitchFamily="18" charset="0"/>
              </a:rPr>
              <a:t>接收端删除填入的 </a:t>
            </a:r>
            <a:r>
              <a:rPr kumimoji="1" lang="en-US" altLang="zh-CN" sz="2400" b="1" dirty="0">
                <a:solidFill>
                  <a:srgbClr val="C00000"/>
                </a:solidFill>
                <a:latin typeface="Times New Roman" panose="02020603050405020304" pitchFamily="18" charset="0"/>
                <a:ea typeface="黑体" panose="02010609060101010101" pitchFamily="2" charset="-122"/>
                <a:cs typeface="Times New Roman" panose="02020603050405020304" pitchFamily="18" charset="0"/>
              </a:rPr>
              <a:t>0 </a:t>
            </a:r>
            <a:r>
              <a:rPr kumimoji="1" lang="zh-CN" altLang="en-US" sz="2400" b="1" dirty="0">
                <a:solidFill>
                  <a:srgbClr val="C00000"/>
                </a:solidFill>
                <a:latin typeface="Times New Roman" panose="02020603050405020304" pitchFamily="18" charset="0"/>
                <a:ea typeface="黑体" panose="02010609060101010101" pitchFamily="2" charset="-122"/>
                <a:cs typeface="Times New Roman" panose="02020603050405020304" pitchFamily="18" charset="0"/>
              </a:rPr>
              <a:t>比特</a:t>
            </a:r>
            <a:endParaRPr kumimoji="1" lang="zh-CN" altLang="en-US" sz="2400" b="1" dirty="0">
              <a:solidFill>
                <a:srgbClr val="C00000"/>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23" name="AutoShape 18"/>
          <p:cNvSpPr/>
          <p:nvPr/>
        </p:nvSpPr>
        <p:spPr bwMode="auto">
          <a:xfrm rot="-5400000">
            <a:off x="6132634" y="1068229"/>
            <a:ext cx="297805" cy="1757281"/>
          </a:xfrm>
          <a:prstGeom prst="leftBrace">
            <a:avLst>
              <a:gd name="adj1" fmla="val 54590"/>
              <a:gd name="adj2" fmla="val 50000"/>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4" name="矩形 23"/>
          <p:cNvSpPr/>
          <p:nvPr/>
        </p:nvSpPr>
        <p:spPr>
          <a:xfrm>
            <a:off x="2457623" y="6207695"/>
            <a:ext cx="4943649" cy="461665"/>
          </a:xfrm>
          <a:prstGeom prst="rect">
            <a:avLst/>
          </a:prstGeom>
        </p:spPr>
        <p:txBody>
          <a:bodyPr wrap="square">
            <a:spAutoFit/>
          </a:bodyPr>
          <a:lstStyle/>
          <a:p>
            <a:pPr algn="ctr"/>
            <a:r>
              <a:rPr lang="zh-CN" altLang="zh-CN" sz="2400" b="1" dirty="0">
                <a:latin typeface="+mn-lt"/>
                <a:ea typeface="黑体" panose="02010609060101010101" pitchFamily="2" charset="-122"/>
              </a:rPr>
              <a:t>零比特的填充与删除</a:t>
            </a:r>
            <a:endParaRPr lang="zh-CN" altLang="en-US" sz="2400" b="1" dirty="0">
              <a:latin typeface="+mn-lt"/>
              <a:ea typeface="黑体" panose="02010609060101010101" pitchFamily="2" charset="-122"/>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6" name="圆角矩形 5"/>
          <p:cNvSpPr/>
          <p:nvPr/>
        </p:nvSpPr>
        <p:spPr>
          <a:xfrm>
            <a:off x="391795" y="342900"/>
            <a:ext cx="9551670" cy="7632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7" name="图片 6" descr="20180082"/>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593090" y="342900"/>
            <a:ext cx="763270" cy="763270"/>
          </a:xfrm>
          <a:prstGeom prst="rect">
            <a:avLst/>
          </a:prstGeom>
        </p:spPr>
      </p:pic>
      <p:sp>
        <p:nvSpPr>
          <p:cNvPr id="8" name="矩形 7"/>
          <p:cNvSpPr/>
          <p:nvPr/>
        </p:nvSpPr>
        <p:spPr>
          <a:xfrm>
            <a:off x="455295" y="395605"/>
            <a:ext cx="137795" cy="78359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316" name="文本框 1"/>
          <p:cNvSpPr txBox="1"/>
          <p:nvPr/>
        </p:nvSpPr>
        <p:spPr>
          <a:xfrm>
            <a:off x="1356360" y="463550"/>
            <a:ext cx="7770813" cy="521970"/>
          </a:xfrm>
          <a:prstGeom prst="rect">
            <a:avLst/>
          </a:prstGeom>
          <a:noFill/>
          <a:ln w="9525">
            <a:noFill/>
          </a:ln>
        </p:spPr>
        <p:txBody>
          <a:bodyPr anchor="t">
            <a:spAutoFit/>
          </a:bodyPr>
          <a:p>
            <a:r>
              <a:rPr lang="zh-CN" altLang="en-US" sz="2800" b="1" dirty="0">
                <a:solidFill>
                  <a:schemeClr val="bg1"/>
                </a:solidFill>
                <a:latin typeface="造字工房言宋体" charset="-122"/>
                <a:ea typeface="造字工房言宋体" charset="-122"/>
                <a:sym typeface="Arial" panose="020B0604020202020204" pitchFamily="34" charset="0"/>
              </a:rPr>
              <a:t>第三章   数据链路层</a:t>
            </a:r>
            <a:endParaRPr lang="zh-CN" altLang="en-US" sz="2800" b="1" dirty="0">
              <a:solidFill>
                <a:schemeClr val="bg1"/>
              </a:solidFill>
              <a:latin typeface="造字工房言宋体" charset="-122"/>
              <a:ea typeface="造字工房言宋体" charset="-122"/>
              <a:sym typeface="Arial" panose="020B0604020202020204" pitchFamily="34" charset="0"/>
            </a:endParaRPr>
          </a:p>
        </p:txBody>
      </p:sp>
      <p:grpSp>
        <p:nvGrpSpPr>
          <p:cNvPr id="12" name="组合 11"/>
          <p:cNvGrpSpPr/>
          <p:nvPr/>
        </p:nvGrpSpPr>
        <p:grpSpPr>
          <a:xfrm>
            <a:off x="2443327" y="1713826"/>
            <a:ext cx="5477156" cy="3821761"/>
            <a:chOff x="6864" y="4869"/>
            <a:chExt cx="7426" cy="4138"/>
          </a:xfrm>
        </p:grpSpPr>
        <p:cxnSp>
          <p:nvCxnSpPr>
            <p:cNvPr id="4" name="直接连接符 3"/>
            <p:cNvCxnSpPr/>
            <p:nvPr>
              <p:custDataLst>
                <p:tags r:id="rId3"/>
              </p:custDataLst>
            </p:nvPr>
          </p:nvCxnSpPr>
          <p:spPr>
            <a:xfrm>
              <a:off x="10258" y="8754"/>
              <a:ext cx="491" cy="0"/>
            </a:xfrm>
            <a:prstGeom prst="line">
              <a:avLst/>
            </a:prstGeom>
            <a:ln w="25400">
              <a:prstDash val="sysDash"/>
            </a:ln>
          </p:spPr>
          <p:style>
            <a:lnRef idx="1">
              <a:srgbClr val="1F74AD"/>
            </a:lnRef>
            <a:fillRef idx="0">
              <a:srgbClr val="1F74AD"/>
            </a:fillRef>
            <a:effectRef idx="0">
              <a:srgbClr val="1F74AD"/>
            </a:effectRef>
            <a:fontRef idx="minor">
              <a:srgbClr val="000000"/>
            </a:fontRef>
          </p:style>
        </p:cxnSp>
        <p:cxnSp>
          <p:nvCxnSpPr>
            <p:cNvPr id="47" name="直接连接符 46"/>
            <p:cNvCxnSpPr/>
            <p:nvPr>
              <p:custDataLst>
                <p:tags r:id="rId4"/>
              </p:custDataLst>
            </p:nvPr>
          </p:nvCxnSpPr>
          <p:spPr>
            <a:xfrm>
              <a:off x="10435" y="5468"/>
              <a:ext cx="491" cy="0"/>
            </a:xfrm>
            <a:prstGeom prst="line">
              <a:avLst/>
            </a:prstGeom>
            <a:ln w="25400">
              <a:prstDash val="sysDash"/>
            </a:ln>
          </p:spPr>
          <p:style>
            <a:lnRef idx="1">
              <a:srgbClr val="1F74AD"/>
            </a:lnRef>
            <a:fillRef idx="0">
              <a:srgbClr val="1F74AD"/>
            </a:fillRef>
            <a:effectRef idx="0">
              <a:srgbClr val="1F74AD"/>
            </a:effectRef>
            <a:fontRef idx="minor">
              <a:srgbClr val="000000"/>
            </a:fontRef>
          </p:style>
        </p:cxnSp>
        <p:cxnSp>
          <p:nvCxnSpPr>
            <p:cNvPr id="48" name="直接连接符 47"/>
            <p:cNvCxnSpPr/>
            <p:nvPr>
              <p:custDataLst>
                <p:tags r:id="rId5"/>
              </p:custDataLst>
            </p:nvPr>
          </p:nvCxnSpPr>
          <p:spPr>
            <a:xfrm>
              <a:off x="10435" y="6141"/>
              <a:ext cx="491" cy="0"/>
            </a:xfrm>
            <a:prstGeom prst="line">
              <a:avLst/>
            </a:prstGeom>
            <a:ln w="25400">
              <a:prstDash val="sysDash"/>
            </a:ln>
          </p:spPr>
          <p:style>
            <a:lnRef idx="1">
              <a:srgbClr val="1F74AD"/>
            </a:lnRef>
            <a:fillRef idx="0">
              <a:srgbClr val="1F74AD"/>
            </a:fillRef>
            <a:effectRef idx="0">
              <a:srgbClr val="1F74AD"/>
            </a:effectRef>
            <a:fontRef idx="minor">
              <a:srgbClr val="000000"/>
            </a:fontRef>
          </p:style>
        </p:cxnSp>
        <p:cxnSp>
          <p:nvCxnSpPr>
            <p:cNvPr id="49" name="直接连接符 48"/>
            <p:cNvCxnSpPr/>
            <p:nvPr>
              <p:custDataLst>
                <p:tags r:id="rId6"/>
              </p:custDataLst>
            </p:nvPr>
          </p:nvCxnSpPr>
          <p:spPr>
            <a:xfrm>
              <a:off x="10435" y="6815"/>
              <a:ext cx="491" cy="0"/>
            </a:xfrm>
            <a:prstGeom prst="line">
              <a:avLst/>
            </a:prstGeom>
            <a:ln w="25400">
              <a:prstDash val="sysDash"/>
            </a:ln>
          </p:spPr>
          <p:style>
            <a:lnRef idx="1">
              <a:srgbClr val="1F74AD"/>
            </a:lnRef>
            <a:fillRef idx="0">
              <a:srgbClr val="1F74AD"/>
            </a:fillRef>
            <a:effectRef idx="0">
              <a:srgbClr val="1F74AD"/>
            </a:effectRef>
            <a:fontRef idx="minor">
              <a:srgbClr val="000000"/>
            </a:fontRef>
          </p:style>
        </p:cxnSp>
        <p:cxnSp>
          <p:nvCxnSpPr>
            <p:cNvPr id="50" name="直接连接符 49"/>
            <p:cNvCxnSpPr/>
            <p:nvPr>
              <p:custDataLst>
                <p:tags r:id="rId7"/>
              </p:custDataLst>
            </p:nvPr>
          </p:nvCxnSpPr>
          <p:spPr>
            <a:xfrm>
              <a:off x="10435" y="7489"/>
              <a:ext cx="491" cy="0"/>
            </a:xfrm>
            <a:prstGeom prst="line">
              <a:avLst/>
            </a:prstGeom>
            <a:ln w="25400">
              <a:prstDash val="sysDash"/>
            </a:ln>
          </p:spPr>
          <p:style>
            <a:lnRef idx="1">
              <a:srgbClr val="1F74AD"/>
            </a:lnRef>
            <a:fillRef idx="0">
              <a:srgbClr val="1F74AD"/>
            </a:fillRef>
            <a:effectRef idx="0">
              <a:srgbClr val="1F74AD"/>
            </a:effectRef>
            <a:fontRef idx="minor">
              <a:srgbClr val="000000"/>
            </a:fontRef>
          </p:style>
        </p:cxnSp>
        <p:cxnSp>
          <p:nvCxnSpPr>
            <p:cNvPr id="51" name="直接连接符 50"/>
            <p:cNvCxnSpPr/>
            <p:nvPr>
              <p:custDataLst>
                <p:tags r:id="rId8"/>
              </p:custDataLst>
            </p:nvPr>
          </p:nvCxnSpPr>
          <p:spPr>
            <a:xfrm>
              <a:off x="10435" y="8163"/>
              <a:ext cx="491" cy="0"/>
            </a:xfrm>
            <a:prstGeom prst="line">
              <a:avLst/>
            </a:prstGeom>
            <a:ln w="25400">
              <a:prstDash val="sysDash"/>
            </a:ln>
          </p:spPr>
          <p:style>
            <a:lnRef idx="1">
              <a:srgbClr val="1F74AD"/>
            </a:lnRef>
            <a:fillRef idx="0">
              <a:srgbClr val="1F74AD"/>
            </a:fillRef>
            <a:effectRef idx="0">
              <a:srgbClr val="1F74AD"/>
            </a:effectRef>
            <a:fontRef idx="minor">
              <a:srgbClr val="000000"/>
            </a:fontRef>
          </p:style>
        </p:cxnSp>
        <p:sp>
          <p:nvSpPr>
            <p:cNvPr id="53" name="矩形 52"/>
            <p:cNvSpPr/>
            <p:nvPr>
              <p:custDataLst>
                <p:tags r:id="rId9"/>
              </p:custDataLst>
            </p:nvPr>
          </p:nvSpPr>
          <p:spPr>
            <a:xfrm>
              <a:off x="6864" y="4869"/>
              <a:ext cx="3788" cy="4138"/>
            </a:xfrm>
            <a:prstGeom prst="rect">
              <a:avLst/>
            </a:prstGeom>
            <a:solidFill>
              <a:sysClr val="window" lastClr="FFFFFF">
                <a:lumMod val="95000"/>
              </a:sysClr>
            </a:solidFill>
          </p:spPr>
          <p:txBody>
            <a:bodyPr rot="0" spcFirstLastPara="0" vertOverflow="overflow" horzOverflow="overflow" vert="horz" wrap="square" lIns="91440" tIns="45720" rIns="396000" bIns="45720" numCol="1" spcCol="0" rtlCol="0" fromWordArt="0" anchor="ctr" anchorCtr="0" forceAA="0" compatLnSpc="1">
              <a:noAutofit/>
            </a:bodyPr>
            <a:p>
              <a:pPr algn="ctr">
                <a:lnSpc>
                  <a:spcPct val="120000"/>
                </a:lnSpc>
              </a:pPr>
              <a:endParaRPr lang="da-DK" altLang="zh-CN" sz="2400" dirty="0">
                <a:solidFill>
                  <a:schemeClr val="bg1"/>
                </a:solidFill>
                <a:latin typeface="造字工房言宋体" charset="-122"/>
                <a:ea typeface="造字工房言宋体" charset="-122"/>
                <a:sym typeface="Arial" panose="020B0604020202020204" pitchFamily="34" charset="0"/>
              </a:endParaRPr>
            </a:p>
          </p:txBody>
        </p:sp>
        <p:sp>
          <p:nvSpPr>
            <p:cNvPr id="55" name="任意多边形 64"/>
            <p:cNvSpPr/>
            <p:nvPr>
              <p:custDataLst>
                <p:tags r:id="rId10"/>
              </p:custDataLst>
            </p:nvPr>
          </p:nvSpPr>
          <p:spPr>
            <a:xfrm>
              <a:off x="6864" y="4874"/>
              <a:ext cx="173" cy="173"/>
            </a:xfrm>
            <a:custGeom>
              <a:avLst/>
              <a:gdLst>
                <a:gd name="connsiteX0" fmla="*/ 0 w 192533"/>
                <a:gd name="connsiteY0" fmla="*/ 0 h 192533"/>
                <a:gd name="connsiteX1" fmla="*/ 192533 w 192533"/>
                <a:gd name="connsiteY1" fmla="*/ 0 h 192533"/>
                <a:gd name="connsiteX2" fmla="*/ 158303 w 192533"/>
                <a:gd name="connsiteY2" fmla="*/ 34230 h 192533"/>
                <a:gd name="connsiteX3" fmla="*/ 34230 w 192533"/>
                <a:gd name="connsiteY3" fmla="*/ 34230 h 192533"/>
                <a:gd name="connsiteX4" fmla="*/ 34230 w 192533"/>
                <a:gd name="connsiteY4" fmla="*/ 158303 h 192533"/>
                <a:gd name="connsiteX5" fmla="*/ 0 w 192533"/>
                <a:gd name="connsiteY5" fmla="*/ 192533 h 192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533" h="192533">
                  <a:moveTo>
                    <a:pt x="0" y="0"/>
                  </a:moveTo>
                  <a:lnTo>
                    <a:pt x="192533" y="0"/>
                  </a:lnTo>
                  <a:lnTo>
                    <a:pt x="158303" y="34230"/>
                  </a:lnTo>
                  <a:lnTo>
                    <a:pt x="34230" y="34230"/>
                  </a:lnTo>
                  <a:lnTo>
                    <a:pt x="34230" y="158303"/>
                  </a:lnTo>
                  <a:lnTo>
                    <a:pt x="0" y="192533"/>
                  </a:lnTo>
                  <a:close/>
                </a:path>
              </a:pathLst>
            </a:custGeom>
            <a:solidFill>
              <a:sysClr val="window" lastClr="FFFFFF">
                <a:lumMod val="85000"/>
              </a:sysClr>
            </a:solidFill>
          </p:spPr>
          <p:txBody>
            <a:bodyPr rot="0" spcFirstLastPara="0" vertOverflow="overflow" horzOverflow="overflow" vert="horz" wrap="square" lIns="91440" tIns="45720" rIns="91440" bIns="45720" numCol="1" spcCol="0" rtlCol="0" fromWordArt="0" anchor="ctr" anchorCtr="0" forceAA="0" compatLnSpc="1">
              <a:normAutofit/>
            </a:bodyPr>
            <a:p>
              <a:pPr algn="just">
                <a:lnSpc>
                  <a:spcPct val="140000"/>
                </a:lnSpc>
              </a:pPr>
              <a:endParaRPr lang="zh-CN" altLang="en-US" sz="2400" dirty="0" err="1">
                <a:solidFill>
                  <a:schemeClr val="bg1"/>
                </a:solidFill>
                <a:latin typeface="造字工房言宋体" charset="-122"/>
                <a:ea typeface="造字工房言宋体" charset="-122"/>
                <a:sym typeface="Arial" panose="020B0604020202020204" pitchFamily="34" charset="0"/>
              </a:endParaRPr>
            </a:p>
          </p:txBody>
        </p:sp>
        <p:sp>
          <p:nvSpPr>
            <p:cNvPr id="56" name="任意多边形 65"/>
            <p:cNvSpPr/>
            <p:nvPr>
              <p:custDataLst>
                <p:tags r:id="rId11"/>
              </p:custDataLst>
            </p:nvPr>
          </p:nvSpPr>
          <p:spPr>
            <a:xfrm flipV="1">
              <a:off x="6864" y="8585"/>
              <a:ext cx="173" cy="173"/>
            </a:xfrm>
            <a:custGeom>
              <a:avLst/>
              <a:gdLst>
                <a:gd name="connsiteX0" fmla="*/ 0 w 192533"/>
                <a:gd name="connsiteY0" fmla="*/ 0 h 192533"/>
                <a:gd name="connsiteX1" fmla="*/ 192533 w 192533"/>
                <a:gd name="connsiteY1" fmla="*/ 0 h 192533"/>
                <a:gd name="connsiteX2" fmla="*/ 158303 w 192533"/>
                <a:gd name="connsiteY2" fmla="*/ 34230 h 192533"/>
                <a:gd name="connsiteX3" fmla="*/ 34230 w 192533"/>
                <a:gd name="connsiteY3" fmla="*/ 34230 h 192533"/>
                <a:gd name="connsiteX4" fmla="*/ 34230 w 192533"/>
                <a:gd name="connsiteY4" fmla="*/ 158303 h 192533"/>
                <a:gd name="connsiteX5" fmla="*/ 0 w 192533"/>
                <a:gd name="connsiteY5" fmla="*/ 192533 h 192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533" h="192533">
                  <a:moveTo>
                    <a:pt x="0" y="0"/>
                  </a:moveTo>
                  <a:lnTo>
                    <a:pt x="192533" y="0"/>
                  </a:lnTo>
                  <a:lnTo>
                    <a:pt x="158303" y="34230"/>
                  </a:lnTo>
                  <a:lnTo>
                    <a:pt x="34230" y="34230"/>
                  </a:lnTo>
                  <a:lnTo>
                    <a:pt x="34230" y="158303"/>
                  </a:lnTo>
                  <a:lnTo>
                    <a:pt x="0" y="192533"/>
                  </a:lnTo>
                  <a:close/>
                </a:path>
              </a:pathLst>
            </a:custGeom>
            <a:solidFill>
              <a:sysClr val="window" lastClr="FFFFFF">
                <a:lumMod val="85000"/>
              </a:sysClr>
            </a:solidFill>
          </p:spPr>
          <p:txBody>
            <a:bodyPr rot="0" spcFirstLastPara="0" vertOverflow="overflow" horzOverflow="overflow" vert="horz" wrap="square" lIns="91440" tIns="45720" rIns="91440" bIns="45720" numCol="1" spcCol="0" rtlCol="0" fromWordArt="0" anchor="ctr" anchorCtr="0" forceAA="0" compatLnSpc="1">
              <a:normAutofit/>
            </a:bodyPr>
            <a:p>
              <a:pPr algn="just">
                <a:lnSpc>
                  <a:spcPct val="140000"/>
                </a:lnSpc>
              </a:pPr>
              <a:endParaRPr lang="zh-CN" altLang="en-US" sz="2400" dirty="0" err="1">
                <a:solidFill>
                  <a:schemeClr val="bg1"/>
                </a:solidFill>
                <a:latin typeface="造字工房言宋体" charset="-122"/>
                <a:ea typeface="造字工房言宋体" charset="-122"/>
                <a:sym typeface="Arial" panose="020B0604020202020204" pitchFamily="34" charset="0"/>
              </a:endParaRPr>
            </a:p>
          </p:txBody>
        </p:sp>
        <p:sp>
          <p:nvSpPr>
            <p:cNvPr id="57" name="任意多边形 66"/>
            <p:cNvSpPr/>
            <p:nvPr>
              <p:custDataLst>
                <p:tags r:id="rId12"/>
              </p:custDataLst>
            </p:nvPr>
          </p:nvSpPr>
          <p:spPr>
            <a:xfrm flipH="1">
              <a:off x="10479" y="4869"/>
              <a:ext cx="173" cy="173"/>
            </a:xfrm>
            <a:custGeom>
              <a:avLst/>
              <a:gdLst>
                <a:gd name="connsiteX0" fmla="*/ 0 w 192533"/>
                <a:gd name="connsiteY0" fmla="*/ 0 h 192533"/>
                <a:gd name="connsiteX1" fmla="*/ 192533 w 192533"/>
                <a:gd name="connsiteY1" fmla="*/ 0 h 192533"/>
                <a:gd name="connsiteX2" fmla="*/ 158303 w 192533"/>
                <a:gd name="connsiteY2" fmla="*/ 34230 h 192533"/>
                <a:gd name="connsiteX3" fmla="*/ 34230 w 192533"/>
                <a:gd name="connsiteY3" fmla="*/ 34230 h 192533"/>
                <a:gd name="connsiteX4" fmla="*/ 34230 w 192533"/>
                <a:gd name="connsiteY4" fmla="*/ 158303 h 192533"/>
                <a:gd name="connsiteX5" fmla="*/ 0 w 192533"/>
                <a:gd name="connsiteY5" fmla="*/ 192533 h 192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533" h="192533">
                  <a:moveTo>
                    <a:pt x="0" y="0"/>
                  </a:moveTo>
                  <a:lnTo>
                    <a:pt x="192533" y="0"/>
                  </a:lnTo>
                  <a:lnTo>
                    <a:pt x="158303" y="34230"/>
                  </a:lnTo>
                  <a:lnTo>
                    <a:pt x="34230" y="34230"/>
                  </a:lnTo>
                  <a:lnTo>
                    <a:pt x="34230" y="158303"/>
                  </a:lnTo>
                  <a:lnTo>
                    <a:pt x="0" y="192533"/>
                  </a:lnTo>
                  <a:close/>
                </a:path>
              </a:pathLst>
            </a:custGeom>
            <a:solidFill>
              <a:sysClr val="window" lastClr="FFFFFF">
                <a:lumMod val="85000"/>
              </a:sysClr>
            </a:solidFill>
          </p:spPr>
          <p:txBody>
            <a:bodyPr rot="0" spcFirstLastPara="0" vertOverflow="overflow" horzOverflow="overflow" vert="horz" wrap="square" lIns="91440" tIns="45720" rIns="91440" bIns="45720" numCol="1" spcCol="0" rtlCol="0" fromWordArt="0" anchor="ctr" anchorCtr="0" forceAA="0" compatLnSpc="1">
              <a:normAutofit/>
            </a:bodyPr>
            <a:p>
              <a:pPr algn="just">
                <a:lnSpc>
                  <a:spcPct val="140000"/>
                </a:lnSpc>
              </a:pPr>
              <a:endParaRPr lang="zh-CN" altLang="en-US" sz="2400" dirty="0" err="1">
                <a:solidFill>
                  <a:schemeClr val="bg1"/>
                </a:solidFill>
                <a:latin typeface="造字工房言宋体" charset="-122"/>
                <a:ea typeface="造字工房言宋体" charset="-122"/>
                <a:sym typeface="Arial" panose="020B0604020202020204" pitchFamily="34" charset="0"/>
              </a:endParaRPr>
            </a:p>
          </p:txBody>
        </p:sp>
        <p:sp>
          <p:nvSpPr>
            <p:cNvPr id="58" name="任意多边形 67"/>
            <p:cNvSpPr/>
            <p:nvPr>
              <p:custDataLst>
                <p:tags r:id="rId13"/>
              </p:custDataLst>
            </p:nvPr>
          </p:nvSpPr>
          <p:spPr>
            <a:xfrm flipH="1" flipV="1">
              <a:off x="10479" y="8593"/>
              <a:ext cx="173" cy="173"/>
            </a:xfrm>
            <a:custGeom>
              <a:avLst/>
              <a:gdLst>
                <a:gd name="connsiteX0" fmla="*/ 0 w 192533"/>
                <a:gd name="connsiteY0" fmla="*/ 0 h 192533"/>
                <a:gd name="connsiteX1" fmla="*/ 192533 w 192533"/>
                <a:gd name="connsiteY1" fmla="*/ 0 h 192533"/>
                <a:gd name="connsiteX2" fmla="*/ 158303 w 192533"/>
                <a:gd name="connsiteY2" fmla="*/ 34230 h 192533"/>
                <a:gd name="connsiteX3" fmla="*/ 34230 w 192533"/>
                <a:gd name="connsiteY3" fmla="*/ 34230 h 192533"/>
                <a:gd name="connsiteX4" fmla="*/ 34230 w 192533"/>
                <a:gd name="connsiteY4" fmla="*/ 158303 h 192533"/>
                <a:gd name="connsiteX5" fmla="*/ 0 w 192533"/>
                <a:gd name="connsiteY5" fmla="*/ 192533 h 192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533" h="192533">
                  <a:moveTo>
                    <a:pt x="0" y="0"/>
                  </a:moveTo>
                  <a:lnTo>
                    <a:pt x="192533" y="0"/>
                  </a:lnTo>
                  <a:lnTo>
                    <a:pt x="158303" y="34230"/>
                  </a:lnTo>
                  <a:lnTo>
                    <a:pt x="34230" y="34230"/>
                  </a:lnTo>
                  <a:lnTo>
                    <a:pt x="34230" y="158303"/>
                  </a:lnTo>
                  <a:lnTo>
                    <a:pt x="0" y="192533"/>
                  </a:lnTo>
                  <a:close/>
                </a:path>
              </a:pathLst>
            </a:custGeom>
            <a:solidFill>
              <a:sysClr val="window" lastClr="FFFFFF">
                <a:lumMod val="85000"/>
              </a:sysClr>
            </a:solidFill>
          </p:spPr>
          <p:txBody>
            <a:bodyPr rot="0" spcFirstLastPara="0" vertOverflow="overflow" horzOverflow="overflow" vert="horz" wrap="square" lIns="91440" tIns="45720" rIns="91440" bIns="45720" numCol="1" spcCol="0" rtlCol="0" fromWordArt="0" anchor="ctr" anchorCtr="0" forceAA="0" compatLnSpc="1">
              <a:normAutofit/>
            </a:bodyPr>
            <a:p>
              <a:pPr algn="just">
                <a:lnSpc>
                  <a:spcPct val="140000"/>
                </a:lnSpc>
              </a:pPr>
              <a:endParaRPr lang="zh-CN" altLang="en-US" sz="2400" dirty="0" err="1">
                <a:solidFill>
                  <a:schemeClr val="bg1"/>
                </a:solidFill>
                <a:latin typeface="造字工房言宋体" charset="-122"/>
                <a:ea typeface="造字工房言宋体" charset="-122"/>
                <a:sym typeface="Arial" panose="020B0604020202020204" pitchFamily="34" charset="0"/>
              </a:endParaRPr>
            </a:p>
          </p:txBody>
        </p:sp>
        <p:sp>
          <p:nvSpPr>
            <p:cNvPr id="59" name="圆角矩形 18"/>
            <p:cNvSpPr/>
            <p:nvPr>
              <p:custDataLst>
                <p:tags r:id="rId14"/>
              </p:custDataLst>
            </p:nvPr>
          </p:nvSpPr>
          <p:spPr>
            <a:xfrm>
              <a:off x="10926" y="5206"/>
              <a:ext cx="3362" cy="525"/>
            </a:xfrm>
            <a:prstGeom prst="roundRect">
              <a:avLst>
                <a:gd name="adj" fmla="val 7973"/>
              </a:avLst>
            </a:prstGeom>
            <a:solidFill>
              <a:srgbClr val="1F74AD"/>
            </a:solidFill>
          </p:spPr>
          <p:txBody>
            <a:bodyPr rot="0" spcFirstLastPara="0" vertOverflow="overflow" horzOverflow="overflow" vert="horz" wrap="square" lIns="180000" tIns="0" rIns="91440" bIns="0" numCol="1" spcCol="0" rtlCol="0" fromWordArt="0" anchor="ctr" anchorCtr="0" forceAA="0" compatLnSpc="1">
              <a:normAutofit/>
            </a:bodyPr>
            <a:p>
              <a:pPr algn="ctr">
                <a:lnSpc>
                  <a:spcPct val="120000"/>
                </a:lnSpc>
              </a:pPr>
              <a:r>
                <a:rPr lang="en-US" altLang="zh-CN" sz="2400" b="1">
                  <a:solidFill>
                    <a:schemeClr val="bg1"/>
                  </a:solidFill>
                  <a:latin typeface="造字工房言宋体" charset="-122"/>
                  <a:ea typeface="造字工房言宋体" charset="-122"/>
                  <a:cs typeface="造字工房言宋体" charset="-122"/>
                  <a:sym typeface="+mn-ea"/>
                </a:rPr>
                <a:t>3.1 </a:t>
              </a:r>
              <a:r>
                <a:rPr lang="zh-CN" altLang="en-US" sz="2400" b="1">
                  <a:solidFill>
                    <a:schemeClr val="bg1"/>
                  </a:solidFill>
                  <a:latin typeface="造字工房言宋体" charset="-122"/>
                  <a:ea typeface="造字工房言宋体" charset="-122"/>
                  <a:cs typeface="造字工房言宋体" charset="-122"/>
                  <a:sym typeface="+mn-ea"/>
                </a:rPr>
                <a:t>链路层功能</a:t>
              </a:r>
              <a:endParaRPr lang="zh-CN" altLang="en-US" sz="2400" b="1">
                <a:solidFill>
                  <a:schemeClr val="bg1"/>
                </a:solidFill>
                <a:latin typeface="造字工房言宋体" charset="-122"/>
                <a:ea typeface="造字工房言宋体" charset="-122"/>
                <a:cs typeface="造字工房言宋体" charset="-122"/>
                <a:sym typeface="+mn-ea"/>
              </a:endParaRPr>
            </a:p>
          </p:txBody>
        </p:sp>
        <p:sp>
          <p:nvSpPr>
            <p:cNvPr id="60" name="圆角矩形 45"/>
            <p:cNvSpPr/>
            <p:nvPr>
              <p:custDataLst>
                <p:tags r:id="rId15"/>
              </p:custDataLst>
            </p:nvPr>
          </p:nvSpPr>
          <p:spPr>
            <a:xfrm>
              <a:off x="10926" y="5880"/>
              <a:ext cx="3362" cy="525"/>
            </a:xfrm>
            <a:prstGeom prst="roundRect">
              <a:avLst>
                <a:gd name="adj" fmla="val 7973"/>
              </a:avLst>
            </a:prstGeom>
            <a:solidFill>
              <a:srgbClr val="3498DB"/>
            </a:solidFill>
          </p:spPr>
          <p:txBody>
            <a:bodyPr rot="0" spcFirstLastPara="0" vertOverflow="overflow" horzOverflow="overflow" vert="horz" wrap="square" lIns="180000" tIns="0" rIns="91440" bIns="0" numCol="1" spcCol="0" rtlCol="0" fromWordArt="0" anchor="ctr" anchorCtr="0" forceAA="0" compatLnSpc="1">
              <a:normAutofit fontScale="70000"/>
            </a:bodyPr>
            <a:p>
              <a:pPr algn="ctr">
                <a:lnSpc>
                  <a:spcPct val="120000"/>
                </a:lnSpc>
              </a:pPr>
              <a:r>
                <a:rPr lang="en-US" altLang="zh-CN" sz="2400" b="1">
                  <a:solidFill>
                    <a:schemeClr val="accent5"/>
                  </a:solidFill>
                  <a:latin typeface="造字工房言宋体" charset="-122"/>
                  <a:ea typeface="造字工房言宋体" charset="-122"/>
                  <a:cs typeface="造字工房言宋体" charset="-122"/>
                  <a:sym typeface="+mn-ea"/>
                </a:rPr>
                <a:t>3.2 </a:t>
              </a:r>
              <a:r>
                <a:rPr lang="zh-CN" altLang="en-US" sz="2400" b="1">
                  <a:solidFill>
                    <a:schemeClr val="accent5"/>
                  </a:solidFill>
                  <a:latin typeface="造字工房言宋体" charset="-122"/>
                  <a:ea typeface="造字工房言宋体" charset="-122"/>
                  <a:cs typeface="造字工房言宋体" charset="-122"/>
                  <a:sym typeface="+mn-ea"/>
                </a:rPr>
                <a:t>点到点信道的链路</a:t>
              </a:r>
              <a:endParaRPr lang="zh-CN" altLang="en-US" sz="2400" b="1">
                <a:solidFill>
                  <a:schemeClr val="accent5"/>
                </a:solidFill>
                <a:latin typeface="造字工房言宋体" charset="-122"/>
                <a:ea typeface="造字工房言宋体" charset="-122"/>
                <a:cs typeface="造字工房言宋体" charset="-122"/>
                <a:sym typeface="+mn-ea"/>
              </a:endParaRPr>
            </a:p>
          </p:txBody>
        </p:sp>
        <p:sp>
          <p:nvSpPr>
            <p:cNvPr id="61" name="圆角矩形 53"/>
            <p:cNvSpPr/>
            <p:nvPr>
              <p:custDataLst>
                <p:tags r:id="rId16"/>
              </p:custDataLst>
            </p:nvPr>
          </p:nvSpPr>
          <p:spPr>
            <a:xfrm>
              <a:off x="10926" y="6555"/>
              <a:ext cx="3363" cy="525"/>
            </a:xfrm>
            <a:prstGeom prst="roundRect">
              <a:avLst>
                <a:gd name="adj" fmla="val 7973"/>
              </a:avLst>
            </a:prstGeom>
            <a:solidFill>
              <a:srgbClr val="1AA3AA"/>
            </a:solidFill>
          </p:spPr>
          <p:txBody>
            <a:bodyPr rot="0" spcFirstLastPara="0" vertOverflow="overflow" horzOverflow="overflow" vert="horz" wrap="square" lIns="180000" tIns="0" rIns="91440" bIns="0" numCol="1" spcCol="0" rtlCol="0" fromWordArt="0" anchor="ctr" anchorCtr="0" forceAA="0" compatLnSpc="1">
              <a:normAutofit fontScale="80000"/>
            </a:bodyPr>
            <a:p>
              <a:pPr algn="ctr">
                <a:lnSpc>
                  <a:spcPct val="120000"/>
                </a:lnSpc>
              </a:pPr>
              <a:r>
                <a:rPr lang="en-US" altLang="zh-CN" sz="2400" b="1">
                  <a:solidFill>
                    <a:schemeClr val="bg1"/>
                  </a:solidFill>
                  <a:latin typeface="造字工房言宋体" charset="-122"/>
                  <a:ea typeface="造字工房言宋体" charset="-122"/>
                  <a:cs typeface="Times New Roman" panose="02020603050405020304" pitchFamily="18" charset="0"/>
                  <a:sym typeface="+mn-ea"/>
                </a:rPr>
                <a:t>3.3</a:t>
              </a:r>
              <a:r>
                <a:rPr lang="zh-CN" altLang="en-US" sz="2400" b="1">
                  <a:solidFill>
                    <a:schemeClr val="bg1"/>
                  </a:solidFill>
                  <a:latin typeface="造字工房言宋体" charset="-122"/>
                  <a:ea typeface="造字工房言宋体" charset="-122"/>
                  <a:cs typeface="Times New Roman" panose="02020603050405020304" pitchFamily="18" charset="0"/>
                  <a:sym typeface="+mn-ea"/>
                </a:rPr>
                <a:t>广播信道的链路</a:t>
              </a:r>
              <a:endParaRPr lang="zh-CN" altLang="en-US" sz="2400" b="1">
                <a:solidFill>
                  <a:schemeClr val="bg1"/>
                </a:solidFill>
                <a:latin typeface="造字工房言宋体" charset="-122"/>
                <a:ea typeface="造字工房言宋体" charset="-122"/>
                <a:cs typeface="Times New Roman" panose="02020603050405020304" pitchFamily="18" charset="0"/>
                <a:sym typeface="+mn-ea"/>
              </a:endParaRPr>
            </a:p>
          </p:txBody>
        </p:sp>
        <p:sp>
          <p:nvSpPr>
            <p:cNvPr id="71" name="圆角矩形 61"/>
            <p:cNvSpPr/>
            <p:nvPr>
              <p:custDataLst>
                <p:tags r:id="rId17"/>
              </p:custDataLst>
            </p:nvPr>
          </p:nvSpPr>
          <p:spPr>
            <a:xfrm>
              <a:off x="10926" y="7229"/>
              <a:ext cx="3364" cy="525"/>
            </a:xfrm>
            <a:prstGeom prst="roundRect">
              <a:avLst>
                <a:gd name="adj" fmla="val 7973"/>
              </a:avLst>
            </a:prstGeom>
            <a:solidFill>
              <a:srgbClr val="69A35B"/>
            </a:solidFill>
          </p:spPr>
          <p:txBody>
            <a:bodyPr rot="0" spcFirstLastPara="0" vertOverflow="overflow" horzOverflow="overflow" vert="horz" wrap="square" lIns="180000" tIns="0" rIns="91440" bIns="0" numCol="1" spcCol="0" rtlCol="0" fromWordArt="0" anchor="ctr" anchorCtr="0" forceAA="0" compatLnSpc="1">
              <a:normAutofit/>
            </a:bodyPr>
            <a:p>
              <a:pPr algn="ctr">
                <a:lnSpc>
                  <a:spcPct val="120000"/>
                </a:lnSpc>
              </a:pPr>
              <a:r>
                <a:rPr lang="en-US" altLang="zh-CN" sz="2400" b="1">
                  <a:solidFill>
                    <a:schemeClr val="bg1"/>
                  </a:solidFill>
                  <a:latin typeface="造字工房言宋体" charset="-122"/>
                  <a:ea typeface="造字工房言宋体" charset="-122"/>
                  <a:cs typeface="造字工房言宋体" charset="-122"/>
                  <a:sym typeface="+mn-ea"/>
                </a:rPr>
                <a:t>3.4</a:t>
              </a:r>
              <a:r>
                <a:rPr lang="zh-CN" altLang="en-US" sz="2400" b="1">
                  <a:solidFill>
                    <a:schemeClr val="bg1"/>
                  </a:solidFill>
                  <a:latin typeface="造字工房言宋体" charset="-122"/>
                  <a:ea typeface="造字工房言宋体" charset="-122"/>
                  <a:cs typeface="造字工房言宋体" charset="-122"/>
                  <a:sym typeface="+mn-ea"/>
                </a:rPr>
                <a:t>高速以太网</a:t>
              </a:r>
              <a:endParaRPr lang="zh-CN" altLang="en-US" sz="2400" b="1">
                <a:solidFill>
                  <a:schemeClr val="bg1"/>
                </a:solidFill>
                <a:latin typeface="造字工房言宋体" charset="-122"/>
                <a:ea typeface="造字工房言宋体" charset="-122"/>
                <a:cs typeface="造字工房言宋体" charset="-122"/>
                <a:sym typeface="+mn-ea"/>
              </a:endParaRPr>
            </a:p>
          </p:txBody>
        </p:sp>
        <p:sp>
          <p:nvSpPr>
            <p:cNvPr id="76" name="圆角矩形 69"/>
            <p:cNvSpPr/>
            <p:nvPr>
              <p:custDataLst>
                <p:tags r:id="rId18"/>
              </p:custDataLst>
            </p:nvPr>
          </p:nvSpPr>
          <p:spPr>
            <a:xfrm>
              <a:off x="10926" y="7896"/>
              <a:ext cx="3362" cy="525"/>
            </a:xfrm>
            <a:prstGeom prst="roundRect">
              <a:avLst>
                <a:gd name="adj" fmla="val 7973"/>
              </a:avLst>
            </a:prstGeom>
            <a:solidFill>
              <a:srgbClr val="9BBB59"/>
            </a:solidFill>
          </p:spPr>
          <p:txBody>
            <a:bodyPr rot="0" spcFirstLastPara="0" vertOverflow="overflow" horzOverflow="overflow" vert="horz" wrap="square" lIns="180000" tIns="0" rIns="91440" bIns="0" numCol="1" spcCol="0" rtlCol="0" fromWordArt="0" anchor="ctr" anchorCtr="0" forceAA="0" compatLnSpc="1">
              <a:normAutofit/>
            </a:bodyPr>
            <a:p>
              <a:pPr algn="ctr">
                <a:lnSpc>
                  <a:spcPct val="120000"/>
                </a:lnSpc>
              </a:pPr>
              <a:r>
                <a:rPr lang="en-US" altLang="zh-CN" sz="2400" b="1">
                  <a:solidFill>
                    <a:schemeClr val="bg1"/>
                  </a:solidFill>
                  <a:latin typeface="Times New Roman" panose="02020603050405020304" pitchFamily="18" charset="0"/>
                  <a:ea typeface="造字工房言宋体" charset="-122"/>
                  <a:cs typeface="Times New Roman" panose="02020603050405020304" pitchFamily="18" charset="0"/>
                  <a:sym typeface="+mn-ea"/>
                </a:rPr>
                <a:t>3.5 </a:t>
              </a:r>
              <a:r>
                <a:rPr lang="zh-CN" altLang="en-US" sz="2400" b="1">
                  <a:solidFill>
                    <a:schemeClr val="bg1"/>
                  </a:solidFill>
                  <a:latin typeface="Times New Roman" panose="02020603050405020304" pitchFamily="18" charset="0"/>
                  <a:ea typeface="造字工房言宋体" charset="-122"/>
                  <a:cs typeface="Times New Roman" panose="02020603050405020304" pitchFamily="18" charset="0"/>
                  <a:sym typeface="+mn-ea"/>
                </a:rPr>
                <a:t>扩展以太网</a:t>
              </a:r>
              <a:endParaRPr lang="zh-CN" altLang="en-US" sz="2400" b="1">
                <a:solidFill>
                  <a:schemeClr val="bg1"/>
                </a:solidFill>
                <a:latin typeface="Times New Roman" panose="02020603050405020304" pitchFamily="18" charset="0"/>
                <a:ea typeface="造字工房言宋体" charset="-122"/>
                <a:cs typeface="Times New Roman" panose="02020603050405020304" pitchFamily="18" charset="0"/>
                <a:sym typeface="+mn-ea"/>
              </a:endParaRPr>
            </a:p>
          </p:txBody>
        </p:sp>
        <p:sp>
          <p:nvSpPr>
            <p:cNvPr id="11" name="椭圆 10"/>
            <p:cNvSpPr/>
            <p:nvPr>
              <p:custDataLst>
                <p:tags r:id="rId19"/>
              </p:custDataLst>
            </p:nvPr>
          </p:nvSpPr>
          <p:spPr>
            <a:xfrm>
              <a:off x="10869" y="5411"/>
              <a:ext cx="113" cy="113"/>
            </a:xfrm>
            <a:prstGeom prst="ellipse">
              <a:avLst/>
            </a:prstGeom>
            <a:solidFill>
              <a:sysClr val="window" lastClr="FFFFFF"/>
            </a:solidFill>
            <a:ln w="25400">
              <a:solidFill>
                <a:srgbClr val="1F74AD">
                  <a:lumMod val="60000"/>
                  <a:lumOff val="40000"/>
                </a:srgbClr>
              </a:solid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lnSpc>
                  <a:spcPct val="120000"/>
                </a:lnSpc>
              </a:pPr>
              <a:endParaRPr lang="zh-CN" altLang="en-US" sz="2400">
                <a:solidFill>
                  <a:schemeClr val="bg1"/>
                </a:solidFill>
                <a:latin typeface="造字工房言宋体" charset="-122"/>
                <a:ea typeface="造字工房言宋体" charset="-122"/>
                <a:sym typeface="Arial" panose="020B0604020202020204" pitchFamily="34" charset="0"/>
              </a:endParaRPr>
            </a:p>
          </p:txBody>
        </p:sp>
        <p:sp>
          <p:nvSpPr>
            <p:cNvPr id="83" name="椭圆 82"/>
            <p:cNvSpPr/>
            <p:nvPr>
              <p:custDataLst>
                <p:tags r:id="rId20"/>
              </p:custDataLst>
            </p:nvPr>
          </p:nvSpPr>
          <p:spPr>
            <a:xfrm>
              <a:off x="10869" y="6085"/>
              <a:ext cx="113" cy="113"/>
            </a:xfrm>
            <a:prstGeom prst="ellipse">
              <a:avLst/>
            </a:prstGeom>
            <a:solidFill>
              <a:sysClr val="window" lastClr="FFFFFF"/>
            </a:solidFill>
            <a:ln w="25400">
              <a:solidFill>
                <a:srgbClr val="1F74AD">
                  <a:lumMod val="60000"/>
                  <a:lumOff val="40000"/>
                </a:srgbClr>
              </a:solid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lnSpc>
                  <a:spcPct val="120000"/>
                </a:lnSpc>
              </a:pPr>
              <a:endParaRPr lang="zh-CN" altLang="en-US" sz="2400">
                <a:solidFill>
                  <a:schemeClr val="bg1"/>
                </a:solidFill>
                <a:latin typeface="造字工房言宋体" charset="-122"/>
                <a:ea typeface="造字工房言宋体" charset="-122"/>
                <a:sym typeface="Arial" panose="020B0604020202020204" pitchFamily="34" charset="0"/>
              </a:endParaRPr>
            </a:p>
          </p:txBody>
        </p:sp>
        <p:sp>
          <p:nvSpPr>
            <p:cNvPr id="84" name="椭圆 83"/>
            <p:cNvSpPr/>
            <p:nvPr>
              <p:custDataLst>
                <p:tags r:id="rId21"/>
              </p:custDataLst>
            </p:nvPr>
          </p:nvSpPr>
          <p:spPr>
            <a:xfrm>
              <a:off x="10869" y="6757"/>
              <a:ext cx="113" cy="113"/>
            </a:xfrm>
            <a:prstGeom prst="ellipse">
              <a:avLst/>
            </a:prstGeom>
            <a:solidFill>
              <a:sysClr val="window" lastClr="FFFFFF"/>
            </a:solidFill>
            <a:ln w="25400">
              <a:solidFill>
                <a:srgbClr val="1F74AD">
                  <a:lumMod val="60000"/>
                  <a:lumOff val="40000"/>
                </a:srgbClr>
              </a:solid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lnSpc>
                  <a:spcPct val="120000"/>
                </a:lnSpc>
              </a:pPr>
              <a:endParaRPr lang="zh-CN" altLang="en-US" sz="2400">
                <a:solidFill>
                  <a:schemeClr val="bg1"/>
                </a:solidFill>
                <a:latin typeface="造字工房言宋体" charset="-122"/>
                <a:ea typeface="造字工房言宋体" charset="-122"/>
                <a:sym typeface="Arial" panose="020B0604020202020204" pitchFamily="34" charset="0"/>
              </a:endParaRPr>
            </a:p>
          </p:txBody>
        </p:sp>
        <p:sp>
          <p:nvSpPr>
            <p:cNvPr id="85" name="椭圆 84"/>
            <p:cNvSpPr/>
            <p:nvPr>
              <p:custDataLst>
                <p:tags r:id="rId22"/>
              </p:custDataLst>
            </p:nvPr>
          </p:nvSpPr>
          <p:spPr>
            <a:xfrm>
              <a:off x="10869" y="7431"/>
              <a:ext cx="113" cy="113"/>
            </a:xfrm>
            <a:prstGeom prst="ellipse">
              <a:avLst/>
            </a:prstGeom>
            <a:solidFill>
              <a:sysClr val="window" lastClr="FFFFFF"/>
            </a:solidFill>
            <a:ln w="25400">
              <a:solidFill>
                <a:srgbClr val="1F74AD">
                  <a:lumMod val="60000"/>
                  <a:lumOff val="40000"/>
                </a:srgbClr>
              </a:solid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lnSpc>
                  <a:spcPct val="120000"/>
                </a:lnSpc>
              </a:pPr>
              <a:endParaRPr lang="zh-CN" altLang="en-US" sz="2400">
                <a:solidFill>
                  <a:schemeClr val="bg1"/>
                </a:solidFill>
                <a:latin typeface="造字工房言宋体" charset="-122"/>
                <a:ea typeface="造字工房言宋体" charset="-122"/>
                <a:sym typeface="Arial" panose="020B0604020202020204" pitchFamily="34" charset="0"/>
              </a:endParaRPr>
            </a:p>
          </p:txBody>
        </p:sp>
        <p:sp>
          <p:nvSpPr>
            <p:cNvPr id="86" name="椭圆 85"/>
            <p:cNvSpPr/>
            <p:nvPr>
              <p:custDataLst>
                <p:tags r:id="rId23"/>
              </p:custDataLst>
            </p:nvPr>
          </p:nvSpPr>
          <p:spPr>
            <a:xfrm>
              <a:off x="10813" y="8727"/>
              <a:ext cx="113" cy="113"/>
            </a:xfrm>
            <a:prstGeom prst="ellipse">
              <a:avLst/>
            </a:prstGeom>
            <a:solidFill>
              <a:sysClr val="window" lastClr="FFFFFF"/>
            </a:solidFill>
            <a:ln w="25400">
              <a:solidFill>
                <a:srgbClr val="1F74AD">
                  <a:lumMod val="60000"/>
                  <a:lumOff val="40000"/>
                </a:srgbClr>
              </a:solid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lnSpc>
                  <a:spcPct val="120000"/>
                </a:lnSpc>
              </a:pPr>
              <a:endParaRPr lang="zh-CN" altLang="en-US" sz="2400">
                <a:solidFill>
                  <a:schemeClr val="bg1"/>
                </a:solidFill>
                <a:latin typeface="造字工房言宋体" charset="-122"/>
                <a:ea typeface="造字工房言宋体" charset="-122"/>
                <a:sym typeface="Arial" panose="020B0604020202020204" pitchFamily="34" charset="0"/>
              </a:endParaRPr>
            </a:p>
          </p:txBody>
        </p:sp>
        <p:pic>
          <p:nvPicPr>
            <p:cNvPr id="13" name="图片 12"/>
            <p:cNvPicPr>
              <a:picLocks noChangeAspect="1"/>
            </p:cNvPicPr>
            <p:nvPr/>
          </p:nvPicPr>
          <p:blipFill>
            <a:blip r:embed="rId24"/>
            <a:stretch>
              <a:fillRect/>
            </a:stretch>
          </p:blipFill>
          <p:spPr>
            <a:xfrm>
              <a:off x="6864" y="5579"/>
              <a:ext cx="3788" cy="1965"/>
            </a:xfrm>
            <a:prstGeom prst="rect">
              <a:avLst/>
            </a:prstGeom>
          </p:spPr>
        </p:pic>
        <p:sp>
          <p:nvSpPr>
            <p:cNvPr id="3" name="椭圆 2"/>
            <p:cNvSpPr/>
            <p:nvPr>
              <p:custDataLst>
                <p:tags r:id="rId25"/>
              </p:custDataLst>
            </p:nvPr>
          </p:nvSpPr>
          <p:spPr>
            <a:xfrm>
              <a:off x="10941" y="8164"/>
              <a:ext cx="113" cy="113"/>
            </a:xfrm>
            <a:prstGeom prst="ellipse">
              <a:avLst/>
            </a:prstGeom>
            <a:solidFill>
              <a:sysClr val="window" lastClr="FFFFFF"/>
            </a:solidFill>
            <a:ln w="25400">
              <a:solidFill>
                <a:srgbClr val="1F74AD">
                  <a:lumMod val="60000"/>
                  <a:lumOff val="40000"/>
                </a:srgbClr>
              </a:solid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lnSpc>
                  <a:spcPct val="120000"/>
                </a:lnSpc>
              </a:pPr>
              <a:endParaRPr lang="zh-CN" altLang="en-US" sz="2400">
                <a:solidFill>
                  <a:schemeClr val="bg1"/>
                </a:solidFill>
                <a:latin typeface="造字工房言宋体" charset="-122"/>
                <a:ea typeface="造字工房言宋体" charset="-122"/>
                <a:sym typeface="Arial" panose="020B0604020202020204" pitchFamily="34" charset="0"/>
              </a:endParaRPr>
            </a:p>
          </p:txBody>
        </p:sp>
      </p:grpSp>
      <p:sp>
        <p:nvSpPr>
          <p:cNvPr id="14" name="圆角矩形 18"/>
          <p:cNvSpPr/>
          <p:nvPr>
            <p:custDataLst>
              <p:tags r:id="rId26"/>
            </p:custDataLst>
          </p:nvPr>
        </p:nvSpPr>
        <p:spPr>
          <a:xfrm>
            <a:off x="5466620" y="5099106"/>
            <a:ext cx="2479693" cy="484878"/>
          </a:xfrm>
          <a:prstGeom prst="roundRect">
            <a:avLst>
              <a:gd name="adj" fmla="val 7973"/>
            </a:avLst>
          </a:prstGeom>
          <a:solidFill>
            <a:srgbClr val="1F74AD"/>
          </a:solidFill>
        </p:spPr>
        <p:txBody>
          <a:bodyPr rot="0" spcFirstLastPara="0" vertOverflow="overflow" horzOverflow="overflow" vert="horz" wrap="square" lIns="180000" tIns="0" rIns="91440" bIns="0" numCol="1" spcCol="0" rtlCol="0" fromWordArt="0" anchor="ctr" anchorCtr="0" forceAA="0" compatLnSpc="1">
            <a:normAutofit/>
          </a:bodyPr>
          <a:p>
            <a:pPr algn="ctr">
              <a:lnSpc>
                <a:spcPct val="120000"/>
              </a:lnSpc>
            </a:pPr>
            <a:r>
              <a:rPr lang="en-US" altLang="zh-CN" sz="2400">
                <a:solidFill>
                  <a:schemeClr val="bg1"/>
                </a:solidFill>
                <a:latin typeface="造字工房言宋体" charset="-122"/>
                <a:ea typeface="造字工房言宋体" charset="-122"/>
                <a:cs typeface="造字工房言宋体" charset="-122"/>
                <a:sym typeface="+mn-ea"/>
              </a:rPr>
              <a:t>3.6</a:t>
            </a:r>
            <a:r>
              <a:rPr lang="zh-CN" altLang="zh-CN" sz="2400">
                <a:solidFill>
                  <a:schemeClr val="bg1"/>
                </a:solidFill>
                <a:latin typeface="造字工房言宋体" charset="-122"/>
                <a:ea typeface="造字工房言宋体" charset="-122"/>
                <a:cs typeface="造字工房言宋体" charset="-122"/>
                <a:sym typeface="+mn-ea"/>
              </a:rPr>
              <a:t> </a:t>
            </a:r>
            <a:r>
              <a:rPr lang="en-US" altLang="zh-CN" sz="2400">
                <a:solidFill>
                  <a:schemeClr val="bg1"/>
                </a:solidFill>
                <a:latin typeface="造字工房言宋体" charset="-122"/>
                <a:ea typeface="造字工房言宋体" charset="-122"/>
                <a:cs typeface="造字工房言宋体" charset="-122"/>
                <a:sym typeface="+mn-ea"/>
              </a:rPr>
              <a:t>VLAN</a:t>
            </a:r>
            <a:endParaRPr lang="en-US" altLang="zh-CN" sz="2400">
              <a:solidFill>
                <a:schemeClr val="bg1"/>
              </a:solidFill>
              <a:latin typeface="造字工房言宋体" charset="-122"/>
              <a:ea typeface="造字工房言宋体" charset="-122"/>
              <a:cs typeface="造字工房言宋体"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16"/>
                                        </p:tgtEl>
                                        <p:attrNameLst>
                                          <p:attrName>style.visibility</p:attrName>
                                        </p:attrNameLst>
                                      </p:cBhvr>
                                      <p:to>
                                        <p:strVal val="visible"/>
                                      </p:to>
                                    </p:set>
                                    <p:anim calcmode="lin" valueType="num">
                                      <p:cBhvr additive="base">
                                        <p:cTn id="7" dur="500" fill="hold"/>
                                        <p:tgtEl>
                                          <p:spTgt spid="13316"/>
                                        </p:tgtEl>
                                        <p:attrNameLst>
                                          <p:attrName>ppt_x</p:attrName>
                                        </p:attrNameLst>
                                      </p:cBhvr>
                                      <p:tavLst>
                                        <p:tav tm="0">
                                          <p:val>
                                            <p:strVal val="#ppt_x"/>
                                          </p:val>
                                        </p:tav>
                                        <p:tav tm="100000">
                                          <p:val>
                                            <p:strVal val="#ppt_x"/>
                                          </p:val>
                                        </p:tav>
                                      </p:tavLst>
                                    </p:anim>
                                    <p:anim calcmode="lin" valueType="num">
                                      <p:cBhvr additive="base">
                                        <p:cTn id="8" dur="500" fill="hold"/>
                                        <p:tgtEl>
                                          <p:spTgt spid="133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p:txBody>
          <a:bodyPr/>
          <a:lstStyle/>
          <a:p>
            <a:r>
              <a:rPr lang="en-US" altLang="zh-CN" sz="3800" dirty="0"/>
              <a:t> </a:t>
            </a:r>
            <a:r>
              <a:rPr lang="en-US" altLang="zh-CN" sz="3800" dirty="0">
                <a:latin typeface="Times New Roman" panose="02020603050405020304" pitchFamily="18" charset="0"/>
                <a:cs typeface="Times New Roman" panose="02020603050405020304" pitchFamily="18" charset="0"/>
              </a:rPr>
              <a:t>3.2.3   PPP </a:t>
            </a:r>
            <a:r>
              <a:rPr lang="zh-CN" altLang="en-US" sz="3800" dirty="0"/>
              <a:t>协议的工作状态 </a:t>
            </a:r>
            <a:endParaRPr lang="zh-CN" altLang="en-US" sz="3800" dirty="0"/>
          </a:p>
        </p:txBody>
      </p:sp>
      <p:sp>
        <p:nvSpPr>
          <p:cNvPr id="198659" name="Rectangle 3"/>
          <p:cNvSpPr>
            <a:spLocks noGrp="1" noChangeArrowheads="1"/>
          </p:cNvSpPr>
          <p:nvPr>
            <p:ph idx="1"/>
          </p:nvPr>
        </p:nvSpPr>
        <p:spPr>
          <a:xfrm>
            <a:off x="1031983" y="1176304"/>
            <a:ext cx="8601537" cy="3332816"/>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zh-CN" altLang="en-US" sz="2400" dirty="0">
                <a:latin typeface="Times New Roman" panose="02020603050405020304" pitchFamily="18" charset="0"/>
                <a:cs typeface="Times New Roman" panose="02020603050405020304" pitchFamily="18" charset="0"/>
              </a:rPr>
              <a:t>当用户拨号接入 </a:t>
            </a:r>
            <a:r>
              <a:rPr lang="en-US" altLang="zh-CN" sz="2400" dirty="0">
                <a:latin typeface="Times New Roman" panose="02020603050405020304" pitchFamily="18" charset="0"/>
                <a:cs typeface="Times New Roman" panose="02020603050405020304" pitchFamily="18" charset="0"/>
              </a:rPr>
              <a:t>ISP </a:t>
            </a:r>
            <a:r>
              <a:rPr lang="zh-CN" altLang="en-US" sz="2400" dirty="0">
                <a:latin typeface="Times New Roman" panose="02020603050405020304" pitchFamily="18" charset="0"/>
                <a:cs typeface="Times New Roman" panose="02020603050405020304" pitchFamily="18" charset="0"/>
              </a:rPr>
              <a:t>时，路由器的调制解调器对拨号做出确认，并建立一条从用户个人电脑到</a:t>
            </a:r>
            <a:r>
              <a:rPr lang="en-US" altLang="zh-CN" sz="2400" dirty="0">
                <a:latin typeface="Times New Roman" panose="02020603050405020304" pitchFamily="18" charset="0"/>
                <a:cs typeface="Times New Roman" panose="02020603050405020304" pitchFamily="18" charset="0"/>
              </a:rPr>
              <a:t>ISP</a:t>
            </a:r>
            <a:r>
              <a:rPr lang="zh-CN" altLang="en-US" sz="2400" dirty="0">
                <a:latin typeface="Times New Roman" panose="02020603050405020304" pitchFamily="18" charset="0"/>
                <a:cs typeface="Times New Roman" panose="02020603050405020304" pitchFamily="18" charset="0"/>
              </a:rPr>
              <a:t>的物理连接。</a:t>
            </a:r>
            <a:endParaRPr lang="zh-CN" altLang="en-US"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PC </a:t>
            </a:r>
            <a:r>
              <a:rPr lang="zh-CN" altLang="en-US" sz="2400" dirty="0">
                <a:latin typeface="Times New Roman" panose="02020603050405020304" pitchFamily="18" charset="0"/>
                <a:cs typeface="Times New Roman" panose="02020603050405020304" pitchFamily="18" charset="0"/>
              </a:rPr>
              <a:t>机向路由器发送一系列的 </a:t>
            </a:r>
            <a:r>
              <a:rPr lang="en-US" altLang="zh-CN" sz="2400" dirty="0">
                <a:latin typeface="Times New Roman" panose="02020603050405020304" pitchFamily="18" charset="0"/>
                <a:cs typeface="Times New Roman" panose="02020603050405020304" pitchFamily="18" charset="0"/>
              </a:rPr>
              <a:t>LCP </a:t>
            </a:r>
            <a:r>
              <a:rPr lang="zh-CN" altLang="en-US" sz="2400" dirty="0">
                <a:latin typeface="Times New Roman" panose="02020603050405020304" pitchFamily="18" charset="0"/>
                <a:cs typeface="Times New Roman" panose="02020603050405020304" pitchFamily="18" charset="0"/>
              </a:rPr>
              <a:t>分组（封装成多个 </a:t>
            </a:r>
            <a:r>
              <a:rPr lang="en-US" altLang="zh-CN" sz="2400" dirty="0">
                <a:latin typeface="Times New Roman" panose="02020603050405020304" pitchFamily="18" charset="0"/>
                <a:cs typeface="Times New Roman" panose="02020603050405020304" pitchFamily="18" charset="0"/>
              </a:rPr>
              <a:t>PPP </a:t>
            </a:r>
            <a:r>
              <a:rPr lang="zh-CN" altLang="en-US" sz="2400" dirty="0">
                <a:latin typeface="Times New Roman" panose="02020603050405020304" pitchFamily="18" charset="0"/>
                <a:cs typeface="Times New Roman" panose="02020603050405020304" pitchFamily="18" charset="0"/>
              </a:rPr>
              <a:t>帧）。</a:t>
            </a:r>
            <a:endParaRPr lang="zh-CN" altLang="en-US" sz="24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这些分组及其响应选择一些 </a:t>
            </a:r>
            <a:r>
              <a:rPr lang="en-US" altLang="zh-CN" sz="2400" dirty="0">
                <a:latin typeface="Times New Roman" panose="02020603050405020304" pitchFamily="18" charset="0"/>
                <a:cs typeface="Times New Roman" panose="02020603050405020304" pitchFamily="18" charset="0"/>
              </a:rPr>
              <a:t>PPP </a:t>
            </a:r>
            <a:r>
              <a:rPr lang="zh-CN" altLang="en-US" sz="2400" dirty="0">
                <a:latin typeface="Times New Roman" panose="02020603050405020304" pitchFamily="18" charset="0"/>
                <a:cs typeface="Times New Roman" panose="02020603050405020304" pitchFamily="18" charset="0"/>
              </a:rPr>
              <a:t>参数，并进行网络层配置，</a:t>
            </a:r>
            <a:r>
              <a:rPr lang="en-US" altLang="zh-CN" sz="2400" dirty="0">
                <a:latin typeface="Times New Roman" panose="02020603050405020304" pitchFamily="18" charset="0"/>
                <a:cs typeface="Times New Roman" panose="02020603050405020304" pitchFamily="18" charset="0"/>
              </a:rPr>
              <a:t>NCP </a:t>
            </a:r>
            <a:r>
              <a:rPr lang="zh-CN" altLang="en-US" sz="2400" dirty="0">
                <a:latin typeface="Times New Roman" panose="02020603050405020304" pitchFamily="18" charset="0"/>
                <a:cs typeface="Times New Roman" panose="02020603050405020304" pitchFamily="18" charset="0"/>
              </a:rPr>
              <a:t>给新接入的 </a:t>
            </a:r>
            <a:r>
              <a:rPr lang="en-US" altLang="zh-CN" sz="2400" dirty="0">
                <a:latin typeface="Times New Roman" panose="02020603050405020304" pitchFamily="18" charset="0"/>
                <a:cs typeface="Times New Roman" panose="02020603050405020304" pitchFamily="18" charset="0"/>
              </a:rPr>
              <a:t>PC </a:t>
            </a:r>
            <a:r>
              <a:rPr lang="zh-CN" altLang="en-US" sz="2400" dirty="0">
                <a:latin typeface="Times New Roman" panose="02020603050405020304" pitchFamily="18" charset="0"/>
                <a:cs typeface="Times New Roman" panose="02020603050405020304" pitchFamily="18" charset="0"/>
              </a:rPr>
              <a:t>机分配一个临时的 </a:t>
            </a:r>
            <a:r>
              <a:rPr lang="en-US" altLang="zh-CN" sz="2400" dirty="0">
                <a:latin typeface="Times New Roman" panose="02020603050405020304" pitchFamily="18" charset="0"/>
                <a:cs typeface="Times New Roman" panose="02020603050405020304" pitchFamily="18" charset="0"/>
              </a:rPr>
              <a:t>IP </a:t>
            </a:r>
            <a:r>
              <a:rPr lang="zh-CN" altLang="en-US" sz="2400" dirty="0">
                <a:latin typeface="Times New Roman" panose="02020603050405020304" pitchFamily="18" charset="0"/>
                <a:cs typeface="Times New Roman" panose="02020603050405020304" pitchFamily="18" charset="0"/>
              </a:rPr>
              <a:t>地址，使 </a:t>
            </a:r>
            <a:r>
              <a:rPr lang="en-US" altLang="zh-CN" sz="2400" dirty="0">
                <a:latin typeface="Times New Roman" panose="02020603050405020304" pitchFamily="18" charset="0"/>
                <a:cs typeface="Times New Roman" panose="02020603050405020304" pitchFamily="18" charset="0"/>
              </a:rPr>
              <a:t>PC </a:t>
            </a:r>
            <a:r>
              <a:rPr lang="zh-CN" altLang="en-US" sz="2400" dirty="0">
                <a:latin typeface="Times New Roman" panose="02020603050405020304" pitchFamily="18" charset="0"/>
                <a:cs typeface="Times New Roman" panose="02020603050405020304" pitchFamily="18" charset="0"/>
              </a:rPr>
              <a:t>机成为因特网上的一个有</a:t>
            </a:r>
            <a:r>
              <a:rPr lang="en-US" altLang="zh-CN" sz="2400" dirty="0">
                <a:latin typeface="Times New Roman" panose="02020603050405020304" pitchFamily="18" charset="0"/>
                <a:cs typeface="Times New Roman" panose="02020603050405020304" pitchFamily="18" charset="0"/>
              </a:rPr>
              <a:t>IP</a:t>
            </a:r>
            <a:r>
              <a:rPr lang="zh-CN" altLang="en-US" sz="2400" dirty="0">
                <a:latin typeface="Times New Roman" panose="02020603050405020304" pitchFamily="18" charset="0"/>
                <a:cs typeface="Times New Roman" panose="02020603050405020304" pitchFamily="18" charset="0"/>
              </a:rPr>
              <a:t>地址的主机。</a:t>
            </a:r>
            <a:endParaRPr lang="zh-CN" altLang="en-US" sz="24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通信完毕时，</a:t>
            </a:r>
            <a:r>
              <a:rPr lang="en-US" altLang="zh-CN" sz="2400" dirty="0">
                <a:latin typeface="Times New Roman" panose="02020603050405020304" pitchFamily="18" charset="0"/>
                <a:cs typeface="Times New Roman" panose="02020603050405020304" pitchFamily="18" charset="0"/>
              </a:rPr>
              <a:t>NCP </a:t>
            </a:r>
            <a:r>
              <a:rPr lang="zh-CN" altLang="en-US" sz="2400" dirty="0">
                <a:latin typeface="Times New Roman" panose="02020603050405020304" pitchFamily="18" charset="0"/>
                <a:cs typeface="Times New Roman" panose="02020603050405020304" pitchFamily="18" charset="0"/>
              </a:rPr>
              <a:t>释放网络层连接，收回原来分配出去的 </a:t>
            </a:r>
            <a:r>
              <a:rPr lang="en-US" altLang="zh-CN" sz="2400" dirty="0">
                <a:latin typeface="Times New Roman" panose="02020603050405020304" pitchFamily="18" charset="0"/>
                <a:cs typeface="Times New Roman" panose="02020603050405020304" pitchFamily="18" charset="0"/>
              </a:rPr>
              <a:t>IP </a:t>
            </a:r>
            <a:r>
              <a:rPr lang="zh-CN" altLang="en-US" sz="2400" dirty="0">
                <a:latin typeface="Times New Roman" panose="02020603050405020304" pitchFamily="18" charset="0"/>
                <a:cs typeface="Times New Roman" panose="02020603050405020304" pitchFamily="18" charset="0"/>
              </a:rPr>
              <a:t>地址。接着，</a:t>
            </a:r>
            <a:r>
              <a:rPr lang="en-US" altLang="zh-CN" sz="2400" dirty="0">
                <a:latin typeface="Times New Roman" panose="02020603050405020304" pitchFamily="18" charset="0"/>
                <a:cs typeface="Times New Roman" panose="02020603050405020304" pitchFamily="18" charset="0"/>
              </a:rPr>
              <a:t>LCP </a:t>
            </a:r>
            <a:r>
              <a:rPr lang="zh-CN" altLang="en-US" sz="2400" dirty="0">
                <a:latin typeface="Times New Roman" panose="02020603050405020304" pitchFamily="18" charset="0"/>
                <a:cs typeface="Times New Roman" panose="02020603050405020304" pitchFamily="18" charset="0"/>
              </a:rPr>
              <a:t>释放数据链路层连接。最后释放的是物理层的连接。</a:t>
            </a:r>
            <a:endParaRPr lang="en-US" altLang="zh-CN" sz="2400" dirty="0">
              <a:latin typeface="Times New Roman" panose="02020603050405020304" pitchFamily="18" charset="0"/>
              <a:cs typeface="Times New Roman" panose="02020603050405020304" pitchFamily="18" charset="0"/>
            </a:endParaRPr>
          </a:p>
          <a:p>
            <a:r>
              <a:rPr lang="zh-CN" altLang="en-US" sz="2400" dirty="0">
                <a:solidFill>
                  <a:srgbClr val="FF0000"/>
                </a:solidFill>
                <a:latin typeface="Times New Roman" panose="02020603050405020304" pitchFamily="18" charset="0"/>
                <a:cs typeface="Times New Roman" panose="02020603050405020304" pitchFamily="18" charset="0"/>
              </a:rPr>
              <a:t>可见，</a:t>
            </a:r>
            <a:r>
              <a:rPr lang="en-US" altLang="zh-CN" sz="2400" dirty="0">
                <a:solidFill>
                  <a:srgbClr val="FF0000"/>
                </a:solidFill>
                <a:latin typeface="Times New Roman" panose="02020603050405020304" pitchFamily="18" charset="0"/>
                <a:cs typeface="Times New Roman" panose="02020603050405020304" pitchFamily="18" charset="0"/>
              </a:rPr>
              <a:t>PPP </a:t>
            </a:r>
            <a:r>
              <a:rPr lang="zh-CN" altLang="zh-CN" sz="2400" dirty="0">
                <a:solidFill>
                  <a:srgbClr val="FF0000"/>
                </a:solidFill>
                <a:latin typeface="Times New Roman" panose="02020603050405020304" pitchFamily="18" charset="0"/>
                <a:cs typeface="Times New Roman" panose="02020603050405020304" pitchFamily="18" charset="0"/>
              </a:rPr>
              <a:t>协议已不是纯粹的数据链路层的协议，它还包含了物理层和网络层的内容</a:t>
            </a:r>
            <a:r>
              <a:rPr lang="zh-CN" altLang="en-US" sz="2400" dirty="0">
                <a:solidFill>
                  <a:srgbClr val="FF0000"/>
                </a:solidFill>
                <a:latin typeface="Times New Roman" panose="02020603050405020304" pitchFamily="18" charset="0"/>
                <a:cs typeface="Times New Roman" panose="02020603050405020304" pitchFamily="18" charset="0"/>
              </a:rPr>
              <a:t>。</a:t>
            </a:r>
            <a:endParaRPr lang="zh-CN" altLang="en-US" sz="2400" dirty="0">
              <a:solidFill>
                <a:srgbClr val="FF0000"/>
              </a:solidFill>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865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86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865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86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9"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62921" y="332656"/>
            <a:ext cx="9514615" cy="5616576"/>
            <a:chOff x="236604" y="476250"/>
            <a:chExt cx="9514615" cy="5616576"/>
          </a:xfrm>
        </p:grpSpPr>
        <p:sp>
          <p:nvSpPr>
            <p:cNvPr id="389130" name="Rectangle 10"/>
            <p:cNvSpPr>
              <a:spLocks noChangeArrowheads="1"/>
            </p:cNvSpPr>
            <p:nvPr/>
          </p:nvSpPr>
          <p:spPr bwMode="auto">
            <a:xfrm>
              <a:off x="6980636" y="476250"/>
              <a:ext cx="2418027" cy="469900"/>
            </a:xfrm>
            <a:prstGeom prst="rect">
              <a:avLst/>
            </a:prstGeom>
            <a:solidFill>
              <a:srgbClr val="FFFF66"/>
            </a:solidFill>
            <a:ln>
              <a:noFill/>
            </a:ln>
            <a:effectLst>
              <a:outerShdw dist="45791" dir="3378596"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zh-CN" altLang="en-US" sz="2400" b="1">
                  <a:solidFill>
                    <a:srgbClr val="000099"/>
                  </a:solidFill>
                  <a:latin typeface="+mn-lt"/>
                  <a:ea typeface="黑体" panose="02010609060101010101" pitchFamily="2" charset="-122"/>
                </a:rPr>
                <a:t>设备之间无链路</a:t>
              </a:r>
              <a:endParaRPr lang="zh-CN" altLang="en-US" sz="2400" b="1">
                <a:solidFill>
                  <a:srgbClr val="000099"/>
                </a:solidFill>
                <a:latin typeface="+mn-lt"/>
                <a:ea typeface="黑体" panose="02010609060101010101" pitchFamily="2" charset="-122"/>
              </a:endParaRPr>
            </a:p>
          </p:txBody>
        </p:sp>
        <p:sp>
          <p:nvSpPr>
            <p:cNvPr id="389124" name="Rectangle 4"/>
            <p:cNvSpPr>
              <a:spLocks noChangeArrowheads="1"/>
            </p:cNvSpPr>
            <p:nvPr/>
          </p:nvSpPr>
          <p:spPr bwMode="auto">
            <a:xfrm>
              <a:off x="4292600" y="476250"/>
              <a:ext cx="1721512" cy="469900"/>
            </a:xfrm>
            <a:prstGeom prst="rect">
              <a:avLst/>
            </a:prstGeom>
            <a:solidFill>
              <a:srgbClr val="CCFFFF"/>
            </a:solidFill>
            <a:ln w="9525">
              <a:solidFill>
                <a:schemeClr val="tx1"/>
              </a:solidFill>
              <a:miter lim="800000"/>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anose="02010609060101010101" pitchFamily="2" charset="-122"/>
                </a:rPr>
                <a:t>链路静止</a:t>
              </a:r>
              <a:endParaRPr lang="zh-CN" altLang="en-US" sz="2400" b="1">
                <a:solidFill>
                  <a:srgbClr val="000099"/>
                </a:solidFill>
                <a:latin typeface="+mn-lt"/>
                <a:ea typeface="黑体" panose="02010609060101010101" pitchFamily="2" charset="-122"/>
              </a:endParaRPr>
            </a:p>
          </p:txBody>
        </p:sp>
        <p:sp>
          <p:nvSpPr>
            <p:cNvPr id="389125" name="Rectangle 5"/>
            <p:cNvSpPr>
              <a:spLocks noChangeArrowheads="1"/>
            </p:cNvSpPr>
            <p:nvPr/>
          </p:nvSpPr>
          <p:spPr bwMode="auto">
            <a:xfrm>
              <a:off x="4292600" y="1698625"/>
              <a:ext cx="1721512" cy="469900"/>
            </a:xfrm>
            <a:prstGeom prst="rect">
              <a:avLst/>
            </a:prstGeom>
            <a:solidFill>
              <a:srgbClr val="CCFFFF"/>
            </a:solidFill>
            <a:ln w="9525">
              <a:solidFill>
                <a:schemeClr val="tx1"/>
              </a:solidFill>
              <a:miter lim="800000"/>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anose="02010609060101010101" pitchFamily="2" charset="-122"/>
                </a:rPr>
                <a:t>链路建立</a:t>
              </a:r>
              <a:endParaRPr lang="zh-CN" altLang="en-US" sz="2400" b="1">
                <a:solidFill>
                  <a:srgbClr val="000099"/>
                </a:solidFill>
                <a:latin typeface="+mn-lt"/>
                <a:ea typeface="黑体" panose="02010609060101010101" pitchFamily="2" charset="-122"/>
              </a:endParaRPr>
            </a:p>
          </p:txBody>
        </p:sp>
        <p:sp>
          <p:nvSpPr>
            <p:cNvPr id="389126" name="Rectangle 6"/>
            <p:cNvSpPr>
              <a:spLocks noChangeArrowheads="1"/>
            </p:cNvSpPr>
            <p:nvPr/>
          </p:nvSpPr>
          <p:spPr bwMode="auto">
            <a:xfrm>
              <a:off x="4292600" y="2921000"/>
              <a:ext cx="1721512" cy="471488"/>
            </a:xfrm>
            <a:prstGeom prst="rect">
              <a:avLst/>
            </a:prstGeom>
            <a:solidFill>
              <a:srgbClr val="CCFFFF"/>
            </a:solidFill>
            <a:ln w="9525">
              <a:solidFill>
                <a:schemeClr val="tx1"/>
              </a:solidFill>
              <a:miter lim="800000"/>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anose="02010609060101010101" pitchFamily="2" charset="-122"/>
                </a:rPr>
                <a:t>鉴别</a:t>
              </a:r>
              <a:endParaRPr lang="zh-CN" altLang="en-US" sz="2400" b="1">
                <a:solidFill>
                  <a:srgbClr val="000099"/>
                </a:solidFill>
                <a:latin typeface="+mn-lt"/>
                <a:ea typeface="黑体" panose="02010609060101010101" pitchFamily="2" charset="-122"/>
              </a:endParaRPr>
            </a:p>
          </p:txBody>
        </p:sp>
        <p:sp>
          <p:nvSpPr>
            <p:cNvPr id="389127" name="Rectangle 7"/>
            <p:cNvSpPr>
              <a:spLocks noChangeArrowheads="1"/>
            </p:cNvSpPr>
            <p:nvPr/>
          </p:nvSpPr>
          <p:spPr bwMode="auto">
            <a:xfrm>
              <a:off x="4292600" y="4143375"/>
              <a:ext cx="1721512" cy="471488"/>
            </a:xfrm>
            <a:prstGeom prst="rect">
              <a:avLst/>
            </a:prstGeom>
            <a:solidFill>
              <a:srgbClr val="CCFFFF"/>
            </a:solidFill>
            <a:ln w="9525">
              <a:solidFill>
                <a:schemeClr val="tx1"/>
              </a:solidFill>
              <a:miter lim="800000"/>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anose="02010609060101010101" pitchFamily="2" charset="-122"/>
                </a:rPr>
                <a:t>网络层协议</a:t>
              </a:r>
              <a:endParaRPr lang="zh-CN" altLang="en-US" sz="2400" b="1">
                <a:solidFill>
                  <a:srgbClr val="000099"/>
                </a:solidFill>
                <a:latin typeface="+mn-lt"/>
                <a:ea typeface="黑体" panose="02010609060101010101" pitchFamily="2" charset="-122"/>
              </a:endParaRPr>
            </a:p>
          </p:txBody>
        </p:sp>
        <p:sp>
          <p:nvSpPr>
            <p:cNvPr id="389128" name="Rectangle 8"/>
            <p:cNvSpPr>
              <a:spLocks noChangeArrowheads="1"/>
            </p:cNvSpPr>
            <p:nvPr/>
          </p:nvSpPr>
          <p:spPr bwMode="auto">
            <a:xfrm>
              <a:off x="4292600" y="5367338"/>
              <a:ext cx="1721512" cy="469900"/>
            </a:xfrm>
            <a:prstGeom prst="rect">
              <a:avLst/>
            </a:prstGeom>
            <a:solidFill>
              <a:srgbClr val="CCFFFF"/>
            </a:solidFill>
            <a:ln w="9525">
              <a:solidFill>
                <a:schemeClr val="tx1"/>
              </a:solidFill>
              <a:miter lim="800000"/>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anose="02010609060101010101" pitchFamily="2" charset="-122"/>
                </a:rPr>
                <a:t>链路打开</a:t>
              </a:r>
              <a:endParaRPr lang="zh-CN" altLang="en-US" sz="2400" b="1">
                <a:solidFill>
                  <a:srgbClr val="000099"/>
                </a:solidFill>
                <a:latin typeface="+mn-lt"/>
                <a:ea typeface="黑体" panose="02010609060101010101" pitchFamily="2" charset="-122"/>
              </a:endParaRPr>
            </a:p>
          </p:txBody>
        </p:sp>
        <p:sp>
          <p:nvSpPr>
            <p:cNvPr id="389129" name="Rectangle 9"/>
            <p:cNvSpPr>
              <a:spLocks noChangeArrowheads="1"/>
            </p:cNvSpPr>
            <p:nvPr/>
          </p:nvSpPr>
          <p:spPr bwMode="auto">
            <a:xfrm>
              <a:off x="271727" y="2921000"/>
              <a:ext cx="1721512" cy="471488"/>
            </a:xfrm>
            <a:prstGeom prst="rect">
              <a:avLst/>
            </a:prstGeom>
            <a:solidFill>
              <a:srgbClr val="CCFFFF"/>
            </a:solidFill>
            <a:ln w="9525">
              <a:solidFill>
                <a:schemeClr val="tx1"/>
              </a:solidFill>
              <a:miter lim="800000"/>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anose="02010609060101010101" pitchFamily="2" charset="-122"/>
                </a:rPr>
                <a:t>链路终止</a:t>
              </a:r>
              <a:endParaRPr lang="zh-CN" altLang="en-US" sz="2400" b="1">
                <a:solidFill>
                  <a:srgbClr val="000099"/>
                </a:solidFill>
                <a:latin typeface="+mn-lt"/>
                <a:ea typeface="黑体" panose="02010609060101010101" pitchFamily="2" charset="-122"/>
              </a:endParaRPr>
            </a:p>
          </p:txBody>
        </p:sp>
        <p:sp>
          <p:nvSpPr>
            <p:cNvPr id="389131" name="Rectangle 11"/>
            <p:cNvSpPr>
              <a:spLocks noChangeArrowheads="1"/>
            </p:cNvSpPr>
            <p:nvPr/>
          </p:nvSpPr>
          <p:spPr bwMode="auto">
            <a:xfrm>
              <a:off x="7162933" y="1698625"/>
              <a:ext cx="2105025" cy="469900"/>
            </a:xfrm>
            <a:prstGeom prst="rect">
              <a:avLst/>
            </a:prstGeom>
            <a:solidFill>
              <a:srgbClr val="FFFF66"/>
            </a:solidFill>
            <a:ln>
              <a:noFill/>
            </a:ln>
            <a:effectLst>
              <a:outerShdw dist="53882"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zh-CN" altLang="en-US" sz="2400" b="1">
                  <a:solidFill>
                    <a:srgbClr val="000099"/>
                  </a:solidFill>
                  <a:latin typeface="+mn-lt"/>
                  <a:ea typeface="黑体" panose="02010609060101010101" pitchFamily="2" charset="-122"/>
                </a:rPr>
                <a:t>物理链路</a:t>
              </a:r>
              <a:endParaRPr lang="zh-CN" altLang="en-US" sz="2400" b="1">
                <a:solidFill>
                  <a:srgbClr val="000099"/>
                </a:solidFill>
                <a:latin typeface="+mn-lt"/>
                <a:ea typeface="黑体" panose="02010609060101010101" pitchFamily="2" charset="-122"/>
              </a:endParaRPr>
            </a:p>
          </p:txBody>
        </p:sp>
        <p:sp>
          <p:nvSpPr>
            <p:cNvPr id="389132" name="Rectangle 12"/>
            <p:cNvSpPr>
              <a:spLocks noChangeArrowheads="1"/>
            </p:cNvSpPr>
            <p:nvPr/>
          </p:nvSpPr>
          <p:spPr bwMode="auto">
            <a:xfrm>
              <a:off x="7162933" y="2921000"/>
              <a:ext cx="2105025" cy="471488"/>
            </a:xfrm>
            <a:prstGeom prst="rect">
              <a:avLst/>
            </a:prstGeom>
            <a:solidFill>
              <a:srgbClr val="FFFF66"/>
            </a:solidFill>
            <a:ln>
              <a:noFill/>
            </a:ln>
            <a:effectLst>
              <a:outerShdw dist="53882"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en-US" altLang="zh-CN" sz="2400" b="1">
                  <a:solidFill>
                    <a:srgbClr val="000099"/>
                  </a:solidFill>
                  <a:latin typeface="+mn-lt"/>
                  <a:ea typeface="黑体" panose="02010609060101010101" pitchFamily="2" charset="-122"/>
                </a:rPr>
                <a:t>LCP </a:t>
              </a:r>
              <a:r>
                <a:rPr lang="zh-CN" altLang="en-US" sz="2400" b="1">
                  <a:solidFill>
                    <a:srgbClr val="000099"/>
                  </a:solidFill>
                  <a:latin typeface="+mn-lt"/>
                  <a:ea typeface="黑体" panose="02010609060101010101" pitchFamily="2" charset="-122"/>
                </a:rPr>
                <a:t>链路</a:t>
              </a:r>
              <a:endParaRPr lang="zh-CN" altLang="en-US" sz="2400" b="1">
                <a:solidFill>
                  <a:srgbClr val="000099"/>
                </a:solidFill>
                <a:latin typeface="+mn-lt"/>
                <a:ea typeface="黑体" panose="02010609060101010101" pitchFamily="2" charset="-122"/>
              </a:endParaRPr>
            </a:p>
          </p:txBody>
        </p:sp>
        <p:sp>
          <p:nvSpPr>
            <p:cNvPr id="389133" name="Rectangle 13"/>
            <p:cNvSpPr>
              <a:spLocks noChangeArrowheads="1"/>
            </p:cNvSpPr>
            <p:nvPr/>
          </p:nvSpPr>
          <p:spPr bwMode="auto">
            <a:xfrm>
              <a:off x="6746743" y="4143375"/>
              <a:ext cx="2887530" cy="471488"/>
            </a:xfrm>
            <a:prstGeom prst="rect">
              <a:avLst/>
            </a:prstGeom>
            <a:solidFill>
              <a:srgbClr val="FFFF66"/>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zh-CN" altLang="en-US" sz="2400" b="1">
                  <a:solidFill>
                    <a:srgbClr val="000099"/>
                  </a:solidFill>
                  <a:latin typeface="+mn-lt"/>
                  <a:ea typeface="黑体" panose="02010609060101010101" pitchFamily="2" charset="-122"/>
                </a:rPr>
                <a:t>已鉴别的 </a:t>
              </a:r>
              <a:r>
                <a:rPr lang="en-US" altLang="zh-CN" sz="2400" b="1">
                  <a:solidFill>
                    <a:srgbClr val="000099"/>
                  </a:solidFill>
                  <a:latin typeface="+mn-lt"/>
                  <a:ea typeface="黑体" panose="02010609060101010101" pitchFamily="2" charset="-122"/>
                </a:rPr>
                <a:t>LCP </a:t>
              </a:r>
              <a:r>
                <a:rPr lang="zh-CN" altLang="en-US" sz="2400" b="1">
                  <a:solidFill>
                    <a:srgbClr val="000099"/>
                  </a:solidFill>
                  <a:latin typeface="+mn-lt"/>
                  <a:ea typeface="黑体" panose="02010609060101010101" pitchFamily="2" charset="-122"/>
                </a:rPr>
                <a:t>链路</a:t>
              </a:r>
              <a:endParaRPr lang="zh-CN" altLang="en-US" sz="2400" b="1">
                <a:solidFill>
                  <a:srgbClr val="000099"/>
                </a:solidFill>
                <a:latin typeface="+mn-lt"/>
                <a:ea typeface="黑体" panose="02010609060101010101" pitchFamily="2" charset="-122"/>
              </a:endParaRPr>
            </a:p>
          </p:txBody>
        </p:sp>
        <p:sp>
          <p:nvSpPr>
            <p:cNvPr id="389134" name="Rectangle 14"/>
            <p:cNvSpPr>
              <a:spLocks noChangeArrowheads="1"/>
            </p:cNvSpPr>
            <p:nvPr/>
          </p:nvSpPr>
          <p:spPr bwMode="auto">
            <a:xfrm>
              <a:off x="6591962" y="5246689"/>
              <a:ext cx="3159257" cy="846137"/>
            </a:xfrm>
            <a:prstGeom prst="rect">
              <a:avLst/>
            </a:prstGeom>
            <a:solidFill>
              <a:srgbClr val="FFFF66"/>
            </a:solidFill>
            <a:ln>
              <a:noFill/>
            </a:ln>
            <a:effectLst>
              <a:outerShdw dist="45791" dir="2021404"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zh-CN" altLang="en-US" sz="2400" b="1">
                  <a:solidFill>
                    <a:srgbClr val="000099"/>
                  </a:solidFill>
                  <a:latin typeface="+mn-lt"/>
                  <a:ea typeface="黑体" panose="02010609060101010101" pitchFamily="2" charset="-122"/>
                </a:rPr>
                <a:t>已鉴别的 </a:t>
              </a:r>
              <a:r>
                <a:rPr lang="en-US" altLang="zh-CN" sz="2400" b="1">
                  <a:solidFill>
                    <a:srgbClr val="000099"/>
                  </a:solidFill>
                  <a:latin typeface="+mn-lt"/>
                  <a:ea typeface="黑体" panose="02010609060101010101" pitchFamily="2" charset="-122"/>
                </a:rPr>
                <a:t>LCP </a:t>
              </a:r>
              <a:r>
                <a:rPr lang="zh-CN" altLang="en-US" sz="2400" b="1">
                  <a:solidFill>
                    <a:srgbClr val="000099"/>
                  </a:solidFill>
                  <a:latin typeface="+mn-lt"/>
                  <a:ea typeface="黑体" panose="02010609060101010101" pitchFamily="2" charset="-122"/>
                </a:rPr>
                <a:t>链路</a:t>
              </a:r>
              <a:endParaRPr lang="zh-CN" altLang="en-US" sz="2400" b="1">
                <a:solidFill>
                  <a:srgbClr val="000099"/>
                </a:solidFill>
                <a:latin typeface="+mn-lt"/>
                <a:ea typeface="黑体" panose="02010609060101010101" pitchFamily="2" charset="-122"/>
              </a:endParaRPr>
            </a:p>
            <a:p>
              <a:pPr algn="ctr"/>
              <a:r>
                <a:rPr lang="zh-CN" altLang="en-US" sz="2400" b="1">
                  <a:solidFill>
                    <a:srgbClr val="000099"/>
                  </a:solidFill>
                  <a:latin typeface="+mn-lt"/>
                  <a:ea typeface="黑体" panose="02010609060101010101" pitchFamily="2" charset="-122"/>
                </a:rPr>
                <a:t>和 </a:t>
              </a:r>
              <a:r>
                <a:rPr lang="en-US" altLang="zh-CN" sz="2400" b="1">
                  <a:solidFill>
                    <a:srgbClr val="000099"/>
                  </a:solidFill>
                  <a:latin typeface="+mn-lt"/>
                  <a:ea typeface="黑体" panose="02010609060101010101" pitchFamily="2" charset="-122"/>
                </a:rPr>
                <a:t>NCP </a:t>
              </a:r>
              <a:r>
                <a:rPr lang="zh-CN" altLang="en-US" sz="2400" b="1">
                  <a:solidFill>
                    <a:srgbClr val="000099"/>
                  </a:solidFill>
                  <a:latin typeface="+mn-lt"/>
                  <a:ea typeface="黑体" panose="02010609060101010101" pitchFamily="2" charset="-122"/>
                </a:rPr>
                <a:t>链路</a:t>
              </a:r>
              <a:endParaRPr lang="zh-CN" altLang="en-US" sz="2400" b="1">
                <a:solidFill>
                  <a:srgbClr val="000099"/>
                </a:solidFill>
                <a:latin typeface="+mn-lt"/>
                <a:ea typeface="黑体" panose="02010609060101010101" pitchFamily="2" charset="-122"/>
              </a:endParaRPr>
            </a:p>
          </p:txBody>
        </p:sp>
        <p:sp>
          <p:nvSpPr>
            <p:cNvPr id="389135" name="Line 15"/>
            <p:cNvSpPr>
              <a:spLocks noChangeShapeType="1"/>
            </p:cNvSpPr>
            <p:nvPr/>
          </p:nvSpPr>
          <p:spPr bwMode="auto">
            <a:xfrm>
              <a:off x="8215445" y="946151"/>
              <a:ext cx="0" cy="752475"/>
            </a:xfrm>
            <a:prstGeom prst="line">
              <a:avLst/>
            </a:prstGeom>
            <a:noFill/>
            <a:ln w="28575">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89136" name="Line 16"/>
            <p:cNvSpPr>
              <a:spLocks noChangeShapeType="1"/>
            </p:cNvSpPr>
            <p:nvPr/>
          </p:nvSpPr>
          <p:spPr bwMode="auto">
            <a:xfrm>
              <a:off x="8215445" y="2168526"/>
              <a:ext cx="0" cy="752475"/>
            </a:xfrm>
            <a:prstGeom prst="line">
              <a:avLst/>
            </a:prstGeom>
            <a:noFill/>
            <a:ln w="28575">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89137" name="Line 17"/>
            <p:cNvSpPr>
              <a:spLocks noChangeShapeType="1"/>
            </p:cNvSpPr>
            <p:nvPr/>
          </p:nvSpPr>
          <p:spPr bwMode="auto">
            <a:xfrm>
              <a:off x="8215445" y="3392488"/>
              <a:ext cx="0" cy="750887"/>
            </a:xfrm>
            <a:prstGeom prst="line">
              <a:avLst/>
            </a:prstGeom>
            <a:noFill/>
            <a:ln w="28575">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89138" name="Freeform 18"/>
            <p:cNvSpPr/>
            <p:nvPr/>
          </p:nvSpPr>
          <p:spPr bwMode="auto">
            <a:xfrm>
              <a:off x="8213725" y="4614864"/>
              <a:ext cx="1720" cy="706437"/>
            </a:xfrm>
            <a:custGeom>
              <a:avLst/>
              <a:gdLst>
                <a:gd name="T0" fmla="*/ 1 w 1"/>
                <a:gd name="T1" fmla="*/ 0 h 445"/>
                <a:gd name="T2" fmla="*/ 0 w 1"/>
                <a:gd name="T3" fmla="*/ 445 h 445"/>
              </a:gdLst>
              <a:ahLst/>
              <a:cxnLst>
                <a:cxn ang="0">
                  <a:pos x="T0" y="T1"/>
                </a:cxn>
                <a:cxn ang="0">
                  <a:pos x="T2" y="T3"/>
                </a:cxn>
              </a:cxnLst>
              <a:rect l="0" t="0" r="r" b="b"/>
              <a:pathLst>
                <a:path w="1" h="445">
                  <a:moveTo>
                    <a:pt x="1" y="0"/>
                  </a:moveTo>
                  <a:lnTo>
                    <a:pt x="0" y="445"/>
                  </a:lnTo>
                </a:path>
              </a:pathLst>
            </a:custGeom>
            <a:noFill/>
            <a:ln w="28575" cmpd="sng">
              <a:solidFill>
                <a:schemeClr val="tx1"/>
              </a:solidFill>
              <a:roun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89139" name="Line 19"/>
            <p:cNvSpPr>
              <a:spLocks noChangeShapeType="1"/>
            </p:cNvSpPr>
            <p:nvPr/>
          </p:nvSpPr>
          <p:spPr bwMode="auto">
            <a:xfrm>
              <a:off x="5154216" y="946151"/>
              <a:ext cx="0" cy="752475"/>
            </a:xfrm>
            <a:prstGeom prst="line">
              <a:avLst/>
            </a:prstGeom>
            <a:noFill/>
            <a:ln w="28575">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89140" name="Line 20"/>
            <p:cNvSpPr>
              <a:spLocks noChangeShapeType="1"/>
            </p:cNvSpPr>
            <p:nvPr/>
          </p:nvSpPr>
          <p:spPr bwMode="auto">
            <a:xfrm>
              <a:off x="5154216" y="2168526"/>
              <a:ext cx="0" cy="752475"/>
            </a:xfrm>
            <a:prstGeom prst="line">
              <a:avLst/>
            </a:prstGeom>
            <a:noFill/>
            <a:ln w="28575">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89141" name="Line 21"/>
            <p:cNvSpPr>
              <a:spLocks noChangeShapeType="1"/>
            </p:cNvSpPr>
            <p:nvPr/>
          </p:nvSpPr>
          <p:spPr bwMode="auto">
            <a:xfrm>
              <a:off x="5154216" y="3392488"/>
              <a:ext cx="0" cy="750887"/>
            </a:xfrm>
            <a:prstGeom prst="line">
              <a:avLst/>
            </a:prstGeom>
            <a:noFill/>
            <a:ln w="28575">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89142" name="Line 22"/>
            <p:cNvSpPr>
              <a:spLocks noChangeShapeType="1"/>
            </p:cNvSpPr>
            <p:nvPr/>
          </p:nvSpPr>
          <p:spPr bwMode="auto">
            <a:xfrm>
              <a:off x="5154216" y="4614864"/>
              <a:ext cx="0" cy="752475"/>
            </a:xfrm>
            <a:prstGeom prst="line">
              <a:avLst/>
            </a:prstGeom>
            <a:noFill/>
            <a:ln w="28575">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89143" name="Line 23"/>
            <p:cNvSpPr>
              <a:spLocks noChangeShapeType="1"/>
            </p:cNvSpPr>
            <p:nvPr/>
          </p:nvSpPr>
          <p:spPr bwMode="auto">
            <a:xfrm flipH="1">
              <a:off x="1994958" y="3155950"/>
              <a:ext cx="2297642" cy="1588"/>
            </a:xfrm>
            <a:prstGeom prst="line">
              <a:avLst/>
            </a:prstGeom>
            <a:noFill/>
            <a:ln w="28575">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89144" name="Freeform 24"/>
            <p:cNvSpPr/>
            <p:nvPr/>
          </p:nvSpPr>
          <p:spPr bwMode="auto">
            <a:xfrm>
              <a:off x="1135062" y="3402013"/>
              <a:ext cx="3157538" cy="2184400"/>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chemeClr val="tx1"/>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89145" name="Freeform 25"/>
            <p:cNvSpPr/>
            <p:nvPr/>
          </p:nvSpPr>
          <p:spPr bwMode="auto">
            <a:xfrm flipV="1">
              <a:off x="1135062" y="576264"/>
              <a:ext cx="3157538" cy="2365375"/>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chemeClr val="tx1"/>
              </a:solidFill>
              <a:round/>
              <a:headEnd type="triangle" w="med" len="lg"/>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89146" name="Freeform 26"/>
            <p:cNvSpPr/>
            <p:nvPr/>
          </p:nvSpPr>
          <p:spPr bwMode="auto">
            <a:xfrm>
              <a:off x="2663958" y="790575"/>
              <a:ext cx="1628642" cy="1157288"/>
            </a:xfrm>
            <a:custGeom>
              <a:avLst/>
              <a:gdLst>
                <a:gd name="T0" fmla="*/ 772 w 772"/>
                <a:gd name="T1" fmla="*/ 590 h 590"/>
                <a:gd name="T2" fmla="*/ 0 w 772"/>
                <a:gd name="T3" fmla="*/ 590 h 590"/>
                <a:gd name="T4" fmla="*/ 0 w 772"/>
                <a:gd name="T5" fmla="*/ 0 h 590"/>
                <a:gd name="T6" fmla="*/ 772 w 772"/>
                <a:gd name="T7" fmla="*/ 0 h 590"/>
              </a:gdLst>
              <a:ahLst/>
              <a:cxnLst>
                <a:cxn ang="0">
                  <a:pos x="T0" y="T1"/>
                </a:cxn>
                <a:cxn ang="0">
                  <a:pos x="T2" y="T3"/>
                </a:cxn>
                <a:cxn ang="0">
                  <a:pos x="T4" y="T5"/>
                </a:cxn>
                <a:cxn ang="0">
                  <a:pos x="T6" y="T7"/>
                </a:cxn>
              </a:cxnLst>
              <a:rect l="0" t="0" r="r" b="b"/>
              <a:pathLst>
                <a:path w="772" h="590">
                  <a:moveTo>
                    <a:pt x="772" y="590"/>
                  </a:moveTo>
                  <a:lnTo>
                    <a:pt x="0" y="590"/>
                  </a:lnTo>
                  <a:lnTo>
                    <a:pt x="0" y="0"/>
                  </a:lnTo>
                  <a:lnTo>
                    <a:pt x="772" y="0"/>
                  </a:lnTo>
                </a:path>
              </a:pathLst>
            </a:custGeom>
            <a:noFill/>
            <a:ln w="28575" cmpd="sng">
              <a:solidFill>
                <a:schemeClr val="tx1"/>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89147" name="Text Box 27"/>
            <p:cNvSpPr txBox="1">
              <a:spLocks noChangeArrowheads="1"/>
            </p:cNvSpPr>
            <p:nvPr/>
          </p:nvSpPr>
          <p:spPr bwMode="auto">
            <a:xfrm>
              <a:off x="5219568" y="1030288"/>
              <a:ext cx="2350323"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anose="02010609060101010101" pitchFamily="2" charset="-122"/>
                </a:rPr>
                <a:t>物理层连接建立</a:t>
              </a:r>
              <a:endParaRPr lang="zh-CN" altLang="en-US" sz="2400" b="1">
                <a:solidFill>
                  <a:srgbClr val="000099"/>
                </a:solidFill>
                <a:latin typeface="+mn-lt"/>
                <a:ea typeface="黑体" panose="02010609060101010101" pitchFamily="2" charset="-122"/>
              </a:endParaRPr>
            </a:p>
          </p:txBody>
        </p:sp>
        <p:sp>
          <p:nvSpPr>
            <p:cNvPr id="389148" name="Text Box 28"/>
            <p:cNvSpPr txBox="1">
              <a:spLocks noChangeArrowheads="1"/>
            </p:cNvSpPr>
            <p:nvPr/>
          </p:nvSpPr>
          <p:spPr bwMode="auto">
            <a:xfrm>
              <a:off x="5219568" y="2273300"/>
              <a:ext cx="2117118"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anose="02010609060101010101" pitchFamily="2" charset="-122"/>
                </a:rPr>
                <a:t>LCP </a:t>
              </a:r>
              <a:r>
                <a:rPr lang="zh-CN" altLang="en-US" sz="2400" b="1">
                  <a:solidFill>
                    <a:srgbClr val="000099"/>
                  </a:solidFill>
                  <a:latin typeface="+mn-lt"/>
                  <a:ea typeface="黑体" panose="02010609060101010101" pitchFamily="2" charset="-122"/>
                </a:rPr>
                <a:t>配置协商</a:t>
              </a:r>
              <a:endParaRPr lang="zh-CN" altLang="en-US" sz="2400" b="1">
                <a:solidFill>
                  <a:srgbClr val="000099"/>
                </a:solidFill>
                <a:latin typeface="+mn-lt"/>
                <a:ea typeface="黑体" panose="02010609060101010101" pitchFamily="2" charset="-122"/>
              </a:endParaRPr>
            </a:p>
          </p:txBody>
        </p:sp>
        <p:sp>
          <p:nvSpPr>
            <p:cNvPr id="389149" name="Text Box 29"/>
            <p:cNvSpPr txBox="1">
              <a:spLocks noChangeArrowheads="1"/>
            </p:cNvSpPr>
            <p:nvPr/>
          </p:nvSpPr>
          <p:spPr bwMode="auto">
            <a:xfrm>
              <a:off x="5109502" y="3457575"/>
              <a:ext cx="2969083"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anose="02010609060101010101" pitchFamily="2" charset="-122"/>
                </a:rPr>
                <a:t>鉴别成功或无需鉴别</a:t>
              </a:r>
              <a:endParaRPr lang="zh-CN" altLang="en-US" sz="2400" b="1">
                <a:solidFill>
                  <a:srgbClr val="000099"/>
                </a:solidFill>
                <a:latin typeface="+mn-lt"/>
                <a:ea typeface="黑体" panose="02010609060101010101" pitchFamily="2" charset="-122"/>
              </a:endParaRPr>
            </a:p>
          </p:txBody>
        </p:sp>
        <p:sp>
          <p:nvSpPr>
            <p:cNvPr id="389150" name="Text Box 30"/>
            <p:cNvSpPr txBox="1">
              <a:spLocks noChangeArrowheads="1"/>
            </p:cNvSpPr>
            <p:nvPr/>
          </p:nvSpPr>
          <p:spPr bwMode="auto">
            <a:xfrm>
              <a:off x="5200650" y="4733925"/>
              <a:ext cx="2152384"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anose="02010609060101010101" pitchFamily="2" charset="-122"/>
                </a:rPr>
                <a:t>NCP </a:t>
              </a:r>
              <a:r>
                <a:rPr lang="zh-CN" altLang="en-US" sz="2400" b="1">
                  <a:solidFill>
                    <a:srgbClr val="000099"/>
                  </a:solidFill>
                  <a:latin typeface="+mn-lt"/>
                  <a:ea typeface="黑体" panose="02010609060101010101" pitchFamily="2" charset="-122"/>
                </a:rPr>
                <a:t>配置协商</a:t>
              </a:r>
              <a:endParaRPr lang="zh-CN" altLang="en-US" sz="2400" b="1">
                <a:solidFill>
                  <a:srgbClr val="000099"/>
                </a:solidFill>
                <a:latin typeface="+mn-lt"/>
                <a:ea typeface="黑体" panose="02010609060101010101" pitchFamily="2" charset="-122"/>
              </a:endParaRPr>
            </a:p>
          </p:txBody>
        </p:sp>
        <p:sp>
          <p:nvSpPr>
            <p:cNvPr id="389151" name="Text Box 31"/>
            <p:cNvSpPr txBox="1">
              <a:spLocks noChangeArrowheads="1"/>
            </p:cNvSpPr>
            <p:nvPr/>
          </p:nvSpPr>
          <p:spPr bwMode="auto">
            <a:xfrm>
              <a:off x="236604" y="3943351"/>
              <a:ext cx="1731564" cy="83099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a:solidFill>
                    <a:srgbClr val="000099"/>
                  </a:solidFill>
                  <a:latin typeface="+mn-lt"/>
                  <a:ea typeface="黑体" panose="02010609060101010101" pitchFamily="2" charset="-122"/>
                </a:rPr>
                <a:t>链路故障或</a:t>
              </a:r>
              <a:endParaRPr lang="zh-CN" altLang="en-US" sz="2400" b="1">
                <a:solidFill>
                  <a:srgbClr val="000099"/>
                </a:solidFill>
                <a:latin typeface="+mn-lt"/>
                <a:ea typeface="黑体" panose="02010609060101010101" pitchFamily="2" charset="-122"/>
              </a:endParaRPr>
            </a:p>
            <a:p>
              <a:pPr algn="ctr"/>
              <a:r>
                <a:rPr lang="zh-CN" altLang="en-US" sz="2400" b="1">
                  <a:solidFill>
                    <a:srgbClr val="000099"/>
                  </a:solidFill>
                  <a:latin typeface="+mn-lt"/>
                  <a:ea typeface="黑体" panose="02010609060101010101" pitchFamily="2" charset="-122"/>
                </a:rPr>
                <a:t>关闭请求</a:t>
              </a:r>
              <a:endParaRPr lang="zh-CN" altLang="en-US" sz="2400" b="1">
                <a:solidFill>
                  <a:srgbClr val="000099"/>
                </a:solidFill>
                <a:latin typeface="+mn-lt"/>
                <a:ea typeface="黑体" panose="02010609060101010101" pitchFamily="2" charset="-122"/>
              </a:endParaRPr>
            </a:p>
          </p:txBody>
        </p:sp>
        <p:sp>
          <p:nvSpPr>
            <p:cNvPr id="389152" name="Text Box 32"/>
            <p:cNvSpPr txBox="1">
              <a:spLocks noChangeArrowheads="1"/>
            </p:cNvSpPr>
            <p:nvPr/>
          </p:nvSpPr>
          <p:spPr bwMode="auto">
            <a:xfrm>
              <a:off x="381583" y="1377951"/>
              <a:ext cx="1498359" cy="68326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80000"/>
                </a:lnSpc>
              </a:pPr>
              <a:r>
                <a:rPr lang="en-US" altLang="zh-CN" sz="2400" b="1">
                  <a:solidFill>
                    <a:srgbClr val="000099"/>
                  </a:solidFill>
                  <a:latin typeface="+mn-lt"/>
                  <a:ea typeface="黑体" panose="02010609060101010101" pitchFamily="2" charset="-122"/>
                </a:rPr>
                <a:t>LCP </a:t>
              </a:r>
              <a:r>
                <a:rPr lang="zh-CN" altLang="en-US" sz="2400" b="1">
                  <a:solidFill>
                    <a:srgbClr val="000099"/>
                  </a:solidFill>
                  <a:latin typeface="+mn-lt"/>
                  <a:ea typeface="黑体" panose="02010609060101010101" pitchFamily="2" charset="-122"/>
                </a:rPr>
                <a:t>链路</a:t>
              </a:r>
              <a:endParaRPr lang="zh-CN" altLang="en-US" sz="2400" b="1">
                <a:solidFill>
                  <a:srgbClr val="000099"/>
                </a:solidFill>
                <a:latin typeface="+mn-lt"/>
                <a:ea typeface="黑体" panose="02010609060101010101" pitchFamily="2" charset="-122"/>
              </a:endParaRPr>
            </a:p>
            <a:p>
              <a:pPr algn="ctr">
                <a:lnSpc>
                  <a:spcPct val="80000"/>
                </a:lnSpc>
              </a:pPr>
              <a:r>
                <a:rPr lang="zh-CN" altLang="en-US" sz="2400" b="1">
                  <a:solidFill>
                    <a:srgbClr val="000099"/>
                  </a:solidFill>
                  <a:latin typeface="+mn-lt"/>
                  <a:ea typeface="黑体" panose="02010609060101010101" pitchFamily="2" charset="-122"/>
                </a:rPr>
                <a:t>终止</a:t>
              </a:r>
              <a:endParaRPr lang="zh-CN" altLang="en-US" sz="2400" b="1">
                <a:solidFill>
                  <a:srgbClr val="000099"/>
                </a:solidFill>
                <a:latin typeface="+mn-lt"/>
                <a:ea typeface="黑体" panose="02010609060101010101" pitchFamily="2" charset="-122"/>
              </a:endParaRPr>
            </a:p>
          </p:txBody>
        </p:sp>
        <p:sp>
          <p:nvSpPr>
            <p:cNvPr id="389153" name="Text Box 33"/>
            <p:cNvSpPr txBox="1">
              <a:spLocks noChangeArrowheads="1"/>
            </p:cNvSpPr>
            <p:nvPr/>
          </p:nvSpPr>
          <p:spPr bwMode="auto">
            <a:xfrm>
              <a:off x="2457583" y="2682875"/>
              <a:ext cx="1422184"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anose="02010609060101010101" pitchFamily="2" charset="-122"/>
                </a:rPr>
                <a:t>鉴别失败</a:t>
              </a:r>
              <a:endParaRPr lang="zh-CN" altLang="en-US" sz="2400" b="1">
                <a:solidFill>
                  <a:srgbClr val="000099"/>
                </a:solidFill>
                <a:latin typeface="+mn-lt"/>
                <a:ea typeface="黑体" panose="02010609060101010101" pitchFamily="2" charset="-122"/>
              </a:endParaRPr>
            </a:p>
          </p:txBody>
        </p:sp>
        <p:sp>
          <p:nvSpPr>
            <p:cNvPr id="389154" name="Text Box 34"/>
            <p:cNvSpPr txBox="1">
              <a:spLocks noChangeArrowheads="1"/>
            </p:cNvSpPr>
            <p:nvPr/>
          </p:nvSpPr>
          <p:spPr bwMode="auto">
            <a:xfrm>
              <a:off x="1994959" y="1023939"/>
              <a:ext cx="1498359" cy="68326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pPr>
              <a:r>
                <a:rPr lang="en-US" altLang="zh-CN" sz="2400" b="1">
                  <a:solidFill>
                    <a:srgbClr val="000099"/>
                  </a:solidFill>
                  <a:latin typeface="+mn-lt"/>
                  <a:ea typeface="黑体" panose="02010609060101010101" pitchFamily="2" charset="-122"/>
                </a:rPr>
                <a:t>LCP </a:t>
              </a:r>
              <a:r>
                <a:rPr lang="zh-CN" altLang="en-US" sz="2400" b="1">
                  <a:solidFill>
                    <a:srgbClr val="000099"/>
                  </a:solidFill>
                  <a:latin typeface="+mn-lt"/>
                  <a:ea typeface="黑体" panose="02010609060101010101" pitchFamily="2" charset="-122"/>
                </a:rPr>
                <a:t>配置</a:t>
              </a:r>
              <a:endParaRPr lang="zh-CN" altLang="en-US" sz="2400" b="1">
                <a:solidFill>
                  <a:srgbClr val="000099"/>
                </a:solidFill>
                <a:latin typeface="+mn-lt"/>
                <a:ea typeface="黑体" panose="02010609060101010101" pitchFamily="2" charset="-122"/>
              </a:endParaRPr>
            </a:p>
            <a:p>
              <a:pPr>
                <a:lnSpc>
                  <a:spcPct val="80000"/>
                </a:lnSpc>
              </a:pPr>
              <a:r>
                <a:rPr lang="zh-CN" altLang="en-US" sz="2400" b="1">
                  <a:solidFill>
                    <a:srgbClr val="000099"/>
                  </a:solidFill>
                  <a:latin typeface="+mn-lt"/>
                  <a:ea typeface="黑体" panose="02010609060101010101" pitchFamily="2" charset="-122"/>
                </a:rPr>
                <a:t>协商失败</a:t>
              </a:r>
              <a:endParaRPr lang="zh-CN" altLang="en-US" sz="2400" b="1">
                <a:solidFill>
                  <a:srgbClr val="000099"/>
                </a:solidFill>
                <a:latin typeface="+mn-lt"/>
                <a:ea typeface="黑体" panose="02010609060101010101" pitchFamily="2" charset="-122"/>
              </a:endParaRPr>
            </a:p>
          </p:txBody>
        </p:sp>
      </p:grpSp>
      <p:sp>
        <p:nvSpPr>
          <p:cNvPr id="2" name="矩形 1"/>
          <p:cNvSpPr/>
          <p:nvPr/>
        </p:nvSpPr>
        <p:spPr>
          <a:xfrm>
            <a:off x="3086613" y="6237312"/>
            <a:ext cx="3752951" cy="460375"/>
          </a:xfrm>
          <a:prstGeom prst="rect">
            <a:avLst/>
          </a:prstGeom>
        </p:spPr>
        <p:txBody>
          <a:bodyPr wrap="square">
            <a:spAutoFit/>
          </a:bodyPr>
          <a:lstStyle/>
          <a:p>
            <a:pPr algn="ctr"/>
            <a:r>
              <a:rPr lang="en-US" altLang="zh-CN" sz="2400" b="1" dirty="0">
                <a:latin typeface="Times New Roman" panose="02020603050405020304" pitchFamily="18" charset="0"/>
                <a:ea typeface="黑体" panose="02010609060101010101" pitchFamily="2" charset="-122"/>
                <a:cs typeface="Times New Roman" panose="02020603050405020304" pitchFamily="18" charset="0"/>
              </a:rPr>
              <a:t>PPP </a:t>
            </a:r>
            <a:r>
              <a:rPr lang="zh-CN" altLang="zh-CN" sz="2400" b="1" dirty="0">
                <a:latin typeface="Times New Roman" panose="02020603050405020304" pitchFamily="18" charset="0"/>
                <a:ea typeface="黑体" panose="02010609060101010101" pitchFamily="2" charset="-122"/>
                <a:cs typeface="Times New Roman" panose="02020603050405020304" pitchFamily="18" charset="0"/>
              </a:rPr>
              <a:t>协</a:t>
            </a:r>
            <a:r>
              <a:rPr lang="zh-CN" altLang="zh-CN" sz="2400" b="1" dirty="0">
                <a:latin typeface="+mn-lt"/>
                <a:ea typeface="黑体" panose="02010609060101010101" pitchFamily="2" charset="-122"/>
              </a:rPr>
              <a:t>议的状态图</a:t>
            </a:r>
            <a:endParaRPr lang="zh-CN" altLang="en-US" sz="2400" b="1" dirty="0">
              <a:latin typeface="+mn-lt"/>
              <a:ea typeface="黑体" panose="02010609060101010101" pitchFamily="2" charset="-122"/>
            </a:endParaRPr>
          </a:p>
        </p:txBody>
      </p:sp>
      <p:sp>
        <p:nvSpPr>
          <p:cNvPr id="4" name="灯片编号占位符 3"/>
          <p:cNvSpPr>
            <a:spLocks noGrp="1"/>
          </p:cNvSpPr>
          <p:nvPr>
            <p:ph type="sldNum" sz="quarter" idx="12"/>
          </p:nvPr>
        </p:nvSpPr>
        <p:spPr/>
        <p:txBody>
          <a:bodyPr/>
          <a:lstStyle/>
          <a:p>
            <a:fld id="{137DC1DE-D772-415A-B75D-6C2A3BBF0EE5}" type="slidenum">
              <a:rPr lang="zh-CN" altLang="en-US" smtClean="0"/>
            </a:fld>
            <a:endParaRPr lang="en-US"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2"/>
          <p:cNvSpPr>
            <a:spLocks noGrp="1" noChangeArrowheads="1"/>
          </p:cNvSpPr>
          <p:nvPr>
            <p:ph type="title"/>
          </p:nvPr>
        </p:nvSpPr>
        <p:spPr/>
        <p:txBody>
          <a:bodyPr/>
          <a:lstStyle/>
          <a:p>
            <a:pPr eaLnBrk="1" hangingPunct="1"/>
            <a:r>
              <a:rPr lang="en-US" altLang="en-US">
                <a:latin typeface="Times New Roman" panose="02020603050405020304" pitchFamily="18" charset="0"/>
                <a:cs typeface="Times New Roman" panose="02020603050405020304" pitchFamily="18" charset="0"/>
              </a:rPr>
              <a:t>PPP会</a:t>
            </a:r>
            <a:r>
              <a:rPr lang="en-US" altLang="en-US"/>
              <a:t>话建立的过程 </a:t>
            </a:r>
            <a:endParaRPr lang="zh-CN" altLang="en-US"/>
          </a:p>
        </p:txBody>
      </p:sp>
      <p:sp>
        <p:nvSpPr>
          <p:cNvPr id="88068" name="Text Box 3"/>
          <p:cNvSpPr txBox="1">
            <a:spLocks noChangeArrowheads="1"/>
          </p:cNvSpPr>
          <p:nvPr/>
        </p:nvSpPr>
        <p:spPr bwMode="auto">
          <a:xfrm>
            <a:off x="1076730" y="1196752"/>
            <a:ext cx="8268758" cy="4163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11200" indent="-25400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285750" indent="-285750" eaLnBrk="1" hangingPunct="1">
              <a:spcBef>
                <a:spcPct val="20000"/>
              </a:spcBef>
              <a:spcAft>
                <a:spcPts val="600"/>
              </a:spcAft>
              <a:buClr>
                <a:srgbClr val="1287C3"/>
              </a:buClr>
              <a:buSzPct val="145000"/>
              <a:buFont typeface="Arial" panose="020B0604020202020204" pitchFamily="34" charset="0"/>
              <a:buChar char="•"/>
            </a:pPr>
            <a:r>
              <a:rPr lang="en-US" altLang="zh-CN" sz="2400" b="1" dirty="0">
                <a:latin typeface="Times New Roman" panose="02020603050405020304" pitchFamily="18" charset="0"/>
                <a:ea typeface="+mn-ea"/>
                <a:cs typeface="Times New Roman" panose="02020603050405020304" pitchFamily="18" charset="0"/>
              </a:rPr>
              <a:t>PPP</a:t>
            </a:r>
            <a:r>
              <a:rPr lang="zh-CN" altLang="en-US" sz="2400" b="1" dirty="0">
                <a:latin typeface="Times New Roman" panose="02020603050405020304" pitchFamily="18" charset="0"/>
                <a:ea typeface="+mn-ea"/>
                <a:cs typeface="Times New Roman" panose="02020603050405020304" pitchFamily="18" charset="0"/>
              </a:rPr>
              <a:t>提供了建立、配置、维护和终止点到点连接的方法。从开始发起呼叫到最终通信完成后释放链路，</a:t>
            </a:r>
            <a:r>
              <a:rPr lang="en-US" altLang="zh-CN" sz="2400" b="1" dirty="0">
                <a:latin typeface="Times New Roman" panose="02020603050405020304" pitchFamily="18" charset="0"/>
                <a:ea typeface="+mn-ea"/>
                <a:cs typeface="Times New Roman" panose="02020603050405020304" pitchFamily="18" charset="0"/>
              </a:rPr>
              <a:t>PPP</a:t>
            </a:r>
            <a:r>
              <a:rPr lang="zh-CN" altLang="en-US" sz="2400" b="1" dirty="0">
                <a:latin typeface="Times New Roman" panose="02020603050405020304" pitchFamily="18" charset="0"/>
                <a:ea typeface="+mn-ea"/>
                <a:cs typeface="Times New Roman" panose="02020603050405020304" pitchFamily="18" charset="0"/>
              </a:rPr>
              <a:t>的工作过程分为以下</a:t>
            </a:r>
            <a:r>
              <a:rPr lang="en-US" altLang="zh-CN" sz="2400" b="1" dirty="0">
                <a:latin typeface="Times New Roman" panose="02020603050405020304" pitchFamily="18" charset="0"/>
                <a:ea typeface="+mn-ea"/>
                <a:cs typeface="Times New Roman" panose="02020603050405020304" pitchFamily="18" charset="0"/>
              </a:rPr>
              <a:t>4</a:t>
            </a:r>
            <a:r>
              <a:rPr lang="zh-CN" altLang="en-US" sz="2400" b="1" dirty="0">
                <a:latin typeface="Times New Roman" panose="02020603050405020304" pitchFamily="18" charset="0"/>
                <a:ea typeface="+mn-ea"/>
                <a:cs typeface="Times New Roman" panose="02020603050405020304" pitchFamily="18" charset="0"/>
              </a:rPr>
              <a:t>个阶段：</a:t>
            </a:r>
            <a:endParaRPr lang="zh-CN" altLang="en-US" sz="2400" b="1" dirty="0">
              <a:latin typeface="Times New Roman" panose="02020603050405020304" pitchFamily="18" charset="0"/>
              <a:ea typeface="+mn-ea"/>
              <a:cs typeface="Times New Roman" panose="02020603050405020304" pitchFamily="18" charset="0"/>
            </a:endParaRPr>
          </a:p>
          <a:p>
            <a:pPr marL="717550" lvl="2" indent="-285750" eaLnBrk="1" hangingPunct="1">
              <a:spcBef>
                <a:spcPct val="20000"/>
              </a:spcBef>
              <a:spcAft>
                <a:spcPts val="600"/>
              </a:spcAft>
              <a:buClr>
                <a:srgbClr val="1287C3"/>
              </a:buClr>
              <a:buSzPct val="145000"/>
              <a:buFont typeface="Arial" panose="020B0604020202020204" pitchFamily="34" charset="0"/>
              <a:buChar char="•"/>
            </a:pPr>
            <a:r>
              <a:rPr lang="zh-CN" altLang="en-US" sz="2400" b="1" dirty="0">
                <a:latin typeface="Times New Roman" panose="02020603050405020304" pitchFamily="18" charset="0"/>
                <a:ea typeface="+mn-ea"/>
                <a:cs typeface="Times New Roman" panose="02020603050405020304" pitchFamily="18" charset="0"/>
              </a:rPr>
              <a:t>链路的建立和配置协调</a:t>
            </a:r>
            <a:endParaRPr lang="zh-CN" altLang="en-US" sz="2400" b="1" dirty="0">
              <a:latin typeface="Times New Roman" panose="02020603050405020304" pitchFamily="18" charset="0"/>
              <a:ea typeface="+mn-ea"/>
              <a:cs typeface="Times New Roman" panose="02020603050405020304" pitchFamily="18" charset="0"/>
            </a:endParaRPr>
          </a:p>
          <a:p>
            <a:pPr lvl="1" eaLnBrk="1" hangingPunct="1">
              <a:spcBef>
                <a:spcPct val="50000"/>
              </a:spcBef>
              <a:buFont typeface="Wingdings" panose="05000000000000000000" pitchFamily="2" charset="2"/>
              <a:buNone/>
            </a:pPr>
            <a:r>
              <a:rPr lang="zh-CN" altLang="en-US" sz="2400" b="1" dirty="0">
                <a:solidFill>
                  <a:srgbClr val="000000"/>
                </a:solidFill>
                <a:latin typeface="Times New Roman" panose="02020603050405020304" pitchFamily="18" charset="0"/>
                <a:cs typeface="Times New Roman" panose="02020603050405020304" pitchFamily="18" charset="0"/>
              </a:rPr>
              <a:t>	</a:t>
            </a:r>
            <a:r>
              <a:rPr lang="zh-CN" altLang="en-US" sz="2400" b="1" dirty="0">
                <a:solidFill>
                  <a:srgbClr val="000000"/>
                </a:solidFill>
                <a:latin typeface="Times New Roman" panose="02020603050405020304" pitchFamily="18" charset="0"/>
                <a:ea typeface="+mn-ea"/>
                <a:cs typeface="Times New Roman" panose="02020603050405020304" pitchFamily="18" charset="0"/>
              </a:rPr>
              <a:t>通信的发起方发送</a:t>
            </a:r>
            <a:r>
              <a:rPr lang="en-US" altLang="zh-CN" sz="2400" b="1" dirty="0">
                <a:solidFill>
                  <a:srgbClr val="000000"/>
                </a:solidFill>
                <a:latin typeface="Times New Roman" panose="02020603050405020304" pitchFamily="18" charset="0"/>
                <a:ea typeface="+mn-ea"/>
                <a:cs typeface="Times New Roman" panose="02020603050405020304" pitchFamily="18" charset="0"/>
              </a:rPr>
              <a:t>LCP</a:t>
            </a:r>
            <a:r>
              <a:rPr lang="zh-CN" altLang="en-US" sz="2400" b="1" dirty="0">
                <a:solidFill>
                  <a:srgbClr val="000000"/>
                </a:solidFill>
                <a:latin typeface="Times New Roman" panose="02020603050405020304" pitchFamily="18" charset="0"/>
                <a:ea typeface="+mn-ea"/>
                <a:cs typeface="Times New Roman" panose="02020603050405020304" pitchFamily="18" charset="0"/>
              </a:rPr>
              <a:t>帧来配置和检测数据链路，主要用于协商选择将要采用的</a:t>
            </a:r>
            <a:r>
              <a:rPr lang="en-US" altLang="zh-CN" sz="2400" b="1" dirty="0">
                <a:solidFill>
                  <a:srgbClr val="000000"/>
                </a:solidFill>
                <a:latin typeface="Times New Roman" panose="02020603050405020304" pitchFamily="18" charset="0"/>
                <a:ea typeface="+mn-ea"/>
                <a:cs typeface="Times New Roman" panose="02020603050405020304" pitchFamily="18" charset="0"/>
              </a:rPr>
              <a:t>PPP</a:t>
            </a:r>
            <a:r>
              <a:rPr lang="zh-CN" altLang="en-US" sz="2400" b="1" dirty="0">
                <a:solidFill>
                  <a:srgbClr val="000000"/>
                </a:solidFill>
                <a:latin typeface="Times New Roman" panose="02020603050405020304" pitchFamily="18" charset="0"/>
                <a:ea typeface="+mn-ea"/>
                <a:cs typeface="Times New Roman" panose="02020603050405020304" pitchFamily="18" charset="0"/>
              </a:rPr>
              <a:t>参数，包括身份验证、压缩、回叫、多链路等；</a:t>
            </a:r>
            <a:endParaRPr lang="zh-CN" altLang="en-US" sz="2400" b="1" dirty="0">
              <a:solidFill>
                <a:srgbClr val="000000"/>
              </a:solidFill>
              <a:latin typeface="Times New Roman" panose="02020603050405020304" pitchFamily="18" charset="0"/>
              <a:ea typeface="+mn-ea"/>
              <a:cs typeface="Times New Roman" panose="02020603050405020304" pitchFamily="18" charset="0"/>
            </a:endParaRPr>
          </a:p>
          <a:p>
            <a:pPr marL="717550" lvl="2" indent="-285750" eaLnBrk="1" hangingPunct="1">
              <a:spcBef>
                <a:spcPct val="20000"/>
              </a:spcBef>
              <a:spcAft>
                <a:spcPts val="600"/>
              </a:spcAft>
              <a:buClr>
                <a:srgbClr val="1287C3"/>
              </a:buClr>
              <a:buSzPct val="145000"/>
              <a:buFont typeface="Arial" panose="020B0604020202020204" pitchFamily="34" charset="0"/>
              <a:buChar char="•"/>
            </a:pPr>
            <a:r>
              <a:rPr lang="zh-CN" altLang="en-US" sz="2400" b="1" dirty="0">
                <a:latin typeface="Times New Roman" panose="02020603050405020304" pitchFamily="18" charset="0"/>
                <a:ea typeface="+mn-ea"/>
                <a:cs typeface="Times New Roman" panose="02020603050405020304" pitchFamily="18" charset="0"/>
              </a:rPr>
              <a:t>链路质量检测</a:t>
            </a:r>
            <a:endParaRPr lang="zh-CN" altLang="en-US" sz="2400" b="1" dirty="0">
              <a:latin typeface="Times New Roman" panose="02020603050405020304" pitchFamily="18" charset="0"/>
              <a:ea typeface="+mn-ea"/>
              <a:cs typeface="Times New Roman" panose="02020603050405020304" pitchFamily="18" charset="0"/>
            </a:endParaRPr>
          </a:p>
          <a:p>
            <a:pPr lvl="1" eaLnBrk="1" hangingPunct="1">
              <a:spcBef>
                <a:spcPct val="50000"/>
              </a:spcBef>
              <a:buFont typeface="Wingdings" panose="05000000000000000000" pitchFamily="2" charset="2"/>
              <a:buNone/>
            </a:pPr>
            <a:r>
              <a:rPr lang="zh-CN" altLang="en-US" sz="2400" b="1" dirty="0">
                <a:solidFill>
                  <a:srgbClr val="000000"/>
                </a:solidFill>
                <a:latin typeface="Times New Roman" panose="02020603050405020304" pitchFamily="18" charset="0"/>
              </a:rPr>
              <a:t>	</a:t>
            </a:r>
            <a:r>
              <a:rPr lang="zh-CN" altLang="en-US" sz="2400" b="1" dirty="0">
                <a:solidFill>
                  <a:srgbClr val="000000"/>
                </a:solidFill>
                <a:latin typeface="+mn-ea"/>
                <a:ea typeface="+mn-ea"/>
              </a:rPr>
              <a:t>在链路建立、协调之后，这一阶段是可选的；</a:t>
            </a:r>
            <a:endParaRPr lang="zh-CN" altLang="en-US" sz="2400" b="1" dirty="0">
              <a:solidFill>
                <a:srgbClr val="000000"/>
              </a:solidFill>
              <a:latin typeface="+mn-ea"/>
              <a:ea typeface="+mn-ea"/>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2"/>
          <p:cNvSpPr>
            <a:spLocks noGrp="1" noChangeArrowheads="1"/>
          </p:cNvSpPr>
          <p:nvPr>
            <p:ph type="title"/>
          </p:nvPr>
        </p:nvSpPr>
        <p:spPr/>
        <p:txBody>
          <a:bodyPr/>
          <a:lstStyle/>
          <a:p>
            <a:pPr eaLnBrk="1" hangingPunct="1"/>
            <a:r>
              <a:rPr lang="en-US" altLang="en-US">
                <a:latin typeface="Times New Roman" panose="02020603050405020304" pitchFamily="18" charset="0"/>
                <a:cs typeface="Times New Roman" panose="02020603050405020304" pitchFamily="18" charset="0"/>
              </a:rPr>
              <a:t>PPP</a:t>
            </a:r>
            <a:r>
              <a:rPr lang="en-US" altLang="en-US"/>
              <a:t>会话建立的过程 </a:t>
            </a:r>
            <a:endParaRPr lang="zh-CN" altLang="en-US"/>
          </a:p>
        </p:txBody>
      </p:sp>
      <p:sp>
        <p:nvSpPr>
          <p:cNvPr id="89092" name="Text Box 3"/>
          <p:cNvSpPr txBox="1">
            <a:spLocks noChangeArrowheads="1"/>
          </p:cNvSpPr>
          <p:nvPr/>
        </p:nvSpPr>
        <p:spPr bwMode="auto">
          <a:xfrm>
            <a:off x="1076730" y="1196752"/>
            <a:ext cx="8268758" cy="4531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2255" indent="-262255" eaLnBrk="0" hangingPunct="0">
              <a:defRPr>
                <a:solidFill>
                  <a:schemeClr val="tx1"/>
                </a:solidFill>
                <a:latin typeface="Arial" panose="020B0604020202020204" pitchFamily="34" charset="0"/>
                <a:ea typeface="宋体" panose="02010600030101010101" pitchFamily="2" charset="-122"/>
              </a:defRPr>
            </a:lvl1pPr>
            <a:lvl2pPr marL="711200" indent="-25400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285750" indent="-285750" eaLnBrk="1" hangingPunct="1">
              <a:spcBef>
                <a:spcPct val="20000"/>
              </a:spcBef>
              <a:spcAft>
                <a:spcPts val="600"/>
              </a:spcAft>
              <a:buClr>
                <a:srgbClr val="1287C3"/>
              </a:buClr>
              <a:buSzPct val="145000"/>
              <a:buFont typeface="Arial" panose="020B0604020202020204" pitchFamily="34" charset="0"/>
              <a:buChar char="•"/>
            </a:pPr>
            <a:r>
              <a:rPr lang="en-US" altLang="zh-CN" sz="2400" b="1" dirty="0">
                <a:latin typeface="Times New Roman" panose="02020603050405020304" pitchFamily="18" charset="0"/>
                <a:ea typeface="+mn-ea"/>
                <a:cs typeface="Times New Roman" panose="02020603050405020304" pitchFamily="18" charset="0"/>
              </a:rPr>
              <a:t>PPP</a:t>
            </a:r>
            <a:r>
              <a:rPr lang="zh-CN" altLang="en-US" sz="2400" b="1" dirty="0">
                <a:latin typeface="Times New Roman" panose="02020603050405020304" pitchFamily="18" charset="0"/>
                <a:ea typeface="+mn-ea"/>
                <a:cs typeface="Times New Roman" panose="02020603050405020304" pitchFamily="18" charset="0"/>
              </a:rPr>
              <a:t>提供了建立、配置、维护和终止点到点连接的方法。从开始发起呼叫到最终通信完成后释放链路，</a:t>
            </a:r>
            <a:r>
              <a:rPr lang="en-US" altLang="zh-CN" sz="2400" b="1" dirty="0">
                <a:latin typeface="Times New Roman" panose="02020603050405020304" pitchFamily="18" charset="0"/>
                <a:ea typeface="+mn-ea"/>
                <a:cs typeface="Times New Roman" panose="02020603050405020304" pitchFamily="18" charset="0"/>
              </a:rPr>
              <a:t>PPP</a:t>
            </a:r>
            <a:r>
              <a:rPr lang="zh-CN" altLang="en-US" sz="2400" b="1" dirty="0">
                <a:latin typeface="Times New Roman" panose="02020603050405020304" pitchFamily="18" charset="0"/>
                <a:ea typeface="+mn-ea"/>
                <a:cs typeface="Times New Roman" panose="02020603050405020304" pitchFamily="18" charset="0"/>
              </a:rPr>
              <a:t>的工作过程分为以下</a:t>
            </a:r>
            <a:r>
              <a:rPr lang="en-US" altLang="zh-CN" sz="2400" b="1" dirty="0">
                <a:latin typeface="Times New Roman" panose="02020603050405020304" pitchFamily="18" charset="0"/>
                <a:ea typeface="+mn-ea"/>
                <a:cs typeface="Times New Roman" panose="02020603050405020304" pitchFamily="18" charset="0"/>
              </a:rPr>
              <a:t>4</a:t>
            </a:r>
            <a:r>
              <a:rPr lang="zh-CN" altLang="en-US" sz="2400" b="1" dirty="0">
                <a:latin typeface="Times New Roman" panose="02020603050405020304" pitchFamily="18" charset="0"/>
                <a:ea typeface="+mn-ea"/>
                <a:cs typeface="Times New Roman" panose="02020603050405020304" pitchFamily="18" charset="0"/>
              </a:rPr>
              <a:t>个阶段：</a:t>
            </a:r>
            <a:endParaRPr lang="zh-CN" altLang="en-US" sz="2400" b="1" dirty="0">
              <a:latin typeface="Times New Roman" panose="02020603050405020304" pitchFamily="18" charset="0"/>
              <a:ea typeface="+mn-ea"/>
              <a:cs typeface="Times New Roman" panose="02020603050405020304" pitchFamily="18" charset="0"/>
            </a:endParaRPr>
          </a:p>
          <a:p>
            <a:pPr marL="717550" lvl="2" indent="-285750" eaLnBrk="1" hangingPunct="1">
              <a:spcBef>
                <a:spcPct val="20000"/>
              </a:spcBef>
              <a:spcAft>
                <a:spcPts val="600"/>
              </a:spcAft>
              <a:buClr>
                <a:srgbClr val="1287C3"/>
              </a:buClr>
              <a:buSzPct val="145000"/>
              <a:buFont typeface="Arial" panose="020B0604020202020204" pitchFamily="34" charset="0"/>
              <a:buChar char="•"/>
            </a:pPr>
            <a:r>
              <a:rPr lang="zh-CN" altLang="en-US" sz="2400" b="1" dirty="0">
                <a:latin typeface="Times New Roman" panose="02020603050405020304" pitchFamily="18" charset="0"/>
                <a:ea typeface="+mn-ea"/>
                <a:cs typeface="Times New Roman" panose="02020603050405020304" pitchFamily="18" charset="0"/>
              </a:rPr>
              <a:t>网络层协议配置协调</a:t>
            </a:r>
            <a:endParaRPr lang="zh-CN" altLang="en-US" sz="2400" b="1" dirty="0">
              <a:latin typeface="Times New Roman" panose="02020603050405020304" pitchFamily="18" charset="0"/>
              <a:ea typeface="+mn-ea"/>
              <a:cs typeface="Times New Roman" panose="02020603050405020304" pitchFamily="18" charset="0"/>
            </a:endParaRPr>
          </a:p>
          <a:p>
            <a:pPr lvl="1" eaLnBrk="1" hangingPunct="1">
              <a:spcBef>
                <a:spcPct val="50000"/>
              </a:spcBef>
              <a:buFont typeface="Wingdings" panose="05000000000000000000" pitchFamily="2" charset="2"/>
              <a:buNone/>
            </a:pPr>
            <a:r>
              <a:rPr lang="zh-CN" altLang="en-US" sz="2400" b="1" dirty="0">
                <a:solidFill>
                  <a:srgbClr val="000000"/>
                </a:solidFill>
                <a:latin typeface="Times New Roman" panose="02020603050405020304" pitchFamily="18" charset="0"/>
                <a:cs typeface="Times New Roman" panose="02020603050405020304" pitchFamily="18" charset="0"/>
              </a:rPr>
              <a:t>	</a:t>
            </a:r>
            <a:r>
              <a:rPr lang="zh-CN" altLang="en-US" sz="2400" b="1" dirty="0">
                <a:solidFill>
                  <a:srgbClr val="000000"/>
                </a:solidFill>
                <a:latin typeface="Times New Roman" panose="02020603050405020304" pitchFamily="18" charset="0"/>
                <a:ea typeface="+mn-ea"/>
                <a:cs typeface="Times New Roman" panose="02020603050405020304" pitchFamily="18" charset="0"/>
              </a:rPr>
              <a:t>通信的发起方发送</a:t>
            </a:r>
            <a:r>
              <a:rPr lang="en-US" altLang="zh-CN" sz="2400" b="1" dirty="0">
                <a:solidFill>
                  <a:srgbClr val="000000"/>
                </a:solidFill>
                <a:latin typeface="Times New Roman" panose="02020603050405020304" pitchFamily="18" charset="0"/>
                <a:ea typeface="+mn-ea"/>
                <a:cs typeface="Times New Roman" panose="02020603050405020304" pitchFamily="18" charset="0"/>
              </a:rPr>
              <a:t>NCP</a:t>
            </a:r>
            <a:r>
              <a:rPr lang="zh-CN" altLang="en-US" sz="2400" b="1" dirty="0">
                <a:solidFill>
                  <a:srgbClr val="000000"/>
                </a:solidFill>
                <a:latin typeface="Times New Roman" panose="02020603050405020304" pitchFamily="18" charset="0"/>
                <a:ea typeface="+mn-ea"/>
                <a:cs typeface="Times New Roman" panose="02020603050405020304" pitchFamily="18" charset="0"/>
              </a:rPr>
              <a:t>帧以选择并配置网络层协议，配置完成后，通信双方可以发送各自的网络层协议数据报；</a:t>
            </a:r>
            <a:endParaRPr lang="zh-CN" altLang="en-US" sz="2400" b="1" dirty="0">
              <a:solidFill>
                <a:srgbClr val="000000"/>
              </a:solidFill>
              <a:latin typeface="Times New Roman" panose="02020603050405020304" pitchFamily="18" charset="0"/>
              <a:ea typeface="+mn-ea"/>
              <a:cs typeface="Times New Roman" panose="02020603050405020304" pitchFamily="18" charset="0"/>
            </a:endParaRPr>
          </a:p>
          <a:p>
            <a:pPr marL="717550" lvl="2" indent="-285750" eaLnBrk="1" hangingPunct="1">
              <a:spcBef>
                <a:spcPct val="20000"/>
              </a:spcBef>
              <a:spcAft>
                <a:spcPts val="600"/>
              </a:spcAft>
              <a:buClr>
                <a:srgbClr val="1287C3"/>
              </a:buClr>
              <a:buSzPct val="145000"/>
              <a:buFont typeface="Arial" panose="020B0604020202020204" pitchFamily="34" charset="0"/>
              <a:buChar char="•"/>
            </a:pPr>
            <a:r>
              <a:rPr lang="zh-CN" altLang="en-US" sz="2400" b="1" dirty="0">
                <a:latin typeface="Times New Roman" panose="02020603050405020304" pitchFamily="18" charset="0"/>
                <a:ea typeface="+mn-ea"/>
                <a:cs typeface="Times New Roman" panose="02020603050405020304" pitchFamily="18" charset="0"/>
              </a:rPr>
              <a:t>关闭链路</a:t>
            </a:r>
            <a:endParaRPr lang="zh-CN" altLang="en-US" sz="2400" b="1" dirty="0">
              <a:latin typeface="Times New Roman" panose="02020603050405020304" pitchFamily="18" charset="0"/>
              <a:ea typeface="+mn-ea"/>
              <a:cs typeface="Times New Roman" panose="02020603050405020304" pitchFamily="18" charset="0"/>
            </a:endParaRPr>
          </a:p>
          <a:p>
            <a:pPr lvl="1" eaLnBrk="1" hangingPunct="1">
              <a:spcBef>
                <a:spcPct val="50000"/>
              </a:spcBef>
              <a:buFont typeface="Wingdings" panose="05000000000000000000" pitchFamily="2" charset="2"/>
              <a:buNone/>
            </a:pPr>
            <a:r>
              <a:rPr lang="zh-CN" altLang="en-US" sz="2400" b="1" dirty="0">
                <a:solidFill>
                  <a:srgbClr val="000000"/>
                </a:solidFill>
                <a:latin typeface="Times New Roman" panose="02020603050405020304" pitchFamily="18" charset="0"/>
                <a:cs typeface="Times New Roman" panose="02020603050405020304" pitchFamily="18" charset="0"/>
              </a:rPr>
              <a:t>	</a:t>
            </a:r>
            <a:r>
              <a:rPr lang="zh-CN" altLang="en-US" sz="2400" b="1" dirty="0">
                <a:solidFill>
                  <a:srgbClr val="000000"/>
                </a:solidFill>
                <a:latin typeface="Times New Roman" panose="02020603050405020304" pitchFamily="18" charset="0"/>
                <a:ea typeface="+mn-ea"/>
                <a:cs typeface="Times New Roman" panose="02020603050405020304" pitchFamily="18" charset="0"/>
              </a:rPr>
              <a:t>通信链路将一直保持到</a:t>
            </a:r>
            <a:r>
              <a:rPr lang="en-US" altLang="zh-CN" sz="2400" b="1" dirty="0">
                <a:solidFill>
                  <a:srgbClr val="000000"/>
                </a:solidFill>
                <a:latin typeface="Times New Roman" panose="02020603050405020304" pitchFamily="18" charset="0"/>
                <a:ea typeface="+mn-ea"/>
                <a:cs typeface="Times New Roman" panose="02020603050405020304" pitchFamily="18" charset="0"/>
              </a:rPr>
              <a:t>LCP</a:t>
            </a:r>
            <a:r>
              <a:rPr lang="zh-CN" altLang="en-US" sz="2400" b="1" dirty="0">
                <a:solidFill>
                  <a:srgbClr val="000000"/>
                </a:solidFill>
                <a:latin typeface="Times New Roman" panose="02020603050405020304" pitchFamily="18" charset="0"/>
                <a:ea typeface="+mn-ea"/>
                <a:cs typeface="Times New Roman" panose="02020603050405020304" pitchFamily="18" charset="0"/>
              </a:rPr>
              <a:t>或</a:t>
            </a:r>
            <a:r>
              <a:rPr lang="en-US" altLang="zh-CN" sz="2400" b="1" dirty="0">
                <a:solidFill>
                  <a:srgbClr val="000000"/>
                </a:solidFill>
                <a:latin typeface="Times New Roman" panose="02020603050405020304" pitchFamily="18" charset="0"/>
                <a:ea typeface="+mn-ea"/>
                <a:cs typeface="Times New Roman" panose="02020603050405020304" pitchFamily="18" charset="0"/>
              </a:rPr>
              <a:t>NCP</a:t>
            </a:r>
            <a:r>
              <a:rPr lang="zh-CN" altLang="en-US" sz="2400" b="1" dirty="0">
                <a:solidFill>
                  <a:srgbClr val="000000"/>
                </a:solidFill>
                <a:latin typeface="Times New Roman" panose="02020603050405020304" pitchFamily="18" charset="0"/>
                <a:ea typeface="+mn-ea"/>
                <a:cs typeface="Times New Roman" panose="02020603050405020304" pitchFamily="18" charset="0"/>
              </a:rPr>
              <a:t>关闭链路，或者是发生一些外部事件（空闲时间超长、用户干预或链路故障等）</a:t>
            </a:r>
            <a:endParaRPr lang="zh-CN" altLang="en-US" sz="2400" b="1" dirty="0">
              <a:solidFill>
                <a:srgbClr val="000000"/>
              </a:solidFill>
              <a:latin typeface="Times New Roman" panose="02020603050405020304" pitchFamily="18" charset="0"/>
              <a:ea typeface="+mn-ea"/>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3.2 </a:t>
            </a:r>
            <a:r>
              <a:rPr lang="en-US" altLang="zh-CN" dirty="0"/>
              <a:t> </a:t>
            </a:r>
            <a:r>
              <a:rPr lang="zh-CN" altLang="zh-CN" dirty="0"/>
              <a:t>点到点信道的数据链路</a:t>
            </a:r>
            <a:endParaRPr lang="zh-CN" altLang="en-US" dirty="0"/>
          </a:p>
        </p:txBody>
      </p:sp>
      <p:sp>
        <p:nvSpPr>
          <p:cNvPr id="3" name="内容占位符 2"/>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3.2.1  PPP </a:t>
            </a:r>
            <a:r>
              <a:rPr lang="zh-CN" altLang="zh-CN" dirty="0">
                <a:latin typeface="Times New Roman" panose="02020603050405020304" pitchFamily="18" charset="0"/>
                <a:cs typeface="Times New Roman" panose="02020603050405020304" pitchFamily="18" charset="0"/>
              </a:rPr>
              <a:t>协议的特点</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3.2.2  PPP </a:t>
            </a:r>
            <a:r>
              <a:rPr lang="zh-CN" altLang="zh-CN" dirty="0">
                <a:latin typeface="Times New Roman" panose="02020603050405020304" pitchFamily="18" charset="0"/>
                <a:cs typeface="Times New Roman" panose="02020603050405020304" pitchFamily="18" charset="0"/>
              </a:rPr>
              <a:t>协议的帧格式</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3.2.3  PPP </a:t>
            </a:r>
            <a:r>
              <a:rPr lang="zh-CN" altLang="zh-CN" dirty="0">
                <a:latin typeface="Times New Roman" panose="02020603050405020304" pitchFamily="18" charset="0"/>
                <a:cs typeface="Times New Roman" panose="02020603050405020304" pitchFamily="18" charset="0"/>
              </a:rPr>
              <a:t>协议的工作状态</a:t>
            </a:r>
            <a:endParaRPr lang="zh-CN" altLang="zh-CN"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3.2.1  PPP</a:t>
            </a:r>
            <a:r>
              <a:rPr lang="en-US" altLang="zh-CN" dirty="0"/>
              <a:t> </a:t>
            </a:r>
            <a:r>
              <a:rPr lang="zh-CN" altLang="en-US" dirty="0"/>
              <a:t>协议的特点 </a:t>
            </a:r>
            <a:endParaRPr lang="zh-CN" altLang="en-US" dirty="0"/>
          </a:p>
        </p:txBody>
      </p:sp>
      <p:sp>
        <p:nvSpPr>
          <p:cNvPr id="190467" name="Rectangle 3"/>
          <p:cNvSpPr>
            <a:spLocks noGrp="1" noChangeArrowheads="1"/>
          </p:cNvSpPr>
          <p:nvPr>
            <p:ph idx="1"/>
          </p:nvPr>
        </p:nvSpPr>
        <p:spPr>
          <a:xfrm>
            <a:off x="1031983" y="1896384"/>
            <a:ext cx="8346723" cy="3332816"/>
          </a:xfrm>
        </p:spPr>
        <p:txBody>
          <a:bodyPr/>
          <a:lstStyle/>
          <a:p>
            <a:r>
              <a:rPr lang="zh-CN" altLang="zh-CN" sz="2500" b="1" dirty="0">
                <a:latin typeface="Times New Roman" panose="02020603050405020304" pitchFamily="18" charset="0"/>
                <a:cs typeface="Times New Roman" panose="02020603050405020304" pitchFamily="18" charset="0"/>
              </a:rPr>
              <a:t>对于点对点的链路</a:t>
            </a:r>
            <a:r>
              <a:rPr lang="zh-CN" altLang="en-US" sz="2500" b="1" dirty="0">
                <a:latin typeface="Times New Roman" panose="02020603050405020304" pitchFamily="18" charset="0"/>
                <a:cs typeface="Times New Roman" panose="02020603050405020304" pitchFamily="18" charset="0"/>
              </a:rPr>
              <a:t>，</a:t>
            </a:r>
            <a:r>
              <a:rPr lang="zh-CN" altLang="zh-CN" sz="2500" b="1" dirty="0">
                <a:latin typeface="Times New Roman" panose="02020603050405020304" pitchFamily="18" charset="0"/>
                <a:cs typeface="Times New Roman" panose="02020603050405020304" pitchFamily="18" charset="0"/>
              </a:rPr>
              <a:t>目前使用得最广泛的数据链路层协议</a:t>
            </a:r>
            <a:r>
              <a:rPr lang="zh-CN" altLang="en-US" sz="2500" b="1" dirty="0">
                <a:latin typeface="Times New Roman" panose="02020603050405020304" pitchFamily="18" charset="0"/>
                <a:cs typeface="Times New Roman" panose="02020603050405020304" pitchFamily="18" charset="0"/>
              </a:rPr>
              <a:t>是</a:t>
            </a:r>
            <a:r>
              <a:rPr lang="zh-CN" altLang="en-US" sz="2500" b="1" dirty="0">
                <a:solidFill>
                  <a:srgbClr val="FF0000"/>
                </a:solidFill>
                <a:latin typeface="Times New Roman" panose="02020603050405020304" pitchFamily="18" charset="0"/>
                <a:cs typeface="Times New Roman" panose="02020603050405020304" pitchFamily="18" charset="0"/>
              </a:rPr>
              <a:t>点对点协议 </a:t>
            </a:r>
            <a:r>
              <a:rPr lang="en-US" altLang="zh-CN" sz="2500" b="1" dirty="0">
                <a:latin typeface="Times New Roman" panose="02020603050405020304" pitchFamily="18" charset="0"/>
                <a:cs typeface="Times New Roman" panose="02020603050405020304" pitchFamily="18" charset="0"/>
              </a:rPr>
              <a:t>PPP (Point-to-Point Protocol)</a:t>
            </a:r>
            <a:r>
              <a:rPr lang="zh-CN" altLang="en-US" sz="2500" b="1" dirty="0">
                <a:latin typeface="Times New Roman" panose="02020603050405020304" pitchFamily="18" charset="0"/>
                <a:cs typeface="Times New Roman" panose="02020603050405020304" pitchFamily="18" charset="0"/>
              </a:rPr>
              <a:t>。</a:t>
            </a:r>
            <a:endParaRPr lang="en-US" altLang="zh-CN" sz="2500" b="1" dirty="0">
              <a:latin typeface="Times New Roman" panose="02020603050405020304" pitchFamily="18" charset="0"/>
              <a:cs typeface="Times New Roman" panose="02020603050405020304" pitchFamily="18" charset="0"/>
            </a:endParaRPr>
          </a:p>
          <a:p>
            <a:r>
              <a:rPr lang="en-US" altLang="zh-CN" sz="2500" b="1" dirty="0">
                <a:solidFill>
                  <a:srgbClr val="000000"/>
                </a:solidFill>
                <a:latin typeface="Times New Roman" panose="02020603050405020304" pitchFamily="18" charset="0"/>
                <a:cs typeface="Times New Roman" panose="02020603050405020304" pitchFamily="18" charset="0"/>
                <a:sym typeface="Arial" panose="020B0604020202020204" pitchFamily="34" charset="0"/>
              </a:rPr>
              <a:t>PPP</a:t>
            </a:r>
            <a:r>
              <a:rPr lang="zh-CN" altLang="en-US" sz="2500" b="1" dirty="0">
                <a:solidFill>
                  <a:srgbClr val="000000"/>
                </a:solidFill>
                <a:latin typeface="Times New Roman" panose="02020603050405020304" pitchFamily="18" charset="0"/>
                <a:cs typeface="Times New Roman" panose="02020603050405020304" pitchFamily="18" charset="0"/>
                <a:sym typeface="Arial" panose="020B0604020202020204" pitchFamily="34" charset="0"/>
              </a:rPr>
              <a:t>（</a:t>
            </a:r>
            <a:r>
              <a:rPr lang="en-US" altLang="zh-CN" sz="2500" b="1" dirty="0">
                <a:solidFill>
                  <a:srgbClr val="000000"/>
                </a:solidFill>
                <a:latin typeface="Times New Roman" panose="02020603050405020304" pitchFamily="18" charset="0"/>
                <a:cs typeface="Times New Roman" panose="02020603050405020304" pitchFamily="18" charset="0"/>
                <a:sym typeface="Arial" panose="020B0604020202020204" pitchFamily="34" charset="0"/>
              </a:rPr>
              <a:t>Point-to-Point Protocol</a:t>
            </a:r>
            <a:r>
              <a:rPr lang="zh-CN" altLang="en-US" sz="2500" b="1" dirty="0">
                <a:solidFill>
                  <a:srgbClr val="000000"/>
                </a:solidFill>
                <a:latin typeface="Times New Roman" panose="02020603050405020304" pitchFamily="18" charset="0"/>
                <a:cs typeface="Times New Roman" panose="02020603050405020304" pitchFamily="18" charset="0"/>
                <a:sym typeface="Arial" panose="020B0604020202020204" pitchFamily="34" charset="0"/>
              </a:rPr>
              <a:t>）是</a:t>
            </a:r>
            <a:r>
              <a:rPr lang="en-US" altLang="zh-CN" sz="2500" b="1" dirty="0">
                <a:solidFill>
                  <a:srgbClr val="000000"/>
                </a:solidFill>
                <a:latin typeface="Times New Roman" panose="02020603050405020304" pitchFamily="18" charset="0"/>
                <a:cs typeface="Times New Roman" panose="02020603050405020304" pitchFamily="18" charset="0"/>
                <a:sym typeface="Arial" panose="020B0604020202020204" pitchFamily="34" charset="0"/>
              </a:rPr>
              <a:t>SLIP</a:t>
            </a:r>
            <a:r>
              <a:rPr lang="zh-CN" altLang="en-US" sz="2500" b="1" dirty="0">
                <a:solidFill>
                  <a:srgbClr val="000000"/>
                </a:solidFill>
                <a:latin typeface="Times New Roman" panose="02020603050405020304" pitchFamily="18" charset="0"/>
                <a:cs typeface="Times New Roman" panose="02020603050405020304" pitchFamily="18" charset="0"/>
                <a:sym typeface="Arial" panose="020B0604020202020204" pitchFamily="34" charset="0"/>
              </a:rPr>
              <a:t>（</a:t>
            </a:r>
            <a:r>
              <a:rPr lang="en-US" altLang="zh-CN" sz="2500" b="1" dirty="0">
                <a:solidFill>
                  <a:srgbClr val="000000"/>
                </a:solidFill>
                <a:latin typeface="Times New Roman" panose="02020603050405020304" pitchFamily="18" charset="0"/>
                <a:cs typeface="Times New Roman" panose="02020603050405020304" pitchFamily="18" charset="0"/>
                <a:sym typeface="Arial" panose="020B0604020202020204" pitchFamily="34" charset="0"/>
              </a:rPr>
              <a:t>Serial Line Internet Protocol</a:t>
            </a:r>
            <a:r>
              <a:rPr lang="zh-CN" altLang="en-US" sz="2500" b="1" dirty="0">
                <a:solidFill>
                  <a:srgbClr val="000000"/>
                </a:solidFill>
                <a:latin typeface="Times New Roman" panose="02020603050405020304" pitchFamily="18" charset="0"/>
                <a:cs typeface="Times New Roman" panose="02020603050405020304" pitchFamily="18" charset="0"/>
                <a:sym typeface="Arial" panose="020B0604020202020204" pitchFamily="34" charset="0"/>
              </a:rPr>
              <a:t>）的改进，</a:t>
            </a:r>
            <a:r>
              <a:rPr lang="en-US" altLang="zh-CN" sz="2500" b="1" dirty="0">
                <a:solidFill>
                  <a:srgbClr val="000000"/>
                </a:solidFill>
                <a:latin typeface="Times New Roman" panose="02020603050405020304" pitchFamily="18" charset="0"/>
                <a:cs typeface="Times New Roman" panose="02020603050405020304" pitchFamily="18" charset="0"/>
                <a:sym typeface="Arial" panose="020B0604020202020204" pitchFamily="34" charset="0"/>
              </a:rPr>
              <a:t>1994</a:t>
            </a:r>
            <a:r>
              <a:rPr lang="zh-CN" altLang="en-US" sz="2500" b="1" dirty="0">
                <a:solidFill>
                  <a:srgbClr val="000000"/>
                </a:solidFill>
                <a:latin typeface="Times New Roman" panose="02020603050405020304" pitchFamily="18" charset="0"/>
                <a:cs typeface="Times New Roman" panose="02020603050405020304" pitchFamily="18" charset="0"/>
                <a:sym typeface="Arial" panose="020B0604020202020204" pitchFamily="34" charset="0"/>
              </a:rPr>
              <a:t>年正式成为因特网的标准协议</a:t>
            </a:r>
            <a:r>
              <a:rPr lang="en-US" altLang="zh-CN" sz="2500" b="1" dirty="0">
                <a:solidFill>
                  <a:srgbClr val="000000"/>
                </a:solidFill>
                <a:latin typeface="Times New Roman" panose="02020603050405020304" pitchFamily="18" charset="0"/>
                <a:cs typeface="Times New Roman" panose="02020603050405020304" pitchFamily="18" charset="0"/>
                <a:sym typeface="Arial" panose="020B0604020202020204" pitchFamily="34" charset="0"/>
              </a:rPr>
              <a:t>[RFC 1661]</a:t>
            </a:r>
            <a:r>
              <a:rPr lang="zh-CN" altLang="en-US" sz="2500" b="1" dirty="0">
                <a:solidFill>
                  <a:srgbClr val="000000"/>
                </a:solidFill>
                <a:latin typeface="Times New Roman" panose="02020603050405020304" pitchFamily="18" charset="0"/>
                <a:cs typeface="Times New Roman" panose="02020603050405020304" pitchFamily="18" charset="0"/>
                <a:sym typeface="Arial" panose="020B0604020202020204" pitchFamily="34" charset="0"/>
              </a:rPr>
              <a:t>。</a:t>
            </a:r>
            <a:endParaRPr lang="en-US" altLang="zh-CN" sz="2500" b="1" dirty="0">
              <a:latin typeface="Times New Roman" panose="02020603050405020304" pitchFamily="18" charset="0"/>
              <a:cs typeface="Times New Roman" panose="02020603050405020304" pitchFamily="18" charset="0"/>
            </a:endParaRPr>
          </a:p>
          <a:p>
            <a:r>
              <a:rPr lang="zh-CN" altLang="en-US" sz="2500" b="1" dirty="0">
                <a:latin typeface="Times New Roman" panose="02020603050405020304" pitchFamily="18" charset="0"/>
                <a:cs typeface="Times New Roman" panose="02020603050405020304" pitchFamily="18" charset="0"/>
              </a:rPr>
              <a:t>用户使用拨号电话线接入互联网时，</a:t>
            </a:r>
            <a:r>
              <a:rPr lang="en-US" altLang="zh-CN" sz="2500" b="1" dirty="0">
                <a:latin typeface="Times New Roman" panose="02020603050405020304" pitchFamily="18" charset="0"/>
                <a:cs typeface="Times New Roman" panose="02020603050405020304" pitchFamily="18" charset="0"/>
              </a:rPr>
              <a:t> </a:t>
            </a:r>
            <a:r>
              <a:rPr lang="zh-CN" altLang="zh-CN" sz="2500" b="1" dirty="0">
                <a:latin typeface="Times New Roman" panose="02020603050405020304" pitchFamily="18" charset="0"/>
                <a:cs typeface="Times New Roman" panose="02020603050405020304" pitchFamily="18" charset="0"/>
              </a:rPr>
              <a:t>用户计算机和</a:t>
            </a:r>
            <a:r>
              <a:rPr lang="en-US" altLang="zh-CN" sz="2500" b="1" dirty="0">
                <a:latin typeface="Times New Roman" panose="02020603050405020304" pitchFamily="18" charset="0"/>
                <a:cs typeface="Times New Roman" panose="02020603050405020304" pitchFamily="18" charset="0"/>
              </a:rPr>
              <a:t> ISP </a:t>
            </a:r>
            <a:r>
              <a:rPr lang="zh-CN" altLang="zh-CN" sz="2500" b="1" dirty="0">
                <a:latin typeface="Times New Roman" panose="02020603050405020304" pitchFamily="18" charset="0"/>
                <a:cs typeface="Times New Roman" panose="02020603050405020304" pitchFamily="18" charset="0"/>
              </a:rPr>
              <a:t>进行通信时所使用的数据链路层协议就是</a:t>
            </a:r>
            <a:r>
              <a:rPr lang="en-US" altLang="zh-CN" sz="2500" b="1" dirty="0">
                <a:latin typeface="Times New Roman" panose="02020603050405020304" pitchFamily="18" charset="0"/>
                <a:cs typeface="Times New Roman" panose="02020603050405020304" pitchFamily="18" charset="0"/>
              </a:rPr>
              <a:t> PPP </a:t>
            </a:r>
            <a:r>
              <a:rPr lang="zh-CN" altLang="zh-CN" sz="2500" b="1" dirty="0">
                <a:latin typeface="Times New Roman" panose="02020603050405020304" pitchFamily="18" charset="0"/>
                <a:cs typeface="Times New Roman" panose="02020603050405020304" pitchFamily="18" charset="0"/>
              </a:rPr>
              <a:t>协议</a:t>
            </a:r>
            <a:r>
              <a:rPr lang="zh-CN" altLang="en-US" sz="2500" b="1" dirty="0">
                <a:latin typeface="Times New Roman" panose="02020603050405020304" pitchFamily="18" charset="0"/>
                <a:cs typeface="Times New Roman" panose="02020603050405020304" pitchFamily="18" charset="0"/>
              </a:rPr>
              <a:t>。</a:t>
            </a:r>
            <a:endParaRPr lang="en-US" altLang="zh-CN" sz="2500" b="1" dirty="0">
              <a:latin typeface="Times New Roman" panose="02020603050405020304" pitchFamily="18" charset="0"/>
              <a:cs typeface="Times New Roman" panose="02020603050405020304" pitchFamily="18" charset="0"/>
            </a:endParaRPr>
          </a:p>
          <a:p>
            <a:r>
              <a:rPr lang="en-US" altLang="zh-CN" sz="2500" b="1" dirty="0">
                <a:latin typeface="Times New Roman" panose="02020603050405020304" pitchFamily="18" charset="0"/>
                <a:cs typeface="Times New Roman" panose="02020603050405020304" pitchFamily="18" charset="0"/>
              </a:rPr>
              <a:t>PPP</a:t>
            </a:r>
            <a:r>
              <a:rPr lang="zh-CN" altLang="en-US" sz="2500" b="1" dirty="0">
                <a:latin typeface="Times New Roman" panose="02020603050405020304" pitchFamily="18" charset="0"/>
                <a:cs typeface="Times New Roman" panose="02020603050405020304" pitchFamily="18" charset="0"/>
              </a:rPr>
              <a:t>是一个面向连接的协议，它使得第</a:t>
            </a:r>
            <a:r>
              <a:rPr lang="en-US" altLang="zh-CN" sz="2500" b="1" dirty="0">
                <a:latin typeface="Times New Roman" panose="02020603050405020304" pitchFamily="18" charset="0"/>
                <a:cs typeface="Times New Roman" panose="02020603050405020304" pitchFamily="18" charset="0"/>
              </a:rPr>
              <a:t>2</a:t>
            </a:r>
            <a:r>
              <a:rPr lang="zh-CN" altLang="en-US" sz="2500" b="1" dirty="0">
                <a:latin typeface="Times New Roman" panose="02020603050405020304" pitchFamily="18" charset="0"/>
                <a:cs typeface="Times New Roman" panose="02020603050405020304" pitchFamily="18" charset="0"/>
              </a:rPr>
              <a:t>层链路能够经多种不同的物理层连接。它支持同步和异步链路，也能在半双工和全双工模式下工作。它允许任意类型的网络层数据报通过</a:t>
            </a:r>
            <a:r>
              <a:rPr lang="en-US" altLang="zh-CN" sz="2500" b="1" dirty="0">
                <a:latin typeface="Times New Roman" panose="02020603050405020304" pitchFamily="18" charset="0"/>
                <a:cs typeface="Times New Roman" panose="02020603050405020304" pitchFamily="18" charset="0"/>
              </a:rPr>
              <a:t>PPP</a:t>
            </a:r>
            <a:r>
              <a:rPr lang="zh-CN" altLang="en-US" sz="2500" b="1" dirty="0">
                <a:latin typeface="Times New Roman" panose="02020603050405020304" pitchFamily="18" charset="0"/>
                <a:cs typeface="Times New Roman" panose="02020603050405020304" pitchFamily="18" charset="0"/>
              </a:rPr>
              <a:t>连接发送。</a:t>
            </a:r>
            <a:endParaRPr lang="en-US" altLang="zh-CN" sz="2500" b="1"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046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046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04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36576" y="1824376"/>
            <a:ext cx="8346723" cy="3332816"/>
          </a:xfrm>
        </p:spPr>
        <p:txBody>
          <a:bodyPr/>
          <a:lstStyle/>
          <a:p>
            <a:pPr marL="0" indent="0">
              <a:buNone/>
            </a:pPr>
            <a:r>
              <a:rPr lang="en-US" altLang="zh-CN" dirty="0">
                <a:sym typeface="Arial" panose="020B0604020202020204" pitchFamily="34" charset="0"/>
              </a:rPr>
              <a:t>        </a:t>
            </a:r>
            <a:r>
              <a:rPr lang="en-US" altLang="zh-CN" dirty="0">
                <a:latin typeface="Times New Roman" panose="02020603050405020304" pitchFamily="18" charset="0"/>
                <a:cs typeface="Times New Roman" panose="02020603050405020304" pitchFamily="18" charset="0"/>
                <a:sym typeface="Arial" panose="020B0604020202020204" pitchFamily="34" charset="0"/>
              </a:rPr>
              <a:t>PPP</a:t>
            </a:r>
            <a:r>
              <a:rPr lang="zh-CN" altLang="en-US" dirty="0">
                <a:latin typeface="Times New Roman" panose="02020603050405020304" pitchFamily="18" charset="0"/>
                <a:cs typeface="Times New Roman" panose="02020603050405020304" pitchFamily="18" charset="0"/>
                <a:sym typeface="Arial" panose="020B0604020202020204" pitchFamily="34" charset="0"/>
              </a:rPr>
              <a:t>协议是目前使用最广泛的广域网协议，这是因为它具有以下特性： </a:t>
            </a:r>
            <a:endParaRPr lang="zh-CN" altLang="en-US" dirty="0">
              <a:latin typeface="Times New Roman" panose="02020603050405020304" pitchFamily="18" charset="0"/>
              <a:cs typeface="Times New Roman" panose="02020603050405020304" pitchFamily="18" charset="0"/>
              <a:sym typeface="Arial" panose="020B0604020202020204" pitchFamily="34" charset="0"/>
            </a:endParaRPr>
          </a:p>
          <a:p>
            <a:pPr marL="742950" lvl="2"/>
            <a:r>
              <a:rPr lang="zh-CN" altLang="en-US" sz="2600" dirty="0">
                <a:latin typeface="Times New Roman" panose="02020603050405020304" pitchFamily="18" charset="0"/>
                <a:cs typeface="Times New Roman" panose="02020603050405020304" pitchFamily="18" charset="0"/>
                <a:sym typeface="Arial" panose="020B0604020202020204" pitchFamily="34" charset="0"/>
              </a:rPr>
              <a:t>能够控制数据链路的建立；</a:t>
            </a:r>
            <a:endParaRPr lang="zh-CN" altLang="en-US" sz="2600" dirty="0">
              <a:latin typeface="Times New Roman" panose="02020603050405020304" pitchFamily="18" charset="0"/>
              <a:cs typeface="Times New Roman" panose="02020603050405020304" pitchFamily="18" charset="0"/>
              <a:sym typeface="Arial" panose="020B0604020202020204" pitchFamily="34" charset="0"/>
            </a:endParaRPr>
          </a:p>
          <a:p>
            <a:pPr marL="742950" lvl="2"/>
            <a:r>
              <a:rPr lang="zh-CN" altLang="en-US" sz="2600" dirty="0">
                <a:latin typeface="Times New Roman" panose="02020603050405020304" pitchFamily="18" charset="0"/>
                <a:cs typeface="Times New Roman" panose="02020603050405020304" pitchFamily="18" charset="0"/>
                <a:sym typeface="Arial" panose="020B0604020202020204" pitchFamily="34" charset="0"/>
              </a:rPr>
              <a:t>能够对</a:t>
            </a:r>
            <a:r>
              <a:rPr lang="en-US" altLang="zh-CN" sz="2600" dirty="0">
                <a:latin typeface="Times New Roman" panose="02020603050405020304" pitchFamily="18" charset="0"/>
                <a:cs typeface="Times New Roman" panose="02020603050405020304" pitchFamily="18" charset="0"/>
                <a:sym typeface="Arial" panose="020B0604020202020204" pitchFamily="34" charset="0"/>
              </a:rPr>
              <a:t>IP</a:t>
            </a:r>
            <a:r>
              <a:rPr lang="zh-CN" altLang="en-US" sz="2600" dirty="0">
                <a:latin typeface="Times New Roman" panose="02020603050405020304" pitchFamily="18" charset="0"/>
                <a:cs typeface="Times New Roman" panose="02020603050405020304" pitchFamily="18" charset="0"/>
                <a:sym typeface="Arial" panose="020B0604020202020204" pitchFamily="34" charset="0"/>
              </a:rPr>
              <a:t>地址进行分配和使用；</a:t>
            </a:r>
            <a:endParaRPr lang="zh-CN" altLang="en-US" sz="2600" dirty="0">
              <a:latin typeface="Times New Roman" panose="02020603050405020304" pitchFamily="18" charset="0"/>
              <a:cs typeface="Times New Roman" panose="02020603050405020304" pitchFamily="18" charset="0"/>
              <a:sym typeface="Arial" panose="020B0604020202020204" pitchFamily="34" charset="0"/>
            </a:endParaRPr>
          </a:p>
          <a:p>
            <a:pPr marL="742950" lvl="2"/>
            <a:r>
              <a:rPr lang="zh-CN" altLang="en-US" sz="2600" dirty="0">
                <a:latin typeface="Times New Roman" panose="02020603050405020304" pitchFamily="18" charset="0"/>
                <a:cs typeface="Times New Roman" panose="02020603050405020304" pitchFamily="18" charset="0"/>
                <a:sym typeface="Arial" panose="020B0604020202020204" pitchFamily="34" charset="0"/>
              </a:rPr>
              <a:t>允许同时</a:t>
            </a:r>
            <a:r>
              <a:rPr lang="zh-CN" altLang="en-US" sz="2600" dirty="0">
                <a:sym typeface="Arial" panose="020B0604020202020204" pitchFamily="34" charset="0"/>
              </a:rPr>
              <a:t>采用多种网络层协议；</a:t>
            </a:r>
            <a:endParaRPr lang="zh-CN" altLang="en-US" sz="2600" dirty="0">
              <a:sym typeface="Arial" panose="020B0604020202020204" pitchFamily="34" charset="0"/>
            </a:endParaRPr>
          </a:p>
          <a:p>
            <a:pPr marL="742950" lvl="2"/>
            <a:r>
              <a:rPr lang="zh-CN" altLang="en-US" sz="2600" dirty="0">
                <a:sym typeface="Arial" panose="020B0604020202020204" pitchFamily="34" charset="0"/>
              </a:rPr>
              <a:t>能够配置和测试数据链路；</a:t>
            </a:r>
            <a:endParaRPr lang="en-US" altLang="zh-CN" sz="2600" dirty="0">
              <a:sym typeface="Arial" panose="020B0604020202020204" pitchFamily="34" charset="0"/>
            </a:endParaRPr>
          </a:p>
          <a:p>
            <a:pPr marL="742950" lvl="2"/>
            <a:r>
              <a:rPr lang="zh-CN" altLang="en-US" sz="2600" dirty="0">
                <a:sym typeface="Arial" panose="020B0604020202020204" pitchFamily="34" charset="0"/>
              </a:rPr>
              <a:t>能够进行错误检测；</a:t>
            </a:r>
            <a:endParaRPr lang="zh-CN" altLang="en-US" sz="2600" dirty="0">
              <a:sym typeface="Arial" panose="020B0604020202020204" pitchFamily="34" charset="0"/>
            </a:endParaRPr>
          </a:p>
          <a:p>
            <a:pPr marL="742950" lvl="2"/>
            <a:r>
              <a:rPr lang="zh-CN" altLang="en-US" sz="2600" dirty="0">
                <a:sym typeface="Arial" panose="020B0604020202020204" pitchFamily="34" charset="0"/>
              </a:rPr>
              <a:t>有协商选项，能够对网络层的地址和数据压缩等进行协商。</a:t>
            </a:r>
            <a:endParaRPr lang="zh-CN" altLang="en-US" sz="2600" dirty="0"/>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pPr algn="ctr"/>
            <a:r>
              <a:rPr lang="zh-CN" altLang="en-US" sz="4000" dirty="0">
                <a:latin typeface="Times New Roman" panose="02020603050405020304" pitchFamily="18" charset="0"/>
                <a:cs typeface="Times New Roman" panose="02020603050405020304" pitchFamily="18" charset="0"/>
              </a:rPr>
              <a:t>用户到 </a:t>
            </a:r>
            <a:r>
              <a:rPr lang="en-US" altLang="zh-CN" sz="4000" dirty="0">
                <a:latin typeface="Times New Roman" panose="02020603050405020304" pitchFamily="18" charset="0"/>
                <a:cs typeface="Times New Roman" panose="02020603050405020304" pitchFamily="18" charset="0"/>
              </a:rPr>
              <a:t>ISP </a:t>
            </a:r>
            <a:r>
              <a:rPr lang="zh-CN" altLang="en-US" sz="4000" dirty="0">
                <a:latin typeface="Times New Roman" panose="02020603050405020304" pitchFamily="18" charset="0"/>
                <a:cs typeface="Times New Roman" panose="02020603050405020304" pitchFamily="18" charset="0"/>
              </a:rPr>
              <a:t>的链路使用 </a:t>
            </a:r>
            <a:r>
              <a:rPr lang="en-US" altLang="zh-CN" sz="4000" dirty="0">
                <a:latin typeface="Times New Roman" panose="02020603050405020304" pitchFamily="18" charset="0"/>
                <a:cs typeface="Times New Roman" panose="02020603050405020304" pitchFamily="18" charset="0"/>
              </a:rPr>
              <a:t>PPP </a:t>
            </a:r>
            <a:r>
              <a:rPr lang="zh-CN" altLang="en-US" sz="4000" dirty="0">
                <a:latin typeface="Times New Roman" panose="02020603050405020304" pitchFamily="18" charset="0"/>
                <a:cs typeface="Times New Roman" panose="02020603050405020304" pitchFamily="18" charset="0"/>
              </a:rPr>
              <a:t>协议</a:t>
            </a:r>
            <a:r>
              <a:rPr lang="zh-CN" altLang="en-US" sz="4000" dirty="0"/>
              <a:t> </a:t>
            </a:r>
            <a:endParaRPr lang="zh-CN" altLang="en-US" sz="4000" dirty="0"/>
          </a:p>
        </p:txBody>
      </p:sp>
      <p:grpSp>
        <p:nvGrpSpPr>
          <p:cNvPr id="2" name="组合 1"/>
          <p:cNvGrpSpPr/>
          <p:nvPr/>
        </p:nvGrpSpPr>
        <p:grpSpPr>
          <a:xfrm>
            <a:off x="261778" y="1916832"/>
            <a:ext cx="9558149" cy="3065165"/>
            <a:chOff x="261778" y="1916832"/>
            <a:chExt cx="9558149" cy="3065165"/>
          </a:xfrm>
        </p:grpSpPr>
        <p:sp>
          <p:nvSpPr>
            <p:cNvPr id="192565" name="Line 53"/>
            <p:cNvSpPr>
              <a:spLocks noChangeShapeType="1"/>
            </p:cNvSpPr>
            <p:nvPr/>
          </p:nvSpPr>
          <p:spPr bwMode="auto">
            <a:xfrm>
              <a:off x="1052512" y="4725119"/>
              <a:ext cx="4368271" cy="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92566" name="Oval 54"/>
            <p:cNvSpPr>
              <a:spLocks noChangeArrowheads="1"/>
            </p:cNvSpPr>
            <p:nvPr/>
          </p:nvSpPr>
          <p:spPr bwMode="auto">
            <a:xfrm>
              <a:off x="2691475" y="1916832"/>
              <a:ext cx="1014677" cy="2520950"/>
            </a:xfrm>
            <a:prstGeom prst="ellipse">
              <a:avLst/>
            </a:prstGeom>
            <a:solidFill>
              <a:srgbClr val="CCFFFF">
                <a:alpha val="50000"/>
              </a:srgbClr>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92567" name="Text Box 55"/>
            <p:cNvSpPr txBox="1">
              <a:spLocks noChangeArrowheads="1"/>
            </p:cNvSpPr>
            <p:nvPr/>
          </p:nvSpPr>
          <p:spPr bwMode="auto">
            <a:xfrm>
              <a:off x="261778" y="2721446"/>
              <a:ext cx="49404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latin typeface="+mn-lt"/>
                  <a:ea typeface="黑体" panose="02010609060101010101" pitchFamily="2" charset="-122"/>
                </a:rPr>
                <a:t>用</a:t>
              </a:r>
              <a:endParaRPr kumimoji="1" lang="zh-CN" altLang="en-US" sz="2400" b="1" dirty="0">
                <a:solidFill>
                  <a:srgbClr val="000099"/>
                </a:solidFill>
                <a:latin typeface="+mn-lt"/>
                <a:ea typeface="黑体" panose="02010609060101010101" pitchFamily="2" charset="-122"/>
              </a:endParaRPr>
            </a:p>
            <a:p>
              <a:endParaRPr kumimoji="1" lang="zh-CN" altLang="en-US" sz="2400" b="1" dirty="0">
                <a:solidFill>
                  <a:srgbClr val="000099"/>
                </a:solidFill>
                <a:latin typeface="+mn-lt"/>
                <a:ea typeface="黑体" panose="02010609060101010101" pitchFamily="2" charset="-122"/>
              </a:endParaRPr>
            </a:p>
            <a:p>
              <a:r>
                <a:rPr kumimoji="1" lang="zh-CN" altLang="en-US" sz="2400" b="1" dirty="0">
                  <a:solidFill>
                    <a:srgbClr val="000099"/>
                  </a:solidFill>
                  <a:latin typeface="+mn-lt"/>
                  <a:ea typeface="黑体" panose="02010609060101010101" pitchFamily="2" charset="-122"/>
                </a:rPr>
                <a:t>户</a:t>
              </a:r>
              <a:endParaRPr kumimoji="1" lang="zh-CN" altLang="en-US" sz="2400" b="1" dirty="0">
                <a:solidFill>
                  <a:srgbClr val="000099"/>
                </a:solidFill>
                <a:latin typeface="+mn-lt"/>
                <a:ea typeface="黑体" panose="02010609060101010101" pitchFamily="2" charset="-122"/>
              </a:endParaRPr>
            </a:p>
          </p:txBody>
        </p:sp>
        <p:sp>
          <p:nvSpPr>
            <p:cNvPr id="192568" name="Text Box 56"/>
            <p:cNvSpPr txBox="1">
              <a:spLocks noChangeArrowheads="1"/>
            </p:cNvSpPr>
            <p:nvPr/>
          </p:nvSpPr>
          <p:spPr bwMode="auto">
            <a:xfrm>
              <a:off x="8397743" y="2865462"/>
              <a:ext cx="1422184"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latin typeface="+mn-lt"/>
                  <a:ea typeface="黑体" panose="02010609060101010101" pitchFamily="2" charset="-122"/>
                </a:rPr>
                <a:t>至互联网</a:t>
              </a:r>
              <a:endParaRPr kumimoji="1" lang="zh-CN" altLang="en-US" sz="2400" b="1" dirty="0">
                <a:solidFill>
                  <a:srgbClr val="00FF00"/>
                </a:solidFill>
                <a:latin typeface="+mn-lt"/>
                <a:ea typeface="黑体" panose="02010609060101010101" pitchFamily="2" charset="-122"/>
              </a:endParaRPr>
            </a:p>
          </p:txBody>
        </p:sp>
        <p:sp>
          <p:nvSpPr>
            <p:cNvPr id="192570" name="Rectangle 58"/>
            <p:cNvSpPr>
              <a:spLocks noChangeArrowheads="1"/>
            </p:cNvSpPr>
            <p:nvPr/>
          </p:nvSpPr>
          <p:spPr bwMode="auto">
            <a:xfrm>
              <a:off x="5453460" y="2134320"/>
              <a:ext cx="2385351" cy="2232025"/>
            </a:xfrm>
            <a:prstGeom prst="rect">
              <a:avLst/>
            </a:prstGeom>
            <a:solidFill>
              <a:srgbClr val="FF99FF"/>
            </a:solidFill>
            <a:ln w="19050">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92571" name="Text Box 59"/>
            <p:cNvSpPr txBox="1">
              <a:spLocks noChangeArrowheads="1"/>
            </p:cNvSpPr>
            <p:nvPr/>
          </p:nvSpPr>
          <p:spPr bwMode="auto">
            <a:xfrm>
              <a:off x="5385048" y="2174007"/>
              <a:ext cx="250741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dirty="0">
                  <a:solidFill>
                    <a:srgbClr val="000099"/>
                  </a:solidFill>
                  <a:latin typeface="+mn-lt"/>
                  <a:ea typeface="黑体" panose="02010609060101010101" pitchFamily="2" charset="-122"/>
                </a:rPr>
                <a:t>已向互联网管理机构</a:t>
              </a:r>
              <a:endParaRPr kumimoji="1" lang="zh-CN" altLang="en-US" sz="2000" b="1" dirty="0">
                <a:solidFill>
                  <a:srgbClr val="000099"/>
                </a:solidFill>
                <a:latin typeface="+mn-lt"/>
                <a:ea typeface="黑体" panose="02010609060101010101" pitchFamily="2" charset="-122"/>
              </a:endParaRPr>
            </a:p>
            <a:p>
              <a:pPr algn="ctr"/>
              <a:r>
                <a:rPr kumimoji="1" lang="zh-CN" altLang="en-US" sz="2000" b="1" dirty="0">
                  <a:solidFill>
                    <a:srgbClr val="000099"/>
                  </a:solidFill>
                  <a:latin typeface="+mn-lt"/>
                  <a:ea typeface="黑体" panose="02010609060101010101" pitchFamily="2" charset="-122"/>
                </a:rPr>
                <a:t>申请到一批 </a:t>
              </a:r>
              <a:r>
                <a:rPr kumimoji="1" lang="en-US" altLang="zh-CN" sz="2000" b="1" dirty="0">
                  <a:solidFill>
                    <a:srgbClr val="000099"/>
                  </a:solidFill>
                  <a:latin typeface="+mn-lt"/>
                  <a:ea typeface="黑体" panose="02010609060101010101" pitchFamily="2" charset="-122"/>
                </a:rPr>
                <a:t>IP </a:t>
              </a:r>
              <a:r>
                <a:rPr kumimoji="1" lang="zh-CN" altLang="en-US" sz="2000" b="1" dirty="0">
                  <a:solidFill>
                    <a:srgbClr val="000099"/>
                  </a:solidFill>
                  <a:latin typeface="+mn-lt"/>
                  <a:ea typeface="黑体" panose="02010609060101010101" pitchFamily="2" charset="-122"/>
                </a:rPr>
                <a:t>地址</a:t>
              </a:r>
              <a:endParaRPr kumimoji="1" lang="zh-CN" altLang="en-US" sz="2000" b="1" dirty="0">
                <a:solidFill>
                  <a:srgbClr val="000099"/>
                </a:solidFill>
                <a:latin typeface="+mn-lt"/>
                <a:ea typeface="黑体" panose="02010609060101010101" pitchFamily="2" charset="-122"/>
              </a:endParaRPr>
            </a:p>
          </p:txBody>
        </p:sp>
        <p:sp>
          <p:nvSpPr>
            <p:cNvPr id="192572" name="Text Box 60"/>
            <p:cNvSpPr txBox="1">
              <a:spLocks noChangeArrowheads="1"/>
            </p:cNvSpPr>
            <p:nvPr/>
          </p:nvSpPr>
          <p:spPr bwMode="auto">
            <a:xfrm>
              <a:off x="6387306" y="3056657"/>
              <a:ext cx="679994"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anose="02010609060101010101" pitchFamily="2" charset="-122"/>
                </a:rPr>
                <a:t>ISP</a:t>
              </a:r>
              <a:endParaRPr kumimoji="1" lang="en-US" altLang="zh-CN" sz="2400" b="1">
                <a:solidFill>
                  <a:srgbClr val="000099"/>
                </a:solidFill>
                <a:latin typeface="+mn-lt"/>
                <a:ea typeface="黑体" panose="02010609060101010101" pitchFamily="2" charset="-122"/>
              </a:endParaRPr>
            </a:p>
          </p:txBody>
        </p:sp>
        <p:sp>
          <p:nvSpPr>
            <p:cNvPr id="192573" name="Freeform 61"/>
            <p:cNvSpPr/>
            <p:nvPr/>
          </p:nvSpPr>
          <p:spPr bwMode="auto">
            <a:xfrm>
              <a:off x="7845690" y="3285257"/>
              <a:ext cx="1632083" cy="114300"/>
            </a:xfrm>
            <a:custGeom>
              <a:avLst/>
              <a:gdLst>
                <a:gd name="T0" fmla="*/ 0 w 949"/>
                <a:gd name="T1" fmla="*/ 0 h 72"/>
                <a:gd name="T2" fmla="*/ 379 w 949"/>
                <a:gd name="T3" fmla="*/ 0 h 72"/>
                <a:gd name="T4" fmla="*/ 297 w 949"/>
                <a:gd name="T5" fmla="*/ 72 h 72"/>
                <a:gd name="T6" fmla="*/ 949 w 949"/>
                <a:gd name="T7" fmla="*/ 62 h 72"/>
              </a:gdLst>
              <a:ahLst/>
              <a:cxnLst>
                <a:cxn ang="0">
                  <a:pos x="T0" y="T1"/>
                </a:cxn>
                <a:cxn ang="0">
                  <a:pos x="T2" y="T3"/>
                </a:cxn>
                <a:cxn ang="0">
                  <a:pos x="T4" y="T5"/>
                </a:cxn>
                <a:cxn ang="0">
                  <a:pos x="T6" y="T7"/>
                </a:cxn>
              </a:cxnLst>
              <a:rect l="0" t="0" r="r" b="b"/>
              <a:pathLst>
                <a:path w="949" h="72">
                  <a:moveTo>
                    <a:pt x="0" y="0"/>
                  </a:moveTo>
                  <a:lnTo>
                    <a:pt x="379" y="0"/>
                  </a:lnTo>
                  <a:lnTo>
                    <a:pt x="297" y="72"/>
                  </a:lnTo>
                  <a:lnTo>
                    <a:pt x="949" y="62"/>
                  </a:lnTo>
                </a:path>
              </a:pathLst>
            </a:custGeom>
            <a:noFill/>
            <a:ln w="5715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92578" name="Line 66"/>
            <p:cNvSpPr>
              <a:spLocks noChangeShapeType="1"/>
            </p:cNvSpPr>
            <p:nvPr/>
          </p:nvSpPr>
          <p:spPr bwMode="auto">
            <a:xfrm>
              <a:off x="1052512" y="2277195"/>
              <a:ext cx="4368271" cy="28892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92579" name="Text Box 67"/>
            <p:cNvSpPr txBox="1">
              <a:spLocks noChangeArrowheads="1"/>
            </p:cNvSpPr>
            <p:nvPr/>
          </p:nvSpPr>
          <p:spPr bwMode="auto">
            <a:xfrm>
              <a:off x="2648744" y="2897907"/>
              <a:ext cx="1112805"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latin typeface="+mn-lt"/>
                  <a:ea typeface="黑体" panose="02010609060101010101" pitchFamily="2" charset="-122"/>
                </a:rPr>
                <a:t>接入网</a:t>
              </a:r>
              <a:endParaRPr kumimoji="1" lang="zh-CN" altLang="en-US" sz="2400" b="1" dirty="0">
                <a:solidFill>
                  <a:srgbClr val="000099"/>
                </a:solidFill>
                <a:latin typeface="+mn-lt"/>
                <a:ea typeface="黑体" panose="02010609060101010101" pitchFamily="2" charset="-122"/>
              </a:endParaRPr>
            </a:p>
          </p:txBody>
        </p:sp>
        <p:sp>
          <p:nvSpPr>
            <p:cNvPr id="192580" name="Line 68"/>
            <p:cNvSpPr>
              <a:spLocks noChangeShapeType="1"/>
            </p:cNvSpPr>
            <p:nvPr/>
          </p:nvSpPr>
          <p:spPr bwMode="auto">
            <a:xfrm>
              <a:off x="1052512" y="2782020"/>
              <a:ext cx="4368271" cy="14287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92581" name="Line 69"/>
            <p:cNvSpPr>
              <a:spLocks noChangeShapeType="1"/>
            </p:cNvSpPr>
            <p:nvPr/>
          </p:nvSpPr>
          <p:spPr bwMode="auto">
            <a:xfrm>
              <a:off x="1052512" y="3285257"/>
              <a:ext cx="4368271"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92582" name="Line 70"/>
            <p:cNvSpPr>
              <a:spLocks noChangeShapeType="1"/>
            </p:cNvSpPr>
            <p:nvPr/>
          </p:nvSpPr>
          <p:spPr bwMode="auto">
            <a:xfrm flipV="1">
              <a:off x="1052513" y="3577357"/>
              <a:ext cx="4387189" cy="1397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92583" name="Line 71"/>
            <p:cNvSpPr>
              <a:spLocks noChangeShapeType="1"/>
            </p:cNvSpPr>
            <p:nvPr/>
          </p:nvSpPr>
          <p:spPr bwMode="auto">
            <a:xfrm flipV="1">
              <a:off x="1052512" y="3932958"/>
              <a:ext cx="4368271" cy="28892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92584" name="Text Box 72"/>
            <p:cNvSpPr txBox="1">
              <a:spLocks noChangeArrowheads="1"/>
            </p:cNvSpPr>
            <p:nvPr/>
          </p:nvSpPr>
          <p:spPr bwMode="auto">
            <a:xfrm>
              <a:off x="2504728" y="4520332"/>
              <a:ext cx="1498359"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dirty="0">
                  <a:solidFill>
                    <a:srgbClr val="000099"/>
                  </a:solidFill>
                  <a:latin typeface="+mn-lt"/>
                  <a:ea typeface="黑体" panose="02010609060101010101" pitchFamily="2" charset="-122"/>
                </a:rPr>
                <a:t>PPP </a:t>
              </a:r>
              <a:r>
                <a:rPr kumimoji="1" lang="zh-CN" altLang="en-US" sz="2400" b="1" dirty="0">
                  <a:solidFill>
                    <a:srgbClr val="000099"/>
                  </a:solidFill>
                  <a:latin typeface="+mn-lt"/>
                  <a:ea typeface="黑体" panose="02010609060101010101" pitchFamily="2" charset="-122"/>
                </a:rPr>
                <a:t>协议</a:t>
              </a:r>
              <a:endParaRPr kumimoji="1" lang="zh-CN" altLang="en-US" sz="2400" b="1" dirty="0">
                <a:solidFill>
                  <a:srgbClr val="000099"/>
                </a:solidFill>
                <a:latin typeface="+mn-lt"/>
                <a:ea typeface="黑体" panose="02010609060101010101" pitchFamily="2" charset="-122"/>
              </a:endParaRPr>
            </a:p>
          </p:txBody>
        </p:sp>
        <p:pic>
          <p:nvPicPr>
            <p:cNvPr id="192569" name="Picture 57"/>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41231" y="2061294"/>
              <a:ext cx="407590" cy="401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2574" name="Picture 6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41231" y="2535958"/>
              <a:ext cx="407590"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2575" name="Picture 6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41231" y="3012207"/>
              <a:ext cx="407590"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2576" name="Picture 6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41231" y="3488458"/>
              <a:ext cx="407590"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2577" name="Picture 65"/>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41231" y="3964708"/>
              <a:ext cx="407590"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3" name="灯片编号占位符 2"/>
          <p:cNvSpPr>
            <a:spLocks noGrp="1"/>
          </p:cNvSpPr>
          <p:nvPr>
            <p:ph type="sldNum" sz="quarter" idx="12"/>
          </p:nvPr>
        </p:nvSpPr>
        <p:spPr/>
        <p:txBody>
          <a:bodyPr/>
          <a:lstStyle/>
          <a:p>
            <a:fld id="{14338B79-8FD5-46F1-8A19-651A319ADB19}" type="slidenum">
              <a:rPr lang="zh-CN" altLang="en-US" smtClean="0"/>
            </a:fld>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1. PPP </a:t>
            </a:r>
            <a:r>
              <a:rPr lang="zh-CN" altLang="en-US" dirty="0"/>
              <a:t>协议应满足的需求 </a:t>
            </a:r>
            <a:endParaRPr lang="zh-CN" altLang="en-US" dirty="0"/>
          </a:p>
        </p:txBody>
      </p:sp>
      <p:sp>
        <p:nvSpPr>
          <p:cNvPr id="380931" name="Rectangle 3"/>
          <p:cNvSpPr>
            <a:spLocks noGrp="1" noChangeArrowheads="1"/>
          </p:cNvSpPr>
          <p:nvPr>
            <p:ph idx="1"/>
          </p:nvPr>
        </p:nvSpPr>
        <p:spPr>
          <a:xfrm>
            <a:off x="1031983" y="1196752"/>
            <a:ext cx="8346723" cy="3332816"/>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zh-CN" altLang="en-US" sz="2800" dirty="0"/>
              <a:t>简单 </a:t>
            </a:r>
            <a:r>
              <a:rPr lang="en-US" altLang="zh-CN" sz="2800" dirty="0"/>
              <a:t>—— </a:t>
            </a:r>
            <a:r>
              <a:rPr lang="zh-CN" altLang="en-US" sz="2800" dirty="0">
                <a:solidFill>
                  <a:srgbClr val="FF0000"/>
                </a:solidFill>
              </a:rPr>
              <a:t>这是首要的要求。</a:t>
            </a:r>
            <a:endParaRPr lang="zh-CN" altLang="en-US" sz="2800" dirty="0">
              <a:solidFill>
                <a:srgbClr val="FF0000"/>
              </a:solidFill>
            </a:endParaRPr>
          </a:p>
          <a:p>
            <a:r>
              <a:rPr lang="zh-CN" altLang="en-US" sz="2800" dirty="0"/>
              <a:t>封装成帧 </a:t>
            </a:r>
            <a:r>
              <a:rPr lang="en-US" altLang="zh-CN" sz="2800" dirty="0"/>
              <a:t>—— </a:t>
            </a:r>
            <a:r>
              <a:rPr lang="zh-CN" altLang="zh-CN" sz="2800" dirty="0"/>
              <a:t>必须规定特殊的字符作为帧定界符</a:t>
            </a:r>
            <a:r>
              <a:rPr lang="zh-CN" altLang="en-US" sz="2800" dirty="0"/>
              <a:t>。</a:t>
            </a:r>
            <a:endParaRPr lang="zh-CN" altLang="en-US" sz="2800" dirty="0"/>
          </a:p>
          <a:p>
            <a:r>
              <a:rPr lang="zh-CN" altLang="en-US" sz="2800" dirty="0"/>
              <a:t>透明性 </a:t>
            </a:r>
            <a:r>
              <a:rPr lang="en-US" altLang="zh-CN" sz="2800" dirty="0"/>
              <a:t>—— </a:t>
            </a:r>
            <a:r>
              <a:rPr lang="zh-CN" altLang="zh-CN" sz="2800" dirty="0"/>
              <a:t>必须保证数据传输的透明性</a:t>
            </a:r>
            <a:r>
              <a:rPr lang="zh-CN" altLang="en-US" sz="2800" dirty="0"/>
              <a:t>。</a:t>
            </a:r>
            <a:endParaRPr lang="zh-CN" altLang="en-US" sz="2800" dirty="0"/>
          </a:p>
          <a:p>
            <a:r>
              <a:rPr lang="zh-CN" altLang="en-US" sz="2800" dirty="0"/>
              <a:t>多种网络层协议 </a:t>
            </a:r>
            <a:r>
              <a:rPr lang="en-US" altLang="zh-CN" sz="2800" dirty="0"/>
              <a:t>—— </a:t>
            </a:r>
            <a:r>
              <a:rPr lang="zh-CN" altLang="zh-CN" sz="2800" dirty="0"/>
              <a:t>能够在同一条物理链路上同时支持多种网络层协议</a:t>
            </a:r>
            <a:r>
              <a:rPr lang="zh-CN" altLang="en-US" sz="2800" dirty="0"/>
              <a:t>。</a:t>
            </a:r>
            <a:endParaRPr lang="zh-CN" altLang="en-US" sz="2800" dirty="0"/>
          </a:p>
          <a:p>
            <a:r>
              <a:rPr lang="zh-CN" altLang="en-US" sz="2800" dirty="0"/>
              <a:t>多种类型链路 </a:t>
            </a:r>
            <a:r>
              <a:rPr lang="en-US" altLang="zh-CN" sz="2800" dirty="0"/>
              <a:t>—— </a:t>
            </a:r>
            <a:r>
              <a:rPr lang="zh-CN" altLang="zh-CN" sz="2800" dirty="0"/>
              <a:t>能够在多种类型的链路上运行</a:t>
            </a:r>
            <a:r>
              <a:rPr lang="zh-CN" altLang="en-US" sz="2800" dirty="0"/>
              <a:t>。</a:t>
            </a:r>
            <a:endParaRPr lang="zh-CN" altLang="en-US" sz="2800" dirty="0"/>
          </a:p>
          <a:p>
            <a:r>
              <a:rPr lang="zh-CN" altLang="en-US" sz="2800" dirty="0"/>
              <a:t>差错检测 </a:t>
            </a:r>
            <a:r>
              <a:rPr lang="en-US" altLang="zh-CN" sz="2800" dirty="0"/>
              <a:t>—— </a:t>
            </a:r>
            <a:r>
              <a:rPr lang="zh-CN" altLang="zh-CN" sz="2800" dirty="0"/>
              <a:t>能够对接收端收到的帧进行检测，并立即丢弃有差错的帧</a:t>
            </a:r>
            <a:r>
              <a:rPr lang="zh-CN" altLang="en-US" sz="2800" dirty="0"/>
              <a:t>。</a:t>
            </a:r>
            <a:endParaRPr lang="zh-CN" altLang="en-US" sz="2800" dirty="0"/>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1. PPP</a:t>
            </a:r>
            <a:r>
              <a:rPr lang="en-US" altLang="zh-CN" dirty="0"/>
              <a:t> </a:t>
            </a:r>
            <a:r>
              <a:rPr lang="zh-CN" altLang="en-US" dirty="0"/>
              <a:t>协议应满足的需求 </a:t>
            </a:r>
            <a:endParaRPr lang="zh-CN" altLang="en-US" dirty="0"/>
          </a:p>
        </p:txBody>
      </p:sp>
      <p:sp>
        <p:nvSpPr>
          <p:cNvPr id="380931" name="Rectangle 3"/>
          <p:cNvSpPr>
            <a:spLocks noGrp="1" noChangeArrowheads="1"/>
          </p:cNvSpPr>
          <p:nvPr>
            <p:ph idx="1"/>
          </p:nvPr>
        </p:nvSpPr>
        <p:spPr>
          <a:xfrm>
            <a:off x="1031983" y="1124744"/>
            <a:ext cx="8346723" cy="3332816"/>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zh-CN" altLang="en-US" sz="2800" dirty="0"/>
              <a:t>检测连接状态 </a:t>
            </a:r>
            <a:r>
              <a:rPr lang="en-US" altLang="zh-CN" sz="2800" dirty="0"/>
              <a:t>—— </a:t>
            </a:r>
            <a:r>
              <a:rPr lang="zh-CN" altLang="zh-CN" sz="2800" dirty="0"/>
              <a:t>能够及时自动检测出链路是否处于正常工作状态</a:t>
            </a:r>
            <a:r>
              <a:rPr lang="zh-CN" altLang="en-US" sz="2800" dirty="0"/>
              <a:t>。</a:t>
            </a:r>
            <a:endParaRPr lang="zh-CN" altLang="en-US" sz="2800" dirty="0"/>
          </a:p>
          <a:p>
            <a:r>
              <a:rPr lang="zh-CN" altLang="en-US" sz="2800" dirty="0"/>
              <a:t>最大传送单元 </a:t>
            </a:r>
            <a:r>
              <a:rPr lang="en-US" altLang="zh-CN" sz="2800" dirty="0"/>
              <a:t>—— </a:t>
            </a:r>
            <a:r>
              <a:rPr lang="zh-CN" altLang="zh-CN" sz="2800" dirty="0"/>
              <a:t>必须对每一种类型的点对点链路设置最大传送单元</a:t>
            </a:r>
            <a:r>
              <a:rPr lang="en-US" altLang="zh-CN" sz="2800" dirty="0"/>
              <a:t>  MTU </a:t>
            </a:r>
            <a:r>
              <a:rPr lang="zh-CN" altLang="zh-CN" sz="2800" dirty="0"/>
              <a:t>的标准默认值</a:t>
            </a:r>
            <a:r>
              <a:rPr lang="zh-CN" altLang="en-US" sz="2800" dirty="0"/>
              <a:t>，</a:t>
            </a:r>
            <a:r>
              <a:rPr lang="zh-CN" altLang="zh-CN" sz="2800" dirty="0"/>
              <a:t>促进各种实现之间的互操作性</a:t>
            </a:r>
            <a:r>
              <a:rPr lang="zh-CN" altLang="en-US" sz="2800" dirty="0"/>
              <a:t>。</a:t>
            </a:r>
            <a:endParaRPr lang="zh-CN" altLang="en-US" sz="2800" dirty="0"/>
          </a:p>
          <a:p>
            <a:r>
              <a:rPr lang="zh-CN" altLang="en-US" sz="2800" dirty="0"/>
              <a:t>网络层地址协商 </a:t>
            </a:r>
            <a:r>
              <a:rPr lang="en-US" altLang="zh-CN" sz="2800" dirty="0"/>
              <a:t>—— </a:t>
            </a:r>
            <a:r>
              <a:rPr lang="zh-CN" altLang="zh-CN" sz="2800" dirty="0"/>
              <a:t>必须提供一种机制使通信的两个网络层实体能够通过协商知道或能够配置彼此的网络层地址</a:t>
            </a:r>
            <a:r>
              <a:rPr lang="zh-CN" altLang="en-US" sz="2800" dirty="0"/>
              <a:t>。</a:t>
            </a:r>
            <a:endParaRPr lang="zh-CN" altLang="en-US" sz="2800" dirty="0"/>
          </a:p>
          <a:p>
            <a:r>
              <a:rPr lang="zh-CN" altLang="en-US" sz="2800" dirty="0"/>
              <a:t>数据压缩协商 </a:t>
            </a:r>
            <a:r>
              <a:rPr lang="en-US" altLang="zh-CN" sz="2800" dirty="0"/>
              <a:t>—— </a:t>
            </a:r>
            <a:r>
              <a:rPr lang="zh-CN" altLang="zh-CN" sz="2800" dirty="0"/>
              <a:t>必须提供一种方法来协商使用数据压缩算法。</a:t>
            </a:r>
            <a:endParaRPr lang="zh-CN" altLang="en-US" sz="2800" dirty="0"/>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2. PPP</a:t>
            </a:r>
            <a:r>
              <a:rPr lang="en-US" altLang="zh-CN" dirty="0"/>
              <a:t> </a:t>
            </a:r>
            <a:r>
              <a:rPr lang="zh-CN" altLang="en-US" dirty="0"/>
              <a:t>协议的组成 </a:t>
            </a:r>
            <a:endParaRPr lang="zh-CN" altLang="en-US" dirty="0"/>
          </a:p>
        </p:txBody>
      </p:sp>
      <p:sp>
        <p:nvSpPr>
          <p:cNvPr id="193539" name="Rectangle 3"/>
          <p:cNvSpPr>
            <a:spLocks noGrp="1" noChangeArrowheads="1"/>
          </p:cNvSpPr>
          <p:nvPr>
            <p:ph idx="1"/>
          </p:nvPr>
        </p:nvSpPr>
        <p:spPr/>
        <p:txBody>
          <a:bodyPr/>
          <a:lstStyle/>
          <a:p>
            <a:r>
              <a:rPr lang="en-US" altLang="zh-CN" dirty="0">
                <a:latin typeface="Times New Roman" panose="02020603050405020304" pitchFamily="18" charset="0"/>
                <a:cs typeface="Times New Roman" panose="02020603050405020304" pitchFamily="18" charset="0"/>
              </a:rPr>
              <a:t>PPP </a:t>
            </a:r>
            <a:r>
              <a:rPr lang="zh-CN" altLang="en-US" dirty="0">
                <a:latin typeface="Times New Roman" panose="02020603050405020304" pitchFamily="18" charset="0"/>
                <a:cs typeface="Times New Roman" panose="02020603050405020304" pitchFamily="18" charset="0"/>
              </a:rPr>
              <a:t>协议有三个组成部分：</a:t>
            </a:r>
            <a:endParaRPr lang="zh-CN" altLang="en-US" dirty="0">
              <a:latin typeface="Times New Roman" panose="02020603050405020304" pitchFamily="18" charset="0"/>
              <a:cs typeface="Times New Roman" panose="02020603050405020304" pitchFamily="18" charset="0"/>
            </a:endParaRPr>
          </a:p>
          <a:p>
            <a:pPr lvl="1"/>
            <a:r>
              <a:rPr lang="en-US" altLang="zh-CN" dirty="0">
                <a:latin typeface="Times New Roman" panose="02020603050405020304" pitchFamily="18" charset="0"/>
                <a:cs typeface="Times New Roman" panose="02020603050405020304" pitchFamily="18" charset="0"/>
              </a:rPr>
              <a:t>(1) </a:t>
            </a:r>
            <a:r>
              <a:rPr lang="zh-CN" altLang="en-US" dirty="0">
                <a:latin typeface="Times New Roman" panose="02020603050405020304" pitchFamily="18" charset="0"/>
                <a:ea typeface="黑体" panose="02010609060101010101" pitchFamily="2" charset="-122"/>
                <a:cs typeface="Times New Roman" panose="02020603050405020304" pitchFamily="18" charset="0"/>
              </a:rPr>
              <a:t>一个将 </a:t>
            </a:r>
            <a:r>
              <a:rPr lang="en-US" altLang="zh-CN" dirty="0">
                <a:latin typeface="Times New Roman" panose="02020603050405020304" pitchFamily="18" charset="0"/>
                <a:ea typeface="黑体" panose="02010609060101010101" pitchFamily="2" charset="-122"/>
                <a:cs typeface="Times New Roman" panose="02020603050405020304" pitchFamily="18" charset="0"/>
              </a:rPr>
              <a:t>IP </a:t>
            </a:r>
            <a:r>
              <a:rPr lang="zh-CN" altLang="en-US" dirty="0">
                <a:latin typeface="Times New Roman" panose="02020603050405020304" pitchFamily="18" charset="0"/>
                <a:ea typeface="黑体" panose="02010609060101010101" pitchFamily="2" charset="-122"/>
                <a:cs typeface="Times New Roman" panose="02020603050405020304" pitchFamily="18" charset="0"/>
              </a:rPr>
              <a:t>数据报封装到串行链路的方法。</a:t>
            </a:r>
            <a:endParaRPr lang="en-US" altLang="zh-CN" dirty="0">
              <a:latin typeface="Times New Roman" panose="02020603050405020304" pitchFamily="18" charset="0"/>
              <a:ea typeface="黑体" panose="02010609060101010101" pitchFamily="2" charset="-122"/>
              <a:cs typeface="Times New Roman" panose="02020603050405020304" pitchFamily="18" charset="0"/>
            </a:endParaRPr>
          </a:p>
          <a:p>
            <a:pPr lvl="2"/>
            <a:r>
              <a:rPr lang="zh-CN" altLang="en-US" dirty="0">
                <a:latin typeface="Times New Roman" panose="02020603050405020304" pitchFamily="18" charset="0"/>
                <a:ea typeface="黑体" panose="02010609060101010101" pitchFamily="2" charset="-122"/>
                <a:cs typeface="Times New Roman" panose="02020603050405020304" pitchFamily="18" charset="0"/>
              </a:rPr>
              <a:t>支持异、同步链路；还需注意</a:t>
            </a:r>
            <a:r>
              <a:rPr lang="en-US" altLang="zh-CN" dirty="0">
                <a:latin typeface="Times New Roman" panose="02020603050405020304" pitchFamily="18" charset="0"/>
                <a:ea typeface="黑体" panose="02010609060101010101" pitchFamily="2" charset="-122"/>
                <a:cs typeface="Times New Roman" panose="02020603050405020304" pitchFamily="18" charset="0"/>
              </a:rPr>
              <a:t>PPP</a:t>
            </a:r>
            <a:r>
              <a:rPr lang="zh-CN" altLang="en-US" dirty="0">
                <a:latin typeface="Times New Roman" panose="02020603050405020304" pitchFamily="18" charset="0"/>
                <a:ea typeface="黑体" panose="02010609060101010101" pitchFamily="2" charset="-122"/>
                <a:cs typeface="Times New Roman" panose="02020603050405020304" pitchFamily="18" charset="0"/>
              </a:rPr>
              <a:t>帧中的</a:t>
            </a:r>
            <a:r>
              <a:rPr lang="en-US" altLang="zh-CN" dirty="0">
                <a:latin typeface="Times New Roman" panose="02020603050405020304" pitchFamily="18" charset="0"/>
                <a:ea typeface="黑体" panose="02010609060101010101" pitchFamily="2" charset="-122"/>
                <a:cs typeface="Times New Roman" panose="02020603050405020304" pitchFamily="18" charset="0"/>
              </a:rPr>
              <a:t>IP</a:t>
            </a:r>
            <a:r>
              <a:rPr lang="zh-CN" altLang="en-US" dirty="0">
                <a:latin typeface="Times New Roman" panose="02020603050405020304" pitchFamily="18" charset="0"/>
                <a:ea typeface="黑体" panose="02010609060101010101" pitchFamily="2" charset="-122"/>
                <a:cs typeface="Times New Roman" panose="02020603050405020304" pitchFamily="18" charset="0"/>
              </a:rPr>
              <a:t>数据报的长度受到</a:t>
            </a:r>
            <a:r>
              <a:rPr lang="en-US" altLang="zh-CN" dirty="0">
                <a:latin typeface="Times New Roman" panose="02020603050405020304" pitchFamily="18" charset="0"/>
                <a:ea typeface="黑体" panose="02010609060101010101" pitchFamily="2" charset="-122"/>
                <a:cs typeface="Times New Roman" panose="02020603050405020304" pitchFamily="18" charset="0"/>
              </a:rPr>
              <a:t>MTU</a:t>
            </a:r>
            <a:r>
              <a:rPr lang="zh-CN" altLang="en-US" dirty="0">
                <a:latin typeface="Times New Roman" panose="02020603050405020304" pitchFamily="18" charset="0"/>
                <a:ea typeface="黑体" panose="02010609060101010101" pitchFamily="2" charset="-122"/>
                <a:cs typeface="Times New Roman" panose="02020603050405020304" pitchFamily="18" charset="0"/>
              </a:rPr>
              <a:t>的限制。</a:t>
            </a:r>
            <a:endParaRPr lang="zh-CN" altLang="en-US" dirty="0">
              <a:latin typeface="Times New Roman" panose="02020603050405020304" pitchFamily="18" charset="0"/>
              <a:ea typeface="黑体" panose="02010609060101010101" pitchFamily="2" charset="-122"/>
              <a:cs typeface="Times New Roman" panose="02020603050405020304" pitchFamily="18" charset="0"/>
            </a:endParaRPr>
          </a:p>
          <a:p>
            <a:pPr lvl="1"/>
            <a:r>
              <a:rPr lang="en-US" altLang="zh-CN" dirty="0">
                <a:latin typeface="Times New Roman" panose="02020603050405020304" pitchFamily="18" charset="0"/>
                <a:ea typeface="黑体" panose="02010609060101010101" pitchFamily="2" charset="-122"/>
                <a:cs typeface="Times New Roman" panose="02020603050405020304" pitchFamily="18" charset="0"/>
              </a:rPr>
              <a:t>(2) </a:t>
            </a:r>
            <a:r>
              <a:rPr lang="zh-CN" altLang="en-US" dirty="0">
                <a:latin typeface="Times New Roman" panose="02020603050405020304" pitchFamily="18" charset="0"/>
                <a:ea typeface="黑体" panose="02010609060101010101" pitchFamily="2" charset="-122"/>
                <a:cs typeface="Times New Roman" panose="02020603050405020304" pitchFamily="18" charset="0"/>
              </a:rPr>
              <a:t>链路控制协议 </a:t>
            </a:r>
            <a:r>
              <a:rPr lang="en-US" altLang="zh-CN" dirty="0">
                <a:latin typeface="Times New Roman" panose="02020603050405020304" pitchFamily="18" charset="0"/>
                <a:ea typeface="黑体" panose="02010609060101010101" pitchFamily="2" charset="-122"/>
                <a:cs typeface="Times New Roman" panose="02020603050405020304" pitchFamily="18" charset="0"/>
              </a:rPr>
              <a:t>LCP (Link Control Protocol)</a:t>
            </a:r>
            <a:r>
              <a:rPr lang="zh-CN" altLang="en-US" dirty="0">
                <a:latin typeface="Times New Roman" panose="02020603050405020304" pitchFamily="18" charset="0"/>
                <a:ea typeface="黑体" panose="02010609060101010101" pitchFamily="2" charset="-122"/>
                <a:cs typeface="Times New Roman" panose="02020603050405020304" pitchFamily="18" charset="0"/>
              </a:rPr>
              <a:t>。</a:t>
            </a:r>
            <a:endParaRPr lang="en-US" altLang="zh-CN" dirty="0">
              <a:latin typeface="Times New Roman" panose="02020603050405020304" pitchFamily="18" charset="0"/>
              <a:ea typeface="黑体" panose="02010609060101010101" pitchFamily="2" charset="-122"/>
              <a:cs typeface="Times New Roman" panose="02020603050405020304" pitchFamily="18" charset="0"/>
            </a:endParaRPr>
          </a:p>
          <a:p>
            <a:pPr lvl="2"/>
            <a:r>
              <a:rPr lang="zh-CN" altLang="en-US" dirty="0">
                <a:latin typeface="Times New Roman" panose="02020603050405020304" pitchFamily="18" charset="0"/>
                <a:ea typeface="黑体" panose="02010609060101010101" pitchFamily="2" charset="-122"/>
                <a:cs typeface="Times New Roman" panose="02020603050405020304" pitchFamily="18" charset="0"/>
              </a:rPr>
              <a:t>用来建立、配置和测试数据链路连接的。</a:t>
            </a:r>
            <a:r>
              <a:rPr lang="en-US" altLang="zh-CN" dirty="0">
                <a:latin typeface="Times New Roman" panose="02020603050405020304" pitchFamily="18" charset="0"/>
                <a:ea typeface="黑体" panose="02010609060101010101" pitchFamily="2" charset="-122"/>
                <a:cs typeface="Times New Roman" panose="02020603050405020304" pitchFamily="18" charset="0"/>
              </a:rPr>
              <a:t>RFC1661</a:t>
            </a:r>
            <a:r>
              <a:rPr lang="zh-CN" altLang="en-US" dirty="0">
                <a:latin typeface="Times New Roman" panose="02020603050405020304" pitchFamily="18" charset="0"/>
                <a:ea typeface="黑体" panose="02010609060101010101" pitchFamily="2" charset="-122"/>
                <a:cs typeface="Times New Roman" panose="02020603050405020304" pitchFamily="18" charset="0"/>
              </a:rPr>
              <a:t>中定义了</a:t>
            </a:r>
            <a:r>
              <a:rPr lang="en-US" altLang="zh-CN" dirty="0">
                <a:latin typeface="Times New Roman" panose="02020603050405020304" pitchFamily="18" charset="0"/>
                <a:ea typeface="黑体" panose="02010609060101010101" pitchFamily="2" charset="-122"/>
                <a:cs typeface="Times New Roman" panose="02020603050405020304" pitchFamily="18" charset="0"/>
              </a:rPr>
              <a:t>11</a:t>
            </a:r>
            <a:r>
              <a:rPr lang="zh-CN" altLang="en-US" dirty="0">
                <a:latin typeface="Times New Roman" panose="02020603050405020304" pitchFamily="18" charset="0"/>
                <a:ea typeface="黑体" panose="02010609060101010101" pitchFamily="2" charset="-122"/>
                <a:cs typeface="Times New Roman" panose="02020603050405020304" pitchFamily="18" charset="0"/>
              </a:rPr>
              <a:t>种类型的分组。</a:t>
            </a:r>
            <a:endParaRPr lang="zh-CN" altLang="en-US" dirty="0">
              <a:latin typeface="Times New Roman" panose="02020603050405020304" pitchFamily="18" charset="0"/>
              <a:ea typeface="黑体" panose="02010609060101010101" pitchFamily="2" charset="-122"/>
              <a:cs typeface="Times New Roman" panose="02020603050405020304" pitchFamily="18" charset="0"/>
            </a:endParaRPr>
          </a:p>
          <a:p>
            <a:pPr lvl="1"/>
            <a:r>
              <a:rPr lang="en-US" altLang="zh-CN" dirty="0">
                <a:latin typeface="Times New Roman" panose="02020603050405020304" pitchFamily="18" charset="0"/>
                <a:ea typeface="黑体" panose="02010609060101010101" pitchFamily="2" charset="-122"/>
                <a:cs typeface="Times New Roman" panose="02020603050405020304" pitchFamily="18" charset="0"/>
              </a:rPr>
              <a:t>(3) </a:t>
            </a:r>
            <a:r>
              <a:rPr lang="zh-CN" altLang="en-US" dirty="0">
                <a:latin typeface="Times New Roman" panose="02020603050405020304" pitchFamily="18" charset="0"/>
                <a:ea typeface="黑体" panose="02010609060101010101" pitchFamily="2" charset="-122"/>
                <a:cs typeface="Times New Roman" panose="02020603050405020304" pitchFamily="18" charset="0"/>
              </a:rPr>
              <a:t>网络控制协议 </a:t>
            </a:r>
            <a:r>
              <a:rPr lang="en-US" altLang="zh-CN" dirty="0">
                <a:latin typeface="Times New Roman" panose="02020603050405020304" pitchFamily="18" charset="0"/>
                <a:ea typeface="黑体" panose="02010609060101010101" pitchFamily="2" charset="-122"/>
                <a:cs typeface="Times New Roman" panose="02020603050405020304" pitchFamily="18" charset="0"/>
              </a:rPr>
              <a:t>NCP (Network Control Protocol)</a:t>
            </a:r>
            <a:r>
              <a:rPr lang="zh-CN" altLang="en-US" dirty="0">
                <a:latin typeface="Times New Roman" panose="02020603050405020304" pitchFamily="18" charset="0"/>
                <a:ea typeface="黑体" panose="02010609060101010101" pitchFamily="2" charset="-122"/>
                <a:cs typeface="Times New Roman" panose="02020603050405020304" pitchFamily="18" charset="0"/>
              </a:rPr>
              <a:t>。</a:t>
            </a:r>
            <a:endParaRPr lang="en-US" altLang="zh-CN" dirty="0">
              <a:latin typeface="Times New Roman" panose="02020603050405020304" pitchFamily="18" charset="0"/>
              <a:ea typeface="黑体" panose="02010609060101010101" pitchFamily="2" charset="-122"/>
              <a:cs typeface="Times New Roman" panose="02020603050405020304" pitchFamily="18" charset="0"/>
            </a:endParaRPr>
          </a:p>
          <a:p>
            <a:pPr lvl="2"/>
            <a:r>
              <a:rPr lang="zh-CN" altLang="en-US"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ea typeface="黑体" panose="02010609060101010101" pitchFamily="2" charset="-122"/>
                <a:cs typeface="Times New Roman" panose="02020603050405020304" pitchFamily="18" charset="0"/>
              </a:rPr>
              <a:t>每一个协议支持不同的网络层协议。</a:t>
            </a:r>
            <a:endParaRPr lang="zh-CN" altLang="en-US"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fld>
            <a:endParaRPr lang="en-US" altLang="zh-CN"/>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5_1"/>
  <p:tag name="KSO_WM_UNIT_ID" val="diagram160564_5*n_h_h_i*1_2_5_1"/>
  <p:tag name="KSO_WM_TEMPLATE_CATEGORY" val="diagram"/>
  <p:tag name="KSO_WM_TEMPLATE_INDEX" val="160564"/>
  <p:tag name="KSO_WM_UNIT_LAYERLEVEL" val="1_1_1_1"/>
  <p:tag name="KSO_WM_TAG_VERSION" val="1.0"/>
  <p:tag name="KSO_WM_BEAUTIFY_FLAG" val="#wm#"/>
  <p:tag name="KSO_WM_UNIT_LINE_FORE_SCHEMECOLOR_INDEX" val="5"/>
  <p:tag name="KSO_WM_UNIT_LINE_FILL_TYPE" val="2"/>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4"/>
  <p:tag name="KSO_WM_UNIT_ID" val="diagram160564_5*n_h_i*1_1_4"/>
  <p:tag name="KSO_WM_TEMPLATE_CATEGORY" val="diagram"/>
  <p:tag name="KSO_WM_TEMPLATE_INDEX" val="160564"/>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5"/>
  <p:tag name="KSO_WM_UNIT_ID" val="diagram160564_5*n_h_i*1_1_5"/>
  <p:tag name="KSO_WM_TEMPLATE_CATEGORY" val="diagram"/>
  <p:tag name="KSO_WM_TEMPLATE_INDEX" val="160564"/>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12.xml><?xml version="1.0" encoding="utf-8"?>
<p:tagLst xmlns:p="http://schemas.openxmlformats.org/presentationml/2006/main">
  <p:tag name="KSO_WM_UNIT_PRESET_TEXT" val="单击此处添加文本具体内容"/>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1_1"/>
  <p:tag name="KSO_WM_UNIT_ID" val="diagram160564_5*n_h_h_f*1_2_1_1"/>
  <p:tag name="KSO_WM_TEMPLATE_CATEGORY" val="diagram"/>
  <p:tag name="KSO_WM_TEMPLATE_INDEX" val="160564"/>
  <p:tag name="KSO_WM_UNIT_LAYERLEVEL" val="1_1_1_1"/>
  <p:tag name="KSO_WM_TAG_VERSION" val="1.0"/>
  <p:tag name="KSO_WM_BEAUTIFY_FLAG" val="#wm#"/>
  <p:tag name="KSO_WM_UNIT_FILL_FORE_SCHEMECOLOR_INDEX" val="5"/>
  <p:tag name="KSO_WM_UNIT_FILL_TYPE" val="1"/>
  <p:tag name="KSO_WM_UNIT_TEXT_FILL_FORE_SCHEMECOLOR_INDEX" val="14"/>
  <p:tag name="KSO_WM_UNIT_TEXT_FILL_TYPE" val="1"/>
</p:tagLst>
</file>

<file path=ppt/tags/tag13.xml><?xml version="1.0" encoding="utf-8"?>
<p:tagLst xmlns:p="http://schemas.openxmlformats.org/presentationml/2006/main">
  <p:tag name="KSO_WM_UNIT_PRESET_TEXT" val="单击此处添加文本具体内容"/>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2_1"/>
  <p:tag name="KSO_WM_UNIT_ID" val="diagram160564_5*n_h_h_f*1_2_2_1"/>
  <p:tag name="KSO_WM_TEMPLATE_CATEGORY" val="diagram"/>
  <p:tag name="KSO_WM_TEMPLATE_INDEX" val="160564"/>
  <p:tag name="KSO_WM_UNIT_LAYERLEVEL" val="1_1_1_1"/>
  <p:tag name="KSO_WM_TAG_VERSION" val="1.0"/>
  <p:tag name="KSO_WM_BEAUTIFY_FLAG" val="#wm#"/>
  <p:tag name="KSO_WM_UNIT_FILL_FORE_SCHEMECOLOR_INDEX" val="6"/>
  <p:tag name="KSO_WM_UNIT_FILL_TYPE" val="1"/>
  <p:tag name="KSO_WM_UNIT_TEXT_FILL_FORE_SCHEMECOLOR_INDEX" val="14"/>
  <p:tag name="KSO_WM_UNIT_TEXT_FILL_TYPE" val="1"/>
</p:tagLst>
</file>

<file path=ppt/tags/tag14.xml><?xml version="1.0" encoding="utf-8"?>
<p:tagLst xmlns:p="http://schemas.openxmlformats.org/presentationml/2006/main">
  <p:tag name="KSO_WM_UNIT_PRESET_TEXT" val="单击此处添加文本具体内容"/>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3_1"/>
  <p:tag name="KSO_WM_UNIT_ID" val="diagram160564_5*n_h_h_f*1_2_3_1"/>
  <p:tag name="KSO_WM_TEMPLATE_CATEGORY" val="diagram"/>
  <p:tag name="KSO_WM_TEMPLATE_INDEX" val="160564"/>
  <p:tag name="KSO_WM_UNIT_LAYERLEVEL" val="1_1_1_1"/>
  <p:tag name="KSO_WM_TAG_VERSION" val="1.0"/>
  <p:tag name="KSO_WM_BEAUTIFY_FLAG" val="#wm#"/>
  <p:tag name="KSO_WM_UNIT_FILL_FORE_SCHEMECOLOR_INDEX" val="7"/>
  <p:tag name="KSO_WM_UNIT_FILL_TYPE" val="1"/>
  <p:tag name="KSO_WM_UNIT_TEXT_FILL_FORE_SCHEMECOLOR_INDEX" val="14"/>
  <p:tag name="KSO_WM_UNIT_TEXT_FILL_TYPE" val="1"/>
</p:tagLst>
</file>

<file path=ppt/tags/tag15.xml><?xml version="1.0" encoding="utf-8"?>
<p:tagLst xmlns:p="http://schemas.openxmlformats.org/presentationml/2006/main">
  <p:tag name="KSO_WM_UNIT_PRESET_TEXT" val="单击此处添加文本具体内容"/>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4_1"/>
  <p:tag name="KSO_WM_UNIT_ID" val="diagram160564_5*n_h_h_f*1_2_4_1"/>
  <p:tag name="KSO_WM_TEMPLATE_CATEGORY" val="diagram"/>
  <p:tag name="KSO_WM_TEMPLATE_INDEX" val="160564"/>
  <p:tag name="KSO_WM_UNIT_LAYERLEVEL" val="1_1_1_1"/>
  <p:tag name="KSO_WM_TAG_VERSION" val="1.0"/>
  <p:tag name="KSO_WM_BEAUTIFY_FLAG" val="#wm#"/>
  <p:tag name="KSO_WM_UNIT_FILL_FORE_SCHEMECOLOR_INDEX" val="8"/>
  <p:tag name="KSO_WM_UNIT_FILL_TYPE" val="1"/>
  <p:tag name="KSO_WM_UNIT_TEXT_FILL_FORE_SCHEMECOLOR_INDEX" val="14"/>
  <p:tag name="KSO_WM_UNIT_TEXT_FILL_TYPE" val="1"/>
</p:tagLst>
</file>

<file path=ppt/tags/tag16.xml><?xml version="1.0" encoding="utf-8"?>
<p:tagLst xmlns:p="http://schemas.openxmlformats.org/presentationml/2006/main">
  <p:tag name="KSO_WM_UNIT_PRESET_TEXT" val="单击此处添加文本具体内容"/>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5_1"/>
  <p:tag name="KSO_WM_UNIT_ID" val="diagram160564_5*n_h_h_f*1_2_5_1"/>
  <p:tag name="KSO_WM_TEMPLATE_CATEGORY" val="diagram"/>
  <p:tag name="KSO_WM_TEMPLATE_INDEX" val="160564"/>
  <p:tag name="KSO_WM_UNIT_LAYERLEVEL" val="1_1_1_1"/>
  <p:tag name="KSO_WM_TAG_VERSION" val="1.0"/>
  <p:tag name="KSO_WM_BEAUTIFY_FLAG" val="#wm#"/>
  <p:tag name="KSO_WM_UNIT_FILL_FORE_SCHEMECOLOR_INDEX" val="9"/>
  <p:tag name="KSO_WM_UNIT_FILL_TYPE" val="1"/>
  <p:tag name="KSO_WM_UNIT_TEXT_FILL_FORE_SCHEMECOLOR_INDEX" val="14"/>
  <p:tag name="KSO_WM_UNIT_TEXT_FILL_TYPE" val="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1_2"/>
  <p:tag name="KSO_WM_UNIT_ID" val="diagram160564_5*n_h_h_i*1_2_1_2"/>
  <p:tag name="KSO_WM_TEMPLATE_CATEGORY" val="diagram"/>
  <p:tag name="KSO_WM_TEMPLATE_INDEX" val="160564"/>
  <p:tag name="KSO_WM_UNIT_LAYERLEVEL" val="1_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TEXT_FILL_FORE_SCHEMECOLOR_INDEX" val="2"/>
  <p:tag name="KSO_WM_UNIT_TEXT_FILL_TYPE" val="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2_2"/>
  <p:tag name="KSO_WM_UNIT_ID" val="diagram160564_5*n_h_h_i*1_2_2_2"/>
  <p:tag name="KSO_WM_TEMPLATE_CATEGORY" val="diagram"/>
  <p:tag name="KSO_WM_TEMPLATE_INDEX" val="160564"/>
  <p:tag name="KSO_WM_UNIT_LAYERLEVEL" val="1_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TEXT_FILL_FORE_SCHEMECOLOR_INDEX" val="2"/>
  <p:tag name="KSO_WM_UNIT_TEXT_FILL_TYPE" val="1"/>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3_2"/>
  <p:tag name="KSO_WM_UNIT_ID" val="diagram160564_5*n_h_h_i*1_2_3_2"/>
  <p:tag name="KSO_WM_TEMPLATE_CATEGORY" val="diagram"/>
  <p:tag name="KSO_WM_TEMPLATE_INDEX" val="160564"/>
  <p:tag name="KSO_WM_UNIT_LAYERLEVEL" val="1_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TEXT_FILL_FORE_SCHEMECOLOR_INDEX" val="2"/>
  <p:tag name="KSO_WM_UNIT_TEXT_FILL_TYPE" val="1"/>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1_1"/>
  <p:tag name="KSO_WM_UNIT_ID" val="diagram160564_5*n_h_h_i*1_2_1_1"/>
  <p:tag name="KSO_WM_TEMPLATE_CATEGORY" val="diagram"/>
  <p:tag name="KSO_WM_TEMPLATE_INDEX" val="160564"/>
  <p:tag name="KSO_WM_UNIT_LAYERLEVEL" val="1_1_1_1"/>
  <p:tag name="KSO_WM_TAG_VERSION" val="1.0"/>
  <p:tag name="KSO_WM_BEAUTIFY_FLAG" val="#wm#"/>
  <p:tag name="KSO_WM_UNIT_LINE_FORE_SCHEMECOLOR_INDEX" val="5"/>
  <p:tag name="KSO_WM_UNIT_LINE_FILL_TYPE" val="2"/>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4_2"/>
  <p:tag name="KSO_WM_UNIT_ID" val="diagram160564_5*n_h_h_i*1_2_4_2"/>
  <p:tag name="KSO_WM_TEMPLATE_CATEGORY" val="diagram"/>
  <p:tag name="KSO_WM_TEMPLATE_INDEX" val="160564"/>
  <p:tag name="KSO_WM_UNIT_LAYERLEVEL" val="1_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TEXT_FILL_FORE_SCHEMECOLOR_INDEX" val="2"/>
  <p:tag name="KSO_WM_UNIT_TEXT_FILL_TYPE" val="1"/>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5_2"/>
  <p:tag name="KSO_WM_UNIT_ID" val="diagram160564_5*n_h_h_i*1_2_5_2"/>
  <p:tag name="KSO_WM_TEMPLATE_CATEGORY" val="diagram"/>
  <p:tag name="KSO_WM_TEMPLATE_INDEX" val="160564"/>
  <p:tag name="KSO_WM_UNIT_LAYERLEVEL" val="1_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TEXT_FILL_FORE_SCHEMECOLOR_INDEX" val="2"/>
  <p:tag name="KSO_WM_UNIT_TEXT_FILL_TYPE" val="1"/>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5_2"/>
  <p:tag name="KSO_WM_UNIT_ID" val="diagram160564_5*n_h_h_i*1_2_5_2"/>
  <p:tag name="KSO_WM_TEMPLATE_CATEGORY" val="diagram"/>
  <p:tag name="KSO_WM_TEMPLATE_INDEX" val="160564"/>
  <p:tag name="KSO_WM_UNIT_LAYERLEVEL" val="1_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TEXT_FILL_FORE_SCHEMECOLOR_INDEX" val="2"/>
  <p:tag name="KSO_WM_UNIT_TEXT_FILL_TYPE" val="1"/>
</p:tagLst>
</file>

<file path=ppt/tags/tag23.xml><?xml version="1.0" encoding="utf-8"?>
<p:tagLst xmlns:p="http://schemas.openxmlformats.org/presentationml/2006/main">
  <p:tag name="KSO_WM_UNIT_PRESET_TEXT" val="单击此处添加文本具体内容"/>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1_1"/>
  <p:tag name="KSO_WM_UNIT_ID" val="diagram160564_5*n_h_h_f*1_2_1_1"/>
  <p:tag name="KSO_WM_TEMPLATE_CATEGORY" val="diagram"/>
  <p:tag name="KSO_WM_TEMPLATE_INDEX" val="160564"/>
  <p:tag name="KSO_WM_UNIT_LAYERLEVEL" val="1_1_1_1"/>
  <p:tag name="KSO_WM_TAG_VERSION" val="1.0"/>
  <p:tag name="KSO_WM_BEAUTIFY_FLAG" val="#wm#"/>
  <p:tag name="KSO_WM_UNIT_FILL_FORE_SCHEMECOLOR_INDEX" val="5"/>
  <p:tag name="KSO_WM_UNIT_FILL_TYPE" val="1"/>
  <p:tag name="KSO_WM_UNIT_TEXT_FILL_FORE_SCHEMECOLOR_INDEX" val="14"/>
  <p:tag name="KSO_WM_UNIT_TEXT_FILL_TYPE" val="1"/>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2_1"/>
  <p:tag name="KSO_WM_UNIT_ID" val="diagram160564_5*n_h_h_i*1_2_2_1"/>
  <p:tag name="KSO_WM_TEMPLATE_CATEGORY" val="diagram"/>
  <p:tag name="KSO_WM_TEMPLATE_INDEX" val="160564"/>
  <p:tag name="KSO_WM_UNIT_LAYERLEVEL" val="1_1_1_1"/>
  <p:tag name="KSO_WM_TAG_VERSION" val="1.0"/>
  <p:tag name="KSO_WM_BEAUTIFY_FLAG" val="#wm#"/>
  <p:tag name="KSO_WM_UNIT_LINE_FORE_SCHEMECOLOR_INDEX" val="5"/>
  <p:tag name="KSO_WM_UNIT_LINE_FILL_TYPE" val="2"/>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3_1"/>
  <p:tag name="KSO_WM_UNIT_ID" val="diagram160564_5*n_h_h_i*1_2_3_1"/>
  <p:tag name="KSO_WM_TEMPLATE_CATEGORY" val="diagram"/>
  <p:tag name="KSO_WM_TEMPLATE_INDEX" val="160564"/>
  <p:tag name="KSO_WM_UNIT_LAYERLEVEL" val="1_1_1_1"/>
  <p:tag name="KSO_WM_TAG_VERSION" val="1.0"/>
  <p:tag name="KSO_WM_BEAUTIFY_FLAG" val="#wm#"/>
  <p:tag name="KSO_WM_UNIT_LINE_FORE_SCHEMECOLOR_INDEX" val="5"/>
  <p:tag name="KSO_WM_UNIT_LINE_FILL_TYPE" val="2"/>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4_1"/>
  <p:tag name="KSO_WM_UNIT_ID" val="diagram160564_5*n_h_h_i*1_2_4_1"/>
  <p:tag name="KSO_WM_TEMPLATE_CATEGORY" val="diagram"/>
  <p:tag name="KSO_WM_TEMPLATE_INDEX" val="160564"/>
  <p:tag name="KSO_WM_UNIT_LAYERLEVEL" val="1_1_1_1"/>
  <p:tag name="KSO_WM_TAG_VERSION" val="1.0"/>
  <p:tag name="KSO_WM_BEAUTIFY_FLAG" val="#wm#"/>
  <p:tag name="KSO_WM_UNIT_LINE_FORE_SCHEMECOLOR_INDEX" val="5"/>
  <p:tag name="KSO_WM_UNIT_LINE_FILL_TYPE" val="2"/>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5_1"/>
  <p:tag name="KSO_WM_UNIT_ID" val="diagram160564_5*n_h_h_i*1_2_5_1"/>
  <p:tag name="KSO_WM_TEMPLATE_CATEGORY" val="diagram"/>
  <p:tag name="KSO_WM_TEMPLATE_INDEX" val="160564"/>
  <p:tag name="KSO_WM_UNIT_LAYERLEVEL" val="1_1_1_1"/>
  <p:tag name="KSO_WM_TAG_VERSION" val="1.0"/>
  <p:tag name="KSO_WM_BEAUTIFY_FLAG" val="#wm#"/>
  <p:tag name="KSO_WM_UNIT_LINE_FORE_SCHEMECOLOR_INDEX" val="5"/>
  <p:tag name="KSO_WM_UNIT_LINE_FILL_TYPE" val="2"/>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1"/>
  <p:tag name="KSO_WM_UNIT_ID" val="diagram160564_5*n_h_i*1_1_1"/>
  <p:tag name="KSO_WM_TEMPLATE_CATEGORY" val="diagram"/>
  <p:tag name="KSO_WM_TEMPLATE_INDEX" val="160564"/>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2"/>
  <p:tag name="KSO_WM_UNIT_ID" val="diagram160564_5*n_h_i*1_1_2"/>
  <p:tag name="KSO_WM_TEMPLATE_CATEGORY" val="diagram"/>
  <p:tag name="KSO_WM_TEMPLATE_INDEX" val="160564"/>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3"/>
  <p:tag name="KSO_WM_UNIT_ID" val="diagram160564_5*n_h_i*1_1_3"/>
  <p:tag name="KSO_WM_TEMPLATE_CATEGORY" val="diagram"/>
  <p:tag name="KSO_WM_TEMPLATE_INDEX" val="160564"/>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heme/_rels/theme1.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中北大学教案3">
  <a:themeElements>
    <a:clrScheme name="视差">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视差">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视差">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中北大学教案</Template>
  <TotalTime>0</TotalTime>
  <Words>3879</Words>
  <Application>WPS 演示</Application>
  <PresentationFormat>A4 纸张(210x297 毫米)</PresentationFormat>
  <Paragraphs>373</Paragraphs>
  <Slides>23</Slides>
  <Notes>149</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vt:i4>
      </vt:variant>
      <vt:variant>
        <vt:lpstr>幻灯片标题</vt:lpstr>
      </vt:variant>
      <vt:variant>
        <vt:i4>23</vt:i4>
      </vt:variant>
    </vt:vector>
  </HeadingPairs>
  <TitlesOfParts>
    <vt:vector size="39" baseType="lpstr">
      <vt:lpstr>Arial</vt:lpstr>
      <vt:lpstr>宋体</vt:lpstr>
      <vt:lpstr>Wingdings</vt:lpstr>
      <vt:lpstr>Corbel</vt:lpstr>
      <vt:lpstr>Times New Roman</vt:lpstr>
      <vt:lpstr>Tahoma</vt:lpstr>
      <vt:lpstr>Arial</vt:lpstr>
      <vt:lpstr>黑体</vt:lpstr>
      <vt:lpstr>Helvetica</vt:lpstr>
      <vt:lpstr>华文行楷</vt:lpstr>
      <vt:lpstr>华文楷体</vt:lpstr>
      <vt:lpstr>微软雅黑</vt:lpstr>
      <vt:lpstr>Arial Unicode MS</vt:lpstr>
      <vt:lpstr>造字工房言宋体</vt:lpstr>
      <vt:lpstr>中北大学教案3</vt:lpstr>
      <vt:lpstr>Visio.Drawing.11</vt:lpstr>
      <vt:lpstr>计算机网络</vt:lpstr>
      <vt:lpstr>PowerPoint 演示文稿</vt:lpstr>
      <vt:lpstr>3.2  点到点信道的数据链路</vt:lpstr>
      <vt:lpstr>3.2.1  PPP 协议的特点 </vt:lpstr>
      <vt:lpstr>PowerPoint 演示文稿</vt:lpstr>
      <vt:lpstr>用户到 ISP 的链路使用 PPP 协议 </vt:lpstr>
      <vt:lpstr>1. PPP 协议应满足的需求 </vt:lpstr>
      <vt:lpstr>1. PPP 协议应满足的需求 </vt:lpstr>
      <vt:lpstr>2. PPP 协议的组成 </vt:lpstr>
      <vt:lpstr>PPP的协议体系 </vt:lpstr>
      <vt:lpstr>PPP的协议体系</vt:lpstr>
      <vt:lpstr>HDLC 的帧结构</vt:lpstr>
      <vt:lpstr>3.2.2   PPP 协议的帧格式</vt:lpstr>
      <vt:lpstr>PPP 协议的帧格式</vt:lpstr>
      <vt:lpstr>PPP的协议体系</vt:lpstr>
      <vt:lpstr>透明传输问题 </vt:lpstr>
      <vt:lpstr>字节填充 </vt:lpstr>
      <vt:lpstr>零比特填充 </vt:lpstr>
      <vt:lpstr>零比特填充 </vt:lpstr>
      <vt:lpstr> 3.2.3   PPP 协议的工作状态 </vt:lpstr>
      <vt:lpstr>PowerPoint 演示文稿</vt:lpstr>
      <vt:lpstr>PPP会话建立的过程 </vt:lpstr>
      <vt:lpstr>PPP会话建立的过程 </vt:lpstr>
    </vt:vector>
  </TitlesOfParts>
  <Company>920</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3  章  数据链路层</dc:title>
  <dc:creator>920</dc:creator>
  <cp:lastModifiedBy>黄花鱼</cp:lastModifiedBy>
  <cp:revision>324</cp:revision>
  <dcterms:created xsi:type="dcterms:W3CDTF">2016-10-04T02:36:00Z</dcterms:created>
  <dcterms:modified xsi:type="dcterms:W3CDTF">2021-03-14T09:26:10Z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TC060874522052</vt:lpwstr>
  </property>
  <property fmtid="{D5CDD505-2E9C-101B-9397-08002B2CF9AE}" pid="3" name="KSOProductBuildVer">
    <vt:lpwstr>2052-11.1.0.10356</vt:lpwstr>
  </property>
  <property fmtid="{D5CDD505-2E9C-101B-9397-08002B2CF9AE}" pid="4" name="ICV">
    <vt:lpwstr>48A3A1BD410F4E82A13525F0484D4C10</vt:lpwstr>
  </property>
</Properties>
</file>