
<file path=[Content_Types].xml><?xml version="1.0" encoding="utf-8"?>
<Types xmlns="http://schemas.openxmlformats.org/package/2006/content-types">
  <Default Extension="jpeg" ContentType="image/jpeg"/>
  <Default Extension="JPG" ContentType="image/.jp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handoutMasters/handoutMaster1.xml" ContentType="application/vnd.openxmlformats-officedocument.presentationml.handoutMaster+xml"/>
  <Override PartName="/ppt/media/image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8"/>
  </p:notesMasterIdLst>
  <p:handoutMasterIdLst>
    <p:handoutMasterId r:id="rId62"/>
  </p:handoutMasterIdLst>
  <p:sldIdLst>
    <p:sldId id="1022" r:id="rId3"/>
    <p:sldId id="1410" r:id="rId4"/>
    <p:sldId id="1407" r:id="rId5"/>
    <p:sldId id="1466" r:id="rId6"/>
    <p:sldId id="259" r:id="rId7"/>
    <p:sldId id="260" r:id="rId9"/>
    <p:sldId id="261" r:id="rId10"/>
    <p:sldId id="262" r:id="rId11"/>
    <p:sldId id="263" r:id="rId12"/>
    <p:sldId id="264" r:id="rId13"/>
    <p:sldId id="265" r:id="rId14"/>
    <p:sldId id="266" r:id="rId15"/>
    <p:sldId id="928" r:id="rId16"/>
    <p:sldId id="929" r:id="rId17"/>
    <p:sldId id="1024" r:id="rId18"/>
    <p:sldId id="930" r:id="rId19"/>
    <p:sldId id="931" r:id="rId20"/>
    <p:sldId id="932" r:id="rId21"/>
    <p:sldId id="933" r:id="rId22"/>
    <p:sldId id="934" r:id="rId23"/>
    <p:sldId id="935" r:id="rId24"/>
    <p:sldId id="936" r:id="rId25"/>
    <p:sldId id="937" r:id="rId26"/>
    <p:sldId id="1025" r:id="rId27"/>
    <p:sldId id="1026" r:id="rId28"/>
    <p:sldId id="1027" r:id="rId29"/>
    <p:sldId id="938" r:id="rId30"/>
    <p:sldId id="939" r:id="rId31"/>
    <p:sldId id="940" r:id="rId32"/>
    <p:sldId id="941" r:id="rId33"/>
    <p:sldId id="942" r:id="rId34"/>
    <p:sldId id="943" r:id="rId35"/>
    <p:sldId id="946" r:id="rId36"/>
    <p:sldId id="944" r:id="rId37"/>
    <p:sldId id="947" r:id="rId38"/>
    <p:sldId id="945" r:id="rId39"/>
    <p:sldId id="948" r:id="rId40"/>
    <p:sldId id="949" r:id="rId41"/>
    <p:sldId id="950" r:id="rId42"/>
    <p:sldId id="1028" r:id="rId43"/>
    <p:sldId id="951" r:id="rId44"/>
    <p:sldId id="952" r:id="rId45"/>
    <p:sldId id="953" r:id="rId46"/>
    <p:sldId id="954" r:id="rId47"/>
    <p:sldId id="1029" r:id="rId48"/>
    <p:sldId id="1030" r:id="rId49"/>
    <p:sldId id="955" r:id="rId50"/>
    <p:sldId id="956" r:id="rId51"/>
    <p:sldId id="957" r:id="rId52"/>
    <p:sldId id="958" r:id="rId53"/>
    <p:sldId id="959" r:id="rId54"/>
    <p:sldId id="960" r:id="rId55"/>
    <p:sldId id="961" r:id="rId56"/>
    <p:sldId id="962" r:id="rId57"/>
    <p:sldId id="963" r:id="rId58"/>
    <p:sldId id="964" r:id="rId59"/>
    <p:sldId id="965" r:id="rId60"/>
    <p:sldId id="966" r:id="rId61"/>
  </p:sldIdLst>
  <p:sldSz cx="9906000" cy="6858000" type="A4"/>
  <p:notesSz cx="7010400" cy="9296400"/>
  <p:defaultTextStyle>
    <a:defPPr>
      <a:defRPr lang="en-US"/>
    </a:defPPr>
    <a:lvl1pPr algn="l" defTabSz="457200" rtl="0" eaLnBrk="0" fontAlgn="base" hangingPunct="0">
      <a:spcBef>
        <a:spcPct val="0"/>
      </a:spcBef>
      <a:spcAft>
        <a:spcPct val="0"/>
      </a:spcAft>
      <a:defRPr kern="1200">
        <a:solidFill>
          <a:schemeClr val="tx1"/>
        </a:solidFill>
        <a:latin typeface="Corbel" panose="020B0503020204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orbel" panose="020B0503020204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orbel" panose="020B0503020204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orbel" panose="020B0503020204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orbel" panose="020B0503020204020204" pitchFamily="34" charset="0"/>
        <a:ea typeface="+mn-ea"/>
        <a:cs typeface="+mn-cs"/>
      </a:defRPr>
    </a:lvl5pPr>
    <a:lvl6pPr marL="2286000" algn="l" defTabSz="914400" rtl="0" eaLnBrk="1" latinLnBrk="0" hangingPunct="1">
      <a:defRPr kern="1200">
        <a:solidFill>
          <a:schemeClr val="tx1"/>
        </a:solidFill>
        <a:latin typeface="Corbel" panose="020B0503020204020204" pitchFamily="34" charset="0"/>
        <a:ea typeface="+mn-ea"/>
        <a:cs typeface="+mn-cs"/>
      </a:defRPr>
    </a:lvl6pPr>
    <a:lvl7pPr marL="2743200" algn="l" defTabSz="914400" rtl="0" eaLnBrk="1" latinLnBrk="0" hangingPunct="1">
      <a:defRPr kern="1200">
        <a:solidFill>
          <a:schemeClr val="tx1"/>
        </a:solidFill>
        <a:latin typeface="Corbel" panose="020B0503020204020204" pitchFamily="34" charset="0"/>
        <a:ea typeface="+mn-ea"/>
        <a:cs typeface="+mn-cs"/>
      </a:defRPr>
    </a:lvl7pPr>
    <a:lvl8pPr marL="3200400" algn="l" defTabSz="914400" rtl="0" eaLnBrk="1" latinLnBrk="0" hangingPunct="1">
      <a:defRPr kern="1200">
        <a:solidFill>
          <a:schemeClr val="tx1"/>
        </a:solidFill>
        <a:latin typeface="Corbel" panose="020B0503020204020204" pitchFamily="34" charset="0"/>
        <a:ea typeface="+mn-ea"/>
        <a:cs typeface="+mn-cs"/>
      </a:defRPr>
    </a:lvl8pPr>
    <a:lvl9pPr marL="3657600" algn="l" defTabSz="914400" rtl="0" eaLnBrk="1" latinLnBrk="0" hangingPunct="1">
      <a:defRPr kern="1200">
        <a:solidFill>
          <a:schemeClr val="tx1"/>
        </a:solidFill>
        <a:latin typeface="Corbel" panose="020B0503020204020204" pitchFamily="34" charset="0"/>
        <a:ea typeface="+mn-ea"/>
        <a:cs typeface="+mn-cs"/>
      </a:defRPr>
    </a:lvl9pPr>
  </p:defaultTextStyle>
  <p:extLst>
    <p:ext uri="{521415D9-36F7-43E2-AB2F-B90AF26B5E84}">
      <p14:sectionLst xmlns:p14="http://schemas.microsoft.com/office/powerpoint/2010/main">
        <p14:section name="默认节" id="{3E53C28C-C02E-4F3C-B6BE-C9A97CA4C7E4}">
          <p14:sldIdLst>
            <p14:sldId id="1022"/>
            <p14:sldId id="1410"/>
            <p14:sldId id="1407"/>
            <p14:sldId id="1466"/>
            <p14:sldId id="259"/>
            <p14:sldId id="260"/>
            <p14:sldId id="261"/>
            <p14:sldId id="262"/>
            <p14:sldId id="263"/>
            <p14:sldId id="264"/>
            <p14:sldId id="265"/>
            <p14:sldId id="266"/>
            <p14:sldId id="928"/>
            <p14:sldId id="929"/>
            <p14:sldId id="1024"/>
            <p14:sldId id="930"/>
            <p14:sldId id="931"/>
            <p14:sldId id="932"/>
            <p14:sldId id="933"/>
            <p14:sldId id="934"/>
            <p14:sldId id="935"/>
            <p14:sldId id="936"/>
            <p14:sldId id="937"/>
            <p14:sldId id="1025"/>
            <p14:sldId id="1026"/>
            <p14:sldId id="1027"/>
            <p14:sldId id="938"/>
            <p14:sldId id="939"/>
            <p14:sldId id="940"/>
            <p14:sldId id="941"/>
            <p14:sldId id="942"/>
            <p14:sldId id="943"/>
            <p14:sldId id="946"/>
            <p14:sldId id="944"/>
            <p14:sldId id="947"/>
            <p14:sldId id="945"/>
            <p14:sldId id="948"/>
            <p14:sldId id="949"/>
            <p14:sldId id="950"/>
            <p14:sldId id="1028"/>
            <p14:sldId id="951"/>
            <p14:sldId id="952"/>
            <p14:sldId id="953"/>
            <p14:sldId id="954"/>
            <p14:sldId id="1029"/>
            <p14:sldId id="1030"/>
            <p14:sldId id="955"/>
            <p14:sldId id="956"/>
            <p14:sldId id="957"/>
            <p14:sldId id="958"/>
            <p14:sldId id="959"/>
            <p14:sldId id="960"/>
            <p14:sldId id="961"/>
            <p14:sldId id="962"/>
            <p14:sldId id="963"/>
            <p14:sldId id="964"/>
            <p14:sldId id="965"/>
            <p14:sldId id="966"/>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x" initials="a" lastIdx="18" clrIdx="0"/>
  <p:cmAuthor id="2" name="AN DAOXIN" initials="AD" lastIdx="7"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FFFF66"/>
    <a:srgbClr val="0000CC"/>
    <a:srgbClr val="000099"/>
    <a:srgbClr val="66FF66"/>
    <a:srgbClr val="66FF33"/>
    <a:srgbClr val="0000FF"/>
    <a:srgbClr val="6699FF"/>
    <a:srgbClr val="000066"/>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62" autoAdjust="0"/>
    <p:restoredTop sz="87006" autoAdjust="0"/>
  </p:normalViewPr>
  <p:slideViewPr>
    <p:cSldViewPr>
      <p:cViewPr varScale="1">
        <p:scale>
          <a:sx n="58" d="100"/>
          <a:sy n="58" d="100"/>
        </p:scale>
        <p:origin x="1216" y="76"/>
      </p:cViewPr>
      <p:guideLst>
        <p:guide orient="horz" pos="2121"/>
        <p:guide pos="3137"/>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56" d="100"/>
          <a:sy n="56" d="100"/>
        </p:scale>
        <p:origin x="-1830" y="-96"/>
      </p:cViewPr>
      <p:guideLst>
        <p:guide orient="horz" pos="2874"/>
        <p:guide pos="222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6" Type="http://schemas.openxmlformats.org/officeDocument/2006/relationships/commentAuthors" Target="commentAuthors.xml"/><Relationship Id="rId65" Type="http://schemas.openxmlformats.org/officeDocument/2006/relationships/tableStyles" Target="tableStyles.xml"/><Relationship Id="rId64" Type="http://schemas.openxmlformats.org/officeDocument/2006/relationships/viewProps" Target="viewProps.xml"/><Relationship Id="rId63" Type="http://schemas.openxmlformats.org/officeDocument/2006/relationships/presProps" Target="presProps.xml"/><Relationship Id="rId62" Type="http://schemas.openxmlformats.org/officeDocument/2006/relationships/handoutMaster" Target="handoutMasters/handoutMaster1.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9-04-04T22:19:01.274" idx="1">
    <p:pos x="10" y="10"/>
    <p:text>17计算机第十三次课程开始</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a:latin typeface="宋体" panose="02010600030101010101" pitchFamily="2" charset="-122"/>
              </a:defRPr>
            </a:lvl1pPr>
          </a:lstStyle>
          <a:p>
            <a:endParaRPr lang="zh-CN" altLang="en-US"/>
          </a:p>
        </p:txBody>
      </p:sp>
      <p:sp>
        <p:nvSpPr>
          <p:cNvPr id="25603"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latin typeface="宋体" panose="02010600030101010101" pitchFamily="2" charset="-122"/>
              </a:defRPr>
            </a:lvl1pPr>
          </a:lstStyle>
          <a:p>
            <a:endParaRPr lang="en-US" altLang="zh-CN" dirty="0"/>
          </a:p>
        </p:txBody>
      </p:sp>
      <p:sp>
        <p:nvSpPr>
          <p:cNvPr id="25604"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atin typeface="宋体" panose="02010600030101010101" pitchFamily="2" charset="-122"/>
              </a:defRPr>
            </a:lvl1pPr>
          </a:lstStyle>
          <a:p>
            <a:endParaRPr lang="en-US" altLang="zh-CN" dirty="0"/>
          </a:p>
        </p:txBody>
      </p:sp>
      <p:sp>
        <p:nvSpPr>
          <p:cNvPr id="25605"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latin typeface="宋体" panose="02010600030101010101" pitchFamily="2" charset="-122"/>
              </a:defRPr>
            </a:lvl1pPr>
          </a:lstStyle>
          <a:p>
            <a:fld id="{E4C64EE1-592A-45A9-9E8D-8A110C604C90}" type="slidenum">
              <a:rPr lang="zh-CN" altLang="en-US"/>
            </a:fld>
            <a:endParaRPr lang="en-US" altLang="zh-CN"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a:latin typeface="宋体" panose="02010600030101010101" pitchFamily="2" charset="-122"/>
              </a:defRPr>
            </a:lvl1pPr>
          </a:lstStyle>
          <a:p>
            <a:endParaRPr lang="zh-CN" altLang="en-US"/>
          </a:p>
        </p:txBody>
      </p:sp>
      <p:sp>
        <p:nvSpPr>
          <p:cNvPr id="2355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latin typeface="宋体" panose="02010600030101010101" pitchFamily="2" charset="-122"/>
              </a:defRPr>
            </a:lvl1pPr>
          </a:lstStyle>
          <a:p>
            <a:endParaRPr lang="en-US" altLang="zh-CN" dirty="0"/>
          </a:p>
        </p:txBody>
      </p:sp>
      <p:sp>
        <p:nvSpPr>
          <p:cNvPr id="23556" name="Rectangle 4"/>
          <p:cNvSpPr>
            <a:spLocks noGrp="1" noRot="1" noChangeAspect="1" noChangeArrowheads="1" noTextEdit="1"/>
          </p:cNvSpPr>
          <p:nvPr>
            <p:ph type="sldImg" idx="2"/>
          </p:nvPr>
        </p:nvSpPr>
        <p:spPr bwMode="auto">
          <a:xfrm>
            <a:off x="987425" y="696913"/>
            <a:ext cx="5035550" cy="3486150"/>
          </a:xfrm>
          <a:prstGeom prst="rect">
            <a:avLst/>
          </a:prstGeom>
          <a:no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endParaRPr lang="en-US" altLang="zh-CN"/>
          </a:p>
          <a:p>
            <a:pPr lvl="1"/>
            <a:r>
              <a:rPr lang="en-US" altLang="zh-CN"/>
              <a:t>5656</a:t>
            </a:r>
            <a:endParaRPr lang="en-US" altLang="zh-CN"/>
          </a:p>
          <a:p>
            <a:pPr lvl="2"/>
            <a:r>
              <a:rPr lang="zh-CN" altLang="en-US"/>
              <a:t>第三级</a:t>
            </a:r>
            <a:endParaRPr lang="en-US" altLang="zh-CN"/>
          </a:p>
          <a:p>
            <a:pPr lvl="3"/>
            <a:r>
              <a:rPr lang="zh-CN" altLang="en-US"/>
              <a:t>第四级</a:t>
            </a:r>
            <a:endParaRPr lang="en-US" altLang="zh-CN"/>
          </a:p>
          <a:p>
            <a:pPr lvl="4"/>
            <a:r>
              <a:rPr lang="zh-CN" altLang="en-US"/>
              <a:t>第五级</a:t>
            </a:r>
            <a:endParaRPr lang="en-US" altLang="zh-CN"/>
          </a:p>
        </p:txBody>
      </p:sp>
      <p:sp>
        <p:nvSpPr>
          <p:cNvPr id="2355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atin typeface="宋体" panose="02010600030101010101" pitchFamily="2" charset="-122"/>
              </a:defRPr>
            </a:lvl1pPr>
          </a:lstStyle>
          <a:p>
            <a:endParaRPr lang="en-US" altLang="zh-CN" dirty="0"/>
          </a:p>
        </p:txBody>
      </p:sp>
      <p:sp>
        <p:nvSpPr>
          <p:cNvPr id="2355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latin typeface="宋体" panose="02010600030101010101" pitchFamily="2" charset="-122"/>
              </a:defRPr>
            </a:lvl1pPr>
          </a:lstStyle>
          <a:p>
            <a:fld id="{8DA2099C-E03D-4BEA-80BD-EC59252D8E32}" type="slidenum">
              <a:rPr lang="zh-CN" altLang="en-US"/>
            </a:fld>
            <a:endParaRPr lang="en-US" altLang="zh-CN" dirty="0"/>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F7086A1-AA6B-4540-9AEA-06C3FCB8888D}" type="slidenum">
              <a:rPr lang="en-US" altLang="zh-CN"/>
            </a:fld>
            <a:endParaRPr lang="en-US" altLang="zh-CN" dirty="0"/>
          </a:p>
        </p:txBody>
      </p:sp>
      <p:sp>
        <p:nvSpPr>
          <p:cNvPr id="935938" name="Rectangle 2"/>
          <p:cNvSpPr>
            <a:spLocks noGrp="1" noRot="1" noChangeAspect="1" noChangeArrowheads="1" noTextEdit="1"/>
          </p:cNvSpPr>
          <p:nvPr>
            <p:ph type="sldImg"/>
          </p:nvPr>
        </p:nvSpPr>
        <p:spPr/>
      </p:sp>
      <p:sp>
        <p:nvSpPr>
          <p:cNvPr id="935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49F115C-B1A8-4482-AF6F-686591AE2EE0}" type="slidenum">
              <a:rPr lang="en-US" altLang="zh-CN"/>
            </a:fld>
            <a:endParaRPr lang="en-US" altLang="zh-CN" dirty="0"/>
          </a:p>
        </p:txBody>
      </p:sp>
      <p:sp>
        <p:nvSpPr>
          <p:cNvPr id="969730" name="Rectangle 2"/>
          <p:cNvSpPr>
            <a:spLocks noGrp="1" noRot="1" noChangeAspect="1" noChangeArrowheads="1" noTextEdit="1"/>
          </p:cNvSpPr>
          <p:nvPr>
            <p:ph type="sldImg"/>
          </p:nvPr>
        </p:nvSpPr>
        <p:spPr/>
      </p:sp>
      <p:sp>
        <p:nvSpPr>
          <p:cNvPr id="969731"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18"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56920" indent="-291465" eaLnBrk="0" hangingPunct="0">
              <a:defRPr>
                <a:solidFill>
                  <a:schemeClr val="tx1"/>
                </a:solidFill>
                <a:latin typeface="Arial" panose="020B0604020202020204" pitchFamily="34" charset="0"/>
                <a:ea typeface="宋体" panose="02010600030101010101" pitchFamily="2" charset="-122"/>
              </a:defRPr>
            </a:lvl2pPr>
            <a:lvl3pPr marL="1164590" indent="-233045" eaLnBrk="0" hangingPunct="0">
              <a:defRPr>
                <a:solidFill>
                  <a:schemeClr val="tx1"/>
                </a:solidFill>
                <a:latin typeface="Arial" panose="020B0604020202020204" pitchFamily="34" charset="0"/>
                <a:ea typeface="宋体" panose="02010600030101010101" pitchFamily="2" charset="-122"/>
              </a:defRPr>
            </a:lvl3pPr>
            <a:lvl4pPr marL="1630680" indent="-233045" eaLnBrk="0" hangingPunct="0">
              <a:defRPr>
                <a:solidFill>
                  <a:schemeClr val="tx1"/>
                </a:solidFill>
                <a:latin typeface="Arial" panose="020B0604020202020204" pitchFamily="34" charset="0"/>
                <a:ea typeface="宋体" panose="02010600030101010101" pitchFamily="2" charset="-122"/>
              </a:defRPr>
            </a:lvl4pPr>
            <a:lvl5pPr marL="2096770" indent="-233045" eaLnBrk="0" hangingPunct="0">
              <a:defRPr>
                <a:solidFill>
                  <a:schemeClr val="tx1"/>
                </a:solidFill>
                <a:latin typeface="Arial" panose="020B0604020202020204" pitchFamily="34" charset="0"/>
                <a:ea typeface="宋体" panose="02010600030101010101" pitchFamily="2" charset="-122"/>
              </a:defRPr>
            </a:lvl5pPr>
            <a:lvl6pPr marL="2562225" indent="-23304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3028315" indent="-23304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94405" indent="-23304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959860" indent="-23304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1B2D5AC9-CF7B-4C82-8775-AC75D13469AB}" type="slidenum">
              <a:rPr lang="en-US" altLang="zh-CN" smtClean="0"/>
            </a:fld>
            <a:endParaRPr lang="en-US" altLang="zh-CN" dirty="0"/>
          </a:p>
        </p:txBody>
      </p:sp>
      <p:sp>
        <p:nvSpPr>
          <p:cNvPr id="649219" name="Rectangle 2"/>
          <p:cNvSpPr>
            <a:spLocks noGrp="1" noRot="1" noChangeAspect="1" noChangeArrowheads="1" noTextEdit="1"/>
          </p:cNvSpPr>
          <p:nvPr>
            <p:ph type="sldImg"/>
          </p:nvPr>
        </p:nvSpPr>
        <p:spPr/>
      </p:sp>
      <p:sp>
        <p:nvSpPr>
          <p:cNvPr id="649220" name="Rectangle 3"/>
          <p:cNvSpPr>
            <a:spLocks noGrp="1" noChangeArrowheads="1"/>
          </p:cNvSpPr>
          <p:nvPr>
            <p:ph type="body" idx="1"/>
          </p:nvPr>
        </p:nvSpPr>
        <p:spPr>
          <a:noFill/>
        </p:spPr>
        <p:txBody>
          <a:bodyPr/>
          <a:lstStyle/>
          <a:p>
            <a:endParaRPr lang="zh-CN" altLang="zh-CN">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AD2D9CB-01EE-47AE-8C6B-2DCB5BA06C7B}" type="slidenum">
              <a:rPr lang="en-US" altLang="zh-CN"/>
            </a:fld>
            <a:endParaRPr lang="en-US" altLang="zh-CN" dirty="0"/>
          </a:p>
        </p:txBody>
      </p:sp>
      <p:sp>
        <p:nvSpPr>
          <p:cNvPr id="684034" name="Rectangle 2"/>
          <p:cNvSpPr>
            <a:spLocks noGrp="1" noRot="1" noChangeAspect="1" noChangeArrowheads="1" noTextEdit="1"/>
          </p:cNvSpPr>
          <p:nvPr>
            <p:ph type="sldImg"/>
          </p:nvPr>
        </p:nvSpPr>
        <p:spPr/>
      </p:sp>
      <p:sp>
        <p:nvSpPr>
          <p:cNvPr id="6840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F05A3CA-4906-47B0-B299-861D534F74E5}" type="slidenum">
              <a:rPr lang="en-US" altLang="zh-CN"/>
            </a:fld>
            <a:endParaRPr lang="en-US" altLang="zh-CN"/>
          </a:p>
        </p:txBody>
      </p:sp>
      <p:sp>
        <p:nvSpPr>
          <p:cNvPr id="685058" name="Rectangle 2"/>
          <p:cNvSpPr>
            <a:spLocks noGrp="1" noRot="1" noChangeAspect="1" noChangeArrowheads="1" noTextEdit="1"/>
          </p:cNvSpPr>
          <p:nvPr>
            <p:ph type="sldImg"/>
          </p:nvPr>
        </p:nvSpPr>
        <p:spPr/>
      </p:sp>
      <p:sp>
        <p:nvSpPr>
          <p:cNvPr id="6850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A0CC06B-C195-4110-BBDD-CC41AE4B9711}" type="slidenum">
              <a:rPr lang="en-US" altLang="zh-CN"/>
            </a:fld>
            <a:endParaRPr lang="en-US" altLang="zh-CN"/>
          </a:p>
        </p:txBody>
      </p:sp>
      <p:sp>
        <p:nvSpPr>
          <p:cNvPr id="686082" name="Rectangle 2"/>
          <p:cNvSpPr>
            <a:spLocks noGrp="1" noRot="1" noChangeAspect="1" noChangeArrowheads="1" noTextEdit="1"/>
          </p:cNvSpPr>
          <p:nvPr>
            <p:ph type="sldImg"/>
          </p:nvPr>
        </p:nvSpPr>
        <p:spPr/>
      </p:sp>
      <p:sp>
        <p:nvSpPr>
          <p:cNvPr id="6860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ED89B19-15FF-4323-A679-71274F8177B0}" type="slidenum">
              <a:rPr lang="en-US" altLang="zh-CN"/>
            </a:fld>
            <a:endParaRPr lang="en-US" altLang="zh-CN"/>
          </a:p>
        </p:txBody>
      </p:sp>
      <p:sp>
        <p:nvSpPr>
          <p:cNvPr id="687106" name="Rectangle 2"/>
          <p:cNvSpPr>
            <a:spLocks noGrp="1" noRot="1" noChangeAspect="1" noChangeArrowheads="1" noTextEdit="1"/>
          </p:cNvSpPr>
          <p:nvPr>
            <p:ph type="sldImg"/>
          </p:nvPr>
        </p:nvSpPr>
        <p:spPr/>
      </p:sp>
      <p:sp>
        <p:nvSpPr>
          <p:cNvPr id="6871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3058780-E170-4550-9F53-2DA4DDEE8172}" type="slidenum">
              <a:rPr lang="en-US" altLang="zh-CN"/>
            </a:fld>
            <a:endParaRPr lang="en-US" altLang="zh-CN"/>
          </a:p>
        </p:txBody>
      </p:sp>
      <p:sp>
        <p:nvSpPr>
          <p:cNvPr id="688130" name="Rectangle 2"/>
          <p:cNvSpPr>
            <a:spLocks noGrp="1" noRot="1" noChangeAspect="1" noChangeArrowheads="1" noTextEdit="1"/>
          </p:cNvSpPr>
          <p:nvPr>
            <p:ph type="sldImg"/>
          </p:nvPr>
        </p:nvSpPr>
        <p:spPr/>
      </p:sp>
      <p:sp>
        <p:nvSpPr>
          <p:cNvPr id="688131"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0F8EF1F-672D-4C9C-8A35-376501D380A2}" type="slidenum">
              <a:rPr lang="en-US" altLang="zh-CN"/>
            </a:fld>
            <a:endParaRPr lang="en-US" altLang="zh-CN"/>
          </a:p>
        </p:txBody>
      </p:sp>
      <p:sp>
        <p:nvSpPr>
          <p:cNvPr id="973826" name="Rectangle 2"/>
          <p:cNvSpPr>
            <a:spLocks noGrp="1" noRot="1" noChangeAspect="1" noChangeArrowheads="1" noTextEdit="1"/>
          </p:cNvSpPr>
          <p:nvPr>
            <p:ph type="sldImg"/>
          </p:nvPr>
        </p:nvSpPr>
        <p:spPr/>
      </p:sp>
      <p:sp>
        <p:nvSpPr>
          <p:cNvPr id="9738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CAE6C92-B0E8-49D7-A471-86B9FA4E51A7}" type="slidenum">
              <a:rPr lang="en-US" altLang="zh-CN"/>
            </a:fld>
            <a:endParaRPr lang="en-US" altLang="zh-CN"/>
          </a:p>
        </p:txBody>
      </p:sp>
      <p:sp>
        <p:nvSpPr>
          <p:cNvPr id="692226" name="Rectangle 2"/>
          <p:cNvSpPr>
            <a:spLocks noGrp="1" noRot="1" noChangeAspect="1" noChangeArrowheads="1" noTextEdit="1"/>
          </p:cNvSpPr>
          <p:nvPr>
            <p:ph type="sldImg"/>
          </p:nvPr>
        </p:nvSpPr>
        <p:spPr/>
      </p:sp>
      <p:sp>
        <p:nvSpPr>
          <p:cNvPr id="6922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引用著名文献</a:t>
            </a:r>
            <a:r>
              <a:rPr lang="en-US" altLang="zh-CN" dirty="0"/>
              <a:t>【SHOC78】</a:t>
            </a:r>
            <a:r>
              <a:rPr lang="zh-CN" altLang="en-US" dirty="0"/>
              <a:t>的定义：“名字指出我们所要寻找的那个资源，地址指出那个资源在何处，路由告诉我们如何到达该处。”</a:t>
            </a:r>
            <a:endParaRPr lang="zh-CN" altLang="en-US" dirty="0"/>
          </a:p>
        </p:txBody>
      </p:sp>
      <p:sp>
        <p:nvSpPr>
          <p:cNvPr id="4" name="灯片编号占位符 3"/>
          <p:cNvSpPr>
            <a:spLocks noGrp="1"/>
          </p:cNvSpPr>
          <p:nvPr>
            <p:ph type="sldNum" sz="quarter" idx="5"/>
          </p:nvPr>
        </p:nvSpPr>
        <p:spPr/>
        <p:txBody>
          <a:bodyPr/>
          <a:lstStyle/>
          <a:p>
            <a:fld id="{8DA2099C-E03D-4BEA-80BD-EC59252D8E32}" type="slidenum">
              <a:rPr lang="zh-CN" altLang="en-US" smtClean="0"/>
            </a:fld>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598E436-7411-43AC-AFCD-51F868C30DF1}" type="slidenum">
              <a:rPr lang="en-US" altLang="zh-CN"/>
            </a:fld>
            <a:endParaRPr lang="en-US" altLang="zh-CN" dirty="0"/>
          </a:p>
        </p:txBody>
      </p:sp>
      <p:sp>
        <p:nvSpPr>
          <p:cNvPr id="936962" name="Rectangle 2"/>
          <p:cNvSpPr>
            <a:spLocks noGrp="1" noRot="1" noChangeAspect="1" noChangeArrowheads="1" noTextEdit="1"/>
          </p:cNvSpPr>
          <p:nvPr>
            <p:ph type="sldImg"/>
          </p:nvPr>
        </p:nvSpPr>
        <p:spPr/>
      </p:sp>
      <p:sp>
        <p:nvSpPr>
          <p:cNvPr id="9369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CAE6C92-B0E8-49D7-A471-86B9FA4E51A7}" type="slidenum">
              <a:rPr lang="en-US" altLang="zh-CN"/>
            </a:fld>
            <a:endParaRPr lang="en-US" altLang="zh-CN"/>
          </a:p>
        </p:txBody>
      </p:sp>
      <p:sp>
        <p:nvSpPr>
          <p:cNvPr id="692226" name="Rectangle 2"/>
          <p:cNvSpPr>
            <a:spLocks noGrp="1" noRot="1" noChangeAspect="1" noChangeArrowheads="1" noTextEdit="1"/>
          </p:cNvSpPr>
          <p:nvPr>
            <p:ph type="sldImg"/>
          </p:nvPr>
        </p:nvSpPr>
        <p:spPr/>
      </p:sp>
      <p:sp>
        <p:nvSpPr>
          <p:cNvPr id="6922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4F698DF-CF15-4CB4-BE04-F93761BA98AA}" type="slidenum">
              <a:rPr lang="en-US" altLang="zh-CN"/>
            </a:fld>
            <a:endParaRPr lang="en-US" altLang="zh-CN"/>
          </a:p>
        </p:txBody>
      </p:sp>
      <p:sp>
        <p:nvSpPr>
          <p:cNvPr id="693250" name="Rectangle 2"/>
          <p:cNvSpPr>
            <a:spLocks noGrp="1" noRot="1" noChangeAspect="1" noChangeArrowheads="1" noTextEdit="1"/>
          </p:cNvSpPr>
          <p:nvPr>
            <p:ph type="sldImg"/>
          </p:nvPr>
        </p:nvSpPr>
        <p:spPr/>
      </p:sp>
      <p:sp>
        <p:nvSpPr>
          <p:cNvPr id="693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1BC5511-5913-412C-9906-60FBA33977AD}" type="slidenum">
              <a:rPr lang="en-US" altLang="zh-CN"/>
            </a:fld>
            <a:endParaRPr lang="en-US" altLang="zh-CN"/>
          </a:p>
        </p:txBody>
      </p:sp>
      <p:sp>
        <p:nvSpPr>
          <p:cNvPr id="694274" name="Rectangle 2"/>
          <p:cNvSpPr>
            <a:spLocks noGrp="1" noRot="1" noChangeAspect="1" noChangeArrowheads="1" noTextEdit="1"/>
          </p:cNvSpPr>
          <p:nvPr>
            <p:ph type="sldImg"/>
          </p:nvPr>
        </p:nvSpPr>
        <p:spPr/>
      </p:sp>
      <p:sp>
        <p:nvSpPr>
          <p:cNvPr id="6942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1BC5511-5913-412C-9906-60FBA33977AD}" type="slidenum">
              <a:rPr lang="en-US" altLang="zh-CN"/>
            </a:fld>
            <a:endParaRPr lang="en-US" altLang="zh-CN"/>
          </a:p>
        </p:txBody>
      </p:sp>
      <p:sp>
        <p:nvSpPr>
          <p:cNvPr id="694274" name="Rectangle 2"/>
          <p:cNvSpPr>
            <a:spLocks noGrp="1" noRot="1" noChangeAspect="1" noChangeArrowheads="1" noTextEdit="1"/>
          </p:cNvSpPr>
          <p:nvPr>
            <p:ph type="sldImg"/>
          </p:nvPr>
        </p:nvSpPr>
        <p:spPr/>
      </p:sp>
      <p:sp>
        <p:nvSpPr>
          <p:cNvPr id="6942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B973F3A-26E3-4985-B3F6-73D0C740A669}" type="slidenum">
              <a:rPr lang="en-US" altLang="zh-CN"/>
            </a:fld>
            <a:endParaRPr lang="en-US" altLang="zh-CN"/>
          </a:p>
        </p:txBody>
      </p:sp>
      <p:sp>
        <p:nvSpPr>
          <p:cNvPr id="695298" name="Rectangle 2"/>
          <p:cNvSpPr>
            <a:spLocks noGrp="1" noRot="1" noChangeAspect="1" noChangeArrowheads="1" noTextEdit="1"/>
          </p:cNvSpPr>
          <p:nvPr>
            <p:ph type="sldImg"/>
          </p:nvPr>
        </p:nvSpPr>
        <p:spPr/>
      </p:sp>
      <p:sp>
        <p:nvSpPr>
          <p:cNvPr id="695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B973F3A-26E3-4985-B3F6-73D0C740A669}" type="slidenum">
              <a:rPr lang="en-US" altLang="zh-CN"/>
            </a:fld>
            <a:endParaRPr lang="en-US" altLang="zh-CN"/>
          </a:p>
        </p:txBody>
      </p:sp>
      <p:sp>
        <p:nvSpPr>
          <p:cNvPr id="695298" name="Rectangle 2"/>
          <p:cNvSpPr>
            <a:spLocks noGrp="1" noRot="1" noChangeAspect="1" noChangeArrowheads="1" noTextEdit="1"/>
          </p:cNvSpPr>
          <p:nvPr>
            <p:ph type="sldImg"/>
          </p:nvPr>
        </p:nvSpPr>
        <p:spPr/>
      </p:sp>
      <p:sp>
        <p:nvSpPr>
          <p:cNvPr id="695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B973F3A-26E3-4985-B3F6-73D0C740A669}" type="slidenum">
              <a:rPr lang="en-US" altLang="zh-CN"/>
            </a:fld>
            <a:endParaRPr lang="en-US" altLang="zh-CN"/>
          </a:p>
        </p:txBody>
      </p:sp>
      <p:sp>
        <p:nvSpPr>
          <p:cNvPr id="695298" name="Rectangle 2"/>
          <p:cNvSpPr>
            <a:spLocks noGrp="1" noRot="1" noChangeAspect="1" noChangeArrowheads="1" noTextEdit="1"/>
          </p:cNvSpPr>
          <p:nvPr>
            <p:ph type="sldImg"/>
          </p:nvPr>
        </p:nvSpPr>
        <p:spPr/>
      </p:sp>
      <p:sp>
        <p:nvSpPr>
          <p:cNvPr id="695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B973F3A-26E3-4985-B3F6-73D0C740A669}" type="slidenum">
              <a:rPr lang="en-US" altLang="zh-CN"/>
            </a:fld>
            <a:endParaRPr lang="en-US" altLang="zh-CN"/>
          </a:p>
        </p:txBody>
      </p:sp>
      <p:sp>
        <p:nvSpPr>
          <p:cNvPr id="695298" name="Rectangle 2"/>
          <p:cNvSpPr>
            <a:spLocks noGrp="1" noRot="1" noChangeAspect="1" noChangeArrowheads="1" noTextEdit="1"/>
          </p:cNvSpPr>
          <p:nvPr>
            <p:ph type="sldImg"/>
          </p:nvPr>
        </p:nvSpPr>
        <p:spPr/>
      </p:sp>
      <p:sp>
        <p:nvSpPr>
          <p:cNvPr id="695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B973F3A-26E3-4985-B3F6-73D0C740A669}" type="slidenum">
              <a:rPr lang="en-US" altLang="zh-CN"/>
            </a:fld>
            <a:endParaRPr lang="en-US" altLang="zh-CN"/>
          </a:p>
        </p:txBody>
      </p:sp>
      <p:sp>
        <p:nvSpPr>
          <p:cNvPr id="695298" name="Rectangle 2"/>
          <p:cNvSpPr>
            <a:spLocks noGrp="1" noRot="1" noChangeAspect="1" noChangeArrowheads="1" noTextEdit="1"/>
          </p:cNvSpPr>
          <p:nvPr>
            <p:ph type="sldImg"/>
          </p:nvPr>
        </p:nvSpPr>
        <p:spPr/>
      </p:sp>
      <p:sp>
        <p:nvSpPr>
          <p:cNvPr id="695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B973F3A-26E3-4985-B3F6-73D0C740A669}" type="slidenum">
              <a:rPr lang="en-US" altLang="zh-CN"/>
            </a:fld>
            <a:endParaRPr lang="en-US" altLang="zh-CN"/>
          </a:p>
        </p:txBody>
      </p:sp>
      <p:sp>
        <p:nvSpPr>
          <p:cNvPr id="695298" name="Rectangle 2"/>
          <p:cNvSpPr>
            <a:spLocks noGrp="1" noRot="1" noChangeAspect="1" noChangeArrowheads="1" noTextEdit="1"/>
          </p:cNvSpPr>
          <p:nvPr>
            <p:ph type="sldImg"/>
          </p:nvPr>
        </p:nvSpPr>
        <p:spPr/>
      </p:sp>
      <p:sp>
        <p:nvSpPr>
          <p:cNvPr id="695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20F19DF-9530-4BF9-9A7B-1284D1693B95}" type="slidenum">
              <a:rPr lang="en-US" altLang="zh-CN"/>
            </a:fld>
            <a:endParaRPr lang="en-US" altLang="zh-CN" dirty="0"/>
          </a:p>
        </p:txBody>
      </p:sp>
      <p:sp>
        <p:nvSpPr>
          <p:cNvPr id="937986" name="Rectangle 2"/>
          <p:cNvSpPr>
            <a:spLocks noGrp="1" noRot="1" noChangeAspect="1" noChangeArrowheads="1" noTextEdit="1"/>
          </p:cNvSpPr>
          <p:nvPr>
            <p:ph type="sldImg"/>
          </p:nvPr>
        </p:nvSpPr>
        <p:spPr/>
      </p:sp>
      <p:sp>
        <p:nvSpPr>
          <p:cNvPr id="9379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B973F3A-26E3-4985-B3F6-73D0C740A669}" type="slidenum">
              <a:rPr lang="en-US" altLang="zh-CN"/>
            </a:fld>
            <a:endParaRPr lang="en-US" altLang="zh-CN"/>
          </a:p>
        </p:txBody>
      </p:sp>
      <p:sp>
        <p:nvSpPr>
          <p:cNvPr id="695298" name="Rectangle 2"/>
          <p:cNvSpPr>
            <a:spLocks noGrp="1" noRot="1" noChangeAspect="1" noChangeArrowheads="1" noTextEdit="1"/>
          </p:cNvSpPr>
          <p:nvPr>
            <p:ph type="sldImg"/>
          </p:nvPr>
        </p:nvSpPr>
        <p:spPr/>
      </p:sp>
      <p:sp>
        <p:nvSpPr>
          <p:cNvPr id="695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B973F3A-26E3-4985-B3F6-73D0C740A669}" type="slidenum">
              <a:rPr lang="en-US" altLang="zh-CN"/>
            </a:fld>
            <a:endParaRPr lang="en-US" altLang="zh-CN"/>
          </a:p>
        </p:txBody>
      </p:sp>
      <p:sp>
        <p:nvSpPr>
          <p:cNvPr id="695298" name="Rectangle 2"/>
          <p:cNvSpPr>
            <a:spLocks noGrp="1" noRot="1" noChangeAspect="1" noChangeArrowheads="1" noTextEdit="1"/>
          </p:cNvSpPr>
          <p:nvPr>
            <p:ph type="sldImg"/>
          </p:nvPr>
        </p:nvSpPr>
        <p:spPr/>
      </p:sp>
      <p:sp>
        <p:nvSpPr>
          <p:cNvPr id="695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B973F3A-26E3-4985-B3F6-73D0C740A669}" type="slidenum">
              <a:rPr lang="en-US" altLang="zh-CN"/>
            </a:fld>
            <a:endParaRPr lang="en-US" altLang="zh-CN"/>
          </a:p>
        </p:txBody>
      </p:sp>
      <p:sp>
        <p:nvSpPr>
          <p:cNvPr id="695298" name="Rectangle 2"/>
          <p:cNvSpPr>
            <a:spLocks noGrp="1" noRot="1" noChangeAspect="1" noChangeArrowheads="1" noTextEdit="1"/>
          </p:cNvSpPr>
          <p:nvPr>
            <p:ph type="sldImg"/>
          </p:nvPr>
        </p:nvSpPr>
        <p:spPr/>
      </p:sp>
      <p:sp>
        <p:nvSpPr>
          <p:cNvPr id="695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6196ED6-554D-4CAA-9263-9DA50CF4B7A7}" type="slidenum">
              <a:rPr lang="en-US" altLang="zh-CN"/>
            </a:fld>
            <a:endParaRPr lang="en-US" altLang="zh-CN"/>
          </a:p>
        </p:txBody>
      </p:sp>
      <p:sp>
        <p:nvSpPr>
          <p:cNvPr id="705538" name="Rectangle 2"/>
          <p:cNvSpPr>
            <a:spLocks noGrp="1" noRot="1" noChangeAspect="1" noChangeArrowheads="1" noTextEdit="1"/>
          </p:cNvSpPr>
          <p:nvPr>
            <p:ph type="sldImg"/>
          </p:nvPr>
        </p:nvSpPr>
        <p:spPr/>
      </p:sp>
      <p:sp>
        <p:nvSpPr>
          <p:cNvPr id="7055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1936ADB-363D-44D0-BDD8-8DDDF0D8D5AE}" type="slidenum">
              <a:rPr lang="en-US" altLang="zh-CN"/>
            </a:fld>
            <a:endParaRPr lang="en-US" altLang="zh-CN"/>
          </a:p>
        </p:txBody>
      </p:sp>
      <p:sp>
        <p:nvSpPr>
          <p:cNvPr id="706562" name="Rectangle 2"/>
          <p:cNvSpPr>
            <a:spLocks noGrp="1" noRot="1" noChangeAspect="1" noChangeArrowheads="1" noTextEdit="1"/>
          </p:cNvSpPr>
          <p:nvPr>
            <p:ph type="sldImg"/>
          </p:nvPr>
        </p:nvSpPr>
        <p:spPr/>
      </p:sp>
      <p:sp>
        <p:nvSpPr>
          <p:cNvPr id="706563" name="Rectangle 3"/>
          <p:cNvSpPr>
            <a:spLocks noGrp="1" noChangeArrowheads="1"/>
          </p:cNvSpPr>
          <p:nvPr>
            <p:ph type="body" idx="1"/>
          </p:nvPr>
        </p:nvSpPr>
        <p:spPr/>
        <p:txBody>
          <a:bodyPr/>
          <a:lstStyle/>
          <a:p>
            <a:r>
              <a:rPr lang="en-US" altLang="zh-CN" b="1" i="1" u="sng" dirty="0">
                <a:solidFill>
                  <a:srgbClr val="FF0000"/>
                </a:solidFill>
              </a:rPr>
              <a:t>A</a:t>
            </a:r>
            <a:r>
              <a:rPr lang="zh-CN" altLang="en-US" b="1" i="1" u="sng" dirty="0">
                <a:solidFill>
                  <a:srgbClr val="FF0000"/>
                </a:solidFill>
              </a:rPr>
              <a:t>类</a:t>
            </a:r>
            <a:r>
              <a:rPr lang="zh-CN" altLang="en-US" dirty="0"/>
              <a:t>网络号</a:t>
            </a:r>
            <a:r>
              <a:rPr lang="en-US" altLang="zh-CN" dirty="0"/>
              <a:t>126</a:t>
            </a:r>
            <a:r>
              <a:rPr lang="zh-CN" altLang="en-US" dirty="0"/>
              <a:t>个，原因：</a:t>
            </a:r>
            <a:endParaRPr lang="en-US" altLang="zh-CN" dirty="0"/>
          </a:p>
          <a:p>
            <a:r>
              <a:rPr lang="zh-CN" altLang="en-US" dirty="0"/>
              <a:t>一、</a:t>
            </a:r>
            <a:r>
              <a:rPr lang="en-US" altLang="zh-CN" dirty="0"/>
              <a:t>IP</a:t>
            </a:r>
            <a:r>
              <a:rPr lang="zh-CN" altLang="en-US" dirty="0"/>
              <a:t>地址全为</a:t>
            </a:r>
            <a:r>
              <a:rPr lang="en-US" altLang="zh-CN" dirty="0"/>
              <a:t>0</a:t>
            </a:r>
            <a:r>
              <a:rPr lang="zh-CN" altLang="en-US" dirty="0"/>
              <a:t>表示“这个（</a:t>
            </a:r>
            <a:r>
              <a:rPr lang="en-US" altLang="zh-CN" dirty="0"/>
              <a:t>this</a:t>
            </a:r>
            <a:r>
              <a:rPr lang="zh-CN" altLang="en-US" dirty="0"/>
              <a:t>）”。网络号全为“</a:t>
            </a:r>
            <a:r>
              <a:rPr lang="en-US" altLang="zh-CN" dirty="0"/>
              <a:t>0</a:t>
            </a:r>
            <a:r>
              <a:rPr lang="zh-CN" altLang="en-US" dirty="0"/>
              <a:t>”是保留地址，表示“本网络”；</a:t>
            </a:r>
            <a:endParaRPr lang="en-US" altLang="zh-CN" dirty="0"/>
          </a:p>
          <a:p>
            <a:r>
              <a:rPr lang="zh-CN" altLang="en-US" dirty="0"/>
              <a:t>二、网络号为</a:t>
            </a:r>
            <a:r>
              <a:rPr lang="en-US" altLang="zh-CN" dirty="0"/>
              <a:t>127</a:t>
            </a:r>
            <a:r>
              <a:rPr lang="zh-CN" altLang="en-US" dirty="0"/>
              <a:t>保留作为环回测试地址，用于本主机的进程之间的通信。</a:t>
            </a:r>
            <a:endParaRPr lang="en-US" altLang="zh-CN" dirty="0"/>
          </a:p>
          <a:p>
            <a:r>
              <a:rPr lang="zh-CN" altLang="en-US" dirty="0"/>
              <a:t>主机数量减</a:t>
            </a:r>
            <a:r>
              <a:rPr lang="en-US" altLang="zh-CN" dirty="0"/>
              <a:t>2</a:t>
            </a:r>
            <a:r>
              <a:rPr lang="zh-CN" altLang="en-US" dirty="0"/>
              <a:t>，原因：全</a:t>
            </a:r>
            <a:r>
              <a:rPr lang="en-US" altLang="zh-CN" dirty="0"/>
              <a:t>0</a:t>
            </a:r>
            <a:r>
              <a:rPr lang="zh-CN" altLang="en-US" dirty="0"/>
              <a:t>的主机号字段表示该</a:t>
            </a:r>
            <a:r>
              <a:rPr lang="en-US" altLang="zh-CN" dirty="0"/>
              <a:t>IP</a:t>
            </a:r>
            <a:r>
              <a:rPr lang="zh-CN" altLang="en-US" dirty="0"/>
              <a:t>地址是“本主机”所连接到的单个网络地址；全</a:t>
            </a:r>
            <a:r>
              <a:rPr lang="en-US" altLang="zh-CN" dirty="0"/>
              <a:t>1</a:t>
            </a:r>
            <a:r>
              <a:rPr lang="zh-CN" altLang="en-US" dirty="0"/>
              <a:t>表示“所有的（</a:t>
            </a:r>
            <a:r>
              <a:rPr lang="en-US" altLang="zh-CN" dirty="0"/>
              <a:t>all</a:t>
            </a:r>
            <a:r>
              <a:rPr lang="zh-CN" altLang="en-US" dirty="0"/>
              <a:t>）”，用于广播包。</a:t>
            </a:r>
            <a:endParaRPr lang="en-US" altLang="zh-CN" dirty="0"/>
          </a:p>
          <a:p>
            <a:r>
              <a:rPr lang="en-US" altLang="zh-CN" b="1" i="1" u="sng" dirty="0">
                <a:solidFill>
                  <a:srgbClr val="FF0000"/>
                </a:solidFill>
              </a:rPr>
              <a:t>B</a:t>
            </a:r>
            <a:r>
              <a:rPr lang="zh-CN" altLang="en-US" b="1" i="1" u="sng" dirty="0">
                <a:solidFill>
                  <a:srgbClr val="FF0000"/>
                </a:solidFill>
              </a:rPr>
              <a:t>类</a:t>
            </a:r>
            <a:r>
              <a:rPr lang="zh-CN" altLang="en-US" dirty="0"/>
              <a:t>网络号只有</a:t>
            </a:r>
            <a:r>
              <a:rPr lang="en-US" altLang="zh-CN" dirty="0"/>
              <a:t>14</a:t>
            </a:r>
            <a:r>
              <a:rPr lang="zh-CN" altLang="en-US" dirty="0"/>
              <a:t>位，无全</a:t>
            </a:r>
            <a:r>
              <a:rPr lang="en-US" altLang="zh-CN" dirty="0"/>
              <a:t>0</a:t>
            </a:r>
            <a:r>
              <a:rPr lang="zh-CN" altLang="en-US" dirty="0"/>
              <a:t>或全</a:t>
            </a:r>
            <a:r>
              <a:rPr lang="en-US" altLang="zh-CN" dirty="0"/>
              <a:t>1</a:t>
            </a:r>
            <a:r>
              <a:rPr lang="zh-CN" altLang="en-US" dirty="0"/>
              <a:t>的可能 ，且</a:t>
            </a:r>
            <a:r>
              <a:rPr lang="en-US" altLang="zh-CN" dirty="0"/>
              <a:t>128.0.0.0</a:t>
            </a:r>
            <a:r>
              <a:rPr lang="zh-CN" altLang="en-US" dirty="0"/>
              <a:t>不分配。主机数量同样减</a:t>
            </a:r>
            <a:r>
              <a:rPr lang="en-US" altLang="zh-CN" dirty="0"/>
              <a:t>2</a:t>
            </a:r>
            <a:r>
              <a:rPr lang="zh-CN" altLang="en-US" dirty="0"/>
              <a:t>。</a:t>
            </a:r>
            <a:endParaRPr lang="en-US" altLang="zh-CN" dirty="0"/>
          </a:p>
          <a:p>
            <a:r>
              <a:rPr lang="en-US" altLang="zh-CN" b="1" i="1" u="sng" dirty="0">
                <a:solidFill>
                  <a:srgbClr val="FF0000"/>
                </a:solidFill>
              </a:rPr>
              <a:t>C</a:t>
            </a:r>
            <a:r>
              <a:rPr lang="zh-CN" altLang="en-US" b="1" i="1" u="sng" dirty="0">
                <a:solidFill>
                  <a:srgbClr val="FF0000"/>
                </a:solidFill>
              </a:rPr>
              <a:t>类</a:t>
            </a:r>
            <a:r>
              <a:rPr lang="zh-CN" altLang="en-US" dirty="0"/>
              <a:t>网络号只有</a:t>
            </a:r>
            <a:r>
              <a:rPr lang="en-US" altLang="zh-CN" dirty="0"/>
              <a:t>21</a:t>
            </a:r>
            <a:r>
              <a:rPr lang="zh-CN" altLang="en-US" dirty="0"/>
              <a:t>位，且</a:t>
            </a:r>
            <a:r>
              <a:rPr lang="en-US" altLang="zh-CN" dirty="0"/>
              <a:t>192.0.0.0</a:t>
            </a:r>
            <a:r>
              <a:rPr lang="zh-CN" altLang="en-US" dirty="0"/>
              <a:t>不分配。主机数量同样减</a:t>
            </a:r>
            <a:r>
              <a:rPr lang="en-US" altLang="zh-CN" dirty="0"/>
              <a:t>2</a:t>
            </a:r>
            <a:r>
              <a:rPr lang="zh-CN" altLang="en-US" dirty="0"/>
              <a:t>。</a:t>
            </a:r>
            <a:endParaRPr lang="en-US" altLang="zh-CN"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A683EDB-8550-41BC-B065-463E70B5D5FE}" type="slidenum">
              <a:rPr lang="en-US" altLang="zh-CN"/>
            </a:fld>
            <a:endParaRPr lang="en-US" altLang="zh-CN"/>
          </a:p>
        </p:txBody>
      </p:sp>
      <p:sp>
        <p:nvSpPr>
          <p:cNvPr id="707586" name="Rectangle 2"/>
          <p:cNvSpPr>
            <a:spLocks noGrp="1" noRot="1" noChangeAspect="1" noChangeArrowheads="1" noTextEdit="1"/>
          </p:cNvSpPr>
          <p:nvPr>
            <p:ph type="sldImg"/>
          </p:nvPr>
        </p:nvSpPr>
        <p:spPr/>
      </p:sp>
      <p:sp>
        <p:nvSpPr>
          <p:cNvPr id="7075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E97D5F8-D34B-48CA-960F-DB9DA5157E06}" type="slidenum">
              <a:rPr lang="en-US" altLang="zh-CN"/>
            </a:fld>
            <a:endParaRPr lang="en-US" altLang="zh-CN"/>
          </a:p>
        </p:txBody>
      </p:sp>
      <p:sp>
        <p:nvSpPr>
          <p:cNvPr id="708610" name="Rectangle 2"/>
          <p:cNvSpPr>
            <a:spLocks noGrp="1" noRot="1" noChangeAspect="1" noChangeArrowheads="1" noTextEdit="1"/>
          </p:cNvSpPr>
          <p:nvPr>
            <p:ph type="sldImg"/>
          </p:nvPr>
        </p:nvSpPr>
        <p:spPr/>
      </p:sp>
      <p:sp>
        <p:nvSpPr>
          <p:cNvPr id="7086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71A32FD-4560-46D9-B75A-A64F05383F5F}" type="slidenum">
              <a:rPr lang="en-US" altLang="zh-CN"/>
            </a:fld>
            <a:endParaRPr lang="en-US" altLang="zh-CN"/>
          </a:p>
        </p:txBody>
      </p:sp>
      <p:sp>
        <p:nvSpPr>
          <p:cNvPr id="709634" name="Rectangle 2"/>
          <p:cNvSpPr>
            <a:spLocks noGrp="1" noRot="1" noChangeAspect="1" noChangeArrowheads="1" noTextEdit="1"/>
          </p:cNvSpPr>
          <p:nvPr>
            <p:ph type="sldImg"/>
          </p:nvPr>
        </p:nvSpPr>
        <p:spPr/>
      </p:sp>
      <p:sp>
        <p:nvSpPr>
          <p:cNvPr id="709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无编号网络或无名网络。</a:t>
            </a:r>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27119DD-5ADD-487A-8C2A-9D71D3664BD0}" type="slidenum">
              <a:rPr lang="en-US" altLang="zh-CN"/>
            </a:fld>
            <a:endParaRPr lang="en-US" altLang="zh-CN" dirty="0"/>
          </a:p>
        </p:txBody>
      </p:sp>
      <p:sp>
        <p:nvSpPr>
          <p:cNvPr id="941058" name="Rectangle 2"/>
          <p:cNvSpPr>
            <a:spLocks noGrp="1" noRot="1" noChangeAspect="1" noChangeArrowheads="1" noTextEdit="1"/>
          </p:cNvSpPr>
          <p:nvPr>
            <p:ph type="sldImg"/>
          </p:nvPr>
        </p:nvSpPr>
        <p:spPr/>
      </p:sp>
      <p:sp>
        <p:nvSpPr>
          <p:cNvPr id="9410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27CFD8B-AAA5-42B2-8F60-674FF82D1440}" type="slidenum">
              <a:rPr lang="en-US" altLang="zh-CN"/>
            </a:fld>
            <a:endParaRPr lang="en-US" altLang="zh-CN" dirty="0"/>
          </a:p>
        </p:txBody>
      </p:sp>
      <p:sp>
        <p:nvSpPr>
          <p:cNvPr id="942082" name="Rectangle 2"/>
          <p:cNvSpPr>
            <a:spLocks noGrp="1" noRot="1" noChangeAspect="1" noChangeArrowheads="1" noTextEdit="1"/>
          </p:cNvSpPr>
          <p:nvPr>
            <p:ph type="sldImg"/>
          </p:nvPr>
        </p:nvSpPr>
        <p:spPr/>
      </p:sp>
      <p:sp>
        <p:nvSpPr>
          <p:cNvPr id="9420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B2EEAAF-9746-4A21-AFDB-8EDB16962191}" type="slidenum">
              <a:rPr lang="en-US" altLang="zh-CN"/>
            </a:fld>
            <a:endParaRPr lang="en-US" altLang="zh-CN" dirty="0"/>
          </a:p>
        </p:txBody>
      </p:sp>
      <p:sp>
        <p:nvSpPr>
          <p:cNvPr id="944130" name="Rectangle 2"/>
          <p:cNvSpPr>
            <a:spLocks noGrp="1" noRot="1" noChangeAspect="1" noChangeArrowheads="1" noTextEdit="1"/>
          </p:cNvSpPr>
          <p:nvPr>
            <p:ph type="sldImg"/>
          </p:nvPr>
        </p:nvSpPr>
        <p:spPr/>
      </p:sp>
      <p:sp>
        <p:nvSpPr>
          <p:cNvPr id="9441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577F4EA-EB7D-450E-9B34-952ABA84ABAA}" type="slidenum">
              <a:rPr lang="en-US" altLang="zh-CN"/>
            </a:fld>
            <a:endParaRPr lang="en-US" altLang="zh-CN" dirty="0"/>
          </a:p>
        </p:txBody>
      </p:sp>
      <p:sp>
        <p:nvSpPr>
          <p:cNvPr id="946178" name="Rectangle 2"/>
          <p:cNvSpPr>
            <a:spLocks noGrp="1" noRot="1" noChangeAspect="1" noChangeArrowheads="1" noTextEdit="1"/>
          </p:cNvSpPr>
          <p:nvPr>
            <p:ph type="sldImg"/>
          </p:nvPr>
        </p:nvSpPr>
        <p:spPr/>
      </p:sp>
      <p:sp>
        <p:nvSpPr>
          <p:cNvPr id="9461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6A7CE71-09BB-4E35-9255-5CB971AC7444}" type="slidenum">
              <a:rPr lang="en-US" altLang="zh-CN"/>
            </a:fld>
            <a:endParaRPr lang="en-US" altLang="zh-CN" dirty="0"/>
          </a:p>
        </p:txBody>
      </p:sp>
      <p:sp>
        <p:nvSpPr>
          <p:cNvPr id="948226" name="Rectangle 2"/>
          <p:cNvSpPr>
            <a:spLocks noGrp="1" noRot="1" noChangeAspect="1" noChangeArrowheads="1" noTextEdit="1"/>
          </p:cNvSpPr>
          <p:nvPr>
            <p:ph type="sldImg"/>
          </p:nvPr>
        </p:nvSpPr>
        <p:spPr/>
      </p:sp>
      <p:sp>
        <p:nvSpPr>
          <p:cNvPr id="9482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38E087D-46D2-46FF-B1E6-D3609F2CF256}" type="slidenum">
              <a:rPr lang="en-US" altLang="zh-CN"/>
            </a:fld>
            <a:endParaRPr lang="en-US" altLang="zh-CN" dirty="0"/>
          </a:p>
        </p:txBody>
      </p:sp>
      <p:sp>
        <p:nvSpPr>
          <p:cNvPr id="968706" name="Rectangle 2"/>
          <p:cNvSpPr>
            <a:spLocks noGrp="1" noRot="1" noChangeAspect="1" noChangeArrowheads="1" noTextEdit="1"/>
          </p:cNvSpPr>
          <p:nvPr>
            <p:ph type="sldImg"/>
          </p:nvPr>
        </p:nvSpPr>
        <p:spPr/>
      </p:sp>
      <p:sp>
        <p:nvSpPr>
          <p:cNvPr id="968707"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1" name="Freeform 12"/>
          <p:cNvSpPr/>
          <p:nvPr/>
        </p:nvSpPr>
        <p:spPr bwMode="auto">
          <a:xfrm>
            <a:off x="220133" y="3771900"/>
            <a:ext cx="392113" cy="90488"/>
          </a:xfrm>
          <a:custGeom>
            <a:avLst/>
            <a:gdLst>
              <a:gd name="T0" fmla="*/ 228 w 228"/>
              <a:gd name="T1" fmla="*/ 57 h 57"/>
              <a:gd name="T2" fmla="*/ 0 w 228"/>
              <a:gd name="T3" fmla="*/ 0 h 57"/>
              <a:gd name="T4" fmla="*/ 222 w 228"/>
              <a:gd name="T5" fmla="*/ 54 h 57"/>
              <a:gd name="T6" fmla="*/ 228 w 228"/>
              <a:gd name="T7" fmla="*/ 57 h 57"/>
            </a:gdLst>
            <a:ahLst/>
            <a:cxnLst>
              <a:cxn ang="0">
                <a:pos x="T0" y="T1"/>
              </a:cxn>
              <a:cxn ang="0">
                <a:pos x="T2" y="T3"/>
              </a:cxn>
              <a:cxn ang="0">
                <a:pos x="T4" y="T5"/>
              </a:cxn>
              <a:cxn ang="0">
                <a:pos x="T6" y="T7"/>
              </a:cxn>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 name="Freeform 13"/>
          <p:cNvSpPr/>
          <p:nvPr/>
        </p:nvSpPr>
        <p:spPr bwMode="auto">
          <a:xfrm>
            <a:off x="607087" y="3867150"/>
            <a:ext cx="67071" cy="80963"/>
          </a:xfrm>
          <a:custGeom>
            <a:avLst/>
            <a:gdLst>
              <a:gd name="T0" fmla="*/ 0 w 39"/>
              <a:gd name="T1" fmla="*/ 0 h 51"/>
              <a:gd name="T2" fmla="*/ 39 w 39"/>
              <a:gd name="T3" fmla="*/ 51 h 51"/>
              <a:gd name="T4" fmla="*/ 3 w 39"/>
              <a:gd name="T5" fmla="*/ 0 h 51"/>
              <a:gd name="T6" fmla="*/ 0 w 39"/>
              <a:gd name="T7" fmla="*/ 0 h 51"/>
            </a:gdLst>
            <a:ahLst/>
            <a:cxnLst>
              <a:cxn ang="0">
                <a:pos x="T0" y="T1"/>
              </a:cxn>
              <a:cxn ang="0">
                <a:pos x="T2" y="T3"/>
              </a:cxn>
              <a:cxn ang="0">
                <a:pos x="T4" y="T5"/>
              </a:cxn>
              <a:cxn ang="0">
                <a:pos x="T6" y="T7"/>
              </a:cxn>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Title 1"/>
          <p:cNvSpPr>
            <a:spLocks noGrp="1"/>
          </p:cNvSpPr>
          <p:nvPr>
            <p:ph type="ctrTitle"/>
          </p:nvPr>
        </p:nvSpPr>
        <p:spPr>
          <a:xfrm>
            <a:off x="1884646" y="961535"/>
            <a:ext cx="7526054" cy="3488266"/>
          </a:xfrm>
          <a:prstGeom prst="rect">
            <a:avLst/>
          </a:prstGeom>
        </p:spPr>
        <p:txBody>
          <a:bodyPr anchor="b">
            <a:normAutofit/>
          </a:bodyPr>
          <a:lstStyle>
            <a:lvl1pPr algn="r">
              <a:defRPr sz="54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3167925" y="4402667"/>
            <a:ext cx="6242777" cy="1364531"/>
          </a:xfrm>
          <a:prstGeom prst="rect">
            <a:avLst/>
          </a:prstGeo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13" name="Date Placeholder 3"/>
          <p:cNvSpPr>
            <a:spLocks noGrp="1"/>
          </p:cNvSpPr>
          <p:nvPr>
            <p:ph type="dt" sz="half" idx="10"/>
          </p:nvPr>
        </p:nvSpPr>
        <p:spPr>
          <a:xfrm>
            <a:off x="7936839" y="6116639"/>
            <a:ext cx="928688" cy="365125"/>
          </a:xfrm>
          <a:prstGeom prst="rect">
            <a:avLst/>
          </a:prstGeom>
        </p:spPr>
        <p:txBody>
          <a:bodyPr/>
          <a:lstStyle>
            <a:lvl1pPr>
              <a:defRPr/>
            </a:lvl1pPr>
          </a:lstStyle>
          <a:p>
            <a:endParaRPr lang="en-US" altLang="zh-CN" dirty="0"/>
          </a:p>
        </p:txBody>
      </p:sp>
      <p:sp>
        <p:nvSpPr>
          <p:cNvPr id="14" name="Footer Placeholder 4"/>
          <p:cNvSpPr>
            <a:spLocks noGrp="1"/>
          </p:cNvSpPr>
          <p:nvPr>
            <p:ph type="ftr" sz="quarter" idx="11"/>
          </p:nvPr>
        </p:nvSpPr>
        <p:spPr>
          <a:xfrm>
            <a:off x="3926285" y="6116639"/>
            <a:ext cx="3909086" cy="365125"/>
          </a:xfrm>
          <a:prstGeom prst="rect">
            <a:avLst/>
          </a:prstGeom>
        </p:spPr>
        <p:txBody>
          <a:bodyPr/>
          <a:lstStyle>
            <a:lvl1pPr>
              <a:defRPr/>
            </a:lvl1pPr>
          </a:lstStyle>
          <a:p>
            <a:endParaRPr lang="en-US" altLang="zh-CN" dirty="0"/>
          </a:p>
        </p:txBody>
      </p:sp>
      <p:sp>
        <p:nvSpPr>
          <p:cNvPr id="15" name="Slide Number Placeholder 5"/>
          <p:cNvSpPr>
            <a:spLocks noGrp="1"/>
          </p:cNvSpPr>
          <p:nvPr>
            <p:ph type="sldNum" sz="quarter" idx="12"/>
          </p:nvPr>
        </p:nvSpPr>
        <p:spPr>
          <a:xfrm>
            <a:off x="8965274" y="6116639"/>
            <a:ext cx="445426" cy="365125"/>
          </a:xfrm>
          <a:prstGeom prst="rect">
            <a:avLst/>
          </a:prstGeom>
        </p:spPr>
        <p:txBody>
          <a:bodyPr/>
          <a:lstStyle>
            <a:lvl1pPr>
              <a:defRPr/>
            </a:lvl1pPr>
          </a:lstStyle>
          <a:p>
            <a:fld id="{AC80574E-8B94-4515-ADE1-BF6C35829DF0}" type="slidenum">
              <a:rPr lang="zh-CN" altLang="en-US" smtClean="0"/>
            </a:fld>
            <a:endParaRPr lang="en-US" altLang="zh-CN" dirty="0"/>
          </a:p>
        </p:txBody>
      </p:sp>
      <p:pic>
        <p:nvPicPr>
          <p:cNvPr id="5" name="图片 4"/>
          <p:cNvPicPr>
            <a:picLocks noChangeAspect="1"/>
          </p:cNvPicPr>
          <p:nvPr/>
        </p:nvPicPr>
        <p:blipFill>
          <a:blip r:embed="rId2"/>
          <a:stretch>
            <a:fillRect/>
          </a:stretch>
        </p:blipFill>
        <p:spPr>
          <a:xfrm>
            <a:off x="9712" y="5975305"/>
            <a:ext cx="2641736" cy="882695"/>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206317" y="4732865"/>
            <a:ext cx="8142324" cy="566738"/>
          </a:xfrm>
          <a:prstGeom prst="rect">
            <a:avLst/>
          </a:prstGeo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939140" y="932112"/>
            <a:ext cx="6685320"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0"/>
              <a:t>单击图标添加图片</a:t>
            </a:r>
            <a:endParaRPr lang="en-US" noProof="0" dirty="0"/>
          </a:p>
        </p:txBody>
      </p:sp>
      <p:sp>
        <p:nvSpPr>
          <p:cNvPr id="4" name="Text Placeholder 3"/>
          <p:cNvSpPr>
            <a:spLocks noGrp="1"/>
          </p:cNvSpPr>
          <p:nvPr>
            <p:ph type="body" sz="half" idx="2" hasCustomPrompt="1"/>
          </p:nvPr>
        </p:nvSpPr>
        <p:spPr>
          <a:xfrm>
            <a:off x="1206317" y="5299603"/>
            <a:ext cx="8142324" cy="493712"/>
          </a:xfrm>
          <a:prstGeom prst="rect">
            <a:avLst/>
          </a:prstGeo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6"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dirty="0"/>
          </a:p>
        </p:txBody>
      </p:sp>
      <p:sp>
        <p:nvSpPr>
          <p:cNvPr id="7"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206318" y="685800"/>
            <a:ext cx="8142324" cy="3048000"/>
          </a:xfrm>
          <a:prstGeom prst="rect">
            <a:avLst/>
          </a:prstGeom>
        </p:spPr>
        <p:txBody>
          <a:bodyP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206318" y="4343400"/>
            <a:ext cx="8142325" cy="1447800"/>
          </a:xfrm>
          <a:prstGeom prst="rect">
            <a:avLst/>
          </a:prstGeom>
        </p:spPr>
        <p:txBody>
          <a:bodyP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5"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dirty="0"/>
          </a:p>
        </p:txBody>
      </p:sp>
      <p:sp>
        <p:nvSpPr>
          <p:cNvPr id="6"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5" name="TextBox 13"/>
          <p:cNvSpPr txBox="1"/>
          <p:nvPr/>
        </p:nvSpPr>
        <p:spPr>
          <a:xfrm>
            <a:off x="1050793" y="863600"/>
            <a:ext cx="495300" cy="584200"/>
          </a:xfrm>
          <a:prstGeom prst="rect">
            <a:avLst/>
          </a:prstGeom>
        </p:spPr>
        <p:txBody>
          <a:bodyPr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n-US" altLang="zh-CN" sz="8000" dirty="0">
                <a:ea typeface="宋体" panose="02010600030101010101" pitchFamily="2" charset="-122"/>
              </a:rPr>
              <a:t>“</a:t>
            </a:r>
            <a:endParaRPr lang="en-US" altLang="zh-CN" sz="8000" dirty="0">
              <a:ea typeface="宋体" panose="02010600030101010101" pitchFamily="2" charset="-122"/>
            </a:endParaRPr>
          </a:p>
        </p:txBody>
      </p:sp>
      <p:sp>
        <p:nvSpPr>
          <p:cNvPr id="6" name="TextBox 14"/>
          <p:cNvSpPr txBox="1"/>
          <p:nvPr/>
        </p:nvSpPr>
        <p:spPr>
          <a:xfrm>
            <a:off x="8853488" y="2819400"/>
            <a:ext cx="495300" cy="584200"/>
          </a:xfrm>
          <a:prstGeom prst="rect">
            <a:avLst/>
          </a:prstGeom>
        </p:spPr>
        <p:txBody>
          <a:bodyPr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algn="r" eaLnBrk="1" hangingPunct="1"/>
            <a:r>
              <a:rPr lang="en-US" altLang="zh-CN" sz="8000" dirty="0">
                <a:ea typeface="宋体" panose="02010600030101010101" pitchFamily="2" charset="-122"/>
              </a:rPr>
              <a:t>”</a:t>
            </a:r>
            <a:endParaRPr lang="en-US" altLang="zh-CN" sz="8000" dirty="0">
              <a:ea typeface="宋体" panose="02010600030101010101" pitchFamily="2" charset="-122"/>
            </a:endParaRPr>
          </a:p>
        </p:txBody>
      </p:sp>
      <p:sp>
        <p:nvSpPr>
          <p:cNvPr id="2" name="Title 1"/>
          <p:cNvSpPr>
            <a:spLocks noGrp="1"/>
          </p:cNvSpPr>
          <p:nvPr>
            <p:ph type="title"/>
          </p:nvPr>
        </p:nvSpPr>
        <p:spPr>
          <a:xfrm>
            <a:off x="1545637" y="685801"/>
            <a:ext cx="7555291" cy="2743199"/>
          </a:xfrm>
          <a:prstGeom prst="rect">
            <a:avLst/>
          </a:prstGeom>
        </p:spPr>
        <p:txBody>
          <a:bodyP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1731421" y="3428999"/>
            <a:ext cx="7183722" cy="381000"/>
          </a:xfrm>
          <a:prstGeom prst="rect">
            <a:avLst/>
          </a:prstGeom>
        </p:spPr>
        <p:txBody>
          <a:bodyP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endParaRPr lang="zh-CN" altLang="en-US"/>
          </a:p>
        </p:txBody>
      </p:sp>
      <p:sp>
        <p:nvSpPr>
          <p:cNvPr id="3" name="Text Placeholder 2"/>
          <p:cNvSpPr>
            <a:spLocks noGrp="1"/>
          </p:cNvSpPr>
          <p:nvPr>
            <p:ph type="body" idx="1" hasCustomPrompt="1"/>
          </p:nvPr>
        </p:nvSpPr>
        <p:spPr>
          <a:xfrm>
            <a:off x="1206317" y="4343400"/>
            <a:ext cx="8142324" cy="1447800"/>
          </a:xfrm>
          <a:prstGeom prst="rect">
            <a:avLst/>
          </a:prstGeom>
        </p:spPr>
        <p:txBody>
          <a:bodyP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7" name="Date Placeholder 3"/>
          <p:cNvSpPr>
            <a:spLocks noGrp="1"/>
          </p:cNvSpPr>
          <p:nvPr>
            <p:ph type="dt" sz="half" idx="14"/>
          </p:nvPr>
        </p:nvSpPr>
        <p:spPr>
          <a:xfrm>
            <a:off x="7971235" y="6116639"/>
            <a:ext cx="930407" cy="365125"/>
          </a:xfrm>
          <a:prstGeom prst="rect">
            <a:avLst/>
          </a:prstGeom>
        </p:spPr>
        <p:txBody>
          <a:bodyPr/>
          <a:lstStyle>
            <a:lvl1pPr>
              <a:defRPr/>
            </a:lvl1pPr>
          </a:lstStyle>
          <a:p>
            <a:endParaRPr lang="en-US" altLang="zh-CN" dirty="0"/>
          </a:p>
        </p:txBody>
      </p:sp>
      <p:sp>
        <p:nvSpPr>
          <p:cNvPr id="8" name="Footer Placeholder 4"/>
          <p:cNvSpPr>
            <a:spLocks noGrp="1"/>
          </p:cNvSpPr>
          <p:nvPr>
            <p:ph type="ftr" sz="quarter" idx="15"/>
          </p:nvPr>
        </p:nvSpPr>
        <p:spPr>
          <a:xfrm>
            <a:off x="2153180" y="6116639"/>
            <a:ext cx="5756143" cy="365125"/>
          </a:xfrm>
          <a:prstGeom prst="rect">
            <a:avLst/>
          </a:prstGeom>
        </p:spPr>
        <p:txBody>
          <a:bodyPr/>
          <a:lstStyle>
            <a:lvl1pPr>
              <a:defRPr/>
            </a:lvl1pPr>
          </a:lstStyle>
          <a:p>
            <a:endParaRPr lang="en-US" altLang="zh-CN" dirty="0"/>
          </a:p>
        </p:txBody>
      </p:sp>
      <p:sp>
        <p:nvSpPr>
          <p:cNvPr id="9" name="Slide Number Placeholder 5"/>
          <p:cNvSpPr>
            <a:spLocks noGrp="1"/>
          </p:cNvSpPr>
          <p:nvPr>
            <p:ph type="sldNum" sz="quarter" idx="16"/>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06320" y="3308581"/>
            <a:ext cx="8142321" cy="1468800"/>
          </a:xfrm>
          <a:prstGeom prst="rect">
            <a:avLst/>
          </a:prstGeom>
        </p:spPr>
        <p:txBody>
          <a:bodyPr anchor="b">
            <a:normAutofit/>
          </a:bodyPr>
          <a:lstStyle>
            <a:lvl1pPr algn="r">
              <a:defRPr sz="32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206317" y="4777381"/>
            <a:ext cx="8142323" cy="860400"/>
          </a:xfrm>
          <a:prstGeom prst="rect">
            <a:avLst/>
          </a:prstGeo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5"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dirty="0"/>
          </a:p>
        </p:txBody>
      </p:sp>
      <p:sp>
        <p:nvSpPr>
          <p:cNvPr id="6"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5" name="TextBox 13"/>
          <p:cNvSpPr txBox="1"/>
          <p:nvPr/>
        </p:nvSpPr>
        <p:spPr>
          <a:xfrm>
            <a:off x="1050793" y="863600"/>
            <a:ext cx="495300" cy="584200"/>
          </a:xfrm>
          <a:prstGeom prst="rect">
            <a:avLst/>
          </a:prstGeom>
        </p:spPr>
        <p:txBody>
          <a:bodyPr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n-US" altLang="zh-CN" sz="8000" dirty="0">
                <a:ea typeface="宋体" panose="02010600030101010101" pitchFamily="2" charset="-122"/>
              </a:rPr>
              <a:t>“</a:t>
            </a:r>
            <a:endParaRPr lang="en-US" altLang="zh-CN" sz="8000" dirty="0">
              <a:ea typeface="宋体" panose="02010600030101010101" pitchFamily="2" charset="-122"/>
            </a:endParaRPr>
          </a:p>
        </p:txBody>
      </p:sp>
      <p:sp>
        <p:nvSpPr>
          <p:cNvPr id="6" name="TextBox 14"/>
          <p:cNvSpPr txBox="1"/>
          <p:nvPr/>
        </p:nvSpPr>
        <p:spPr>
          <a:xfrm>
            <a:off x="8853488" y="2819400"/>
            <a:ext cx="495300" cy="584200"/>
          </a:xfrm>
          <a:prstGeom prst="rect">
            <a:avLst/>
          </a:prstGeom>
        </p:spPr>
        <p:txBody>
          <a:bodyPr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algn="r" eaLnBrk="1" hangingPunct="1"/>
            <a:r>
              <a:rPr lang="en-US" altLang="zh-CN" sz="8000" dirty="0">
                <a:ea typeface="宋体" panose="02010600030101010101" pitchFamily="2" charset="-122"/>
              </a:rPr>
              <a:t>”</a:t>
            </a:r>
            <a:endParaRPr lang="en-US" altLang="zh-CN" sz="8000" dirty="0">
              <a:ea typeface="宋体" panose="02010600030101010101" pitchFamily="2" charset="-122"/>
            </a:endParaRPr>
          </a:p>
        </p:txBody>
      </p:sp>
      <p:sp>
        <p:nvSpPr>
          <p:cNvPr id="2" name="Title 1"/>
          <p:cNvSpPr>
            <a:spLocks noGrp="1"/>
          </p:cNvSpPr>
          <p:nvPr>
            <p:ph type="title"/>
          </p:nvPr>
        </p:nvSpPr>
        <p:spPr>
          <a:xfrm>
            <a:off x="1545637" y="685801"/>
            <a:ext cx="7555291" cy="2743199"/>
          </a:xfrm>
          <a:prstGeom prst="rect">
            <a:avLst/>
          </a:prstGeom>
        </p:spPr>
        <p:txBody>
          <a:bodyP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1206319" y="3886200"/>
            <a:ext cx="8142323" cy="889000"/>
          </a:xfrm>
          <a:prstGeom prst="rect">
            <a:avLst/>
          </a:prstGeom>
        </p:spPr>
        <p:txBody>
          <a:bodyPr rtlCol="0" anchor="b">
            <a:normAutofit/>
          </a:bodyPr>
          <a:lstStyle>
            <a:lvl1pPr algn="r">
              <a:buNone/>
              <a:defRPr lang="en-US" sz="2400" b="0" cap="none" dirty="0">
                <a:ln w="3175" cmpd="sng">
                  <a:noFill/>
                </a:ln>
                <a:solidFill>
                  <a:schemeClr val="tx1"/>
                </a:solidFill>
                <a:effectLst/>
              </a:defRPr>
            </a:lvl1pPr>
          </a:lstStyle>
          <a:p>
            <a:pPr lvl="0"/>
            <a:r>
              <a:rPr lang="zh-CN" altLang="en-US"/>
              <a:t>编辑母版文本样式</a:t>
            </a:r>
            <a:endParaRPr lang="zh-CN" altLang="en-US"/>
          </a:p>
        </p:txBody>
      </p:sp>
      <p:sp>
        <p:nvSpPr>
          <p:cNvPr id="3" name="Text Placeholder 2"/>
          <p:cNvSpPr>
            <a:spLocks noGrp="1"/>
          </p:cNvSpPr>
          <p:nvPr>
            <p:ph type="body" idx="1" hasCustomPrompt="1"/>
          </p:nvPr>
        </p:nvSpPr>
        <p:spPr>
          <a:xfrm>
            <a:off x="1206317" y="4775200"/>
            <a:ext cx="8142323" cy="1016000"/>
          </a:xfrm>
          <a:prstGeom prst="rect">
            <a:avLst/>
          </a:prstGeo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7" name="Date Placeholder 3"/>
          <p:cNvSpPr>
            <a:spLocks noGrp="1"/>
          </p:cNvSpPr>
          <p:nvPr>
            <p:ph type="dt" sz="half" idx="14"/>
          </p:nvPr>
        </p:nvSpPr>
        <p:spPr>
          <a:xfrm>
            <a:off x="7971235" y="6116639"/>
            <a:ext cx="930407" cy="365125"/>
          </a:xfrm>
          <a:prstGeom prst="rect">
            <a:avLst/>
          </a:prstGeom>
        </p:spPr>
        <p:txBody>
          <a:bodyPr/>
          <a:lstStyle>
            <a:lvl1pPr>
              <a:defRPr/>
            </a:lvl1pPr>
          </a:lstStyle>
          <a:p>
            <a:endParaRPr lang="en-US" altLang="zh-CN" dirty="0"/>
          </a:p>
        </p:txBody>
      </p:sp>
      <p:sp>
        <p:nvSpPr>
          <p:cNvPr id="8" name="Footer Placeholder 4"/>
          <p:cNvSpPr>
            <a:spLocks noGrp="1"/>
          </p:cNvSpPr>
          <p:nvPr>
            <p:ph type="ftr" sz="quarter" idx="15"/>
          </p:nvPr>
        </p:nvSpPr>
        <p:spPr>
          <a:xfrm>
            <a:off x="2153180" y="6116639"/>
            <a:ext cx="5756143" cy="365125"/>
          </a:xfrm>
          <a:prstGeom prst="rect">
            <a:avLst/>
          </a:prstGeom>
        </p:spPr>
        <p:txBody>
          <a:bodyPr/>
          <a:lstStyle>
            <a:lvl1pPr>
              <a:defRPr/>
            </a:lvl1pPr>
          </a:lstStyle>
          <a:p>
            <a:endParaRPr lang="en-US" altLang="zh-CN" dirty="0"/>
          </a:p>
        </p:txBody>
      </p:sp>
      <p:sp>
        <p:nvSpPr>
          <p:cNvPr id="9" name="Slide Number Placeholder 5"/>
          <p:cNvSpPr>
            <a:spLocks noGrp="1"/>
          </p:cNvSpPr>
          <p:nvPr>
            <p:ph type="sldNum" sz="quarter" idx="16"/>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206319" y="685802"/>
            <a:ext cx="8142324" cy="2727325"/>
          </a:xfrm>
          <a:prstGeom prst="rect">
            <a:avLst/>
          </a:prstGeom>
        </p:spPr>
        <p:txBody>
          <a:bodyPr rtlCol="0">
            <a:normAutofit/>
          </a:bodyPr>
          <a:lstStyle>
            <a:lvl1pPr>
              <a:defRPr lang="en-US" b="0" dirty="0"/>
            </a:lvl1pPr>
          </a:lstStyle>
          <a:p>
            <a:pPr lvl="0"/>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1206318" y="3505200"/>
            <a:ext cx="8142325" cy="838200"/>
          </a:xfrm>
          <a:prstGeom prst="rect">
            <a:avLst/>
          </a:prstGeom>
        </p:spPr>
        <p:txBody>
          <a:bodyPr rtlCol="0" anchor="b">
            <a:normAutofit/>
          </a:bodyPr>
          <a:lstStyle>
            <a:lvl1pPr>
              <a:buNone/>
              <a:defRPr lang="en-US" sz="2800" b="0" cap="none" dirty="0">
                <a:ln w="3175" cmpd="sng">
                  <a:noFill/>
                </a:ln>
                <a:solidFill>
                  <a:schemeClr val="tx1"/>
                </a:solidFill>
                <a:effectLst/>
              </a:defRPr>
            </a:lvl1pPr>
          </a:lstStyle>
          <a:p>
            <a:pPr lvl="0"/>
            <a:r>
              <a:rPr lang="zh-CN" altLang="en-US"/>
              <a:t>编辑母版文本样式</a:t>
            </a:r>
            <a:endParaRPr lang="zh-CN" altLang="en-US"/>
          </a:p>
        </p:txBody>
      </p:sp>
      <p:sp>
        <p:nvSpPr>
          <p:cNvPr id="3" name="Text Placeholder 2"/>
          <p:cNvSpPr>
            <a:spLocks noGrp="1"/>
          </p:cNvSpPr>
          <p:nvPr>
            <p:ph type="body" idx="1" hasCustomPrompt="1"/>
          </p:nvPr>
        </p:nvSpPr>
        <p:spPr>
          <a:xfrm>
            <a:off x="1206318" y="4343400"/>
            <a:ext cx="8142325" cy="1447800"/>
          </a:xfrm>
          <a:prstGeom prst="rect">
            <a:avLst/>
          </a:prstGeo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5" name="Date Placeholder 3"/>
          <p:cNvSpPr>
            <a:spLocks noGrp="1"/>
          </p:cNvSpPr>
          <p:nvPr>
            <p:ph type="dt" sz="half" idx="14"/>
          </p:nvPr>
        </p:nvSpPr>
        <p:spPr>
          <a:xfrm>
            <a:off x="7971235" y="6116639"/>
            <a:ext cx="930407" cy="365125"/>
          </a:xfrm>
          <a:prstGeom prst="rect">
            <a:avLst/>
          </a:prstGeom>
        </p:spPr>
        <p:txBody>
          <a:bodyPr/>
          <a:lstStyle>
            <a:lvl1pPr>
              <a:defRPr/>
            </a:lvl1pPr>
          </a:lstStyle>
          <a:p>
            <a:endParaRPr lang="en-US" altLang="zh-CN" dirty="0"/>
          </a:p>
        </p:txBody>
      </p:sp>
      <p:sp>
        <p:nvSpPr>
          <p:cNvPr id="6" name="Footer Placeholder 4"/>
          <p:cNvSpPr>
            <a:spLocks noGrp="1"/>
          </p:cNvSpPr>
          <p:nvPr>
            <p:ph type="ftr" sz="quarter" idx="15"/>
          </p:nvPr>
        </p:nvSpPr>
        <p:spPr>
          <a:xfrm>
            <a:off x="2153180" y="6116639"/>
            <a:ext cx="5756143" cy="365125"/>
          </a:xfrm>
          <a:prstGeom prst="rect">
            <a:avLst/>
          </a:prstGeom>
        </p:spPr>
        <p:txBody>
          <a:bodyPr/>
          <a:lstStyle>
            <a:lvl1pPr>
              <a:defRPr/>
            </a:lvl1pPr>
          </a:lstStyle>
          <a:p>
            <a:endParaRPr lang="en-US" altLang="zh-CN" dirty="0"/>
          </a:p>
        </p:txBody>
      </p:sp>
      <p:sp>
        <p:nvSpPr>
          <p:cNvPr id="7" name="Slide Number Placeholder 5"/>
          <p:cNvSpPr>
            <a:spLocks noGrp="1"/>
          </p:cNvSpPr>
          <p:nvPr>
            <p:ph type="sldNum" sz="quarter" idx="16"/>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1064552" y="457200"/>
            <a:ext cx="8346148" cy="1981200"/>
          </a:xfrm>
          <a:prstGeom prst="rect">
            <a:avLst/>
          </a:prstGeom>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1064552" y="2667001"/>
            <a:ext cx="8346148" cy="3357563"/>
          </a:xfrm>
          <a:prstGeom prst="rect">
            <a:avLst/>
          </a:prstGeom>
        </p:spPr>
        <p:txBody>
          <a:bodyPr vert="eaVert" ancho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5"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dirty="0"/>
          </a:p>
        </p:txBody>
      </p:sp>
      <p:sp>
        <p:nvSpPr>
          <p:cNvPr id="6"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A2236A91-AB49-49FF-BD59-8386391FD12B}" type="slidenum">
              <a:rPr lang="zh-CN" altLang="en-US" smtClean="0"/>
            </a:fld>
            <a:endParaRPr lang="en-US" altLang="zh-CN"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09843" y="685800"/>
            <a:ext cx="1438800" cy="5105400"/>
          </a:xfrm>
          <a:prstGeom prst="rect">
            <a:avLst/>
          </a:prstGeo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1206318" y="685800"/>
            <a:ext cx="6517737" cy="5105400"/>
          </a:xfrm>
          <a:prstGeom prst="rect">
            <a:avLst/>
          </a:prstGeom>
        </p:spPr>
        <p:txBody>
          <a:bodyPr vert="eaVert" ancho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5"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dirty="0"/>
          </a:p>
        </p:txBody>
      </p:sp>
      <p:sp>
        <p:nvSpPr>
          <p:cNvPr id="6"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标题和内容">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3" name="Rectangle 12"/>
          <p:cNvSpPr>
            <a:spLocks noGrp="1" noChangeArrowheads="1"/>
          </p:cNvSpPr>
          <p:nvPr>
            <p:ph type="ftr" sz="quarter" idx="11"/>
          </p:nvPr>
        </p:nvSpPr>
        <p:spPr>
          <a:xfrm>
            <a:off x="2153180" y="6116639"/>
            <a:ext cx="5756143" cy="365125"/>
          </a:xfrm>
          <a:prstGeom prst="rect">
            <a:avLst/>
          </a:prstGeom>
        </p:spPr>
        <p:txBody>
          <a:bodyPr/>
          <a:lstStyle>
            <a:lvl1pPr>
              <a:defRPr/>
            </a:lvl1pPr>
          </a:lstStyle>
          <a:p>
            <a:endParaRPr lang="en-US" altLang="zh-CN" dirty="0"/>
          </a:p>
        </p:txBody>
      </p:sp>
      <p:sp>
        <p:nvSpPr>
          <p:cNvPr id="4" name="Rectangle 13"/>
          <p:cNvSpPr>
            <a:spLocks noGrp="1" noChangeArrowheads="1"/>
          </p:cNvSpPr>
          <p:nvPr>
            <p:ph type="sldNum" sz="quarter" idx="12"/>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anose="02010609060101010101" pitchFamily="2" charset="-122"/>
              </a:defRPr>
            </a:lvl1pPr>
          </a:lstStyle>
          <a:p>
            <a:r>
              <a:rPr lang="zh-CN" altLang="en-US"/>
              <a:t>单击此处编辑母版标题样式</a:t>
            </a:r>
            <a:endParaRPr lang="zh-CN" altLang="en-US" dirty="0"/>
          </a:p>
        </p:txBody>
      </p:sp>
      <p:sp>
        <p:nvSpPr>
          <p:cNvPr id="3" name="文本占位符 2"/>
          <p:cNvSpPr>
            <a:spLocks noGrp="1"/>
          </p:cNvSpPr>
          <p:nvPr>
            <p:ph type="body" idx="1" hasCustomPrompt="1"/>
          </p:nvPr>
        </p:nvSpPr>
        <p:spPr>
          <a:xfrm>
            <a:off x="495299" y="1207874"/>
            <a:ext cx="9066213" cy="639762"/>
          </a:xfrm>
        </p:spPr>
        <p:txBody>
          <a:bodyPr anchor="b"/>
          <a:lstStyle>
            <a:lvl1pPr marL="0" indent="0">
              <a:buNone/>
              <a:defRPr sz="3200" b="1">
                <a:latin typeface="+mn-lt"/>
                <a:ea typeface="黑体" panose="02010609060101010101"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495299" y="1872534"/>
            <a:ext cx="4455513" cy="4292770"/>
          </a:xfrm>
        </p:spPr>
        <p:txBody>
          <a:bodyPr/>
          <a:lstStyle>
            <a:lvl1pPr>
              <a:defRPr sz="2800" b="1">
                <a:solidFill>
                  <a:schemeClr val="tx1"/>
                </a:solidFill>
                <a:latin typeface="+mn-lt"/>
                <a:ea typeface="黑体" panose="02010609060101010101" pitchFamily="2" charset="-122"/>
              </a:defRPr>
            </a:lvl1pPr>
            <a:lvl2pPr>
              <a:defRPr sz="2400" b="1">
                <a:solidFill>
                  <a:schemeClr val="tx1"/>
                </a:solidFill>
                <a:latin typeface="+mn-lt"/>
                <a:ea typeface="黑体" panose="02010609060101010101" pitchFamily="2" charset="-122"/>
              </a:defRPr>
            </a:lvl2pPr>
            <a:lvl3pPr>
              <a:defRPr sz="2000" b="1">
                <a:solidFill>
                  <a:schemeClr val="tx1"/>
                </a:solidFill>
                <a:latin typeface="+mn-lt"/>
                <a:ea typeface="黑体" panose="02010609060101010101" pitchFamily="2" charset="-122"/>
              </a:defRPr>
            </a:lvl3pPr>
            <a:lvl4pPr>
              <a:defRPr sz="1800" b="1">
                <a:solidFill>
                  <a:schemeClr val="tx1"/>
                </a:solidFill>
                <a:latin typeface="+mn-lt"/>
                <a:ea typeface="黑体" panose="02010609060101010101" pitchFamily="2" charset="-122"/>
              </a:defRPr>
            </a:lvl4pPr>
            <a:lvl5pPr>
              <a:defRPr sz="1800" b="1">
                <a:solidFill>
                  <a:schemeClr val="tx1"/>
                </a:solidFill>
                <a:latin typeface="+mn-lt"/>
                <a:ea typeface="黑体" panose="02010609060101010101" pitchFamily="2" charset="-122"/>
              </a:defRPr>
            </a:lvl5pPr>
            <a:lvl6pPr>
              <a:defRPr sz="1600"/>
            </a:lvl6pPr>
            <a:lvl7pPr>
              <a:defRPr sz="1600"/>
            </a:lvl7pPr>
            <a:lvl8pPr>
              <a:defRPr sz="1600"/>
            </a:lvl8pPr>
            <a:lvl9pPr>
              <a:defRPr sz="16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6" name="内容占位符 5"/>
          <p:cNvSpPr>
            <a:spLocks noGrp="1"/>
          </p:cNvSpPr>
          <p:nvPr>
            <p:ph sz="quarter" idx="4" hasCustomPrompt="1"/>
          </p:nvPr>
        </p:nvSpPr>
        <p:spPr>
          <a:xfrm>
            <a:off x="5104383" y="1872534"/>
            <a:ext cx="4457129" cy="4292770"/>
          </a:xfrm>
        </p:spPr>
        <p:txBody>
          <a:bodyPr/>
          <a:lstStyle>
            <a:lvl1pPr>
              <a:defRPr sz="2800" b="1">
                <a:solidFill>
                  <a:schemeClr val="tx1"/>
                </a:solidFill>
                <a:latin typeface="+mn-lt"/>
                <a:ea typeface="黑体" panose="02010609060101010101" pitchFamily="2" charset="-122"/>
              </a:defRPr>
            </a:lvl1pPr>
            <a:lvl2pPr>
              <a:defRPr sz="2400" b="1">
                <a:solidFill>
                  <a:schemeClr val="tx1"/>
                </a:solidFill>
                <a:latin typeface="+mn-lt"/>
                <a:ea typeface="黑体" panose="02010609060101010101" pitchFamily="2" charset="-122"/>
              </a:defRPr>
            </a:lvl2pPr>
            <a:lvl3pPr>
              <a:defRPr sz="2000" b="1">
                <a:solidFill>
                  <a:schemeClr val="tx1"/>
                </a:solidFill>
                <a:latin typeface="+mn-lt"/>
                <a:ea typeface="黑体" panose="02010609060101010101" pitchFamily="2" charset="-122"/>
              </a:defRPr>
            </a:lvl3pPr>
            <a:lvl4pPr>
              <a:defRPr sz="1800" b="1">
                <a:solidFill>
                  <a:schemeClr val="tx1"/>
                </a:solidFill>
                <a:latin typeface="+mn-lt"/>
                <a:ea typeface="黑体" panose="02010609060101010101" pitchFamily="2" charset="-122"/>
              </a:defRPr>
            </a:lvl4pPr>
            <a:lvl5pPr>
              <a:defRPr sz="1800" b="1">
                <a:solidFill>
                  <a:schemeClr val="tx1"/>
                </a:solidFill>
                <a:latin typeface="+mn-lt"/>
                <a:ea typeface="黑体" panose="02010609060101010101" pitchFamily="2" charset="-122"/>
              </a:defRPr>
            </a:lvl5pPr>
            <a:lvl6pPr>
              <a:defRPr sz="1600"/>
            </a:lvl6pPr>
            <a:lvl7pPr>
              <a:defRPr sz="1600"/>
            </a:lvl7pPr>
            <a:lvl8pPr>
              <a:defRPr sz="1600"/>
            </a:lvl8pPr>
            <a:lvl9pPr>
              <a:defRPr sz="16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7" name="日期占位符 6"/>
          <p:cNvSpPr>
            <a:spLocks noGrp="1"/>
          </p:cNvSpPr>
          <p:nvPr>
            <p:ph type="dt" sz="half" idx="10"/>
          </p:nvPr>
        </p:nvSpPr>
        <p:spPr/>
        <p:txBody>
          <a:bodyPr/>
          <a:lstStyle>
            <a:lvl1pPr>
              <a:defRPr/>
            </a:lvl1pPr>
          </a:lstStyle>
          <a:p>
            <a:endParaRPr lang="en-US" altLang="zh-CN" dirty="0"/>
          </a:p>
        </p:txBody>
      </p:sp>
      <p:sp>
        <p:nvSpPr>
          <p:cNvPr id="8" name="页脚占位符 7"/>
          <p:cNvSpPr>
            <a:spLocks noGrp="1"/>
          </p:cNvSpPr>
          <p:nvPr>
            <p:ph type="ftr" sz="quarter" idx="11"/>
          </p:nvPr>
        </p:nvSpPr>
        <p:spPr/>
        <p:txBody>
          <a:bodyPr/>
          <a:lstStyle>
            <a:lvl1pPr>
              <a:defRPr/>
            </a:lvl1pPr>
          </a:lstStyle>
          <a:p>
            <a:endParaRPr lang="en-US" altLang="zh-CN" dirty="0"/>
          </a:p>
        </p:txBody>
      </p:sp>
      <p:sp>
        <p:nvSpPr>
          <p:cNvPr id="9" name="灯片编号占位符 8"/>
          <p:cNvSpPr>
            <a:spLocks noGrp="1"/>
          </p:cNvSpPr>
          <p:nvPr>
            <p:ph type="sldNum" sz="quarter" idx="12"/>
          </p:nvPr>
        </p:nvSpPr>
        <p:spPr/>
        <p:txBody>
          <a:bodyPr/>
          <a:lstStyle>
            <a:lvl1pPr>
              <a:defRPr/>
            </a:lvl1pPr>
          </a:lstStyle>
          <a:p>
            <a:fld id="{FAC03054-A18C-4CF4-8FEF-67B6C74EC7CF}" type="slidenum">
              <a:rPr lang="zh-CN" altLang="en-US" smtClean="0"/>
            </a:fld>
            <a:endParaRPr lang="en-US" altLang="zh-CN" dirty="0"/>
          </a:p>
        </p:txBody>
      </p:sp>
      <p:sp>
        <p:nvSpPr>
          <p:cNvPr id="10"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391911" y="44624"/>
            <a:ext cx="7482627" cy="1134611"/>
          </a:xfrm>
          <a:prstGeom prst="rect">
            <a:avLst/>
          </a:prstGeom>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a:xfrm>
            <a:off x="1031983" y="1556792"/>
            <a:ext cx="8346723" cy="3332816"/>
          </a:xfrm>
          <a:prstGeom prst="rect">
            <a:avLst/>
          </a:prstGeom>
        </p:spPr>
        <p:txBody>
          <a:bodyPr/>
          <a:lstStyle>
            <a:lvl1pPr>
              <a:defRPr sz="2800" baseline="0"/>
            </a:lvl1pPr>
            <a:lvl2pPr>
              <a:defRPr sz="2400" baseline="0"/>
            </a:lvl2pPr>
            <a:lvl3pPr>
              <a:defRPr sz="2000" baseline="0"/>
            </a:lvl3pPr>
            <a:lvl4pPr>
              <a:defRPr sz="1800"/>
            </a:lvl4pPr>
            <a:lvl5pP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a:xfrm>
            <a:off x="7955756" y="6108701"/>
            <a:ext cx="928688" cy="365125"/>
          </a:xfrm>
          <a:prstGeom prst="rect">
            <a:avLst/>
          </a:prstGeom>
        </p:spPr>
        <p:txBody>
          <a:bodyPr/>
          <a:lstStyle>
            <a:lvl1pPr>
              <a:defRPr/>
            </a:lvl1pPr>
          </a:lstStyle>
          <a:p>
            <a:endParaRPr lang="en-US" altLang="zh-CN" dirty="0"/>
          </a:p>
        </p:txBody>
      </p:sp>
      <p:sp>
        <p:nvSpPr>
          <p:cNvPr id="5" name="Footer Placeholder 4"/>
          <p:cNvSpPr>
            <a:spLocks noGrp="1"/>
          </p:cNvSpPr>
          <p:nvPr>
            <p:ph type="ftr" sz="quarter" idx="11"/>
          </p:nvPr>
        </p:nvSpPr>
        <p:spPr>
          <a:xfrm>
            <a:off x="2137702" y="6108701"/>
            <a:ext cx="5756142" cy="365125"/>
          </a:xfrm>
          <a:prstGeom prst="rect">
            <a:avLst/>
          </a:prstGeom>
        </p:spPr>
        <p:txBody>
          <a:bodyPr/>
          <a:lstStyle>
            <a:lvl1pPr>
              <a:defRPr/>
            </a:lvl1pPr>
          </a:lstStyle>
          <a:p>
            <a:endParaRPr lang="en-US" altLang="zh-CN" dirty="0"/>
          </a:p>
        </p:txBody>
      </p:sp>
      <p:sp>
        <p:nvSpPr>
          <p:cNvPr id="6" name="Slide Number Placeholder 5"/>
          <p:cNvSpPr>
            <a:spLocks noGrp="1"/>
          </p:cNvSpPr>
          <p:nvPr>
            <p:ph type="sldNum" sz="quarter" idx="12"/>
          </p:nvPr>
        </p:nvSpPr>
        <p:spPr>
          <a:xfrm>
            <a:off x="8946357" y="6108701"/>
            <a:ext cx="464344" cy="365125"/>
          </a:xfrm>
          <a:prstGeom prst="rect">
            <a:avLst/>
          </a:prstGeom>
        </p:spPr>
        <p:txBody>
          <a:bodyPr/>
          <a:lstStyle>
            <a:lvl1pPr>
              <a:defRPr/>
            </a:lvl1pPr>
          </a:lstStyle>
          <a:p>
            <a:fld id="{7AC79822-BC0D-4DE8-A7E5-90A3732A2B82}" type="slidenum">
              <a:rPr lang="zh-CN" altLang="en-US" smtClean="0"/>
            </a:fld>
            <a:endParaRPr lang="en-US" altLang="zh-CN" dirty="0"/>
          </a:p>
        </p:txBody>
      </p:sp>
      <p:sp>
        <p:nvSpPr>
          <p:cNvPr id="7"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1"/>
            <a:ext cx="8915400" cy="792087"/>
          </a:xfrm>
        </p:spPr>
        <p:txBody>
          <a:bodyPr/>
          <a:lstStyle/>
          <a:p>
            <a:r>
              <a:rPr lang="zh-CN" altLang="en-US"/>
              <a:t>单击此处编辑母版标题样式</a:t>
            </a:r>
            <a:endParaRPr lang="zh-CN" altLang="en-US"/>
          </a:p>
        </p:txBody>
      </p:sp>
      <p:sp>
        <p:nvSpPr>
          <p:cNvPr id="3" name="文本占位符 2"/>
          <p:cNvSpPr>
            <a:spLocks noGrp="1"/>
          </p:cNvSpPr>
          <p:nvPr>
            <p:ph type="body" sz="half" idx="1" hasCustomPrompt="1"/>
          </p:nvPr>
        </p:nvSpPr>
        <p:spPr>
          <a:xfrm>
            <a:off x="495300" y="1196752"/>
            <a:ext cx="4381500" cy="4934173"/>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4" name="剪贴画占位符 3"/>
          <p:cNvSpPr>
            <a:spLocks noGrp="1"/>
          </p:cNvSpPr>
          <p:nvPr>
            <p:ph type="clipArt" sz="half" idx="2" hasCustomPrompt="1"/>
          </p:nvPr>
        </p:nvSpPr>
        <p:spPr>
          <a:xfrm>
            <a:off x="5029200" y="1196752"/>
            <a:ext cx="4381500" cy="4934173"/>
          </a:xfrm>
        </p:spPr>
        <p:txBody>
          <a:bodyPr/>
          <a:lstStyle/>
          <a:p>
            <a:r>
              <a:rPr lang="zh-CN" altLang="en-US"/>
              <a:t>单击图标添加联机映像</a:t>
            </a:r>
            <a:endParaRPr lang="zh-CN" altLang="en-US"/>
          </a:p>
        </p:txBody>
      </p:sp>
      <p:sp>
        <p:nvSpPr>
          <p:cNvPr id="5" name="日期占位符 4"/>
          <p:cNvSpPr>
            <a:spLocks noGrp="1"/>
          </p:cNvSpPr>
          <p:nvPr>
            <p:ph type="dt" sz="half" idx="10"/>
          </p:nvPr>
        </p:nvSpPr>
        <p:spPr>
          <a:xfrm>
            <a:off x="495300" y="6248400"/>
            <a:ext cx="2311400" cy="457200"/>
          </a:xfrm>
        </p:spPr>
        <p:txBody>
          <a:bodyPr/>
          <a:lstStyle>
            <a:lvl1pPr>
              <a:defRPr/>
            </a:lvl1pPr>
          </a:lstStyle>
          <a:p>
            <a:endParaRPr lang="en-US" altLang="zh-CN" dirty="0"/>
          </a:p>
        </p:txBody>
      </p:sp>
      <p:sp>
        <p:nvSpPr>
          <p:cNvPr id="6" name="页脚占位符 5"/>
          <p:cNvSpPr>
            <a:spLocks noGrp="1"/>
          </p:cNvSpPr>
          <p:nvPr>
            <p:ph type="ftr" sz="quarter" idx="11"/>
          </p:nvPr>
        </p:nvSpPr>
        <p:spPr>
          <a:xfrm>
            <a:off x="3384550" y="6248400"/>
            <a:ext cx="3136900" cy="457200"/>
          </a:xfrm>
        </p:spPr>
        <p:txBody>
          <a:bodyPr/>
          <a:lstStyle>
            <a:lvl1pPr>
              <a:defRPr/>
            </a:lvl1pPr>
          </a:lstStyle>
          <a:p>
            <a:endParaRPr lang="en-US" altLang="zh-CN" dirty="0"/>
          </a:p>
        </p:txBody>
      </p:sp>
      <p:sp>
        <p:nvSpPr>
          <p:cNvPr id="7" name="灯片编号占位符 6"/>
          <p:cNvSpPr>
            <a:spLocks noGrp="1"/>
          </p:cNvSpPr>
          <p:nvPr>
            <p:ph type="sldNum" sz="quarter" idx="12"/>
          </p:nvPr>
        </p:nvSpPr>
        <p:spPr>
          <a:xfrm>
            <a:off x="7099300" y="6248400"/>
            <a:ext cx="2311400" cy="457200"/>
          </a:xfrm>
        </p:spPr>
        <p:txBody>
          <a:bodyPr/>
          <a:lstStyle>
            <a:lvl1pPr>
              <a:defRPr/>
            </a:lvl1pPr>
          </a:lstStyle>
          <a:p>
            <a:fld id="{966CAE82-64C7-4E5B-88D2-F38A61F120C5}" type="slidenum">
              <a:rPr lang="zh-CN" altLang="en-US" smtClean="0"/>
            </a:fld>
            <a:endParaRPr lang="en-US" altLang="zh-CN" dirty="0"/>
          </a:p>
        </p:txBody>
      </p:sp>
      <p:sp>
        <p:nvSpPr>
          <p:cNvPr id="8"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13967" y="161926"/>
            <a:ext cx="8676348" cy="600075"/>
          </a:xfrm>
        </p:spPr>
        <p:txBody>
          <a:bodyPr/>
          <a:lstStyle/>
          <a:p>
            <a:r>
              <a:rPr lang="zh-CN" altLang="en-US"/>
              <a:t>单击此处编辑母版标题样式</a:t>
            </a:r>
            <a:endParaRPr lang="zh-CN" altLang="en-US"/>
          </a:p>
        </p:txBody>
      </p:sp>
      <p:sp>
        <p:nvSpPr>
          <p:cNvPr id="3" name="表格占位符 2"/>
          <p:cNvSpPr>
            <a:spLocks noGrp="1"/>
          </p:cNvSpPr>
          <p:nvPr>
            <p:ph type="tbl" idx="1" hasCustomPrompt="1"/>
          </p:nvPr>
        </p:nvSpPr>
        <p:spPr>
          <a:xfrm>
            <a:off x="613967" y="1276351"/>
            <a:ext cx="8676348" cy="5032375"/>
          </a:xfrm>
        </p:spPr>
        <p:txBody>
          <a:bodyPr/>
          <a:lstStyle/>
          <a:p>
            <a:pPr lvl="0"/>
            <a:r>
              <a:rPr lang="zh-CN" altLang="en-US" noProof="0"/>
              <a:t>单击图标添加表格</a:t>
            </a:r>
            <a:endParaRPr lang="zh-CN" altLang="en-US"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152579" y="2666999"/>
            <a:ext cx="7258122" cy="2360071"/>
          </a:xfrm>
          <a:prstGeom prst="rect">
            <a:avLst/>
          </a:prstGeom>
        </p:spPr>
        <p:txBody>
          <a:bodyPr anchor="b"/>
          <a:lstStyle>
            <a:lvl1pPr algn="r">
              <a:defRPr sz="40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2152581" y="5027070"/>
            <a:ext cx="7258119" cy="860400"/>
          </a:xfrm>
          <a:prstGeom prst="rect">
            <a:avLst/>
          </a:prstGeo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5"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dirty="0"/>
          </a:p>
        </p:txBody>
      </p:sp>
      <p:sp>
        <p:nvSpPr>
          <p:cNvPr id="6"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C3F47B36-077D-42FE-9DED-0C77CB87E4B3}" type="slidenum">
              <a:rPr lang="zh-CN" altLang="en-US" smtClean="0"/>
            </a:fld>
            <a:endParaRPr lang="en-US" alt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63978" y="685802"/>
            <a:ext cx="8346723" cy="1752599"/>
          </a:xfrm>
          <a:prstGeom prst="rect">
            <a:avLst/>
          </a:prstGeom>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1063977" y="2667000"/>
            <a:ext cx="4051554" cy="3368674"/>
          </a:xfrm>
          <a:prstGeom prst="rect">
            <a:avLst/>
          </a:prstGeo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5359146" y="2667000"/>
            <a:ext cx="4051554" cy="3346824"/>
          </a:xfrm>
          <a:prstGeom prst="rect">
            <a:avLst/>
          </a:prstGeo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6"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dirty="0"/>
          </a:p>
        </p:txBody>
      </p:sp>
      <p:sp>
        <p:nvSpPr>
          <p:cNvPr id="7"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40B52295-AD8D-47A8-A4D5-D2F6B9F48E3F}" type="slidenum">
              <a:rPr lang="zh-CN" altLang="en-US" smtClean="0"/>
            </a:fld>
            <a:endParaRPr lang="en-US" altLang="zh-CN" dirty="0"/>
          </a:p>
        </p:txBody>
      </p:sp>
      <p:sp>
        <p:nvSpPr>
          <p:cNvPr id="8"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064552" y="457200"/>
            <a:ext cx="8346148" cy="1981200"/>
          </a:xfrm>
          <a:prstGeom prst="rect">
            <a:avLst/>
          </a:prstGeom>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440272" y="2658533"/>
            <a:ext cx="3744315" cy="576262"/>
          </a:xfrm>
          <a:prstGeom prst="rect">
            <a:avLst/>
          </a:prstGeo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1206316" y="3335337"/>
            <a:ext cx="3978269" cy="2665259"/>
          </a:xfrm>
          <a:prstGeom prst="rect">
            <a:avLst/>
          </a:prstGeo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5591852" y="2667000"/>
            <a:ext cx="3756790" cy="576262"/>
          </a:xfrm>
          <a:prstGeom prst="rect">
            <a:avLst/>
          </a:prstGeo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5370371" y="3335337"/>
            <a:ext cx="3978269" cy="2665259"/>
          </a:xfrm>
          <a:prstGeom prst="rect">
            <a:avLst/>
          </a:prstGeo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8"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dirty="0"/>
          </a:p>
        </p:txBody>
      </p:sp>
      <p:sp>
        <p:nvSpPr>
          <p:cNvPr id="9"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FAC03054-A18C-4CF4-8FEF-67B6C74EC7CF}" type="slidenum">
              <a:rPr lang="zh-CN" altLang="en-US" smtClean="0"/>
            </a:fld>
            <a:endParaRPr lang="en-US" altLang="zh-CN" dirty="0"/>
          </a:p>
        </p:txBody>
      </p:sp>
      <p:sp>
        <p:nvSpPr>
          <p:cNvPr id="10"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064552" y="457200"/>
            <a:ext cx="8346148" cy="1981200"/>
          </a:xfrm>
          <a:prstGeom prst="rect">
            <a:avLst/>
          </a:prstGeom>
        </p:spPr>
        <p:txBody>
          <a:bodyPr/>
          <a:lstStyle/>
          <a:p>
            <a:r>
              <a:rPr lang="zh-CN" altLang="en-US"/>
              <a:t>单击此处编辑母版标题样式</a:t>
            </a:r>
            <a:endParaRPr lang="en-US" dirty="0"/>
          </a:p>
        </p:txBody>
      </p:sp>
      <p:sp>
        <p:nvSpPr>
          <p:cNvPr id="3"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4"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dirty="0"/>
          </a:p>
        </p:txBody>
      </p:sp>
      <p:sp>
        <p:nvSpPr>
          <p:cNvPr id="5"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14338B79-8FD5-46F1-8A19-651A319ADB19}" type="slidenum">
              <a:rPr lang="zh-CN" altLang="en-US" smtClean="0"/>
            </a:fld>
            <a:endParaRPr lang="en-US" altLang="zh-CN" dirty="0"/>
          </a:p>
        </p:txBody>
      </p:sp>
      <p:sp>
        <p:nvSpPr>
          <p:cNvPr id="6"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3"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dirty="0"/>
          </a:p>
        </p:txBody>
      </p:sp>
      <p:sp>
        <p:nvSpPr>
          <p:cNvPr id="4"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137DC1DE-D772-415A-B75D-6C2A3BBF0EE5}" type="slidenum">
              <a:rPr lang="zh-CN" altLang="en-US" smtClean="0"/>
            </a:fld>
            <a:endParaRPr lang="en-US" altLang="zh-C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206318" y="1600200"/>
            <a:ext cx="2884412" cy="1371600"/>
          </a:xfrm>
          <a:prstGeom prst="rect">
            <a:avLst/>
          </a:prstGeo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4276516" y="685801"/>
            <a:ext cx="5072126" cy="5105401"/>
          </a:xfrm>
          <a:prstGeom prst="rect">
            <a:avLst/>
          </a:prstGeo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1206318" y="2971800"/>
            <a:ext cx="2884412" cy="1828800"/>
          </a:xfrm>
          <a:prstGeom prst="rect">
            <a:avLst/>
          </a:prstGeo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6"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dirty="0"/>
          </a:p>
        </p:txBody>
      </p:sp>
      <p:sp>
        <p:nvSpPr>
          <p:cNvPr id="7"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DFB74B41-85B4-4984-A2A4-801BFDC62CF6}" type="slidenum">
              <a:rPr lang="zh-CN" altLang="en-US" smtClean="0"/>
            </a:fld>
            <a:endParaRPr lang="en-US" altLang="zh-C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05027" y="1752599"/>
            <a:ext cx="4409902" cy="1371600"/>
          </a:xfrm>
          <a:prstGeom prst="rect">
            <a:avLst/>
          </a:prstGeom>
        </p:spPr>
        <p:txBody>
          <a:bodyPr anchor="b">
            <a:normAutofit/>
          </a:bodyPr>
          <a:lstStyle>
            <a:lvl1pPr algn="ctr">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6172287" y="914400"/>
            <a:ext cx="2666485"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0"/>
              <a:t>单击图标添加图片</a:t>
            </a:r>
            <a:endParaRPr lang="en-US" noProof="0" dirty="0"/>
          </a:p>
        </p:txBody>
      </p:sp>
      <p:sp>
        <p:nvSpPr>
          <p:cNvPr id="4" name="Text Placeholder 3"/>
          <p:cNvSpPr>
            <a:spLocks noGrp="1"/>
          </p:cNvSpPr>
          <p:nvPr>
            <p:ph type="body" sz="half" idx="2" hasCustomPrompt="1"/>
          </p:nvPr>
        </p:nvSpPr>
        <p:spPr>
          <a:xfrm>
            <a:off x="1205027" y="3124199"/>
            <a:ext cx="4409902" cy="1828800"/>
          </a:xfrm>
          <a:prstGeom prst="rect">
            <a:avLst/>
          </a:prstGeo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6"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dirty="0"/>
          </a:p>
        </p:txBody>
      </p:sp>
      <p:sp>
        <p:nvSpPr>
          <p:cNvPr id="7"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24FEF2C3-09B7-48D6-BCFF-274B159605E4}" type="slidenum">
              <a:rPr lang="zh-CN" altLang="en-US" smtClean="0"/>
            </a:fld>
            <a:endParaRPr lang="en-US" altLang="zh-CN"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4" Type="http://schemas.openxmlformats.org/officeDocument/2006/relationships/theme" Target="../theme/theme1.xml"/><Relationship Id="rId23" Type="http://schemas.openxmlformats.org/officeDocument/2006/relationships/image" Target="../media/image1.png"/><Relationship Id="rId22" Type="http://schemas.openxmlformats.org/officeDocument/2006/relationships/image" Target="../media/image2.jpeg"/><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8" name="图片 7"/>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0" y="2379"/>
            <a:ext cx="9906000" cy="6853240"/>
          </a:xfrm>
          <a:prstGeom prst="rect">
            <a:avLst/>
          </a:prstGeom>
          <a:gradFill>
            <a:gsLst>
              <a:gs pos="85574">
                <a:schemeClr val="accent1">
                  <a:lumMod val="40000"/>
                  <a:lumOff val="60000"/>
                </a:schemeClr>
              </a:gs>
              <a:gs pos="69500">
                <a:schemeClr val="accent1">
                  <a:lumMod val="20000"/>
                  <a:lumOff val="80000"/>
                </a:schemeClr>
              </a:gs>
              <a:gs pos="0">
                <a:schemeClr val="bg2"/>
              </a:gs>
              <a:gs pos="100000">
                <a:schemeClr val="accent1">
                  <a:lumMod val="60000"/>
                  <a:lumOff val="40000"/>
                </a:schemeClr>
              </a:gs>
            </a:gsLst>
            <a:lin ang="0" scaled="1"/>
          </a:gradFill>
        </p:spPr>
      </p:pic>
      <p:grpSp>
        <p:nvGrpSpPr>
          <p:cNvPr id="1026" name="Group 13"/>
          <p:cNvGrpSpPr/>
          <p:nvPr/>
        </p:nvGrpSpPr>
        <p:grpSpPr bwMode="auto">
          <a:xfrm>
            <a:off x="0" y="0"/>
            <a:ext cx="2309681" cy="6858000"/>
            <a:chOff x="0" y="0"/>
            <a:chExt cx="2132013" cy="6858001"/>
          </a:xfrm>
        </p:grpSpPr>
        <p:sp>
          <p:nvSpPr>
            <p:cNvPr id="1036" name="Freeform 6"/>
            <p:cNvSpPr/>
            <p:nvPr/>
          </p:nvSpPr>
          <p:spPr bwMode="auto">
            <a:xfrm>
              <a:off x="0" y="0"/>
              <a:ext cx="1073150" cy="5291138"/>
            </a:xfrm>
            <a:custGeom>
              <a:avLst/>
              <a:gdLst>
                <a:gd name="T0" fmla="*/ 0 w 676"/>
                <a:gd name="T1" fmla="*/ 3132 h 3333"/>
                <a:gd name="T2" fmla="*/ 0 w 676"/>
                <a:gd name="T3" fmla="*/ 3312 h 3333"/>
                <a:gd name="T4" fmla="*/ 126 w 676"/>
                <a:gd name="T5" fmla="*/ 3333 h 3333"/>
                <a:gd name="T6" fmla="*/ 676 w 676"/>
                <a:gd name="T7" fmla="*/ 0 h 3333"/>
                <a:gd name="T8" fmla="*/ 514 w 676"/>
                <a:gd name="T9" fmla="*/ 0 h 3333"/>
                <a:gd name="T10" fmla="*/ 0 w 676"/>
                <a:gd name="T11" fmla="*/ 3132 h 3333"/>
              </a:gdLst>
              <a:ahLst/>
              <a:cxnLst>
                <a:cxn ang="0">
                  <a:pos x="T0" y="T1"/>
                </a:cxn>
                <a:cxn ang="0">
                  <a:pos x="T2" y="T3"/>
                </a:cxn>
                <a:cxn ang="0">
                  <a:pos x="T4" y="T5"/>
                </a:cxn>
                <a:cxn ang="0">
                  <a:pos x="T6" y="T7"/>
                </a:cxn>
                <a:cxn ang="0">
                  <a:pos x="T8" y="T9"/>
                </a:cxn>
                <a:cxn ang="0">
                  <a:pos x="T10" y="T11"/>
                </a:cxn>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 name="Freeform 7"/>
            <p:cNvSpPr/>
            <p:nvPr/>
          </p:nvSpPr>
          <p:spPr bwMode="auto">
            <a:xfrm>
              <a:off x="0" y="0"/>
              <a:ext cx="758825" cy="4624389"/>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4"/>
              <a:ext cx="906463" cy="1195387"/>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1"/>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1"/>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4"/>
              <a:ext cx="1377950" cy="1500187"/>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1027" name="Title Placeholder 1"/>
          <p:cNvSpPr>
            <a:spLocks noGrp="1" noChangeArrowheads="1"/>
          </p:cNvSpPr>
          <p:nvPr>
            <p:ph type="title"/>
          </p:nvPr>
        </p:nvSpPr>
        <p:spPr bwMode="auto">
          <a:xfrm>
            <a:off x="1064552" y="457200"/>
            <a:ext cx="8346148"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8" name="Text Placeholder 2"/>
          <p:cNvSpPr>
            <a:spLocks noGrp="1" noChangeArrowheads="1"/>
          </p:cNvSpPr>
          <p:nvPr>
            <p:ph type="body" idx="1"/>
          </p:nvPr>
        </p:nvSpPr>
        <p:spPr bwMode="auto">
          <a:xfrm>
            <a:off x="1064552" y="2667001"/>
            <a:ext cx="8346148" cy="33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Date Placeholder 3"/>
          <p:cNvSpPr>
            <a:spLocks noGrp="1"/>
          </p:cNvSpPr>
          <p:nvPr>
            <p:ph type="dt" sz="half" idx="2"/>
          </p:nvPr>
        </p:nvSpPr>
        <p:spPr>
          <a:xfrm>
            <a:off x="7971235" y="6116639"/>
            <a:ext cx="930407" cy="365125"/>
          </a:xfrm>
          <a:prstGeom prst="rect">
            <a:avLst/>
          </a:prstGeom>
        </p:spPr>
        <p:txBody>
          <a:bodyPr vert="horz" lIns="91440" tIns="45720" rIns="91440" bIns="45720" rtlCol="0" anchor="ctr"/>
          <a:lstStyle>
            <a:lvl1pPr algn="r" eaLnBrk="1" fontAlgn="auto" hangingPunct="1">
              <a:spcBef>
                <a:spcPts val="0"/>
              </a:spcBef>
              <a:spcAft>
                <a:spcPts val="0"/>
              </a:spcAft>
              <a:defRPr sz="1000" b="0" i="0">
                <a:solidFill>
                  <a:schemeClr val="tx1"/>
                </a:solidFill>
                <a:effectLst/>
                <a:latin typeface="+mn-lt"/>
              </a:defRPr>
            </a:lvl1pPr>
          </a:lstStyle>
          <a:p>
            <a:endParaRPr lang="en-US" altLang="zh-CN" dirty="0"/>
          </a:p>
        </p:txBody>
      </p:sp>
      <p:sp>
        <p:nvSpPr>
          <p:cNvPr id="5" name="Footer Placeholder 4"/>
          <p:cNvSpPr>
            <a:spLocks noGrp="1"/>
          </p:cNvSpPr>
          <p:nvPr>
            <p:ph type="ftr" sz="quarter" idx="3"/>
          </p:nvPr>
        </p:nvSpPr>
        <p:spPr>
          <a:xfrm>
            <a:off x="2153180" y="6116639"/>
            <a:ext cx="5756143" cy="365125"/>
          </a:xfrm>
          <a:prstGeom prst="rect">
            <a:avLst/>
          </a:prstGeom>
        </p:spPr>
        <p:txBody>
          <a:bodyPr vert="horz" lIns="91440" tIns="45720" rIns="91440" bIns="45720" rtlCol="0" anchor="ctr"/>
          <a:lstStyle>
            <a:lvl1pPr algn="l" eaLnBrk="1" fontAlgn="auto" hangingPunct="1">
              <a:spcBef>
                <a:spcPts val="0"/>
              </a:spcBef>
              <a:spcAft>
                <a:spcPts val="0"/>
              </a:spcAft>
              <a:defRPr sz="1000" b="0" i="0">
                <a:solidFill>
                  <a:schemeClr val="tx1"/>
                </a:solidFill>
                <a:effectLst/>
                <a:latin typeface="+mn-lt"/>
              </a:defRPr>
            </a:lvl1pPr>
          </a:lstStyle>
          <a:p>
            <a:endParaRPr lang="en-US" altLang="zh-CN" dirty="0"/>
          </a:p>
        </p:txBody>
      </p:sp>
      <p:sp>
        <p:nvSpPr>
          <p:cNvPr id="6" name="Slide Number Placeholder 5"/>
          <p:cNvSpPr>
            <a:spLocks noGrp="1"/>
          </p:cNvSpPr>
          <p:nvPr>
            <p:ph type="sldNum" sz="quarter" idx="4"/>
          </p:nvPr>
        </p:nvSpPr>
        <p:spPr>
          <a:xfrm>
            <a:off x="8963554" y="6116639"/>
            <a:ext cx="447146" cy="365125"/>
          </a:xfrm>
          <a:prstGeom prst="rect">
            <a:avLst/>
          </a:prstGeom>
        </p:spPr>
        <p:txBody>
          <a:bodyPr vert="horz" lIns="91440" tIns="45720" rIns="91440" bIns="45720" rtlCol="0" anchor="ctr"/>
          <a:lstStyle>
            <a:lvl1pPr algn="r" eaLnBrk="1" fontAlgn="auto" hangingPunct="1">
              <a:spcBef>
                <a:spcPts val="0"/>
              </a:spcBef>
              <a:spcAft>
                <a:spcPts val="0"/>
              </a:spcAft>
              <a:defRPr sz="1000" b="0" i="0" smtClean="0">
                <a:solidFill>
                  <a:schemeClr val="tx1"/>
                </a:solidFill>
                <a:effectLst/>
                <a:latin typeface="+mn-lt"/>
              </a:defRPr>
            </a:lvl1pPr>
          </a:lstStyle>
          <a:p>
            <a:fld id="{67B052E9-C54A-4603-AE2F-EB72B006DB6C}" type="slidenum">
              <a:rPr lang="zh-CN" altLang="en-US" smtClean="0"/>
            </a:fld>
            <a:endParaRPr lang="en-US" altLang="zh-CN" dirty="0"/>
          </a:p>
        </p:txBody>
      </p:sp>
      <p:sp>
        <p:nvSpPr>
          <p:cNvPr id="24" name="Rectangle 8"/>
          <p:cNvSpPr>
            <a:spLocks noChangeArrowheads="1"/>
          </p:cNvSpPr>
          <p:nvPr/>
        </p:nvSpPr>
        <p:spPr bwMode="gray">
          <a:xfrm>
            <a:off x="481542" y="6216650"/>
            <a:ext cx="8911960"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lnSpc>
                <a:spcPct val="80000"/>
              </a:lnSpc>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1pPr>
            <a:lvl2pPr marL="742950" indent="-285750" algn="ctr">
              <a:lnSpc>
                <a:spcPct val="80000"/>
              </a:lnSpc>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2pPr>
            <a:lvl3pPr marL="1143000" indent="-228600" algn="ctr">
              <a:lnSpc>
                <a:spcPct val="80000"/>
              </a:lnSpc>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3pPr>
            <a:lvl4pPr marL="1600200" indent="-228600" algn="ctr">
              <a:lnSpc>
                <a:spcPct val="80000"/>
              </a:lnSpc>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4pPr>
            <a:lvl5pPr marL="2057400" indent="-228600" algn="ctr">
              <a:lnSpc>
                <a:spcPct val="80000"/>
              </a:lnSpc>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lnSpc>
                <a:spcPct val="80000"/>
              </a:lnSpc>
              <a:spcBef>
                <a:spcPct val="20000"/>
              </a:spcBef>
              <a:spcAft>
                <a:spcPct val="0"/>
              </a:spcAft>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lnSpc>
                <a:spcPct val="80000"/>
              </a:lnSpc>
              <a:spcBef>
                <a:spcPct val="20000"/>
              </a:spcBef>
              <a:spcAft>
                <a:spcPct val="0"/>
              </a:spcAft>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lnSpc>
                <a:spcPct val="80000"/>
              </a:lnSpc>
              <a:spcBef>
                <a:spcPct val="20000"/>
              </a:spcBef>
              <a:spcAft>
                <a:spcPct val="0"/>
              </a:spcAft>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lnSpc>
                <a:spcPct val="80000"/>
              </a:lnSpc>
              <a:spcBef>
                <a:spcPct val="20000"/>
              </a:spcBef>
              <a:spcAft>
                <a:spcPct val="0"/>
              </a:spcAft>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9pPr>
          </a:lstStyle>
          <a:p>
            <a:pPr eaLnBrk="1" fontAlgn="auto" hangingPunct="1">
              <a:lnSpc>
                <a:spcPct val="100000"/>
              </a:lnSpc>
              <a:spcBef>
                <a:spcPct val="0"/>
              </a:spcBef>
              <a:spcAft>
                <a:spcPts val="0"/>
              </a:spcAft>
              <a:buClrTx/>
              <a:buSzTx/>
              <a:buFontTx/>
              <a:buNone/>
              <a:defRPr/>
            </a:pPr>
            <a:endParaRPr kumimoji="1" lang="zh-CN" altLang="zh-CN" sz="2400" b="0">
              <a:latin typeface="Tahoma" panose="020B0604030504040204" pitchFamily="34" charset="0"/>
            </a:endParaRPr>
          </a:p>
        </p:txBody>
      </p:sp>
      <p:sp>
        <p:nvSpPr>
          <p:cNvPr id="21" name="AutoShape 5" descr="https://publicrelationssydney.com.au/wp-content/uploads/2013/01/shutterstock_80434384.jp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22" name="图片 21"/>
          <p:cNvPicPr>
            <a:picLocks noChangeAspect="1"/>
          </p:cNvPicPr>
          <p:nvPr/>
        </p:nvPicPr>
        <p:blipFill>
          <a:blip r:embed="rId23"/>
          <a:stretch>
            <a:fillRect/>
          </a:stretch>
        </p:blipFill>
        <p:spPr>
          <a:xfrm>
            <a:off x="9712" y="5975305"/>
            <a:ext cx="2641736" cy="88269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hdr="0" ftr="0" dt="0"/>
  <p:txStyles>
    <p:titleStyle>
      <a:lvl1pPr algn="ctr" defTabSz="457200" rtl="0" eaLnBrk="1" fontAlgn="base" hangingPunct="1">
        <a:spcBef>
          <a:spcPct val="0"/>
        </a:spcBef>
        <a:spcAft>
          <a:spcPct val="0"/>
        </a:spcAft>
        <a:defRPr sz="4000" kern="1200">
          <a:ln w="3175" cmpd="sng">
            <a:noFill/>
          </a:ln>
          <a:solidFill>
            <a:schemeClr val="tx1"/>
          </a:solidFill>
          <a:latin typeface="+mj-lt"/>
          <a:ea typeface="+mj-ea"/>
          <a:cs typeface="+mj-cs"/>
        </a:defRPr>
      </a:lvl1pPr>
      <a:lvl2pPr algn="ctr" defTabSz="457200" rtl="0" eaLnBrk="1" fontAlgn="base" hangingPunct="1">
        <a:spcBef>
          <a:spcPct val="0"/>
        </a:spcBef>
        <a:spcAft>
          <a:spcPct val="0"/>
        </a:spcAft>
        <a:defRPr sz="4000">
          <a:solidFill>
            <a:schemeClr val="tx1"/>
          </a:solidFill>
          <a:latin typeface="Corbel" panose="020B0503020204020204" pitchFamily="34" charset="0"/>
        </a:defRPr>
      </a:lvl2pPr>
      <a:lvl3pPr algn="ctr" defTabSz="457200" rtl="0" eaLnBrk="1" fontAlgn="base" hangingPunct="1">
        <a:spcBef>
          <a:spcPct val="0"/>
        </a:spcBef>
        <a:spcAft>
          <a:spcPct val="0"/>
        </a:spcAft>
        <a:defRPr sz="4000">
          <a:solidFill>
            <a:schemeClr val="tx1"/>
          </a:solidFill>
          <a:latin typeface="Corbel" panose="020B0503020204020204" pitchFamily="34" charset="0"/>
        </a:defRPr>
      </a:lvl3pPr>
      <a:lvl4pPr algn="ctr" defTabSz="457200" rtl="0" eaLnBrk="1" fontAlgn="base" hangingPunct="1">
        <a:spcBef>
          <a:spcPct val="0"/>
        </a:spcBef>
        <a:spcAft>
          <a:spcPct val="0"/>
        </a:spcAft>
        <a:defRPr sz="4000">
          <a:solidFill>
            <a:schemeClr val="tx1"/>
          </a:solidFill>
          <a:latin typeface="Corbel" panose="020B0503020204020204" pitchFamily="34" charset="0"/>
        </a:defRPr>
      </a:lvl4pPr>
      <a:lvl5pPr algn="ctr" defTabSz="457200" rtl="0" eaLnBrk="1" fontAlgn="base" hangingPunct="1">
        <a:spcBef>
          <a:spcPct val="0"/>
        </a:spcBef>
        <a:spcAft>
          <a:spcPct val="0"/>
        </a:spcAft>
        <a:defRPr sz="4000">
          <a:solidFill>
            <a:schemeClr val="tx1"/>
          </a:solidFill>
          <a:latin typeface="Corbel" panose="020B0503020204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fontAlgn="base" hangingPunct="1">
        <a:spcBef>
          <a:spcPct val="20000"/>
        </a:spcBef>
        <a:spcAft>
          <a:spcPts val="600"/>
        </a:spcAft>
        <a:buClr>
          <a:srgbClr val="1287C3"/>
        </a:buClr>
        <a:buSzPct val="145000"/>
        <a:buFont typeface="Arial" panose="020B0604020202020204" pitchFamily="34" charset="0"/>
        <a:buChar char="•"/>
        <a:defRPr sz="2400" kern="1200">
          <a:solidFill>
            <a:schemeClr val="tx1"/>
          </a:solidFill>
          <a:latin typeface="+mn-lt"/>
          <a:ea typeface="+mn-ea"/>
          <a:cs typeface="+mn-cs"/>
        </a:defRPr>
      </a:lvl1pPr>
      <a:lvl2pPr marL="742950" indent="-285750" algn="l" defTabSz="457200" rtl="0" eaLnBrk="1" fontAlgn="base" hangingPunct="1">
        <a:spcBef>
          <a:spcPct val="20000"/>
        </a:spcBef>
        <a:spcAft>
          <a:spcPts val="600"/>
        </a:spcAft>
        <a:buClr>
          <a:srgbClr val="1287C3"/>
        </a:buClr>
        <a:buSzPct val="145000"/>
        <a:buFont typeface="Arial" panose="020B0604020202020204" pitchFamily="34" charset="0"/>
        <a:buChar char="•"/>
        <a:defRPr sz="2000" kern="1200">
          <a:solidFill>
            <a:schemeClr val="tx1"/>
          </a:solidFill>
          <a:latin typeface="+mn-lt"/>
          <a:ea typeface="+mn-ea"/>
          <a:cs typeface="+mn-cs"/>
        </a:defRPr>
      </a:lvl2pPr>
      <a:lvl3pPr marL="1200150" indent="-285750" algn="l" defTabSz="457200" rtl="0" eaLnBrk="1" fontAlgn="base" hangingPunct="1">
        <a:spcBef>
          <a:spcPct val="20000"/>
        </a:spcBef>
        <a:spcAft>
          <a:spcPts val="600"/>
        </a:spcAft>
        <a:buClr>
          <a:srgbClr val="1287C3"/>
        </a:buClr>
        <a:buSzPct val="145000"/>
        <a:buFont typeface="Arial" panose="020B0604020202020204" pitchFamily="34" charset="0"/>
        <a:buChar char="•"/>
        <a:defRPr kern="1200">
          <a:solidFill>
            <a:schemeClr val="tx1"/>
          </a:solidFill>
          <a:latin typeface="+mn-lt"/>
          <a:ea typeface="+mn-ea"/>
          <a:cs typeface="+mn-cs"/>
        </a:defRPr>
      </a:lvl3pPr>
      <a:lvl4pPr marL="1543050" indent="-171450" algn="l" defTabSz="457200" rtl="0" eaLnBrk="1" fontAlgn="base" hangingPunct="1">
        <a:spcBef>
          <a:spcPct val="20000"/>
        </a:spcBef>
        <a:spcAft>
          <a:spcPts val="600"/>
        </a:spcAft>
        <a:buClr>
          <a:srgbClr val="1287C3"/>
        </a:buClr>
        <a:buSzPct val="145000"/>
        <a:buFont typeface="Arial" panose="020B0604020202020204" pitchFamily="34" charset="0"/>
        <a:buChar char="•"/>
        <a:defRPr sz="1600" kern="1200">
          <a:solidFill>
            <a:schemeClr val="tx1"/>
          </a:solidFill>
          <a:latin typeface="+mn-lt"/>
          <a:ea typeface="+mn-ea"/>
          <a:cs typeface="+mn-cs"/>
        </a:defRPr>
      </a:lvl4pPr>
      <a:lvl5pPr marL="2000250" indent="-171450" algn="l" defTabSz="457200" rtl="0" eaLnBrk="1" fontAlgn="base" hangingPunct="1">
        <a:spcBef>
          <a:spcPct val="20000"/>
        </a:spcBef>
        <a:spcAft>
          <a:spcPts val="600"/>
        </a:spcAft>
        <a:buClr>
          <a:srgbClr val="1287C3"/>
        </a:buClr>
        <a:buSzPct val="145000"/>
        <a:buFont typeface="Arial" panose="020B0604020202020204" pitchFamily="34" charset="0"/>
        <a:buChar char="•"/>
        <a:defRPr sz="1400" kern="1200">
          <a:solidFill>
            <a:schemeClr val="tx1"/>
          </a:solidFill>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6.xml"/><Relationship Id="rId2" Type="http://schemas.openxmlformats.org/officeDocument/2006/relationships/image" Target="../media/image7.wmf"/><Relationship Id="rId1" Type="http://schemas.openxmlformats.org/officeDocument/2006/relationships/image" Target="../media/image6.wmf"/></Relationships>
</file>

<file path=ppt/slides/_rels/slide12.xml.rels><?xml version="1.0" encoding="UTF-8" standalone="yes"?>
<Relationships xmlns="http://schemas.openxmlformats.org/package/2006/relationships"><Relationship Id="rId4" Type="http://schemas.openxmlformats.org/officeDocument/2006/relationships/comments" Target="../comments/comment1.xml"/><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5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7.wmf"/><Relationship Id="rId1" Type="http://schemas.openxmlformats.org/officeDocument/2006/relationships/image" Target="../media/image6.wmf"/></Relationships>
</file>

<file path=ppt/slides/_rels/slide2.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0" Type="http://schemas.openxmlformats.org/officeDocument/2006/relationships/slideLayout" Target="../slideLayouts/slideLayout2.xml"/><Relationship Id="rId3" Type="http://schemas.openxmlformats.org/officeDocument/2006/relationships/tags" Target="../tags/tag1.xml"/><Relationship Id="rId29" Type="http://schemas.openxmlformats.org/officeDocument/2006/relationships/tags" Target="../tags/tag26.xml"/><Relationship Id="rId28" Type="http://schemas.openxmlformats.org/officeDocument/2006/relationships/tags" Target="../tags/tag25.xml"/><Relationship Id="rId27" Type="http://schemas.openxmlformats.org/officeDocument/2006/relationships/tags" Target="../tags/tag24.xml"/><Relationship Id="rId26" Type="http://schemas.openxmlformats.org/officeDocument/2006/relationships/tags" Target="../tags/tag23.xml"/><Relationship Id="rId25" Type="http://schemas.openxmlformats.org/officeDocument/2006/relationships/tags" Target="../tags/tag22.xml"/><Relationship Id="rId24" Type="http://schemas.openxmlformats.org/officeDocument/2006/relationships/tags" Target="../tags/tag21.xml"/><Relationship Id="rId23" Type="http://schemas.openxmlformats.org/officeDocument/2006/relationships/image" Target="../media/image5.png"/><Relationship Id="rId22" Type="http://schemas.openxmlformats.org/officeDocument/2006/relationships/tags" Target="../tags/tag20.xml"/><Relationship Id="rId21" Type="http://schemas.openxmlformats.org/officeDocument/2006/relationships/tags" Target="../tags/tag19.xml"/><Relationship Id="rId20" Type="http://schemas.openxmlformats.org/officeDocument/2006/relationships/tags" Target="../tags/tag18.xml"/><Relationship Id="rId2" Type="http://schemas.openxmlformats.org/officeDocument/2006/relationships/image" Target="../media/image1.svg"/><Relationship Id="rId19" Type="http://schemas.openxmlformats.org/officeDocument/2006/relationships/tags" Target="../tags/tag17.xml"/><Relationship Id="rId18" Type="http://schemas.openxmlformats.org/officeDocument/2006/relationships/tags" Target="../tags/tag16.xml"/><Relationship Id="rId17" Type="http://schemas.openxmlformats.org/officeDocument/2006/relationships/tags" Target="../tags/tag15.xml"/><Relationship Id="rId16" Type="http://schemas.openxmlformats.org/officeDocument/2006/relationships/tags" Target="../tags/tag14.xml"/><Relationship Id="rId15" Type="http://schemas.openxmlformats.org/officeDocument/2006/relationships/tags" Target="../tags/tag13.xml"/><Relationship Id="rId14" Type="http://schemas.openxmlformats.org/officeDocument/2006/relationships/tags" Target="../tags/tag12.xml"/><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6.wmf"/><Relationship Id="rId4" Type="http://schemas.openxmlformats.org/officeDocument/2006/relationships/image" Target="../media/image10.png"/><Relationship Id="rId3" Type="http://schemas.openxmlformats.org/officeDocument/2006/relationships/image" Target="../media/image9.jpeg"/><Relationship Id="rId2" Type="http://schemas.openxmlformats.org/officeDocument/2006/relationships/image" Target="../media/image8.wmf"/><Relationship Id="rId1" Type="http://schemas.openxmlformats.org/officeDocument/2006/relationships/image" Target="../media/image7.w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9" Type="http://schemas.openxmlformats.org/officeDocument/2006/relationships/tags" Target="../tags/tag33.xml"/><Relationship Id="rId8" Type="http://schemas.openxmlformats.org/officeDocument/2006/relationships/tags" Target="../tags/tag32.xml"/><Relationship Id="rId7" Type="http://schemas.openxmlformats.org/officeDocument/2006/relationships/tags" Target="../tags/tag31.xml"/><Relationship Id="rId6" Type="http://schemas.openxmlformats.org/officeDocument/2006/relationships/tags" Target="../tags/tag30.xml"/><Relationship Id="rId5" Type="http://schemas.openxmlformats.org/officeDocument/2006/relationships/tags" Target="../tags/tag29.xml"/><Relationship Id="rId4" Type="http://schemas.openxmlformats.org/officeDocument/2006/relationships/tags" Target="../tags/tag28.xml"/><Relationship Id="rId30" Type="http://schemas.openxmlformats.org/officeDocument/2006/relationships/slideLayout" Target="../slideLayouts/slideLayout2.xml"/><Relationship Id="rId3" Type="http://schemas.openxmlformats.org/officeDocument/2006/relationships/tags" Target="../tags/tag27.xml"/><Relationship Id="rId29" Type="http://schemas.openxmlformats.org/officeDocument/2006/relationships/tags" Target="../tags/tag52.xml"/><Relationship Id="rId28" Type="http://schemas.openxmlformats.org/officeDocument/2006/relationships/tags" Target="../tags/tag51.xml"/><Relationship Id="rId27" Type="http://schemas.openxmlformats.org/officeDocument/2006/relationships/tags" Target="../tags/tag50.xml"/><Relationship Id="rId26" Type="http://schemas.openxmlformats.org/officeDocument/2006/relationships/tags" Target="../tags/tag49.xml"/><Relationship Id="rId25" Type="http://schemas.openxmlformats.org/officeDocument/2006/relationships/tags" Target="../tags/tag48.xml"/><Relationship Id="rId24" Type="http://schemas.openxmlformats.org/officeDocument/2006/relationships/tags" Target="../tags/tag47.xml"/><Relationship Id="rId23" Type="http://schemas.openxmlformats.org/officeDocument/2006/relationships/image" Target="../media/image5.png"/><Relationship Id="rId22" Type="http://schemas.openxmlformats.org/officeDocument/2006/relationships/tags" Target="../tags/tag46.xml"/><Relationship Id="rId21" Type="http://schemas.openxmlformats.org/officeDocument/2006/relationships/tags" Target="../tags/tag45.xml"/><Relationship Id="rId20" Type="http://schemas.openxmlformats.org/officeDocument/2006/relationships/tags" Target="../tags/tag44.xml"/><Relationship Id="rId2" Type="http://schemas.openxmlformats.org/officeDocument/2006/relationships/image" Target="../media/image1.svg"/><Relationship Id="rId19" Type="http://schemas.openxmlformats.org/officeDocument/2006/relationships/tags" Target="../tags/tag43.xml"/><Relationship Id="rId18" Type="http://schemas.openxmlformats.org/officeDocument/2006/relationships/tags" Target="../tags/tag42.xml"/><Relationship Id="rId17" Type="http://schemas.openxmlformats.org/officeDocument/2006/relationships/tags" Target="../tags/tag41.xml"/><Relationship Id="rId16" Type="http://schemas.openxmlformats.org/officeDocument/2006/relationships/tags" Target="../tags/tag40.xml"/><Relationship Id="rId15" Type="http://schemas.openxmlformats.org/officeDocument/2006/relationships/tags" Target="../tags/tag39.xml"/><Relationship Id="rId14" Type="http://schemas.openxmlformats.org/officeDocument/2006/relationships/tags" Target="../tags/tag38.xml"/><Relationship Id="rId13" Type="http://schemas.openxmlformats.org/officeDocument/2006/relationships/tags" Target="../tags/tag37.xml"/><Relationship Id="rId12" Type="http://schemas.openxmlformats.org/officeDocument/2006/relationships/tags" Target="../tags/tag36.xml"/><Relationship Id="rId11" Type="http://schemas.openxmlformats.org/officeDocument/2006/relationships/tags" Target="../tags/tag35.xml"/><Relationship Id="rId10" Type="http://schemas.openxmlformats.org/officeDocument/2006/relationships/tags" Target="../tags/tag34.xml"/><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wmf"/></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wmf"/></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wmf"/></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wmf"/></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wmf"/></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wmf"/></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wmf"/></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wmf"/></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image" Target="../media/image16.w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6.xml"/><Relationship Id="rId2" Type="http://schemas.openxmlformats.org/officeDocument/2006/relationships/image" Target="../media/image7.wmf"/><Relationship Id="rId1" Type="http://schemas.openxmlformats.org/officeDocument/2006/relationships/image" Target="../media/image6.w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1884646" y="1487315"/>
            <a:ext cx="7526054" cy="2683489"/>
          </a:xfrm>
        </p:spPr>
        <p:txBody>
          <a:bodyPr>
            <a:normAutofit/>
          </a:bodyPr>
          <a:lstStyle/>
          <a:p>
            <a:pPr algn="l"/>
            <a:r>
              <a:rPr lang="en-US" altLang="zh-CN" sz="5555" dirty="0">
                <a:latin typeface="Times New Roman" panose="02020603050405020304" pitchFamily="18" charset="0"/>
                <a:cs typeface="Times New Roman" panose="02020603050405020304" pitchFamily="18" charset="0"/>
              </a:rPr>
              <a:t>4.1 </a:t>
            </a:r>
            <a:r>
              <a:rPr lang="zh-CN" altLang="en-US" sz="5555" dirty="0">
                <a:latin typeface="Times New Roman" panose="02020603050405020304" pitchFamily="18" charset="0"/>
                <a:cs typeface="Times New Roman" panose="02020603050405020304" pitchFamily="18" charset="0"/>
              </a:rPr>
              <a:t>分类的</a:t>
            </a:r>
            <a:r>
              <a:rPr lang="en-US" altLang="zh-CN" sz="5555" dirty="0">
                <a:latin typeface="Times New Roman" panose="02020603050405020304" pitchFamily="18" charset="0"/>
                <a:cs typeface="Times New Roman" panose="02020603050405020304" pitchFamily="18" charset="0"/>
              </a:rPr>
              <a:t>IP</a:t>
            </a:r>
            <a:r>
              <a:rPr lang="zh-CN" altLang="en-US" sz="5555" dirty="0">
                <a:latin typeface="Times New Roman" panose="02020603050405020304" pitchFamily="18" charset="0"/>
                <a:cs typeface="Times New Roman" panose="02020603050405020304" pitchFamily="18" charset="0"/>
              </a:rPr>
              <a:t>地址</a:t>
            </a:r>
            <a:br>
              <a:rPr lang="zh-CN" altLang="en-US" sz="5555" dirty="0">
                <a:latin typeface="Times New Roman" panose="02020603050405020304" pitchFamily="18" charset="0"/>
                <a:cs typeface="Times New Roman" panose="02020603050405020304" pitchFamily="18" charset="0"/>
              </a:rPr>
            </a:br>
            <a:endParaRPr lang="zh-CN" altLang="en-US" sz="5555" dirty="0">
              <a:latin typeface="Times New Roman" panose="02020603050405020304" pitchFamily="18" charset="0"/>
              <a:cs typeface="Times New Roman" panose="02020603050405020304" pitchFamily="18" charset="0"/>
            </a:endParaRPr>
          </a:p>
        </p:txBody>
      </p:sp>
      <p:sp>
        <p:nvSpPr>
          <p:cNvPr id="5" name="副标题 4"/>
          <p:cNvSpPr>
            <a:spLocks noGrp="1"/>
          </p:cNvSpPr>
          <p:nvPr>
            <p:ph type="subTitle" idx="1"/>
          </p:nvPr>
        </p:nvSpPr>
        <p:spPr>
          <a:xfrm>
            <a:off x="3167925" y="3933057"/>
            <a:ext cx="6242777" cy="1834142"/>
          </a:xfrm>
        </p:spPr>
        <p:txBody>
          <a:bodyPr>
            <a:normAutofit/>
          </a:bodyPr>
          <a:lstStyle/>
          <a:p>
            <a:endParaRPr lang="en-US" altLang="zh-CN" sz="3000" b="1" dirty="0">
              <a:effectLst>
                <a:outerShdw blurRad="38100" dist="38100" dir="2700000" algn="tl">
                  <a:srgbClr val="000000">
                    <a:alpha val="43137"/>
                  </a:srgbClr>
                </a:outerShdw>
              </a:effectLst>
              <a:ea typeface="宋体" panose="02010600030101010101" pitchFamily="2" charset="-122"/>
            </a:endParaRPr>
          </a:p>
          <a:p>
            <a:r>
              <a:rPr lang="zh-CN" altLang="en-US" sz="3000" b="1" dirty="0">
                <a:effectLst>
                  <a:outerShdw blurRad="38100" dist="38100" dir="2700000" algn="tl">
                    <a:srgbClr val="000000">
                      <a:alpha val="43137"/>
                    </a:srgbClr>
                  </a:outerShdw>
                </a:effectLst>
                <a:ea typeface="宋体" panose="02010600030101010101" pitchFamily="2" charset="-122"/>
              </a:rPr>
              <a:t>计算机网络课程组</a:t>
            </a:r>
            <a:endParaRPr lang="zh-CN" altLang="en-US" sz="3000" b="1" dirty="0">
              <a:effectLst>
                <a:outerShdw blurRad="38100" dist="38100" dir="2700000" algn="tl">
                  <a:srgbClr val="000000">
                    <a:alpha val="43137"/>
                  </a:srgbClr>
                </a:outerShdw>
              </a:effectLst>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3106" name="Rectangle 2"/>
          <p:cNvSpPr>
            <a:spLocks noGrp="1" noChangeArrowheads="1"/>
          </p:cNvSpPr>
          <p:nvPr>
            <p:ph type="title"/>
          </p:nvPr>
        </p:nvSpPr>
        <p:spPr/>
        <p:txBody>
          <a:bodyPr/>
          <a:lstStyle/>
          <a:p>
            <a:pPr algn="ctr"/>
            <a:r>
              <a:rPr lang="zh-CN" altLang="en-US" dirty="0"/>
              <a:t>尽最大努力交付</a:t>
            </a:r>
            <a:endParaRPr lang="zh-CN" altLang="en-US" dirty="0"/>
          </a:p>
        </p:txBody>
      </p:sp>
      <p:sp>
        <p:nvSpPr>
          <p:cNvPr id="943107" name="Rectangle 3"/>
          <p:cNvSpPr>
            <a:spLocks noGrp="1" noChangeArrowheads="1"/>
          </p:cNvSpPr>
          <p:nvPr>
            <p:ph idx="1"/>
          </p:nvPr>
        </p:nvSpPr>
        <p:spPr>
          <a:xfrm>
            <a:off x="1031983" y="1824376"/>
            <a:ext cx="8346723" cy="3332816"/>
          </a:xfrm>
        </p:spPr>
        <p:txBody>
          <a:bodyPr/>
          <a:lstStyle/>
          <a:p>
            <a:r>
              <a:rPr lang="zh-CN" altLang="en-US" sz="2800" dirty="0"/>
              <a:t>由于</a:t>
            </a:r>
            <a:r>
              <a:rPr lang="zh-CN" altLang="en-US" sz="2800" dirty="0">
                <a:solidFill>
                  <a:srgbClr val="FF0000"/>
                </a:solidFill>
              </a:rPr>
              <a:t>传输网络不提供端到端的可靠传输服务，</a:t>
            </a:r>
            <a:r>
              <a:rPr lang="zh-CN" altLang="en-US" sz="2800" dirty="0"/>
              <a:t>这就使网络中的路由器可以做得比较简单，而且价格低廉（与电信网的程控交换机相比较）。</a:t>
            </a:r>
            <a:endParaRPr lang="zh-CN" altLang="en-US" sz="2800" dirty="0"/>
          </a:p>
          <a:p>
            <a:r>
              <a:rPr lang="zh-CN" altLang="en-US" sz="2800" dirty="0"/>
              <a:t>如果主机（即端系统）中的进程之间的通信需要是可靠的，那么就由网络的</a:t>
            </a:r>
            <a:r>
              <a:rPr lang="zh-CN" altLang="en-US" sz="2800" dirty="0">
                <a:solidFill>
                  <a:srgbClr val="FF0000"/>
                </a:solidFill>
              </a:rPr>
              <a:t>主机中的运输层负责可靠交付（包括差错处理、流量控制等） 。</a:t>
            </a:r>
            <a:endParaRPr lang="zh-CN" altLang="en-US" sz="2800" dirty="0">
              <a:solidFill>
                <a:srgbClr val="FF0000"/>
              </a:solidFill>
            </a:endParaRPr>
          </a:p>
          <a:p>
            <a:r>
              <a:rPr lang="zh-CN" altLang="en-US" sz="2800" dirty="0">
                <a:solidFill>
                  <a:srgbClr val="0000FF"/>
                </a:solidFill>
              </a:rPr>
              <a:t>采用这种设计思路的好处是：</a:t>
            </a:r>
            <a:r>
              <a:rPr lang="zh-CN" altLang="en-US" sz="2800" dirty="0"/>
              <a:t>网络的造价大大降低，运行方式灵活，能够适应多种应用。</a:t>
            </a:r>
            <a:endParaRPr lang="zh-CN" altLang="en-US" sz="2800" dirty="0"/>
          </a:p>
          <a:p>
            <a:r>
              <a:rPr lang="zh-CN" altLang="en-US" sz="2800" dirty="0"/>
              <a:t>互连网能够发展到今日的规模，充分证明了当初采用这种设计思路的正确性。 </a:t>
            </a:r>
            <a:endParaRPr lang="zh-CN" altLang="en-US" sz="2800" dirty="0"/>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5154" name="Rectangle 2"/>
          <p:cNvSpPr>
            <a:spLocks noGrp="1" noChangeArrowheads="1"/>
          </p:cNvSpPr>
          <p:nvPr>
            <p:ph type="title"/>
          </p:nvPr>
        </p:nvSpPr>
        <p:spPr>
          <a:xfrm>
            <a:off x="1064552" y="457200"/>
            <a:ext cx="8346148" cy="705631"/>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algn="ctr"/>
            <a:r>
              <a:rPr lang="zh-CN" altLang="en-US" dirty="0"/>
              <a:t>数据报服务</a:t>
            </a:r>
            <a:endParaRPr lang="zh-CN" altLang="en-US" dirty="0"/>
          </a:p>
        </p:txBody>
      </p:sp>
      <p:grpSp>
        <p:nvGrpSpPr>
          <p:cNvPr id="5" name="组合 4"/>
          <p:cNvGrpSpPr/>
          <p:nvPr/>
        </p:nvGrpSpPr>
        <p:grpSpPr>
          <a:xfrm>
            <a:off x="704528" y="1844824"/>
            <a:ext cx="8568952" cy="2260600"/>
            <a:chOff x="704528" y="1772816"/>
            <a:chExt cx="8568952" cy="2260600"/>
          </a:xfrm>
        </p:grpSpPr>
        <p:sp>
          <p:nvSpPr>
            <p:cNvPr id="74" name="Rectangle 2"/>
            <p:cNvSpPr>
              <a:spLocks noChangeArrowheads="1"/>
            </p:cNvSpPr>
            <p:nvPr/>
          </p:nvSpPr>
          <p:spPr bwMode="auto">
            <a:xfrm>
              <a:off x="7698556" y="2536404"/>
              <a:ext cx="1414421" cy="320675"/>
            </a:xfrm>
            <a:prstGeom prst="rect">
              <a:avLst/>
            </a:prstGeom>
            <a:solidFill>
              <a:srgbClr val="FFCF0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75" name="Text Box 3"/>
            <p:cNvSpPr txBox="1">
              <a:spLocks noChangeArrowheads="1"/>
            </p:cNvSpPr>
            <p:nvPr/>
          </p:nvSpPr>
          <p:spPr bwMode="auto">
            <a:xfrm>
              <a:off x="7592838" y="1845841"/>
              <a:ext cx="1680642"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000" b="1" i="0" u="none" strike="noStrike" kern="0" cap="none" spc="0" normalizeH="0" baseline="0" noProof="0" dirty="0">
                  <a:ln>
                    <a:noFill/>
                  </a:ln>
                  <a:solidFill>
                    <a:srgbClr val="000099"/>
                  </a:solidFill>
                  <a:effectLst/>
                  <a:uLnTx/>
                  <a:uFillTx/>
                  <a:latin typeface="+mn-lt"/>
                  <a:ea typeface="黑体" panose="02010609060101010101" pitchFamily="2" charset="-122"/>
                </a:rPr>
                <a:t>应用层</a:t>
              </a:r>
              <a:endParaRPr kumimoji="0" lang="zh-CN" altLang="en-US" sz="2000" b="1" i="0" u="none" strike="noStrike" kern="0" cap="none" spc="0" normalizeH="0" baseline="0" noProof="0" dirty="0">
                <a:ln>
                  <a:noFill/>
                </a:ln>
                <a:solidFill>
                  <a:srgbClr val="000099"/>
                </a:solidFill>
                <a:effectLst/>
                <a:uLnTx/>
                <a:uFillTx/>
                <a:latin typeface="+mn-lt"/>
                <a:ea typeface="黑体" panose="0201060906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000" b="1" i="0" u="none" strike="noStrike" kern="0" cap="none" spc="0" normalizeH="0" baseline="0" noProof="0" dirty="0">
                  <a:ln>
                    <a:noFill/>
                  </a:ln>
                  <a:solidFill>
                    <a:srgbClr val="000099"/>
                  </a:solidFill>
                  <a:effectLst/>
                  <a:uLnTx/>
                  <a:uFillTx/>
                  <a:latin typeface="+mn-lt"/>
                  <a:ea typeface="黑体" panose="02010609060101010101" pitchFamily="2" charset="-122"/>
                </a:rPr>
                <a:t>运输层</a:t>
              </a:r>
              <a:endParaRPr kumimoji="0" lang="zh-CN" altLang="en-US" sz="2000" b="1" i="0" u="none" strike="noStrike" kern="0" cap="none" spc="0" normalizeH="0" baseline="0" noProof="0" dirty="0">
                <a:ln>
                  <a:noFill/>
                </a:ln>
                <a:solidFill>
                  <a:srgbClr val="000099"/>
                </a:solidFill>
                <a:effectLst/>
                <a:uLnTx/>
                <a:uFillTx/>
                <a:latin typeface="+mn-lt"/>
                <a:ea typeface="黑体" panose="0201060906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000" b="1" i="0" u="none" strike="noStrike" kern="0" cap="none" spc="0" normalizeH="0" baseline="0" noProof="0" dirty="0">
                  <a:ln>
                    <a:noFill/>
                  </a:ln>
                  <a:solidFill>
                    <a:srgbClr val="000099"/>
                  </a:solidFill>
                  <a:effectLst/>
                  <a:uLnTx/>
                  <a:uFillTx/>
                  <a:latin typeface="+mn-lt"/>
                  <a:ea typeface="黑体" panose="02010609060101010101" pitchFamily="2" charset="-122"/>
                </a:rPr>
                <a:t>网络层</a:t>
              </a:r>
              <a:endParaRPr kumimoji="0" lang="zh-CN" altLang="en-US" sz="2000" b="1" i="0" u="none" strike="noStrike" kern="0" cap="none" spc="0" normalizeH="0" baseline="0" noProof="0" dirty="0">
                <a:ln>
                  <a:noFill/>
                </a:ln>
                <a:solidFill>
                  <a:srgbClr val="000099"/>
                </a:solidFill>
                <a:effectLst/>
                <a:uLnTx/>
                <a:uFillTx/>
                <a:latin typeface="+mn-lt"/>
                <a:ea typeface="黑体" panose="0201060906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000" b="1" i="0" u="none" strike="noStrike" kern="0" cap="none" spc="0" normalizeH="0" baseline="0" noProof="0" dirty="0">
                  <a:ln>
                    <a:noFill/>
                  </a:ln>
                  <a:solidFill>
                    <a:srgbClr val="000099"/>
                  </a:solidFill>
                  <a:effectLst/>
                  <a:uLnTx/>
                  <a:uFillTx/>
                  <a:latin typeface="+mn-lt"/>
                  <a:ea typeface="黑体" panose="02010609060101010101" pitchFamily="2" charset="-122"/>
                </a:rPr>
                <a:t>数据链路层</a:t>
              </a:r>
              <a:endParaRPr kumimoji="0" lang="zh-CN" altLang="en-US" sz="2000" b="1" i="0" u="none" strike="noStrike" kern="0" cap="none" spc="0" normalizeH="0" baseline="0" noProof="0" dirty="0">
                <a:ln>
                  <a:noFill/>
                </a:ln>
                <a:solidFill>
                  <a:srgbClr val="000099"/>
                </a:solidFill>
                <a:effectLst/>
                <a:uLnTx/>
                <a:uFillTx/>
                <a:latin typeface="+mn-lt"/>
                <a:ea typeface="黑体" panose="0201060906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000" b="1" i="0" u="none" strike="noStrike" kern="0" cap="none" spc="0" normalizeH="0" baseline="0" noProof="0" dirty="0">
                  <a:ln>
                    <a:noFill/>
                  </a:ln>
                  <a:solidFill>
                    <a:srgbClr val="000099"/>
                  </a:solidFill>
                  <a:effectLst/>
                  <a:uLnTx/>
                  <a:uFillTx/>
                  <a:latin typeface="+mn-lt"/>
                  <a:ea typeface="黑体" panose="02010609060101010101" pitchFamily="2" charset="-122"/>
                </a:rPr>
                <a:t>物理层</a:t>
              </a:r>
              <a:endParaRPr kumimoji="0" lang="zh-CN" altLang="en-US" sz="2000" b="1" i="0" u="none" strike="noStrike" kern="0" cap="none" spc="0" normalizeH="0" baseline="0" noProof="0" dirty="0">
                <a:ln>
                  <a:noFill/>
                </a:ln>
                <a:solidFill>
                  <a:srgbClr val="000099"/>
                </a:solidFill>
                <a:effectLst/>
                <a:uLnTx/>
                <a:uFillTx/>
                <a:latin typeface="+mn-lt"/>
                <a:ea typeface="黑体" panose="02010609060101010101" pitchFamily="2" charset="-122"/>
              </a:endParaRPr>
            </a:p>
          </p:txBody>
        </p:sp>
        <p:sp>
          <p:nvSpPr>
            <p:cNvPr id="76" name="Rectangle 4"/>
            <p:cNvSpPr>
              <a:spLocks noChangeArrowheads="1"/>
            </p:cNvSpPr>
            <p:nvPr/>
          </p:nvSpPr>
          <p:spPr bwMode="auto">
            <a:xfrm>
              <a:off x="808658" y="2447504"/>
              <a:ext cx="1414421" cy="320675"/>
            </a:xfrm>
            <a:prstGeom prst="rect">
              <a:avLst/>
            </a:prstGeom>
            <a:solidFill>
              <a:srgbClr val="FFCF0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77" name="Text Box 5"/>
            <p:cNvSpPr txBox="1">
              <a:spLocks noChangeArrowheads="1"/>
            </p:cNvSpPr>
            <p:nvPr/>
          </p:nvSpPr>
          <p:spPr bwMode="auto">
            <a:xfrm>
              <a:off x="704528" y="1772816"/>
              <a:ext cx="1680642"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000" b="1" i="0" u="none" strike="noStrike" kern="0" cap="none" spc="0" normalizeH="0" baseline="0" noProof="0" dirty="0">
                  <a:ln>
                    <a:noFill/>
                  </a:ln>
                  <a:solidFill>
                    <a:srgbClr val="000099"/>
                  </a:solidFill>
                  <a:effectLst/>
                  <a:uLnTx/>
                  <a:uFillTx/>
                  <a:latin typeface="+mn-lt"/>
                  <a:ea typeface="黑体" panose="02010609060101010101" pitchFamily="2" charset="-122"/>
                </a:rPr>
                <a:t>应用层</a:t>
              </a:r>
              <a:endParaRPr kumimoji="0" lang="zh-CN" altLang="en-US" sz="2000" b="1" i="0" u="none" strike="noStrike" kern="0" cap="none" spc="0" normalizeH="0" baseline="0" noProof="0" dirty="0">
                <a:ln>
                  <a:noFill/>
                </a:ln>
                <a:solidFill>
                  <a:srgbClr val="000099"/>
                </a:solidFill>
                <a:effectLst/>
                <a:uLnTx/>
                <a:uFillTx/>
                <a:latin typeface="+mn-lt"/>
                <a:ea typeface="黑体" panose="0201060906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000" b="1" i="0" u="none" strike="noStrike" kern="0" cap="none" spc="0" normalizeH="0" baseline="0" noProof="0" dirty="0">
                  <a:ln>
                    <a:noFill/>
                  </a:ln>
                  <a:solidFill>
                    <a:srgbClr val="000099"/>
                  </a:solidFill>
                  <a:effectLst/>
                  <a:uLnTx/>
                  <a:uFillTx/>
                  <a:latin typeface="+mn-lt"/>
                  <a:ea typeface="黑体" panose="02010609060101010101" pitchFamily="2" charset="-122"/>
                </a:rPr>
                <a:t>运输层</a:t>
              </a:r>
              <a:endParaRPr kumimoji="0" lang="zh-CN" altLang="en-US" sz="2000" b="1" i="0" u="none" strike="noStrike" kern="0" cap="none" spc="0" normalizeH="0" baseline="0" noProof="0" dirty="0">
                <a:ln>
                  <a:noFill/>
                </a:ln>
                <a:solidFill>
                  <a:srgbClr val="000099"/>
                </a:solidFill>
                <a:effectLst/>
                <a:uLnTx/>
                <a:uFillTx/>
                <a:latin typeface="+mn-lt"/>
                <a:ea typeface="黑体" panose="0201060906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000" b="1" i="0" u="none" strike="noStrike" kern="0" cap="none" spc="0" normalizeH="0" baseline="0" noProof="0" dirty="0">
                  <a:ln>
                    <a:noFill/>
                  </a:ln>
                  <a:solidFill>
                    <a:srgbClr val="000099"/>
                  </a:solidFill>
                  <a:effectLst/>
                  <a:uLnTx/>
                  <a:uFillTx/>
                  <a:latin typeface="+mn-lt"/>
                  <a:ea typeface="黑体" panose="02010609060101010101" pitchFamily="2" charset="-122"/>
                </a:rPr>
                <a:t>网络层</a:t>
              </a:r>
              <a:endParaRPr kumimoji="0" lang="zh-CN" altLang="en-US" sz="2000" b="1" i="0" u="none" strike="noStrike" kern="0" cap="none" spc="0" normalizeH="0" baseline="0" noProof="0" dirty="0">
                <a:ln>
                  <a:noFill/>
                </a:ln>
                <a:solidFill>
                  <a:srgbClr val="000099"/>
                </a:solidFill>
                <a:effectLst/>
                <a:uLnTx/>
                <a:uFillTx/>
                <a:latin typeface="+mn-lt"/>
                <a:ea typeface="黑体" panose="0201060906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000" b="1" i="0" u="none" strike="noStrike" kern="0" cap="none" spc="0" normalizeH="0" baseline="0" noProof="0" dirty="0">
                  <a:ln>
                    <a:noFill/>
                  </a:ln>
                  <a:solidFill>
                    <a:srgbClr val="000099"/>
                  </a:solidFill>
                  <a:effectLst/>
                  <a:uLnTx/>
                  <a:uFillTx/>
                  <a:latin typeface="+mn-lt"/>
                  <a:ea typeface="黑体" panose="02010609060101010101" pitchFamily="2" charset="-122"/>
                </a:rPr>
                <a:t>数据链路层</a:t>
              </a:r>
              <a:endParaRPr kumimoji="0" lang="zh-CN" altLang="en-US" sz="2000" b="1" i="0" u="none" strike="noStrike" kern="0" cap="none" spc="0" normalizeH="0" baseline="0" noProof="0" dirty="0">
                <a:ln>
                  <a:noFill/>
                </a:ln>
                <a:solidFill>
                  <a:srgbClr val="000099"/>
                </a:solidFill>
                <a:effectLst/>
                <a:uLnTx/>
                <a:uFillTx/>
                <a:latin typeface="+mn-lt"/>
                <a:ea typeface="黑体" panose="0201060906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000" b="1" i="0" u="none" strike="noStrike" kern="0" cap="none" spc="0" normalizeH="0" baseline="0" noProof="0" dirty="0">
                  <a:ln>
                    <a:noFill/>
                  </a:ln>
                  <a:solidFill>
                    <a:srgbClr val="000099"/>
                  </a:solidFill>
                  <a:effectLst/>
                  <a:uLnTx/>
                  <a:uFillTx/>
                  <a:latin typeface="+mn-lt"/>
                  <a:ea typeface="黑体" panose="02010609060101010101" pitchFamily="2" charset="-122"/>
                </a:rPr>
                <a:t>物理层</a:t>
              </a:r>
              <a:endParaRPr kumimoji="0" lang="zh-CN" altLang="en-US" sz="2000" b="1" i="0" u="none" strike="noStrike" kern="0" cap="none" spc="0" normalizeH="0" baseline="0" noProof="0" dirty="0">
                <a:ln>
                  <a:noFill/>
                </a:ln>
                <a:solidFill>
                  <a:srgbClr val="000099"/>
                </a:solidFill>
                <a:effectLst/>
                <a:uLnTx/>
                <a:uFillTx/>
                <a:latin typeface="+mn-lt"/>
                <a:ea typeface="黑体" panose="02010609060101010101" pitchFamily="2" charset="-122"/>
              </a:endParaRPr>
            </a:p>
          </p:txBody>
        </p:sp>
        <p:sp>
          <p:nvSpPr>
            <p:cNvPr id="78" name="Line 7"/>
            <p:cNvSpPr>
              <a:spLocks noChangeShapeType="1"/>
            </p:cNvSpPr>
            <p:nvPr/>
          </p:nvSpPr>
          <p:spPr bwMode="auto">
            <a:xfrm>
              <a:off x="5012506" y="2060154"/>
              <a:ext cx="53975" cy="581025"/>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80" name="Line 9"/>
            <p:cNvSpPr>
              <a:spLocks noChangeShapeType="1"/>
            </p:cNvSpPr>
            <p:nvPr/>
          </p:nvSpPr>
          <p:spPr bwMode="auto">
            <a:xfrm>
              <a:off x="2553469" y="2958679"/>
              <a:ext cx="477837" cy="268287"/>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81" name="Rectangle 10"/>
            <p:cNvSpPr>
              <a:spLocks noChangeArrowheads="1"/>
            </p:cNvSpPr>
            <p:nvPr/>
          </p:nvSpPr>
          <p:spPr bwMode="auto">
            <a:xfrm>
              <a:off x="788020" y="1836316"/>
              <a:ext cx="1452405" cy="1512888"/>
            </a:xfrm>
            <a:prstGeom prst="rect">
              <a:avLst/>
            </a:prstGeom>
            <a:noFill/>
            <a:ln w="28575">
              <a:solidFill>
                <a:srgbClr val="000000"/>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82" name="Line 11"/>
            <p:cNvSpPr>
              <a:spLocks noChangeShapeType="1"/>
            </p:cNvSpPr>
            <p:nvPr/>
          </p:nvSpPr>
          <p:spPr bwMode="auto">
            <a:xfrm>
              <a:off x="788020" y="2158579"/>
              <a:ext cx="1452405"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83" name="Line 12"/>
            <p:cNvSpPr>
              <a:spLocks noChangeShapeType="1"/>
            </p:cNvSpPr>
            <p:nvPr/>
          </p:nvSpPr>
          <p:spPr bwMode="auto">
            <a:xfrm>
              <a:off x="788020" y="2457029"/>
              <a:ext cx="1452405"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84" name="Line 13"/>
            <p:cNvSpPr>
              <a:spLocks noChangeShapeType="1"/>
            </p:cNvSpPr>
            <p:nvPr/>
          </p:nvSpPr>
          <p:spPr bwMode="auto">
            <a:xfrm>
              <a:off x="788020" y="2755479"/>
              <a:ext cx="1452405"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85" name="Line 14"/>
            <p:cNvSpPr>
              <a:spLocks noChangeShapeType="1"/>
            </p:cNvSpPr>
            <p:nvPr/>
          </p:nvSpPr>
          <p:spPr bwMode="auto">
            <a:xfrm>
              <a:off x="788020" y="3057104"/>
              <a:ext cx="1452405"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86" name="Rectangle 15"/>
            <p:cNvSpPr>
              <a:spLocks noChangeArrowheads="1"/>
            </p:cNvSpPr>
            <p:nvPr/>
          </p:nvSpPr>
          <p:spPr bwMode="auto">
            <a:xfrm>
              <a:off x="7679506" y="1925216"/>
              <a:ext cx="1450596" cy="1512888"/>
            </a:xfrm>
            <a:prstGeom prst="rect">
              <a:avLst/>
            </a:prstGeom>
            <a:noFill/>
            <a:ln w="28575">
              <a:solidFill>
                <a:srgbClr val="000000"/>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87" name="Line 16"/>
            <p:cNvSpPr>
              <a:spLocks noChangeShapeType="1"/>
            </p:cNvSpPr>
            <p:nvPr/>
          </p:nvSpPr>
          <p:spPr bwMode="auto">
            <a:xfrm>
              <a:off x="7679506" y="2247479"/>
              <a:ext cx="1450596"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88" name="Line 17"/>
            <p:cNvSpPr>
              <a:spLocks noChangeShapeType="1"/>
            </p:cNvSpPr>
            <p:nvPr/>
          </p:nvSpPr>
          <p:spPr bwMode="auto">
            <a:xfrm>
              <a:off x="7679506" y="2545929"/>
              <a:ext cx="1450596"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89" name="Line 18"/>
            <p:cNvSpPr>
              <a:spLocks noChangeShapeType="1"/>
            </p:cNvSpPr>
            <p:nvPr/>
          </p:nvSpPr>
          <p:spPr bwMode="auto">
            <a:xfrm>
              <a:off x="7679506" y="2844379"/>
              <a:ext cx="1450596"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90" name="Line 19"/>
            <p:cNvSpPr>
              <a:spLocks noChangeShapeType="1"/>
            </p:cNvSpPr>
            <p:nvPr/>
          </p:nvSpPr>
          <p:spPr bwMode="auto">
            <a:xfrm>
              <a:off x="7679506" y="3146004"/>
              <a:ext cx="1450596"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91" name="Text Box 20"/>
            <p:cNvSpPr txBox="1">
              <a:spLocks noChangeArrowheads="1"/>
            </p:cNvSpPr>
            <p:nvPr/>
          </p:nvSpPr>
          <p:spPr bwMode="auto">
            <a:xfrm>
              <a:off x="2394719" y="2012529"/>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000" b="1" i="0" u="none" strike="noStrike" kern="0" cap="none" spc="0" normalizeH="0" baseline="0" noProof="0" dirty="0">
                  <a:ln>
                    <a:noFill/>
                  </a:ln>
                  <a:solidFill>
                    <a:srgbClr val="000099"/>
                  </a:solidFill>
                  <a:effectLst/>
                  <a:uLnTx/>
                  <a:uFillTx/>
                  <a:latin typeface="+mn-lt"/>
                  <a:ea typeface="黑体" panose="02010609060101010101" pitchFamily="2" charset="-122"/>
                </a:rPr>
                <a:t>H</a:t>
              </a:r>
              <a:r>
                <a:rPr kumimoji="0" lang="en-US" altLang="zh-CN" sz="2000" b="1" i="0" u="none" strike="noStrike" kern="0" cap="none" spc="0" normalizeH="0" baseline="-25000" noProof="0" dirty="0">
                  <a:ln>
                    <a:noFill/>
                  </a:ln>
                  <a:solidFill>
                    <a:srgbClr val="000099"/>
                  </a:solidFill>
                  <a:effectLst/>
                  <a:uLnTx/>
                  <a:uFillTx/>
                  <a:latin typeface="+mn-lt"/>
                  <a:ea typeface="黑体" panose="02010609060101010101" pitchFamily="2" charset="-122"/>
                </a:rPr>
                <a:t>1</a:t>
              </a:r>
              <a:endParaRPr kumimoji="0" lang="en-US" altLang="zh-CN" sz="2000" b="1" i="0" u="none" strike="noStrike" kern="0" cap="none" spc="0" normalizeH="0" baseline="-25000" noProof="0" dirty="0">
                <a:ln>
                  <a:noFill/>
                </a:ln>
                <a:solidFill>
                  <a:srgbClr val="000099"/>
                </a:solidFill>
                <a:effectLst/>
                <a:uLnTx/>
                <a:uFillTx/>
                <a:latin typeface="+mn-lt"/>
                <a:ea typeface="黑体" panose="02010609060101010101" pitchFamily="2" charset="-122"/>
              </a:endParaRPr>
            </a:p>
          </p:txBody>
        </p:sp>
        <p:pic>
          <p:nvPicPr>
            <p:cNvPr id="92" name="Picture 21"/>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315344" y="2390354"/>
              <a:ext cx="555625" cy="67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3" name="Line 22"/>
            <p:cNvSpPr>
              <a:spLocks noChangeShapeType="1"/>
            </p:cNvSpPr>
            <p:nvPr/>
          </p:nvSpPr>
          <p:spPr bwMode="auto">
            <a:xfrm>
              <a:off x="3348806" y="3226966"/>
              <a:ext cx="1511300" cy="627063"/>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94" name="Line 23"/>
            <p:cNvSpPr>
              <a:spLocks noChangeShapeType="1"/>
            </p:cNvSpPr>
            <p:nvPr/>
          </p:nvSpPr>
          <p:spPr bwMode="auto">
            <a:xfrm flipV="1">
              <a:off x="3269431" y="2777704"/>
              <a:ext cx="1751013" cy="449262"/>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95" name="Line 24"/>
            <p:cNvSpPr>
              <a:spLocks noChangeShapeType="1"/>
            </p:cNvSpPr>
            <p:nvPr/>
          </p:nvSpPr>
          <p:spPr bwMode="auto">
            <a:xfrm>
              <a:off x="5177606" y="2777704"/>
              <a:ext cx="1433513" cy="538162"/>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96" name="Line 25"/>
            <p:cNvSpPr>
              <a:spLocks noChangeShapeType="1"/>
            </p:cNvSpPr>
            <p:nvPr/>
          </p:nvSpPr>
          <p:spPr bwMode="auto">
            <a:xfrm flipV="1">
              <a:off x="5020444" y="3406354"/>
              <a:ext cx="1590675" cy="447675"/>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97" name="Line 26"/>
            <p:cNvSpPr>
              <a:spLocks noChangeShapeType="1"/>
            </p:cNvSpPr>
            <p:nvPr/>
          </p:nvSpPr>
          <p:spPr bwMode="auto">
            <a:xfrm flipV="1">
              <a:off x="6688906" y="2958679"/>
              <a:ext cx="636588" cy="357187"/>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grpSp>
          <p:nvGrpSpPr>
            <p:cNvPr id="98" name="Group 27"/>
            <p:cNvGrpSpPr/>
            <p:nvPr/>
          </p:nvGrpSpPr>
          <p:grpSpPr bwMode="auto">
            <a:xfrm>
              <a:off x="7087369" y="2012529"/>
              <a:ext cx="555625" cy="1077912"/>
              <a:chOff x="5284" y="1002"/>
              <a:chExt cx="317" cy="545"/>
            </a:xfrm>
          </p:grpSpPr>
          <p:sp>
            <p:nvSpPr>
              <p:cNvPr id="99" name="Text Box 28"/>
              <p:cNvSpPr txBox="1">
                <a:spLocks noChangeArrowheads="1"/>
              </p:cNvSpPr>
              <p:nvPr/>
            </p:nvSpPr>
            <p:spPr bwMode="auto">
              <a:xfrm>
                <a:off x="5284" y="1002"/>
                <a:ext cx="303" cy="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000" b="1" i="0" u="none" strike="noStrike" kern="0" cap="none" spc="0" normalizeH="0" baseline="0" noProof="0" dirty="0">
                    <a:ln>
                      <a:noFill/>
                    </a:ln>
                    <a:solidFill>
                      <a:srgbClr val="000099"/>
                    </a:solidFill>
                    <a:effectLst/>
                    <a:uLnTx/>
                    <a:uFillTx/>
                    <a:latin typeface="+mn-lt"/>
                    <a:ea typeface="黑体" panose="02010609060101010101" pitchFamily="2" charset="-122"/>
                  </a:rPr>
                  <a:t> H</a:t>
                </a:r>
                <a:r>
                  <a:rPr kumimoji="0" lang="en-US" altLang="zh-CN" sz="2000" b="1" i="0" u="none" strike="noStrike" kern="0" cap="none" spc="0" normalizeH="0" baseline="-25000" noProof="0" dirty="0">
                    <a:ln>
                      <a:noFill/>
                    </a:ln>
                    <a:solidFill>
                      <a:srgbClr val="000099"/>
                    </a:solidFill>
                    <a:effectLst/>
                    <a:uLnTx/>
                    <a:uFillTx/>
                    <a:latin typeface="+mn-lt"/>
                    <a:ea typeface="黑体" panose="02010609060101010101" pitchFamily="2" charset="-122"/>
                  </a:rPr>
                  <a:t>2</a:t>
                </a:r>
                <a:endParaRPr kumimoji="0" lang="en-US" altLang="zh-CN" sz="2000" b="1" i="0" u="none" strike="noStrike" kern="0" cap="none" spc="0" normalizeH="0" baseline="-25000" noProof="0" dirty="0">
                  <a:ln>
                    <a:noFill/>
                  </a:ln>
                  <a:solidFill>
                    <a:srgbClr val="000099"/>
                  </a:solidFill>
                  <a:effectLst/>
                  <a:uLnTx/>
                  <a:uFillTx/>
                  <a:latin typeface="+mn-lt"/>
                  <a:ea typeface="黑体" panose="02010609060101010101" pitchFamily="2" charset="-122"/>
                </a:endParaRPr>
              </a:p>
            </p:txBody>
          </p:sp>
          <p:pic>
            <p:nvPicPr>
              <p:cNvPr id="100" name="Picture 2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284" y="1207"/>
                <a:ext cx="317"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01" name="Line 30"/>
            <p:cNvSpPr>
              <a:spLocks noChangeShapeType="1"/>
            </p:cNvSpPr>
            <p:nvPr/>
          </p:nvSpPr>
          <p:spPr bwMode="auto">
            <a:xfrm flipV="1">
              <a:off x="3269431" y="1971254"/>
              <a:ext cx="1670050" cy="1166812"/>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102" name="Line 31"/>
            <p:cNvSpPr>
              <a:spLocks noChangeShapeType="1"/>
            </p:cNvSpPr>
            <p:nvPr/>
          </p:nvSpPr>
          <p:spPr bwMode="auto">
            <a:xfrm>
              <a:off x="5098231" y="1971254"/>
              <a:ext cx="1590675" cy="1255712"/>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pic>
          <p:nvPicPr>
            <p:cNvPr id="103" name="Picture 3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32881" y="3047579"/>
              <a:ext cx="574675" cy="35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04" name="Picture 3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80731" y="2599904"/>
              <a:ext cx="576263"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05" name="Picture 3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21981" y="3676229"/>
              <a:ext cx="574675" cy="35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06" name="Picture 3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71406" y="3138066"/>
              <a:ext cx="576263"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07" name="Picture 3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99769" y="1791866"/>
              <a:ext cx="576262"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37" name="Text Box 66"/>
            <p:cNvSpPr txBox="1">
              <a:spLocks noChangeArrowheads="1"/>
            </p:cNvSpPr>
            <p:nvPr/>
          </p:nvSpPr>
          <p:spPr bwMode="auto">
            <a:xfrm>
              <a:off x="3194819" y="1952204"/>
              <a:ext cx="127150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000" b="1" i="0" u="none" strike="noStrike" kern="0" cap="none" spc="0" normalizeH="0" baseline="0" noProof="0" dirty="0">
                  <a:ln>
                    <a:noFill/>
                  </a:ln>
                  <a:solidFill>
                    <a:srgbClr val="000099"/>
                  </a:solidFill>
                  <a:effectLst/>
                  <a:uLnTx/>
                  <a:uFillTx/>
                  <a:latin typeface="+mn-lt"/>
                  <a:ea typeface="黑体" panose="02010609060101010101" pitchFamily="2" charset="-122"/>
                </a:rPr>
                <a:t>IP </a:t>
              </a:r>
              <a:r>
                <a:rPr kumimoji="0" lang="zh-CN" altLang="en-US" sz="2000" b="1" i="0" u="none" strike="noStrike" kern="0" cap="none" spc="0" normalizeH="0" baseline="0" noProof="0">
                  <a:ln>
                    <a:noFill/>
                  </a:ln>
                  <a:solidFill>
                    <a:srgbClr val="000099"/>
                  </a:solidFill>
                  <a:effectLst/>
                  <a:uLnTx/>
                  <a:uFillTx/>
                  <a:latin typeface="+mn-lt"/>
                  <a:ea typeface="黑体" panose="02010609060101010101" pitchFamily="2" charset="-122"/>
                </a:rPr>
                <a:t>数据报</a:t>
              </a:r>
              <a:endParaRPr kumimoji="0" lang="zh-CN" altLang="en-US" sz="2000" b="1" i="0" u="none" strike="noStrike" kern="0" cap="none" spc="0" normalizeH="0" baseline="-25000" noProof="0">
                <a:ln>
                  <a:noFill/>
                </a:ln>
                <a:solidFill>
                  <a:srgbClr val="000099"/>
                </a:solidFill>
                <a:effectLst/>
                <a:uLnTx/>
                <a:uFillTx/>
                <a:latin typeface="+mn-lt"/>
                <a:ea typeface="黑体" panose="02010609060101010101" pitchFamily="2" charset="-122"/>
              </a:endParaRPr>
            </a:p>
          </p:txBody>
        </p:sp>
      </p:grpSp>
      <p:sp>
        <p:nvSpPr>
          <p:cNvPr id="138" name="Text Box 67"/>
          <p:cNvSpPr txBox="1">
            <a:spLocks noChangeArrowheads="1"/>
          </p:cNvSpPr>
          <p:nvPr/>
        </p:nvSpPr>
        <p:spPr bwMode="auto">
          <a:xfrm>
            <a:off x="4743040" y="3271104"/>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000" b="1" i="0" u="none" strike="noStrike" kern="0" cap="none" spc="0" normalizeH="0" baseline="0" noProof="0" dirty="0">
                <a:ln>
                  <a:noFill/>
                </a:ln>
                <a:solidFill>
                  <a:srgbClr val="000099"/>
                </a:solidFill>
                <a:effectLst/>
                <a:uLnTx/>
                <a:uFillTx/>
                <a:latin typeface="+mn-lt"/>
                <a:ea typeface="黑体" panose="02010609060101010101" pitchFamily="2" charset="-122"/>
              </a:rPr>
              <a:t>丢失</a:t>
            </a:r>
            <a:endParaRPr kumimoji="0" lang="zh-CN" altLang="en-US" sz="2000" b="1" i="0" u="none" strike="noStrike" kern="0" cap="none" spc="0" normalizeH="0" baseline="-25000" noProof="0" dirty="0">
              <a:ln>
                <a:noFill/>
              </a:ln>
              <a:solidFill>
                <a:srgbClr val="000099"/>
              </a:solidFill>
              <a:effectLst/>
              <a:uLnTx/>
              <a:uFillTx/>
              <a:latin typeface="+mn-lt"/>
              <a:ea typeface="黑体" panose="02010609060101010101" pitchFamily="2" charset="-122"/>
            </a:endParaRPr>
          </a:p>
        </p:txBody>
      </p:sp>
      <p:grpSp>
        <p:nvGrpSpPr>
          <p:cNvPr id="2" name="组合 1"/>
          <p:cNvGrpSpPr/>
          <p:nvPr/>
        </p:nvGrpSpPr>
        <p:grpSpPr>
          <a:xfrm>
            <a:off x="1913954" y="2267768"/>
            <a:ext cx="5991374" cy="1665288"/>
            <a:chOff x="1892920" y="2188741"/>
            <a:chExt cx="5991374" cy="1665288"/>
          </a:xfrm>
        </p:grpSpPr>
        <p:sp>
          <p:nvSpPr>
            <p:cNvPr id="79" name="AutoShape 8"/>
            <p:cNvSpPr>
              <a:spLocks noChangeArrowheads="1"/>
            </p:cNvSpPr>
            <p:nvPr/>
          </p:nvSpPr>
          <p:spPr bwMode="auto">
            <a:xfrm>
              <a:off x="4144144" y="3226966"/>
              <a:ext cx="636587" cy="627063"/>
            </a:xfrm>
            <a:prstGeom prst="irregularSeal2">
              <a:avLst/>
            </a:prstGeom>
            <a:solidFill>
              <a:srgbClr val="FFCCCC"/>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grpSp>
          <p:nvGrpSpPr>
            <p:cNvPr id="108" name="Group 37"/>
            <p:cNvGrpSpPr/>
            <p:nvPr/>
          </p:nvGrpSpPr>
          <p:grpSpPr bwMode="auto">
            <a:xfrm rot="1386369">
              <a:off x="2632844" y="3136479"/>
              <a:ext cx="300037" cy="130175"/>
              <a:chOff x="2064" y="1776"/>
              <a:chExt cx="171" cy="66"/>
            </a:xfrm>
          </p:grpSpPr>
          <p:sp>
            <p:nvSpPr>
              <p:cNvPr id="109" name="Rectangle 38"/>
              <p:cNvSpPr>
                <a:spLocks noChangeArrowheads="1"/>
              </p:cNvSpPr>
              <p:nvPr/>
            </p:nvSpPr>
            <p:spPr bwMode="auto">
              <a:xfrm>
                <a:off x="2064" y="1776"/>
                <a:ext cx="90" cy="66"/>
              </a:xfrm>
              <a:prstGeom prst="rect">
                <a:avLst/>
              </a:prstGeom>
              <a:solidFill>
                <a:srgbClr val="FF0000"/>
              </a:solidFill>
              <a:ln w="9525">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110" name="Line 39"/>
              <p:cNvSpPr>
                <a:spLocks noChangeShapeType="1"/>
              </p:cNvSpPr>
              <p:nvPr/>
            </p:nvSpPr>
            <p:spPr bwMode="auto">
              <a:xfrm flipV="1">
                <a:off x="2118" y="1808"/>
                <a:ext cx="117" cy="3"/>
              </a:xfrm>
              <a:prstGeom prst="line">
                <a:avLst/>
              </a:prstGeom>
              <a:noFill/>
              <a:ln w="9525">
                <a:solidFill>
                  <a:srgbClr val="FF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grpSp>
        <p:grpSp>
          <p:nvGrpSpPr>
            <p:cNvPr id="111" name="Group 40"/>
            <p:cNvGrpSpPr/>
            <p:nvPr/>
          </p:nvGrpSpPr>
          <p:grpSpPr bwMode="auto">
            <a:xfrm rot="20724003">
              <a:off x="5496694" y="3495254"/>
              <a:ext cx="300037" cy="130175"/>
              <a:chOff x="2064" y="1776"/>
              <a:chExt cx="171" cy="66"/>
            </a:xfrm>
          </p:grpSpPr>
          <p:sp>
            <p:nvSpPr>
              <p:cNvPr id="112" name="Rectangle 41"/>
              <p:cNvSpPr>
                <a:spLocks noChangeArrowheads="1"/>
              </p:cNvSpPr>
              <p:nvPr/>
            </p:nvSpPr>
            <p:spPr bwMode="auto">
              <a:xfrm>
                <a:off x="2064" y="1776"/>
                <a:ext cx="90" cy="66"/>
              </a:xfrm>
              <a:prstGeom prst="rect">
                <a:avLst/>
              </a:prstGeom>
              <a:solidFill>
                <a:srgbClr val="FF0000"/>
              </a:solidFill>
              <a:ln w="9525">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113" name="Line 42"/>
              <p:cNvSpPr>
                <a:spLocks noChangeShapeType="1"/>
              </p:cNvSpPr>
              <p:nvPr/>
            </p:nvSpPr>
            <p:spPr bwMode="auto">
              <a:xfrm flipV="1">
                <a:off x="2118" y="1808"/>
                <a:ext cx="117" cy="3"/>
              </a:xfrm>
              <a:prstGeom prst="line">
                <a:avLst/>
              </a:prstGeom>
              <a:noFill/>
              <a:ln w="9525">
                <a:solidFill>
                  <a:srgbClr val="FF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grpSp>
        <p:grpSp>
          <p:nvGrpSpPr>
            <p:cNvPr id="114" name="Group 43"/>
            <p:cNvGrpSpPr/>
            <p:nvPr/>
          </p:nvGrpSpPr>
          <p:grpSpPr bwMode="auto">
            <a:xfrm rot="20084499">
              <a:off x="6849244" y="2958679"/>
              <a:ext cx="300037" cy="130175"/>
              <a:chOff x="2064" y="1776"/>
              <a:chExt cx="171" cy="66"/>
            </a:xfrm>
          </p:grpSpPr>
          <p:sp>
            <p:nvSpPr>
              <p:cNvPr id="115" name="Rectangle 44"/>
              <p:cNvSpPr>
                <a:spLocks noChangeArrowheads="1"/>
              </p:cNvSpPr>
              <p:nvPr/>
            </p:nvSpPr>
            <p:spPr bwMode="auto">
              <a:xfrm>
                <a:off x="2064" y="1776"/>
                <a:ext cx="90" cy="66"/>
              </a:xfrm>
              <a:prstGeom prst="rect">
                <a:avLst/>
              </a:prstGeom>
              <a:solidFill>
                <a:srgbClr val="FF0000"/>
              </a:solidFill>
              <a:ln w="9525">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116" name="Line 45"/>
              <p:cNvSpPr>
                <a:spLocks noChangeShapeType="1"/>
              </p:cNvSpPr>
              <p:nvPr/>
            </p:nvSpPr>
            <p:spPr bwMode="auto">
              <a:xfrm flipV="1">
                <a:off x="2118" y="1808"/>
                <a:ext cx="117" cy="3"/>
              </a:xfrm>
              <a:prstGeom prst="line">
                <a:avLst/>
              </a:prstGeom>
              <a:noFill/>
              <a:ln w="9525">
                <a:solidFill>
                  <a:srgbClr val="FF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grpSp>
        <p:grpSp>
          <p:nvGrpSpPr>
            <p:cNvPr id="117" name="Group 46"/>
            <p:cNvGrpSpPr/>
            <p:nvPr/>
          </p:nvGrpSpPr>
          <p:grpSpPr bwMode="auto">
            <a:xfrm rot="19662556">
              <a:off x="3906019" y="2330029"/>
              <a:ext cx="300037" cy="130175"/>
              <a:chOff x="2064" y="1776"/>
              <a:chExt cx="171" cy="66"/>
            </a:xfrm>
          </p:grpSpPr>
          <p:sp>
            <p:nvSpPr>
              <p:cNvPr id="118" name="Rectangle 47"/>
              <p:cNvSpPr>
                <a:spLocks noChangeArrowheads="1"/>
              </p:cNvSpPr>
              <p:nvPr/>
            </p:nvSpPr>
            <p:spPr bwMode="auto">
              <a:xfrm>
                <a:off x="2064" y="1776"/>
                <a:ext cx="90" cy="66"/>
              </a:xfrm>
              <a:prstGeom prst="rect">
                <a:avLst/>
              </a:prstGeom>
              <a:solidFill>
                <a:srgbClr val="FF0000"/>
              </a:solidFill>
              <a:ln w="9525">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119" name="Line 48"/>
              <p:cNvSpPr>
                <a:spLocks noChangeShapeType="1"/>
              </p:cNvSpPr>
              <p:nvPr/>
            </p:nvSpPr>
            <p:spPr bwMode="auto">
              <a:xfrm flipV="1">
                <a:off x="2118" y="1808"/>
                <a:ext cx="117" cy="3"/>
              </a:xfrm>
              <a:prstGeom prst="line">
                <a:avLst/>
              </a:prstGeom>
              <a:noFill/>
              <a:ln w="9525">
                <a:solidFill>
                  <a:srgbClr val="FF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grpSp>
        <p:grpSp>
          <p:nvGrpSpPr>
            <p:cNvPr id="120" name="Group 49"/>
            <p:cNvGrpSpPr/>
            <p:nvPr/>
          </p:nvGrpSpPr>
          <p:grpSpPr bwMode="auto">
            <a:xfrm rot="2078388">
              <a:off x="5576069" y="2239541"/>
              <a:ext cx="300037" cy="131763"/>
              <a:chOff x="2064" y="1776"/>
              <a:chExt cx="171" cy="66"/>
            </a:xfrm>
          </p:grpSpPr>
          <p:sp>
            <p:nvSpPr>
              <p:cNvPr id="121" name="Rectangle 50"/>
              <p:cNvSpPr>
                <a:spLocks noChangeArrowheads="1"/>
              </p:cNvSpPr>
              <p:nvPr/>
            </p:nvSpPr>
            <p:spPr bwMode="auto">
              <a:xfrm>
                <a:off x="2064" y="1776"/>
                <a:ext cx="90" cy="66"/>
              </a:xfrm>
              <a:prstGeom prst="rect">
                <a:avLst/>
              </a:prstGeom>
              <a:solidFill>
                <a:srgbClr val="FF0000"/>
              </a:solidFill>
              <a:ln w="9525">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122" name="Line 51"/>
              <p:cNvSpPr>
                <a:spLocks noChangeShapeType="1"/>
              </p:cNvSpPr>
              <p:nvPr/>
            </p:nvSpPr>
            <p:spPr bwMode="auto">
              <a:xfrm flipV="1">
                <a:off x="2118" y="1808"/>
                <a:ext cx="117" cy="3"/>
              </a:xfrm>
              <a:prstGeom prst="line">
                <a:avLst/>
              </a:prstGeom>
              <a:noFill/>
              <a:ln w="9525">
                <a:solidFill>
                  <a:srgbClr val="FF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grpSp>
        <p:grpSp>
          <p:nvGrpSpPr>
            <p:cNvPr id="123" name="Group 52"/>
            <p:cNvGrpSpPr/>
            <p:nvPr/>
          </p:nvGrpSpPr>
          <p:grpSpPr bwMode="auto">
            <a:xfrm rot="1117181">
              <a:off x="4302894" y="3495254"/>
              <a:ext cx="300037" cy="130175"/>
              <a:chOff x="2064" y="1776"/>
              <a:chExt cx="171" cy="66"/>
            </a:xfrm>
          </p:grpSpPr>
          <p:sp>
            <p:nvSpPr>
              <p:cNvPr id="124" name="Rectangle 53"/>
              <p:cNvSpPr>
                <a:spLocks noChangeArrowheads="1"/>
              </p:cNvSpPr>
              <p:nvPr/>
            </p:nvSpPr>
            <p:spPr bwMode="auto">
              <a:xfrm>
                <a:off x="2064" y="1776"/>
                <a:ext cx="90" cy="66"/>
              </a:xfrm>
              <a:prstGeom prst="rect">
                <a:avLst/>
              </a:prstGeom>
              <a:solidFill>
                <a:srgbClr val="FF0000"/>
              </a:solidFill>
              <a:ln w="9525">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125" name="Line 54"/>
              <p:cNvSpPr>
                <a:spLocks noChangeShapeType="1"/>
              </p:cNvSpPr>
              <p:nvPr/>
            </p:nvSpPr>
            <p:spPr bwMode="auto">
              <a:xfrm flipV="1">
                <a:off x="2118" y="1808"/>
                <a:ext cx="117" cy="3"/>
              </a:xfrm>
              <a:prstGeom prst="line">
                <a:avLst/>
              </a:prstGeom>
              <a:noFill/>
              <a:ln w="9525">
                <a:solidFill>
                  <a:srgbClr val="FF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grpSp>
        <p:grpSp>
          <p:nvGrpSpPr>
            <p:cNvPr id="126" name="Group 55"/>
            <p:cNvGrpSpPr/>
            <p:nvPr/>
          </p:nvGrpSpPr>
          <p:grpSpPr bwMode="auto">
            <a:xfrm rot="20669726">
              <a:off x="4401319" y="2688804"/>
              <a:ext cx="298450" cy="130175"/>
              <a:chOff x="2064" y="1776"/>
              <a:chExt cx="171" cy="66"/>
            </a:xfrm>
          </p:grpSpPr>
          <p:sp>
            <p:nvSpPr>
              <p:cNvPr id="127" name="Rectangle 56"/>
              <p:cNvSpPr>
                <a:spLocks noChangeArrowheads="1"/>
              </p:cNvSpPr>
              <p:nvPr/>
            </p:nvSpPr>
            <p:spPr bwMode="auto">
              <a:xfrm>
                <a:off x="2064" y="1776"/>
                <a:ext cx="90" cy="66"/>
              </a:xfrm>
              <a:prstGeom prst="rect">
                <a:avLst/>
              </a:prstGeom>
              <a:solidFill>
                <a:srgbClr val="FF0000"/>
              </a:solidFill>
              <a:ln w="9525">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128" name="Line 57"/>
              <p:cNvSpPr>
                <a:spLocks noChangeShapeType="1"/>
              </p:cNvSpPr>
              <p:nvPr/>
            </p:nvSpPr>
            <p:spPr bwMode="auto">
              <a:xfrm flipV="1">
                <a:off x="2118" y="1808"/>
                <a:ext cx="117" cy="3"/>
              </a:xfrm>
              <a:prstGeom prst="line">
                <a:avLst/>
              </a:prstGeom>
              <a:noFill/>
              <a:ln w="9525">
                <a:solidFill>
                  <a:srgbClr val="FF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grpSp>
        <p:grpSp>
          <p:nvGrpSpPr>
            <p:cNvPr id="129" name="Group 58"/>
            <p:cNvGrpSpPr/>
            <p:nvPr/>
          </p:nvGrpSpPr>
          <p:grpSpPr bwMode="auto">
            <a:xfrm rot="1197535">
              <a:off x="3667894" y="3226966"/>
              <a:ext cx="300037" cy="130175"/>
              <a:chOff x="2064" y="1776"/>
              <a:chExt cx="171" cy="66"/>
            </a:xfrm>
          </p:grpSpPr>
          <p:sp>
            <p:nvSpPr>
              <p:cNvPr id="130" name="Rectangle 59"/>
              <p:cNvSpPr>
                <a:spLocks noChangeArrowheads="1"/>
              </p:cNvSpPr>
              <p:nvPr/>
            </p:nvSpPr>
            <p:spPr bwMode="auto">
              <a:xfrm>
                <a:off x="2064" y="1776"/>
                <a:ext cx="90" cy="66"/>
              </a:xfrm>
              <a:prstGeom prst="rect">
                <a:avLst/>
              </a:prstGeom>
              <a:solidFill>
                <a:srgbClr val="FF0000"/>
              </a:solidFill>
              <a:ln w="9525">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131" name="Line 60"/>
              <p:cNvSpPr>
                <a:spLocks noChangeShapeType="1"/>
              </p:cNvSpPr>
              <p:nvPr/>
            </p:nvSpPr>
            <p:spPr bwMode="auto">
              <a:xfrm flipV="1">
                <a:off x="2118" y="1808"/>
                <a:ext cx="117" cy="3"/>
              </a:xfrm>
              <a:prstGeom prst="line">
                <a:avLst/>
              </a:prstGeom>
              <a:noFill/>
              <a:ln w="9525">
                <a:solidFill>
                  <a:srgbClr val="FF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grpSp>
        <p:sp>
          <p:nvSpPr>
            <p:cNvPr id="132" name="Line 61"/>
            <p:cNvSpPr>
              <a:spLocks noChangeShapeType="1"/>
            </p:cNvSpPr>
            <p:nvPr/>
          </p:nvSpPr>
          <p:spPr bwMode="auto">
            <a:xfrm>
              <a:off x="1892920" y="2688804"/>
              <a:ext cx="700235" cy="484875"/>
            </a:xfrm>
            <a:prstGeom prst="line">
              <a:avLst/>
            </a:prstGeom>
            <a:noFill/>
            <a:ln w="28575">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dirty="0">
                <a:ln>
                  <a:noFill/>
                </a:ln>
                <a:solidFill>
                  <a:srgbClr val="000099"/>
                </a:solidFill>
                <a:effectLst/>
                <a:uLnTx/>
                <a:uFillTx/>
                <a:latin typeface="+mn-lt"/>
                <a:ea typeface="黑体" panose="02010609060101010101" pitchFamily="2" charset="-122"/>
              </a:endParaRPr>
            </a:p>
          </p:txBody>
        </p:sp>
        <p:grpSp>
          <p:nvGrpSpPr>
            <p:cNvPr id="133" name="Group 62"/>
            <p:cNvGrpSpPr/>
            <p:nvPr/>
          </p:nvGrpSpPr>
          <p:grpSpPr bwMode="auto">
            <a:xfrm rot="1022761">
              <a:off x="5734819" y="2866604"/>
              <a:ext cx="300037" cy="130175"/>
              <a:chOff x="2064" y="1776"/>
              <a:chExt cx="171" cy="66"/>
            </a:xfrm>
          </p:grpSpPr>
          <p:sp>
            <p:nvSpPr>
              <p:cNvPr id="134" name="Rectangle 63"/>
              <p:cNvSpPr>
                <a:spLocks noChangeArrowheads="1"/>
              </p:cNvSpPr>
              <p:nvPr/>
            </p:nvSpPr>
            <p:spPr bwMode="auto">
              <a:xfrm>
                <a:off x="2064" y="1776"/>
                <a:ext cx="90" cy="66"/>
              </a:xfrm>
              <a:prstGeom prst="rect">
                <a:avLst/>
              </a:prstGeom>
              <a:solidFill>
                <a:srgbClr val="FF0000"/>
              </a:solidFill>
              <a:ln w="9525">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135" name="Line 64"/>
              <p:cNvSpPr>
                <a:spLocks noChangeShapeType="1"/>
              </p:cNvSpPr>
              <p:nvPr/>
            </p:nvSpPr>
            <p:spPr bwMode="auto">
              <a:xfrm flipV="1">
                <a:off x="2118" y="1808"/>
                <a:ext cx="117" cy="3"/>
              </a:xfrm>
              <a:prstGeom prst="line">
                <a:avLst/>
              </a:prstGeom>
              <a:noFill/>
              <a:ln w="9525">
                <a:solidFill>
                  <a:srgbClr val="FF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grpSp>
        <p:sp>
          <p:nvSpPr>
            <p:cNvPr id="136" name="Line 65"/>
            <p:cNvSpPr>
              <a:spLocks noChangeShapeType="1"/>
            </p:cNvSpPr>
            <p:nvPr/>
          </p:nvSpPr>
          <p:spPr bwMode="auto">
            <a:xfrm flipV="1">
              <a:off x="6849244" y="2688804"/>
              <a:ext cx="1035050" cy="715962"/>
            </a:xfrm>
            <a:prstGeom prst="line">
              <a:avLst/>
            </a:prstGeom>
            <a:noFill/>
            <a:ln w="28575">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grpSp>
          <p:nvGrpSpPr>
            <p:cNvPr id="139" name="Group 68"/>
            <p:cNvGrpSpPr/>
            <p:nvPr/>
          </p:nvGrpSpPr>
          <p:grpSpPr bwMode="auto">
            <a:xfrm rot="5035623">
              <a:off x="4979169" y="2299866"/>
              <a:ext cx="338138" cy="115887"/>
              <a:chOff x="2064" y="1776"/>
              <a:chExt cx="171" cy="66"/>
            </a:xfrm>
          </p:grpSpPr>
          <p:sp>
            <p:nvSpPr>
              <p:cNvPr id="140" name="Rectangle 69"/>
              <p:cNvSpPr>
                <a:spLocks noChangeArrowheads="1"/>
              </p:cNvSpPr>
              <p:nvPr/>
            </p:nvSpPr>
            <p:spPr bwMode="auto">
              <a:xfrm>
                <a:off x="2064" y="1776"/>
                <a:ext cx="90" cy="66"/>
              </a:xfrm>
              <a:prstGeom prst="rect">
                <a:avLst/>
              </a:prstGeom>
              <a:solidFill>
                <a:srgbClr val="FF0000"/>
              </a:solidFill>
              <a:ln w="9525">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141" name="Line 70"/>
              <p:cNvSpPr>
                <a:spLocks noChangeShapeType="1"/>
              </p:cNvSpPr>
              <p:nvPr/>
            </p:nvSpPr>
            <p:spPr bwMode="auto">
              <a:xfrm flipV="1">
                <a:off x="2118" y="1808"/>
                <a:ext cx="117" cy="3"/>
              </a:xfrm>
              <a:prstGeom prst="line">
                <a:avLst/>
              </a:prstGeom>
              <a:noFill/>
              <a:ln w="9525">
                <a:solidFill>
                  <a:srgbClr val="FF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grpSp>
      </p:grpSp>
      <p:sp>
        <p:nvSpPr>
          <p:cNvPr id="142" name="Text Box 71"/>
          <p:cNvSpPr txBox="1">
            <a:spLocks noChangeArrowheads="1"/>
          </p:cNvSpPr>
          <p:nvPr/>
        </p:nvSpPr>
        <p:spPr bwMode="auto">
          <a:xfrm>
            <a:off x="1561281" y="4633972"/>
            <a:ext cx="7039106" cy="523220"/>
          </a:xfrm>
          <a:prstGeom prst="rect">
            <a:avLst/>
          </a:prstGeom>
          <a:solidFill>
            <a:srgbClr val="FFFF99"/>
          </a:solidFill>
          <a:ln w="9525">
            <a:solidFill>
              <a:srgbClr val="3333CC"/>
            </a:solidFill>
            <a:miter lim="800000"/>
          </a:ln>
          <a:effectLst>
            <a:outerShdw dist="35921" dir="2700000" algn="ctr" rotWithShape="0">
              <a:srgbClr val="1C1C1C"/>
            </a:outerShdw>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a:ln>
                  <a:noFill/>
                </a:ln>
                <a:solidFill>
                  <a:srgbClr val="000099"/>
                </a:solidFill>
                <a:effectLst/>
                <a:uLnTx/>
                <a:uFillTx/>
                <a:latin typeface="+mn-lt"/>
                <a:ea typeface="黑体" panose="02010609060101010101" pitchFamily="2" charset="-122"/>
              </a:rPr>
              <a:t>H</a:t>
            </a:r>
            <a:r>
              <a:rPr kumimoji="0" lang="en-US" altLang="zh-CN" sz="2800" b="1" i="0" u="none" strike="noStrike" kern="0" cap="none" spc="0" normalizeH="0" baseline="-25000" noProof="0" dirty="0">
                <a:ln>
                  <a:noFill/>
                </a:ln>
                <a:solidFill>
                  <a:srgbClr val="000099"/>
                </a:solidFill>
                <a:effectLst/>
                <a:uLnTx/>
                <a:uFillTx/>
                <a:latin typeface="+mn-lt"/>
                <a:ea typeface="黑体" panose="02010609060101010101" pitchFamily="2" charset="-122"/>
              </a:rPr>
              <a:t>1</a:t>
            </a:r>
            <a:r>
              <a:rPr kumimoji="0" lang="en-US" altLang="zh-CN" sz="2800" b="1" i="0" u="none" strike="noStrike" kern="0" cap="none" spc="0" normalizeH="0" baseline="0" noProof="0" dirty="0">
                <a:ln>
                  <a:noFill/>
                </a:ln>
                <a:solidFill>
                  <a:srgbClr val="000099"/>
                </a:solidFill>
                <a:effectLst/>
                <a:uLnTx/>
                <a:uFillTx/>
                <a:latin typeface="+mn-lt"/>
                <a:ea typeface="黑体" panose="02010609060101010101" pitchFamily="2" charset="-122"/>
              </a:rPr>
              <a:t> </a:t>
            </a:r>
            <a:r>
              <a:rPr kumimoji="0" lang="zh-CN" altLang="en-US" sz="2800" b="1" i="0" u="none" strike="noStrike" kern="0" cap="none" spc="0" normalizeH="0" baseline="0" noProof="0" dirty="0">
                <a:ln>
                  <a:noFill/>
                </a:ln>
                <a:solidFill>
                  <a:srgbClr val="000099"/>
                </a:solidFill>
                <a:effectLst/>
                <a:uLnTx/>
                <a:uFillTx/>
                <a:latin typeface="+mn-lt"/>
                <a:ea typeface="黑体" panose="02010609060101010101" pitchFamily="2" charset="-122"/>
              </a:rPr>
              <a:t>发送给 </a:t>
            </a:r>
            <a:r>
              <a:rPr kumimoji="0" lang="en-US" altLang="zh-CN" sz="2800" b="1" i="0" u="none" strike="noStrike" kern="0" cap="none" spc="0" normalizeH="0" baseline="0" noProof="0" dirty="0">
                <a:ln>
                  <a:noFill/>
                </a:ln>
                <a:solidFill>
                  <a:srgbClr val="000099"/>
                </a:solidFill>
                <a:effectLst/>
                <a:uLnTx/>
                <a:uFillTx/>
                <a:latin typeface="+mn-lt"/>
                <a:ea typeface="黑体" panose="02010609060101010101" pitchFamily="2" charset="-122"/>
              </a:rPr>
              <a:t>H</a:t>
            </a:r>
            <a:r>
              <a:rPr kumimoji="0" lang="en-US" altLang="zh-CN" sz="2800" b="1" i="0" u="none" strike="noStrike" kern="0" cap="none" spc="0" normalizeH="0" baseline="-25000" noProof="0" dirty="0">
                <a:ln>
                  <a:noFill/>
                </a:ln>
                <a:solidFill>
                  <a:srgbClr val="000099"/>
                </a:solidFill>
                <a:effectLst/>
                <a:uLnTx/>
                <a:uFillTx/>
                <a:latin typeface="+mn-lt"/>
                <a:ea typeface="黑体" panose="02010609060101010101" pitchFamily="2" charset="-122"/>
              </a:rPr>
              <a:t>2</a:t>
            </a:r>
            <a:r>
              <a:rPr kumimoji="0" lang="en-US" altLang="zh-CN" sz="2800" b="1" i="0" u="none" strike="noStrike" kern="0" cap="none" spc="0" normalizeH="0" baseline="0" noProof="0" dirty="0">
                <a:ln>
                  <a:noFill/>
                </a:ln>
                <a:solidFill>
                  <a:srgbClr val="000099"/>
                </a:solidFill>
                <a:effectLst/>
                <a:uLnTx/>
                <a:uFillTx/>
                <a:latin typeface="+mn-lt"/>
                <a:ea typeface="黑体" panose="02010609060101010101" pitchFamily="2" charset="-122"/>
              </a:rPr>
              <a:t> </a:t>
            </a:r>
            <a:r>
              <a:rPr kumimoji="0" lang="zh-CN" altLang="en-US" sz="2800" b="1" i="0" u="none" strike="noStrike" kern="0" cap="none" spc="0" normalizeH="0" baseline="0" noProof="0" dirty="0">
                <a:ln>
                  <a:noFill/>
                </a:ln>
                <a:solidFill>
                  <a:srgbClr val="000099"/>
                </a:solidFill>
                <a:effectLst/>
                <a:uLnTx/>
                <a:uFillTx/>
                <a:latin typeface="+mn-lt"/>
                <a:ea typeface="黑体" panose="02010609060101010101" pitchFamily="2" charset="-122"/>
              </a:rPr>
              <a:t>的分组可能沿着不同路径传送</a:t>
            </a:r>
            <a:endParaRPr kumimoji="0" lang="zh-CN" altLang="en-US" sz="2800" b="1" i="0" u="none" strike="noStrike" kern="0" cap="none" spc="0" normalizeH="0" baseline="0" noProof="0" dirty="0">
              <a:ln>
                <a:noFill/>
              </a:ln>
              <a:solidFill>
                <a:srgbClr val="000099"/>
              </a:solidFill>
              <a:effectLst/>
              <a:uLnTx/>
              <a:uFillTx/>
              <a:latin typeface="+mn-lt"/>
              <a:ea typeface="黑体" panose="02010609060101010101" pitchFamily="2" charset="-122"/>
            </a:endParaRPr>
          </a:p>
        </p:txBody>
      </p:sp>
      <p:sp>
        <p:nvSpPr>
          <p:cNvPr id="3" name="灯片编号占位符 2"/>
          <p:cNvSpPr>
            <a:spLocks noGrp="1"/>
          </p:cNvSpPr>
          <p:nvPr>
            <p:ph type="sldNum" sz="quarter" idx="12"/>
          </p:nvPr>
        </p:nvSpPr>
        <p:spPr/>
        <p:txBody>
          <a:bodyPr/>
          <a:lstStyle/>
          <a:p>
            <a:fld id="{14338B79-8FD5-46F1-8A19-651A319ADB19}" type="slidenum">
              <a:rPr lang="zh-CN" altLang="en-US" smtClean="0"/>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000"/>
                                        <p:tgtEl>
                                          <p:spTgt spid="2"/>
                                        </p:tgtEl>
                                      </p:cBhvr>
                                    </p:animEffect>
                                  </p:childTnLst>
                                </p:cTn>
                              </p:par>
                            </p:childTnLst>
                          </p:cTn>
                        </p:par>
                        <p:par>
                          <p:cTn id="8" fill="hold">
                            <p:stCondLst>
                              <p:cond delay="2000"/>
                            </p:stCondLst>
                            <p:childTnLst>
                              <p:par>
                                <p:cTn id="9" presetID="1" presetClass="entr" presetSubtype="0" fill="hold" grpId="0" nodeType="afterEffect">
                                  <p:stCondLst>
                                    <p:cond delay="0"/>
                                  </p:stCondLst>
                                  <p:childTnLst>
                                    <p:set>
                                      <p:cBhvr>
                                        <p:cTn id="10" dur="1" fill="hold">
                                          <p:stCondLst>
                                            <p:cond delay="0"/>
                                          </p:stCondLst>
                                        </p:cTn>
                                        <p:tgtEl>
                                          <p:spTgt spid="1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142"/>
                                        </p:tgtEl>
                                        <p:attrNameLst>
                                          <p:attrName>style.visibility</p:attrName>
                                        </p:attrNameLst>
                                      </p:cBhvr>
                                      <p:to>
                                        <p:strVal val="visible"/>
                                      </p:to>
                                    </p:set>
                                    <p:animEffect transition="in" filter="fade">
                                      <p:cBhvr>
                                        <p:cTn id="15" dur="1000"/>
                                        <p:tgtEl>
                                          <p:spTgt spid="142"/>
                                        </p:tgtEl>
                                      </p:cBhvr>
                                    </p:animEffect>
                                    <p:anim calcmode="lin" valueType="num">
                                      <p:cBhvr>
                                        <p:cTn id="16" dur="1000" fill="hold"/>
                                        <p:tgtEl>
                                          <p:spTgt spid="142"/>
                                        </p:tgtEl>
                                        <p:attrNameLst>
                                          <p:attrName>ppt_x</p:attrName>
                                        </p:attrNameLst>
                                      </p:cBhvr>
                                      <p:tavLst>
                                        <p:tav tm="0">
                                          <p:val>
                                            <p:strVal val="#ppt_x"/>
                                          </p:val>
                                        </p:tav>
                                        <p:tav tm="100000">
                                          <p:val>
                                            <p:strVal val="#ppt_x"/>
                                          </p:val>
                                        </p:tav>
                                      </p:tavLst>
                                    </p:anim>
                                    <p:anim calcmode="lin" valueType="num">
                                      <p:cBhvr>
                                        <p:cTn id="17" dur="1000" fill="hold"/>
                                        <p:tgtEl>
                                          <p:spTgt spid="1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 grpId="0"/>
      <p:bldP spid="14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47371" name="Group 171"/>
          <p:cNvGraphicFramePr>
            <a:graphicFrameLocks noGrp="1"/>
          </p:cNvGraphicFramePr>
          <p:nvPr>
            <p:custDataLst>
              <p:tags r:id="rId1"/>
            </p:custDataLst>
          </p:nvPr>
        </p:nvGraphicFramePr>
        <p:xfrm>
          <a:off x="560511" y="1196752"/>
          <a:ext cx="9217025" cy="4752528"/>
        </p:xfrm>
        <a:graphic>
          <a:graphicData uri="http://schemas.openxmlformats.org/drawingml/2006/table">
            <a:tbl>
              <a:tblPr firstRow="1" bandRow="1">
                <a:tableStyleId>{073A0DAA-6AF3-43AB-8588-CEC1D06C72B9}</a:tableStyleId>
              </a:tblPr>
              <a:tblGrid>
                <a:gridCol w="2016225"/>
                <a:gridCol w="3312368"/>
                <a:gridCol w="3888432"/>
              </a:tblGrid>
              <a:tr h="57327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400" b="1" u="none" strike="noStrike" cap="none" normalizeH="0" baseline="0" dirty="0">
                          <a:ln>
                            <a:noFill/>
                          </a:ln>
                          <a:solidFill>
                            <a:schemeClr val="tx1"/>
                          </a:solidFill>
                          <a:effectLst/>
                          <a:latin typeface="+mn-lt"/>
                          <a:ea typeface="黑体" panose="02010609060101010101" pitchFamily="2" charset="-122"/>
                        </a:rPr>
                        <a:t>对比的方面</a:t>
                      </a:r>
                      <a:endParaRPr kumimoji="0" lang="zh-CN" altLang="en-US" sz="2400" b="1" i="0" u="none" strike="noStrike" cap="none" normalizeH="0" baseline="0" dirty="0">
                        <a:ln>
                          <a:noFill/>
                        </a:ln>
                        <a:solidFill>
                          <a:schemeClr val="tx1"/>
                        </a:solidFill>
                        <a:effectLst/>
                        <a:latin typeface="+mn-lt"/>
                        <a:ea typeface="黑体" panose="02010609060101010101" pitchFamily="2" charset="-122"/>
                        <a:cs typeface="Times New Roman" panose="02020603050405020304" pitchFamily="18" charset="0"/>
                      </a:endParaRPr>
                    </a:p>
                  </a:txBody>
                  <a:tcPr marL="99060" marR="9906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400" b="1" u="none" strike="noStrike" cap="none" normalizeH="0" baseline="0" dirty="0">
                          <a:ln>
                            <a:noFill/>
                          </a:ln>
                          <a:solidFill>
                            <a:schemeClr val="tx1"/>
                          </a:solidFill>
                          <a:effectLst/>
                          <a:latin typeface="+mn-lt"/>
                          <a:ea typeface="黑体" panose="02010609060101010101" pitchFamily="2" charset="-122"/>
                        </a:rPr>
                        <a:t>虚电路服务</a:t>
                      </a:r>
                      <a:endParaRPr kumimoji="0" lang="zh-CN" altLang="en-US" sz="2400" b="1" i="0" u="none" strike="noStrike" cap="none" normalizeH="0" baseline="0" dirty="0">
                        <a:ln>
                          <a:noFill/>
                        </a:ln>
                        <a:solidFill>
                          <a:schemeClr val="tx1"/>
                        </a:solidFill>
                        <a:effectLst/>
                        <a:latin typeface="+mn-lt"/>
                        <a:ea typeface="黑体" panose="02010609060101010101" pitchFamily="2" charset="-122"/>
                        <a:cs typeface="Times New Roman" panose="02020603050405020304" pitchFamily="18" charset="0"/>
                      </a:endParaRPr>
                    </a:p>
                  </a:txBody>
                  <a:tcPr marL="99060" marR="990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400" b="1" u="none" strike="noStrike" cap="none" normalizeH="0" baseline="0" dirty="0">
                          <a:ln>
                            <a:noFill/>
                          </a:ln>
                          <a:solidFill>
                            <a:schemeClr val="tx1"/>
                          </a:solidFill>
                          <a:effectLst/>
                          <a:latin typeface="+mn-lt"/>
                          <a:ea typeface="黑体" panose="02010609060101010101" pitchFamily="2" charset="-122"/>
                        </a:rPr>
                        <a:t>数据报服务</a:t>
                      </a:r>
                      <a:endParaRPr kumimoji="0" lang="zh-CN" altLang="en-US" sz="2400" b="1" i="0" u="none" strike="noStrike" cap="none" normalizeH="0" baseline="0" dirty="0">
                        <a:ln>
                          <a:noFill/>
                        </a:ln>
                        <a:solidFill>
                          <a:schemeClr val="tx1"/>
                        </a:solidFill>
                        <a:effectLst/>
                        <a:latin typeface="+mn-lt"/>
                        <a:ea typeface="黑体" panose="02010609060101010101" pitchFamily="2" charset="-122"/>
                        <a:cs typeface="Times New Roman" panose="02020603050405020304" pitchFamily="18" charset="0"/>
                      </a:endParaRPr>
                    </a:p>
                  </a:txBody>
                  <a:tcPr marL="99060" marR="9906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6"/>
                    </a:solidFill>
                  </a:tcPr>
                </a:tc>
              </a:tr>
              <a:tr h="36036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1" u="none" strike="noStrike" cap="none" normalizeH="0" baseline="0" dirty="0">
                          <a:ln>
                            <a:noFill/>
                          </a:ln>
                          <a:effectLst/>
                          <a:latin typeface="+mn-lt"/>
                          <a:ea typeface="黑体" panose="02010609060101010101" pitchFamily="2" charset="-122"/>
                        </a:rPr>
                        <a:t>思路</a:t>
                      </a:r>
                      <a:endParaRPr kumimoji="0" lang="zh-CN" altLang="en-US" sz="2000" b="1" i="0" u="none" strike="noStrike" cap="none" normalizeH="0" baseline="0" dirty="0">
                        <a:ln>
                          <a:noFill/>
                        </a:ln>
                        <a:solidFill>
                          <a:schemeClr val="tx1"/>
                        </a:solidFill>
                        <a:effectLst/>
                        <a:latin typeface="+mn-lt"/>
                        <a:ea typeface="黑体" panose="02010609060101010101" pitchFamily="2" charset="-122"/>
                        <a:cs typeface="Times New Roman" panose="02020603050405020304" pitchFamily="18" charset="0"/>
                      </a:endParaRPr>
                    </a:p>
                  </a:txBody>
                  <a:tcPr marL="99060" marR="9906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1" u="none" strike="noStrike" cap="none" normalizeH="0" baseline="0" dirty="0">
                          <a:ln>
                            <a:noFill/>
                          </a:ln>
                          <a:effectLst/>
                          <a:latin typeface="+mn-lt"/>
                          <a:ea typeface="黑体" panose="02010609060101010101" pitchFamily="2" charset="-122"/>
                        </a:rPr>
                        <a:t>可靠通信应当由网络来保证</a:t>
                      </a:r>
                      <a:endParaRPr kumimoji="0" lang="zh-CN" altLang="en-US" sz="2000" b="1" i="0" u="none" strike="noStrike" cap="none" normalizeH="0" baseline="0" dirty="0">
                        <a:ln>
                          <a:noFill/>
                        </a:ln>
                        <a:solidFill>
                          <a:schemeClr val="tx1"/>
                        </a:solidFill>
                        <a:effectLst/>
                        <a:latin typeface="+mn-lt"/>
                        <a:ea typeface="黑体" panose="02010609060101010101" pitchFamily="2" charset="-122"/>
                        <a:cs typeface="Times New Roman" panose="02020603050405020304" pitchFamily="18" charset="0"/>
                      </a:endParaRPr>
                    </a:p>
                  </a:txBody>
                  <a:tcPr marL="99060" marR="990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1" u="none" strike="noStrike" cap="none" normalizeH="0" baseline="0" dirty="0">
                          <a:ln>
                            <a:noFill/>
                          </a:ln>
                          <a:effectLst/>
                          <a:latin typeface="+mn-lt"/>
                          <a:ea typeface="黑体" panose="02010609060101010101" pitchFamily="2" charset="-122"/>
                        </a:rPr>
                        <a:t>可靠通信应当由用户主机来保证</a:t>
                      </a:r>
                      <a:endParaRPr kumimoji="0" lang="zh-CN" altLang="en-US" sz="2000" b="1" i="0" u="none" strike="noStrike" cap="none" normalizeH="0" baseline="0" dirty="0">
                        <a:ln>
                          <a:noFill/>
                        </a:ln>
                        <a:solidFill>
                          <a:schemeClr val="tx1"/>
                        </a:solidFill>
                        <a:effectLst/>
                        <a:latin typeface="+mn-lt"/>
                        <a:ea typeface="黑体" panose="02010609060101010101" pitchFamily="2" charset="-122"/>
                        <a:cs typeface="Times New Roman" panose="02020603050405020304" pitchFamily="18" charset="0"/>
                      </a:endParaRPr>
                    </a:p>
                  </a:txBody>
                  <a:tcPr marL="99060" marR="9906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195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1" u="none" strike="noStrike" cap="none" normalizeH="0" baseline="0" dirty="0">
                          <a:ln>
                            <a:noFill/>
                          </a:ln>
                          <a:effectLst/>
                          <a:latin typeface="+mn-lt"/>
                          <a:ea typeface="黑体" panose="02010609060101010101" pitchFamily="2" charset="-122"/>
                        </a:rPr>
                        <a:t>连接的建立</a:t>
                      </a:r>
                      <a:endParaRPr kumimoji="0" lang="zh-CN" altLang="en-US" sz="2000" b="1" i="0" u="none" strike="noStrike" cap="none" normalizeH="0" baseline="0" dirty="0">
                        <a:ln>
                          <a:noFill/>
                        </a:ln>
                        <a:solidFill>
                          <a:schemeClr val="tx1"/>
                        </a:solidFill>
                        <a:effectLst/>
                        <a:latin typeface="+mn-lt"/>
                        <a:ea typeface="黑体" panose="02010609060101010101" pitchFamily="2" charset="-122"/>
                        <a:cs typeface="Times New Roman" panose="02020603050405020304" pitchFamily="18" charset="0"/>
                      </a:endParaRPr>
                    </a:p>
                  </a:txBody>
                  <a:tcPr marL="99060" marR="9906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1" u="none" strike="noStrike" cap="none" normalizeH="0" baseline="0">
                          <a:ln>
                            <a:noFill/>
                          </a:ln>
                          <a:effectLst/>
                          <a:latin typeface="+mn-lt"/>
                          <a:ea typeface="黑体" panose="02010609060101010101" pitchFamily="2" charset="-122"/>
                        </a:rPr>
                        <a:t>必须有</a:t>
                      </a:r>
                      <a:endParaRPr kumimoji="0" lang="zh-CN" altLang="en-US" sz="2000" b="1" i="0" u="none" strike="noStrike" cap="none" normalizeH="0" baseline="0">
                        <a:ln>
                          <a:noFill/>
                        </a:ln>
                        <a:solidFill>
                          <a:schemeClr val="tx1"/>
                        </a:solidFill>
                        <a:effectLst/>
                        <a:latin typeface="+mn-lt"/>
                        <a:ea typeface="黑体" panose="02010609060101010101" pitchFamily="2" charset="-122"/>
                        <a:cs typeface="Times New Roman" panose="02020603050405020304" pitchFamily="18" charset="0"/>
                      </a:endParaRPr>
                    </a:p>
                  </a:txBody>
                  <a:tcPr marL="99060" marR="990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1" u="none" strike="noStrike" cap="none" normalizeH="0" baseline="0" dirty="0">
                          <a:ln>
                            <a:noFill/>
                          </a:ln>
                          <a:effectLst/>
                          <a:latin typeface="+mn-lt"/>
                          <a:ea typeface="黑体" panose="02010609060101010101" pitchFamily="2" charset="-122"/>
                        </a:rPr>
                        <a:t>不需要</a:t>
                      </a:r>
                      <a:endParaRPr kumimoji="0" lang="zh-CN" altLang="en-US" sz="2000" b="1" i="0" u="none" strike="noStrike" cap="none" normalizeH="0" baseline="0" dirty="0">
                        <a:ln>
                          <a:noFill/>
                        </a:ln>
                        <a:solidFill>
                          <a:schemeClr val="tx1"/>
                        </a:solidFill>
                        <a:effectLst/>
                        <a:latin typeface="+mn-lt"/>
                        <a:ea typeface="黑体" panose="02010609060101010101" pitchFamily="2" charset="-122"/>
                        <a:cs typeface="Times New Roman" panose="02020603050405020304" pitchFamily="18" charset="0"/>
                      </a:endParaRPr>
                    </a:p>
                  </a:txBody>
                  <a:tcPr marL="99060" marR="9906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2388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1" u="none" strike="noStrike" cap="none" normalizeH="0" baseline="0" dirty="0">
                          <a:ln>
                            <a:noFill/>
                          </a:ln>
                          <a:effectLst/>
                          <a:latin typeface="+mn-lt"/>
                          <a:ea typeface="黑体" panose="02010609060101010101" pitchFamily="2" charset="-122"/>
                        </a:rPr>
                        <a:t>终点地址</a:t>
                      </a:r>
                      <a:endParaRPr kumimoji="0" lang="zh-CN" altLang="en-US" sz="2000" b="1" i="0" u="none" strike="noStrike" cap="none" normalizeH="0" baseline="0" dirty="0">
                        <a:ln>
                          <a:noFill/>
                        </a:ln>
                        <a:solidFill>
                          <a:schemeClr val="tx1"/>
                        </a:solidFill>
                        <a:effectLst/>
                        <a:latin typeface="+mn-lt"/>
                        <a:ea typeface="黑体" panose="02010609060101010101" pitchFamily="2" charset="-122"/>
                        <a:cs typeface="Times New Roman" panose="02020603050405020304" pitchFamily="18" charset="0"/>
                      </a:endParaRPr>
                    </a:p>
                  </a:txBody>
                  <a:tcPr marL="99060" marR="9906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1" u="none" strike="noStrike" cap="none" normalizeH="0" baseline="0">
                          <a:ln>
                            <a:noFill/>
                          </a:ln>
                          <a:effectLst/>
                          <a:latin typeface="+mn-lt"/>
                          <a:ea typeface="黑体" panose="02010609060101010101" pitchFamily="2" charset="-122"/>
                        </a:rPr>
                        <a:t>仅在连接建立阶段使用，每个分组使用短的虚电路号</a:t>
                      </a:r>
                      <a:endParaRPr kumimoji="0" lang="zh-CN" altLang="en-US" sz="2000" b="1" i="0" u="none" strike="noStrike" cap="none" normalizeH="0" baseline="0">
                        <a:ln>
                          <a:noFill/>
                        </a:ln>
                        <a:solidFill>
                          <a:schemeClr val="tx1"/>
                        </a:solidFill>
                        <a:effectLst/>
                        <a:latin typeface="+mn-lt"/>
                        <a:ea typeface="黑体" panose="02010609060101010101" pitchFamily="2" charset="-122"/>
                        <a:cs typeface="Times New Roman" panose="02020603050405020304" pitchFamily="18" charset="0"/>
                      </a:endParaRPr>
                    </a:p>
                  </a:txBody>
                  <a:tcPr marL="99060" marR="990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1" u="none" strike="noStrike" cap="none" normalizeH="0" baseline="0">
                          <a:ln>
                            <a:noFill/>
                          </a:ln>
                          <a:effectLst/>
                          <a:latin typeface="+mn-lt"/>
                          <a:ea typeface="黑体" panose="02010609060101010101" pitchFamily="2" charset="-122"/>
                        </a:rPr>
                        <a:t>每个分组都有终点的完整地址</a:t>
                      </a:r>
                      <a:endParaRPr kumimoji="0" lang="zh-CN" altLang="en-US" sz="2000" b="1" i="0" u="none" strike="noStrike" cap="none" normalizeH="0" baseline="0">
                        <a:ln>
                          <a:noFill/>
                        </a:ln>
                        <a:solidFill>
                          <a:schemeClr val="tx1"/>
                        </a:solidFill>
                        <a:effectLst/>
                        <a:latin typeface="+mn-lt"/>
                        <a:ea typeface="黑体" panose="02010609060101010101" pitchFamily="2" charset="-122"/>
                        <a:cs typeface="Times New Roman" panose="02020603050405020304" pitchFamily="18" charset="0"/>
                      </a:endParaRPr>
                    </a:p>
                  </a:txBody>
                  <a:tcPr marL="99060" marR="9906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2388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1" u="none" strike="noStrike" cap="none" normalizeH="0" baseline="0" dirty="0">
                          <a:ln>
                            <a:noFill/>
                          </a:ln>
                          <a:effectLst/>
                          <a:latin typeface="+mn-lt"/>
                          <a:ea typeface="黑体" panose="02010609060101010101" pitchFamily="2" charset="-122"/>
                        </a:rPr>
                        <a:t>分组的转发</a:t>
                      </a:r>
                      <a:endParaRPr kumimoji="0" lang="zh-CN" altLang="en-US" sz="2000" b="1" i="0" u="none" strike="noStrike" cap="none" normalizeH="0" baseline="0" dirty="0">
                        <a:ln>
                          <a:noFill/>
                        </a:ln>
                        <a:solidFill>
                          <a:schemeClr val="tx1"/>
                        </a:solidFill>
                        <a:effectLst/>
                        <a:latin typeface="+mn-lt"/>
                        <a:ea typeface="黑体" panose="02010609060101010101" pitchFamily="2" charset="-122"/>
                        <a:cs typeface="Times New Roman" panose="02020603050405020304" pitchFamily="18" charset="0"/>
                      </a:endParaRPr>
                    </a:p>
                  </a:txBody>
                  <a:tcPr marL="99060" marR="9906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1" u="none" strike="noStrike" cap="none" normalizeH="0" baseline="0">
                          <a:ln>
                            <a:noFill/>
                          </a:ln>
                          <a:effectLst/>
                          <a:latin typeface="+mn-lt"/>
                          <a:ea typeface="黑体" panose="02010609060101010101" pitchFamily="2" charset="-122"/>
                        </a:rPr>
                        <a:t>属于同一条虚电路的分组均按照同一路由进行转发</a:t>
                      </a:r>
                      <a:endParaRPr kumimoji="0" lang="zh-CN" altLang="en-US" sz="2000" b="1" i="0" u="none" strike="noStrike" cap="none" normalizeH="0" baseline="0">
                        <a:ln>
                          <a:noFill/>
                        </a:ln>
                        <a:solidFill>
                          <a:schemeClr val="tx1"/>
                        </a:solidFill>
                        <a:effectLst/>
                        <a:latin typeface="+mn-lt"/>
                        <a:ea typeface="黑体" panose="02010609060101010101" pitchFamily="2" charset="-122"/>
                        <a:cs typeface="Times New Roman" panose="02020603050405020304" pitchFamily="18" charset="0"/>
                      </a:endParaRPr>
                    </a:p>
                  </a:txBody>
                  <a:tcPr marL="99060" marR="990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1" u="none" strike="noStrike" cap="none" normalizeH="0" baseline="0">
                          <a:ln>
                            <a:noFill/>
                          </a:ln>
                          <a:effectLst/>
                          <a:latin typeface="+mn-lt"/>
                          <a:ea typeface="黑体" panose="02010609060101010101" pitchFamily="2" charset="-122"/>
                        </a:rPr>
                        <a:t>每个分组独立选择路由进行转发</a:t>
                      </a:r>
                      <a:endParaRPr kumimoji="0" lang="zh-CN" altLang="en-US" sz="2000" b="1" i="0" u="none" strike="noStrike" cap="none" normalizeH="0" baseline="0">
                        <a:ln>
                          <a:noFill/>
                        </a:ln>
                        <a:solidFill>
                          <a:schemeClr val="tx1"/>
                        </a:solidFill>
                        <a:effectLst/>
                        <a:latin typeface="+mn-lt"/>
                        <a:ea typeface="黑体" panose="02010609060101010101" pitchFamily="2" charset="-122"/>
                        <a:cs typeface="Times New Roman" panose="02020603050405020304" pitchFamily="18" charset="0"/>
                      </a:endParaRPr>
                    </a:p>
                  </a:txBody>
                  <a:tcPr marL="99060" marR="9906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2388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1" u="none" strike="noStrike" cap="none" normalizeH="0" baseline="0" dirty="0">
                          <a:ln>
                            <a:noFill/>
                          </a:ln>
                          <a:effectLst/>
                          <a:latin typeface="+mn-lt"/>
                          <a:ea typeface="黑体" panose="02010609060101010101" pitchFamily="2" charset="-122"/>
                        </a:rPr>
                        <a:t>当结点出故障时</a:t>
                      </a:r>
                      <a:endParaRPr kumimoji="0" lang="zh-CN" altLang="en-US" sz="2000" b="1" i="0" u="none" strike="noStrike" cap="none" normalizeH="0" baseline="0" dirty="0">
                        <a:ln>
                          <a:noFill/>
                        </a:ln>
                        <a:solidFill>
                          <a:schemeClr val="tx1"/>
                        </a:solidFill>
                        <a:effectLst/>
                        <a:latin typeface="+mn-lt"/>
                        <a:ea typeface="黑体" panose="02010609060101010101" pitchFamily="2" charset="-122"/>
                        <a:cs typeface="Times New Roman" panose="02020603050405020304" pitchFamily="18" charset="0"/>
                      </a:endParaRPr>
                    </a:p>
                  </a:txBody>
                  <a:tcPr marL="99060" marR="9906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1" u="none" strike="noStrike" cap="none" normalizeH="0" baseline="0">
                          <a:ln>
                            <a:noFill/>
                          </a:ln>
                          <a:effectLst/>
                          <a:latin typeface="+mn-lt"/>
                          <a:ea typeface="黑体" panose="02010609060101010101" pitchFamily="2" charset="-122"/>
                        </a:rPr>
                        <a:t>所有通过出故障的结点的虚电路均不能工作</a:t>
                      </a:r>
                      <a:endParaRPr kumimoji="0" lang="zh-CN" altLang="en-US" sz="2000" b="1" i="0" u="none" strike="noStrike" cap="none" normalizeH="0" baseline="0">
                        <a:ln>
                          <a:noFill/>
                        </a:ln>
                        <a:solidFill>
                          <a:schemeClr val="tx1"/>
                        </a:solidFill>
                        <a:effectLst/>
                        <a:latin typeface="+mn-lt"/>
                        <a:ea typeface="黑体" panose="02010609060101010101" pitchFamily="2" charset="-122"/>
                        <a:cs typeface="Times New Roman" panose="02020603050405020304" pitchFamily="18" charset="0"/>
                      </a:endParaRPr>
                    </a:p>
                  </a:txBody>
                  <a:tcPr marL="99060" marR="990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1" u="none" strike="noStrike" cap="none" normalizeH="0" baseline="0">
                          <a:ln>
                            <a:noFill/>
                          </a:ln>
                          <a:effectLst/>
                          <a:latin typeface="+mn-lt"/>
                          <a:ea typeface="黑体" panose="02010609060101010101" pitchFamily="2" charset="-122"/>
                        </a:rPr>
                        <a:t>出故障的结点可能会丢失分组，一些路由可能会发生变化</a:t>
                      </a:r>
                      <a:endParaRPr kumimoji="0" lang="zh-CN" altLang="en-US" sz="2000" b="1" i="0" u="none" strike="noStrike" cap="none" normalizeH="0" baseline="0">
                        <a:ln>
                          <a:noFill/>
                        </a:ln>
                        <a:solidFill>
                          <a:schemeClr val="tx1"/>
                        </a:solidFill>
                        <a:effectLst/>
                        <a:latin typeface="+mn-lt"/>
                        <a:ea typeface="黑体" panose="02010609060101010101" pitchFamily="2" charset="-122"/>
                        <a:cs typeface="Times New Roman" panose="02020603050405020304" pitchFamily="18" charset="0"/>
                      </a:endParaRPr>
                    </a:p>
                  </a:txBody>
                  <a:tcPr marL="99060" marR="9906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036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1" u="none" strike="noStrike" cap="none" normalizeH="0" baseline="0" dirty="0">
                          <a:ln>
                            <a:noFill/>
                          </a:ln>
                          <a:effectLst/>
                          <a:latin typeface="+mn-lt"/>
                          <a:ea typeface="黑体" panose="02010609060101010101" pitchFamily="2" charset="-122"/>
                        </a:rPr>
                        <a:t>分组的顺序</a:t>
                      </a:r>
                      <a:endParaRPr kumimoji="0" lang="zh-CN" altLang="en-US" sz="2000" b="1" i="0" u="none" strike="noStrike" cap="none" normalizeH="0" baseline="0" dirty="0">
                        <a:ln>
                          <a:noFill/>
                        </a:ln>
                        <a:solidFill>
                          <a:schemeClr val="tx1"/>
                        </a:solidFill>
                        <a:effectLst/>
                        <a:latin typeface="+mn-lt"/>
                        <a:ea typeface="黑体" panose="02010609060101010101" pitchFamily="2" charset="-122"/>
                        <a:cs typeface="Times New Roman" panose="02020603050405020304" pitchFamily="18" charset="0"/>
                      </a:endParaRPr>
                    </a:p>
                  </a:txBody>
                  <a:tcPr marL="99060" marR="9906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1" u="none" strike="noStrike" cap="none" normalizeH="0" baseline="0">
                          <a:ln>
                            <a:noFill/>
                          </a:ln>
                          <a:effectLst/>
                          <a:latin typeface="+mn-lt"/>
                          <a:ea typeface="黑体" panose="02010609060101010101" pitchFamily="2" charset="-122"/>
                        </a:rPr>
                        <a:t>总是按发送顺序到达终点</a:t>
                      </a:r>
                      <a:endParaRPr kumimoji="0" lang="zh-CN" altLang="en-US" sz="2000" b="1" i="0" u="none" strike="noStrike" cap="none" normalizeH="0" baseline="0">
                        <a:ln>
                          <a:noFill/>
                        </a:ln>
                        <a:solidFill>
                          <a:schemeClr val="tx1"/>
                        </a:solidFill>
                        <a:effectLst/>
                        <a:latin typeface="+mn-lt"/>
                        <a:ea typeface="黑体" panose="02010609060101010101" pitchFamily="2" charset="-122"/>
                        <a:cs typeface="Times New Roman" panose="02020603050405020304" pitchFamily="18" charset="0"/>
                      </a:endParaRPr>
                    </a:p>
                  </a:txBody>
                  <a:tcPr marL="99060" marR="990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1" u="none" strike="noStrike" cap="none" normalizeH="0" baseline="0">
                          <a:ln>
                            <a:noFill/>
                          </a:ln>
                          <a:effectLst/>
                          <a:latin typeface="+mn-lt"/>
                          <a:ea typeface="黑体" panose="02010609060101010101" pitchFamily="2" charset="-122"/>
                        </a:rPr>
                        <a:t>到达终点时不一定按发送顺序</a:t>
                      </a:r>
                      <a:endParaRPr kumimoji="0" lang="zh-CN" altLang="en-US" sz="2000" b="1" i="0" u="none" strike="noStrike" cap="none" normalizeH="0" baseline="0">
                        <a:ln>
                          <a:noFill/>
                        </a:ln>
                        <a:solidFill>
                          <a:schemeClr val="tx1"/>
                        </a:solidFill>
                        <a:effectLst/>
                        <a:latin typeface="+mn-lt"/>
                        <a:ea typeface="黑体" panose="02010609060101010101" pitchFamily="2" charset="-122"/>
                        <a:cs typeface="Times New Roman" panose="02020603050405020304" pitchFamily="18" charset="0"/>
                      </a:endParaRPr>
                    </a:p>
                  </a:txBody>
                  <a:tcPr marL="99060" marR="9906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88741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1" u="none" strike="noStrike" cap="none" normalizeH="0" baseline="0" dirty="0">
                          <a:ln>
                            <a:noFill/>
                          </a:ln>
                          <a:effectLst/>
                          <a:latin typeface="+mn-lt"/>
                          <a:ea typeface="黑体" panose="02010609060101010101" pitchFamily="2" charset="-122"/>
                        </a:rPr>
                        <a:t>端到端的差错处理和流量控制</a:t>
                      </a:r>
                      <a:endParaRPr kumimoji="0" lang="zh-CN" altLang="en-US" sz="2000" b="1" i="0" u="none" strike="noStrike" cap="none" normalizeH="0" baseline="0" dirty="0">
                        <a:ln>
                          <a:noFill/>
                        </a:ln>
                        <a:solidFill>
                          <a:schemeClr val="tx1"/>
                        </a:solidFill>
                        <a:effectLst/>
                        <a:latin typeface="+mn-lt"/>
                        <a:ea typeface="黑体" panose="02010609060101010101" pitchFamily="2" charset="-122"/>
                        <a:cs typeface="Times New Roman" panose="02020603050405020304" pitchFamily="18" charset="0"/>
                      </a:endParaRPr>
                    </a:p>
                  </a:txBody>
                  <a:tcPr marL="99060" marR="9906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1" u="none" strike="noStrike" cap="none" normalizeH="0" baseline="0" dirty="0">
                          <a:ln>
                            <a:noFill/>
                          </a:ln>
                          <a:effectLst/>
                          <a:latin typeface="+mn-lt"/>
                          <a:ea typeface="黑体" panose="02010609060101010101" pitchFamily="2" charset="-122"/>
                        </a:rPr>
                        <a:t>可以由网络负责，也可以由用户主机负责</a:t>
                      </a:r>
                      <a:endParaRPr kumimoji="0" lang="zh-CN" altLang="en-US" sz="2000" b="1" i="0" u="none" strike="noStrike" cap="none" normalizeH="0" baseline="0" dirty="0">
                        <a:ln>
                          <a:noFill/>
                        </a:ln>
                        <a:solidFill>
                          <a:schemeClr val="tx1"/>
                        </a:solidFill>
                        <a:effectLst/>
                        <a:latin typeface="+mn-lt"/>
                        <a:ea typeface="黑体" panose="02010609060101010101" pitchFamily="2" charset="-122"/>
                        <a:cs typeface="Times New Roman" panose="02020603050405020304" pitchFamily="18" charset="0"/>
                      </a:endParaRPr>
                    </a:p>
                  </a:txBody>
                  <a:tcPr marL="99060" marR="990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1" u="none" strike="noStrike" cap="none" normalizeH="0" baseline="0" dirty="0">
                          <a:ln>
                            <a:noFill/>
                          </a:ln>
                          <a:effectLst/>
                          <a:latin typeface="+mn-lt"/>
                          <a:ea typeface="黑体" panose="02010609060101010101" pitchFamily="2" charset="-122"/>
                        </a:rPr>
                        <a:t>由用户主机负责</a:t>
                      </a:r>
                      <a:endParaRPr kumimoji="0" lang="zh-CN" altLang="en-US" sz="2000" b="1" i="0" u="none" strike="noStrike" cap="none" normalizeH="0" baseline="0" dirty="0">
                        <a:ln>
                          <a:noFill/>
                        </a:ln>
                        <a:solidFill>
                          <a:schemeClr val="tx1"/>
                        </a:solidFill>
                        <a:effectLst/>
                        <a:latin typeface="+mn-lt"/>
                        <a:ea typeface="黑体" panose="02010609060101010101" pitchFamily="2" charset="-122"/>
                        <a:cs typeface="Times New Roman" panose="02020603050405020304" pitchFamily="18" charset="0"/>
                      </a:endParaRPr>
                    </a:p>
                  </a:txBody>
                  <a:tcPr marL="99060" marR="9906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bl>
          </a:graphicData>
        </a:graphic>
      </p:graphicFrame>
      <p:sp>
        <p:nvSpPr>
          <p:cNvPr id="3" name="标题 2"/>
          <p:cNvSpPr>
            <a:spLocks noGrp="1"/>
          </p:cNvSpPr>
          <p:nvPr>
            <p:ph type="title"/>
          </p:nvPr>
        </p:nvSpPr>
        <p:spPr>
          <a:xfrm>
            <a:off x="-159568" y="332656"/>
            <a:ext cx="8346148" cy="667544"/>
          </a:xfrm>
        </p:spPr>
        <p:txBody>
          <a:bodyPr/>
          <a:lstStyle/>
          <a:p>
            <a:pPr lvl="0" algn="ctr"/>
            <a:r>
              <a:rPr lang="zh-CN" altLang="en-US" sz="3400" dirty="0">
                <a:latin typeface="黑体" panose="02010609060101010101" pitchFamily="2" charset="-122"/>
                <a:cs typeface="Times New Roman" panose="02020603050405020304" pitchFamily="18" charset="0"/>
              </a:rPr>
              <a:t>虚电路服务与数据报服务的对比</a:t>
            </a:r>
            <a:endParaRPr lang="zh-CN" altLang="en-US" sz="3400" dirty="0"/>
          </a:p>
        </p:txBody>
      </p:sp>
      <p:sp>
        <p:nvSpPr>
          <p:cNvPr id="2" name="灯片编号占位符 1"/>
          <p:cNvSpPr>
            <a:spLocks noGrp="1"/>
          </p:cNvSpPr>
          <p:nvPr>
            <p:ph type="sldNum" sz="quarter" idx="12"/>
          </p:nvPr>
        </p:nvSpPr>
        <p:spPr/>
        <p:txBody>
          <a:bodyPr/>
          <a:lstStyle/>
          <a:p>
            <a:fld id="{14338B79-8FD5-46F1-8A19-651A319ADB19}" type="slidenum">
              <a:rPr lang="zh-CN" altLang="en-US" smtClean="0"/>
            </a:fld>
            <a:endParaRPr lang="en-US" altLang="zh-C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6658" name="Rectangle 2"/>
          <p:cNvSpPr>
            <a:spLocks noGrp="1" noChangeArrowheads="1"/>
          </p:cNvSpPr>
          <p:nvPr>
            <p:ph type="title"/>
          </p:nvPr>
        </p:nvSpPr>
        <p:spPr/>
        <p:txBody>
          <a:bodyPr/>
          <a:lstStyle/>
          <a:p>
            <a:r>
              <a:rPr lang="zh-CN" altLang="en-US" dirty="0"/>
              <a:t>网际协议 </a:t>
            </a:r>
            <a:r>
              <a:rPr lang="en-US" altLang="zh-CN" dirty="0"/>
              <a:t>IP </a:t>
            </a:r>
            <a:endParaRPr lang="en-US" altLang="zh-CN" dirty="0"/>
          </a:p>
        </p:txBody>
      </p:sp>
      <p:sp>
        <p:nvSpPr>
          <p:cNvPr id="966659" name="Rectangle 3"/>
          <p:cNvSpPr>
            <a:spLocks noGrp="1" noChangeArrowheads="1"/>
          </p:cNvSpPr>
          <p:nvPr>
            <p:ph idx="1"/>
          </p:nvPr>
        </p:nvSpPr>
        <p:spPr>
          <a:xfrm>
            <a:off x="1031983" y="1824376"/>
            <a:ext cx="8346723" cy="3332816"/>
          </a:xfrm>
        </p:spPr>
        <p:txBody>
          <a:bodyPr/>
          <a:lstStyle/>
          <a:p>
            <a:r>
              <a:rPr lang="zh-CN" altLang="en-US" sz="2800" dirty="0"/>
              <a:t>网际协议 </a:t>
            </a:r>
            <a:r>
              <a:rPr lang="en-US" altLang="zh-CN" sz="2800" dirty="0"/>
              <a:t>IP </a:t>
            </a:r>
            <a:r>
              <a:rPr lang="zh-CN" altLang="en-US" sz="2800" dirty="0"/>
              <a:t>是 </a:t>
            </a:r>
            <a:r>
              <a:rPr lang="en-US" altLang="zh-CN" sz="2800" dirty="0"/>
              <a:t>TCP/IP </a:t>
            </a:r>
            <a:r>
              <a:rPr lang="zh-CN" altLang="en-US" sz="2800" dirty="0"/>
              <a:t>体系中两个最主要的协议之一。又称为</a:t>
            </a:r>
            <a:r>
              <a:rPr lang="en-US" altLang="zh-CN" sz="2800" dirty="0"/>
              <a:t>Kahn-Cerf</a:t>
            </a:r>
            <a:r>
              <a:rPr lang="zh-CN" altLang="en-US" sz="2800" dirty="0"/>
              <a:t>协议。</a:t>
            </a:r>
            <a:endParaRPr lang="en-US" altLang="zh-CN" sz="2800" dirty="0"/>
          </a:p>
          <a:p>
            <a:r>
              <a:rPr lang="zh-CN" altLang="en-US" sz="2800" dirty="0"/>
              <a:t>与 </a:t>
            </a:r>
            <a:r>
              <a:rPr lang="en-US" altLang="zh-CN" sz="2800" dirty="0"/>
              <a:t>IP </a:t>
            </a:r>
            <a:r>
              <a:rPr lang="zh-CN" altLang="en-US" sz="2800" dirty="0"/>
              <a:t>协议配套使用的还有三个协议：</a:t>
            </a:r>
            <a:endParaRPr lang="zh-CN" altLang="en-US" sz="2800" dirty="0"/>
          </a:p>
          <a:p>
            <a:pPr lvl="1"/>
            <a:r>
              <a:rPr lang="zh-CN" altLang="en-US" sz="2400" dirty="0">
                <a:solidFill>
                  <a:srgbClr val="FF0000"/>
                </a:solidFill>
              </a:rPr>
              <a:t>地址解析协议 </a:t>
            </a:r>
            <a:r>
              <a:rPr lang="en-US" altLang="zh-CN" sz="2400" dirty="0">
                <a:solidFill>
                  <a:srgbClr val="FF0000"/>
                </a:solidFill>
              </a:rPr>
              <a:t>ARP</a:t>
            </a:r>
            <a:endParaRPr lang="en-US" altLang="zh-CN" sz="2400" dirty="0">
              <a:solidFill>
                <a:srgbClr val="FF0000"/>
              </a:solidFill>
            </a:endParaRPr>
          </a:p>
          <a:p>
            <a:pPr lvl="1">
              <a:buFont typeface="Wingdings" panose="05000000000000000000" pitchFamily="2" charset="2"/>
              <a:buNone/>
            </a:pPr>
            <a:r>
              <a:rPr lang="en-US" altLang="zh-CN" sz="2400" dirty="0"/>
              <a:t>    (Address Resolution Protocol)</a:t>
            </a:r>
            <a:endParaRPr lang="en-US" altLang="zh-CN" sz="2400" dirty="0"/>
          </a:p>
          <a:p>
            <a:pPr lvl="1"/>
            <a:r>
              <a:rPr lang="zh-CN" altLang="en-US" sz="2400" dirty="0">
                <a:solidFill>
                  <a:srgbClr val="FF0000"/>
                </a:solidFill>
              </a:rPr>
              <a:t>网际控制报文协议 </a:t>
            </a:r>
            <a:r>
              <a:rPr lang="en-US" altLang="zh-CN" sz="2400" dirty="0">
                <a:solidFill>
                  <a:srgbClr val="FF0000"/>
                </a:solidFill>
              </a:rPr>
              <a:t>ICMP</a:t>
            </a:r>
            <a:endParaRPr lang="en-US" altLang="zh-CN" sz="2400" dirty="0">
              <a:solidFill>
                <a:srgbClr val="FF0000"/>
              </a:solidFill>
            </a:endParaRPr>
          </a:p>
          <a:p>
            <a:pPr lvl="1">
              <a:buFont typeface="Wingdings" panose="05000000000000000000" pitchFamily="2" charset="2"/>
              <a:buNone/>
            </a:pPr>
            <a:r>
              <a:rPr lang="en-US" altLang="zh-CN" sz="2400" dirty="0"/>
              <a:t>   (Internet Control Message Protocol)</a:t>
            </a:r>
            <a:endParaRPr lang="en-US" altLang="zh-CN" sz="2400" dirty="0"/>
          </a:p>
          <a:p>
            <a:pPr lvl="1"/>
            <a:r>
              <a:rPr lang="zh-CN" altLang="en-US" sz="2400" dirty="0">
                <a:solidFill>
                  <a:srgbClr val="FF0000"/>
                </a:solidFill>
              </a:rPr>
              <a:t>网际组管理协议 </a:t>
            </a:r>
            <a:r>
              <a:rPr lang="en-US" altLang="zh-CN" sz="2400" dirty="0">
                <a:solidFill>
                  <a:srgbClr val="FF0000"/>
                </a:solidFill>
              </a:rPr>
              <a:t>IGMP</a:t>
            </a:r>
            <a:endParaRPr lang="en-US" altLang="zh-CN" sz="2400" dirty="0">
              <a:solidFill>
                <a:srgbClr val="FF0000"/>
              </a:solidFill>
            </a:endParaRPr>
          </a:p>
          <a:p>
            <a:pPr lvl="1">
              <a:buFont typeface="Wingdings" panose="05000000000000000000" pitchFamily="2" charset="2"/>
              <a:buNone/>
            </a:pPr>
            <a:r>
              <a:rPr lang="en-US" altLang="zh-CN" sz="2400" dirty="0"/>
              <a:t>   (Internet Group Management Protocol)</a:t>
            </a:r>
            <a:endParaRPr lang="en-US" altLang="zh-CN" sz="2400" dirty="0"/>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7682" name="Rectangle 2"/>
          <p:cNvSpPr>
            <a:spLocks noGrp="1" noChangeArrowheads="1"/>
          </p:cNvSpPr>
          <p:nvPr>
            <p:ph type="title"/>
          </p:nvPr>
        </p:nvSpPr>
        <p:spPr>
          <a:xfrm>
            <a:off x="-231576" y="332656"/>
            <a:ext cx="8346148" cy="707344"/>
          </a:xfrm>
        </p:spPr>
        <p:txBody>
          <a:bodyPr/>
          <a:lstStyle/>
          <a:p>
            <a:pPr algn="ctr"/>
            <a:r>
              <a:rPr lang="zh-CN" altLang="en-US" sz="3600" dirty="0"/>
              <a:t>网际层的 </a:t>
            </a:r>
            <a:r>
              <a:rPr lang="en-US" altLang="zh-CN" sz="3600" dirty="0"/>
              <a:t>IP </a:t>
            </a:r>
            <a:r>
              <a:rPr lang="zh-CN" altLang="en-US" sz="3600" dirty="0"/>
              <a:t>协议及配套协议</a:t>
            </a:r>
            <a:endParaRPr lang="zh-CN" altLang="en-US" sz="3600" dirty="0"/>
          </a:p>
        </p:txBody>
      </p:sp>
      <p:grpSp>
        <p:nvGrpSpPr>
          <p:cNvPr id="2" name="组合 1"/>
          <p:cNvGrpSpPr/>
          <p:nvPr/>
        </p:nvGrpSpPr>
        <p:grpSpPr>
          <a:xfrm>
            <a:off x="1442906" y="1412776"/>
            <a:ext cx="6475015" cy="4216400"/>
            <a:chOff x="1442906" y="1412776"/>
            <a:chExt cx="6475015" cy="4216400"/>
          </a:xfrm>
        </p:grpSpPr>
        <p:sp>
          <p:nvSpPr>
            <p:cNvPr id="967684" name="Rectangle 4"/>
            <p:cNvSpPr>
              <a:spLocks noChangeArrowheads="1"/>
            </p:cNvSpPr>
            <p:nvPr/>
          </p:nvSpPr>
          <p:spPr bwMode="auto">
            <a:xfrm>
              <a:off x="3511815" y="2806601"/>
              <a:ext cx="4406106" cy="1471612"/>
            </a:xfrm>
            <a:prstGeom prst="rect">
              <a:avLst/>
            </a:prstGeom>
            <a:solidFill>
              <a:srgbClr val="FFFF66"/>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967685" name="Rectangle 5"/>
            <p:cNvSpPr>
              <a:spLocks noChangeArrowheads="1"/>
            </p:cNvSpPr>
            <p:nvPr/>
          </p:nvSpPr>
          <p:spPr bwMode="auto">
            <a:xfrm>
              <a:off x="3511815" y="1412776"/>
              <a:ext cx="4406106" cy="3408362"/>
            </a:xfrm>
            <a:prstGeom prst="rect">
              <a:avLst/>
            </a:prstGeom>
            <a:noFill/>
            <a:ln w="28575">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b="1">
                <a:solidFill>
                  <a:srgbClr val="000099"/>
                </a:solidFill>
                <a:latin typeface="+mn-lt"/>
                <a:ea typeface="黑体" panose="02010609060101010101" pitchFamily="2" charset="-122"/>
              </a:endParaRPr>
            </a:p>
          </p:txBody>
        </p:sp>
        <p:sp>
          <p:nvSpPr>
            <p:cNvPr id="967686" name="Line 6"/>
            <p:cNvSpPr>
              <a:spLocks noChangeShapeType="1"/>
            </p:cNvSpPr>
            <p:nvPr/>
          </p:nvSpPr>
          <p:spPr bwMode="auto">
            <a:xfrm>
              <a:off x="3511815" y="2265263"/>
              <a:ext cx="4406106"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黑体" panose="02010609060101010101" pitchFamily="2" charset="-122"/>
              </a:endParaRPr>
            </a:p>
          </p:txBody>
        </p:sp>
        <p:sp>
          <p:nvSpPr>
            <p:cNvPr id="967687" name="Line 7"/>
            <p:cNvSpPr>
              <a:spLocks noChangeShapeType="1"/>
            </p:cNvSpPr>
            <p:nvPr/>
          </p:nvSpPr>
          <p:spPr bwMode="auto">
            <a:xfrm>
              <a:off x="3511815" y="2806601"/>
              <a:ext cx="4406106" cy="0"/>
            </a:xfrm>
            <a:prstGeom prst="line">
              <a:avLst/>
            </a:prstGeom>
            <a:noFill/>
            <a:ln w="19050">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黑体" panose="02010609060101010101" pitchFamily="2" charset="-122"/>
              </a:endParaRPr>
            </a:p>
          </p:txBody>
        </p:sp>
        <p:sp>
          <p:nvSpPr>
            <p:cNvPr id="967688" name="Text Box 8"/>
            <p:cNvSpPr txBox="1">
              <a:spLocks noChangeArrowheads="1"/>
            </p:cNvSpPr>
            <p:nvPr/>
          </p:nvSpPr>
          <p:spPr bwMode="auto">
            <a:xfrm>
              <a:off x="4567767" y="1427063"/>
              <a:ext cx="233910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latin typeface="+mn-lt"/>
                  <a:ea typeface="黑体" panose="02010609060101010101" pitchFamily="2" charset="-122"/>
                </a:rPr>
                <a:t>各种应用层协议</a:t>
              </a:r>
              <a:endParaRPr kumimoji="1" lang="zh-CN" altLang="en-US" sz="2400">
                <a:latin typeface="+mn-lt"/>
                <a:ea typeface="黑体" panose="02010609060101010101" pitchFamily="2" charset="-122"/>
              </a:endParaRPr>
            </a:p>
          </p:txBody>
        </p:sp>
        <p:sp>
          <p:nvSpPr>
            <p:cNvPr id="967689" name="Text Box 9"/>
            <p:cNvSpPr txBox="1">
              <a:spLocks noChangeArrowheads="1"/>
            </p:cNvSpPr>
            <p:nvPr/>
          </p:nvSpPr>
          <p:spPr bwMode="auto">
            <a:xfrm>
              <a:off x="1442906" y="4405213"/>
              <a:ext cx="190148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75000"/>
                </a:lnSpc>
              </a:pPr>
              <a:r>
                <a:rPr kumimoji="1" lang="en-US" altLang="zh-CN" sz="2400" dirty="0">
                  <a:latin typeface="+mn-lt"/>
                  <a:ea typeface="黑体" panose="02010609060101010101" pitchFamily="2" charset="-122"/>
                </a:rPr>
                <a:t>  </a:t>
              </a:r>
              <a:r>
                <a:rPr kumimoji="1" lang="zh-CN" altLang="en-US" sz="2400">
                  <a:latin typeface="+mn-lt"/>
                  <a:ea typeface="黑体" panose="02010609060101010101" pitchFamily="2" charset="-122"/>
                </a:rPr>
                <a:t>网络接口层</a:t>
              </a:r>
              <a:endParaRPr kumimoji="1" lang="zh-CN" altLang="en-US" sz="2400">
                <a:latin typeface="+mn-lt"/>
                <a:ea typeface="黑体" panose="02010609060101010101" pitchFamily="2" charset="-122"/>
              </a:endParaRPr>
            </a:p>
          </p:txBody>
        </p:sp>
        <p:sp>
          <p:nvSpPr>
            <p:cNvPr id="967690" name="Text Box 10"/>
            <p:cNvSpPr txBox="1">
              <a:spLocks noChangeArrowheads="1"/>
            </p:cNvSpPr>
            <p:nvPr/>
          </p:nvSpPr>
          <p:spPr bwMode="auto">
            <a:xfrm>
              <a:off x="4007114" y="1812826"/>
              <a:ext cx="327525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latin typeface="+mn-lt"/>
                  <a:ea typeface="黑体" panose="02010609060101010101" pitchFamily="2" charset="-122"/>
                </a:rPr>
                <a:t>(HTTP, FTP, SMTP </a:t>
              </a:r>
              <a:r>
                <a:rPr kumimoji="1" lang="zh-CN" altLang="zh-CN" sz="2400">
                  <a:latin typeface="+mn-lt"/>
                  <a:ea typeface="黑体" panose="02010609060101010101" pitchFamily="2" charset="-122"/>
                </a:rPr>
                <a:t>等</a:t>
              </a:r>
              <a:r>
                <a:rPr kumimoji="1" lang="en-US" altLang="zh-CN" sz="2400" dirty="0">
                  <a:latin typeface="+mn-lt"/>
                  <a:ea typeface="黑体" panose="02010609060101010101" pitchFamily="2" charset="-122"/>
                </a:rPr>
                <a:t>)</a:t>
              </a:r>
              <a:endParaRPr kumimoji="1" lang="en-US" altLang="zh-CN" sz="2400" dirty="0">
                <a:latin typeface="+mn-lt"/>
                <a:ea typeface="黑体" panose="02010609060101010101" pitchFamily="2" charset="-122"/>
              </a:endParaRPr>
            </a:p>
          </p:txBody>
        </p:sp>
        <p:sp>
          <p:nvSpPr>
            <p:cNvPr id="967691" name="Rectangle 11"/>
            <p:cNvSpPr>
              <a:spLocks noChangeArrowheads="1"/>
            </p:cNvSpPr>
            <p:nvPr/>
          </p:nvSpPr>
          <p:spPr bwMode="auto">
            <a:xfrm>
              <a:off x="3506656" y="4898926"/>
              <a:ext cx="4411265" cy="730250"/>
            </a:xfrm>
            <a:prstGeom prst="rect">
              <a:avLst/>
            </a:prstGeom>
            <a:solidFill>
              <a:srgbClr val="FFFFFF">
                <a:alpha val="49001"/>
              </a:srgbClr>
            </a:solidFill>
            <a:ln w="19050">
              <a:solidFill>
                <a:schemeClr val="tx1"/>
              </a:solidFill>
              <a:prstDash val="dash"/>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黑体" panose="02010609060101010101" pitchFamily="2" charset="-122"/>
              </a:endParaRPr>
            </a:p>
          </p:txBody>
        </p:sp>
        <p:sp>
          <p:nvSpPr>
            <p:cNvPr id="967692" name="Text Box 12"/>
            <p:cNvSpPr txBox="1">
              <a:spLocks noChangeArrowheads="1"/>
            </p:cNvSpPr>
            <p:nvPr/>
          </p:nvSpPr>
          <p:spPr bwMode="auto">
            <a:xfrm>
              <a:off x="4953000" y="5027513"/>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latin typeface="+mn-lt"/>
                  <a:ea typeface="黑体" panose="02010609060101010101" pitchFamily="2" charset="-122"/>
                </a:rPr>
                <a:t>物理硬件</a:t>
              </a:r>
              <a:endParaRPr kumimoji="1" lang="zh-CN" altLang="en-US" sz="2400">
                <a:latin typeface="+mn-lt"/>
                <a:ea typeface="黑体" panose="02010609060101010101" pitchFamily="2" charset="-122"/>
              </a:endParaRPr>
            </a:p>
          </p:txBody>
        </p:sp>
        <p:sp>
          <p:nvSpPr>
            <p:cNvPr id="967693" name="Text Box 13"/>
            <p:cNvSpPr txBox="1">
              <a:spLocks noChangeArrowheads="1"/>
            </p:cNvSpPr>
            <p:nvPr/>
          </p:nvSpPr>
          <p:spPr bwMode="auto">
            <a:xfrm>
              <a:off x="1967442" y="2292251"/>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latin typeface="+mn-lt"/>
                  <a:ea typeface="黑体" panose="02010609060101010101" pitchFamily="2" charset="-122"/>
                </a:rPr>
                <a:t>运输层</a:t>
              </a:r>
              <a:endParaRPr kumimoji="1" lang="zh-CN" altLang="en-US" sz="2400">
                <a:latin typeface="+mn-lt"/>
                <a:ea typeface="黑体" panose="02010609060101010101" pitchFamily="2" charset="-122"/>
              </a:endParaRPr>
            </a:p>
          </p:txBody>
        </p:sp>
        <p:sp>
          <p:nvSpPr>
            <p:cNvPr id="967694" name="Text Box 14"/>
            <p:cNvSpPr txBox="1">
              <a:spLocks noChangeArrowheads="1"/>
            </p:cNvSpPr>
            <p:nvPr/>
          </p:nvSpPr>
          <p:spPr bwMode="auto">
            <a:xfrm>
              <a:off x="5071666" y="2316063"/>
              <a:ext cx="158126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latin typeface="+mn-lt"/>
                  <a:ea typeface="黑体" panose="02010609060101010101" pitchFamily="2" charset="-122"/>
                </a:rPr>
                <a:t>TCP, UDP</a:t>
              </a:r>
              <a:endParaRPr kumimoji="1" lang="en-US" altLang="zh-CN" sz="2400" dirty="0">
                <a:latin typeface="+mn-lt"/>
                <a:ea typeface="黑体" panose="02010609060101010101" pitchFamily="2" charset="-122"/>
              </a:endParaRPr>
            </a:p>
          </p:txBody>
        </p:sp>
        <p:sp>
          <p:nvSpPr>
            <p:cNvPr id="967695" name="Text Box 15"/>
            <p:cNvSpPr txBox="1">
              <a:spLocks noChangeArrowheads="1"/>
            </p:cNvSpPr>
            <p:nvPr/>
          </p:nvSpPr>
          <p:spPr bwMode="auto">
            <a:xfrm>
              <a:off x="2019035" y="1592163"/>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dirty="0">
                  <a:latin typeface="+mn-lt"/>
                  <a:ea typeface="黑体" panose="02010609060101010101" pitchFamily="2" charset="-122"/>
                </a:rPr>
                <a:t>应用层</a:t>
              </a:r>
              <a:endParaRPr kumimoji="1" lang="zh-CN" altLang="en-US" sz="2400" dirty="0">
                <a:latin typeface="+mn-lt"/>
                <a:ea typeface="黑体" panose="02010609060101010101" pitchFamily="2" charset="-122"/>
              </a:endParaRPr>
            </a:p>
          </p:txBody>
        </p:sp>
        <p:sp>
          <p:nvSpPr>
            <p:cNvPr id="967696" name="Rectangle 16"/>
            <p:cNvSpPr>
              <a:spLocks noChangeArrowheads="1"/>
            </p:cNvSpPr>
            <p:nvPr/>
          </p:nvSpPr>
          <p:spPr bwMode="auto">
            <a:xfrm>
              <a:off x="3602964" y="2852638"/>
              <a:ext cx="1050792" cy="373063"/>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dirty="0">
                  <a:solidFill>
                    <a:srgbClr val="000099"/>
                  </a:solidFill>
                  <a:latin typeface="+mn-lt"/>
                  <a:ea typeface="黑体" panose="02010609060101010101" pitchFamily="2" charset="-122"/>
                </a:rPr>
                <a:t>ICMP</a:t>
              </a:r>
              <a:endParaRPr kumimoji="1" lang="en-US" altLang="zh-CN" sz="2400" b="1" dirty="0">
                <a:solidFill>
                  <a:srgbClr val="000099"/>
                </a:solidFill>
                <a:latin typeface="+mn-lt"/>
                <a:ea typeface="黑体" panose="02010609060101010101" pitchFamily="2" charset="-122"/>
              </a:endParaRPr>
            </a:p>
          </p:txBody>
        </p:sp>
        <p:sp>
          <p:nvSpPr>
            <p:cNvPr id="967697" name="Text Box 17"/>
            <p:cNvSpPr txBox="1">
              <a:spLocks noChangeArrowheads="1"/>
            </p:cNvSpPr>
            <p:nvPr/>
          </p:nvSpPr>
          <p:spPr bwMode="auto">
            <a:xfrm>
              <a:off x="5584164" y="3327375"/>
              <a:ext cx="5229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solidFill>
                    <a:srgbClr val="000099"/>
                  </a:solidFill>
                  <a:latin typeface="+mn-lt"/>
                  <a:ea typeface="黑体" panose="02010609060101010101" pitchFamily="2" charset="-122"/>
                </a:rPr>
                <a:t>IP</a:t>
              </a:r>
              <a:endParaRPr kumimoji="1" lang="en-US" altLang="zh-CN" sz="2800" b="1" dirty="0">
                <a:solidFill>
                  <a:srgbClr val="000099"/>
                </a:solidFill>
                <a:latin typeface="+mn-lt"/>
                <a:ea typeface="黑体" panose="02010609060101010101" pitchFamily="2" charset="-122"/>
              </a:endParaRPr>
            </a:p>
          </p:txBody>
        </p:sp>
        <p:sp>
          <p:nvSpPr>
            <p:cNvPr id="967699" name="Rectangle 19"/>
            <p:cNvSpPr>
              <a:spLocks noChangeArrowheads="1"/>
            </p:cNvSpPr>
            <p:nvPr/>
          </p:nvSpPr>
          <p:spPr bwMode="auto">
            <a:xfrm>
              <a:off x="6867129" y="3814664"/>
              <a:ext cx="957923" cy="373063"/>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dirty="0">
                  <a:solidFill>
                    <a:srgbClr val="000099"/>
                  </a:solidFill>
                  <a:latin typeface="+mn-lt"/>
                  <a:ea typeface="黑体" panose="02010609060101010101" pitchFamily="2" charset="-122"/>
                </a:rPr>
                <a:t>ARP</a:t>
              </a:r>
              <a:endParaRPr kumimoji="1" lang="en-US" altLang="zh-CN" sz="2400" b="1" dirty="0">
                <a:solidFill>
                  <a:srgbClr val="000099"/>
                </a:solidFill>
                <a:latin typeface="+mn-lt"/>
                <a:ea typeface="黑体" panose="02010609060101010101" pitchFamily="2" charset="-122"/>
              </a:endParaRPr>
            </a:p>
          </p:txBody>
        </p:sp>
        <p:sp>
          <p:nvSpPr>
            <p:cNvPr id="967700" name="Text Box 20"/>
            <p:cNvSpPr txBox="1">
              <a:spLocks noChangeArrowheads="1"/>
            </p:cNvSpPr>
            <p:nvPr/>
          </p:nvSpPr>
          <p:spPr bwMode="auto">
            <a:xfrm>
              <a:off x="4514454" y="4333776"/>
              <a:ext cx="233910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latin typeface="+mn-lt"/>
                  <a:ea typeface="黑体" panose="02010609060101010101" pitchFamily="2" charset="-122"/>
                </a:rPr>
                <a:t>与各种网络接口</a:t>
              </a:r>
              <a:endParaRPr kumimoji="1" lang="zh-CN" altLang="en-US" sz="2400">
                <a:latin typeface="+mn-lt"/>
                <a:ea typeface="黑体" panose="02010609060101010101" pitchFamily="2" charset="-122"/>
              </a:endParaRPr>
            </a:p>
          </p:txBody>
        </p:sp>
        <p:sp>
          <p:nvSpPr>
            <p:cNvPr id="967701" name="Line 21"/>
            <p:cNvSpPr>
              <a:spLocks noChangeShapeType="1"/>
            </p:cNvSpPr>
            <p:nvPr/>
          </p:nvSpPr>
          <p:spPr bwMode="auto">
            <a:xfrm>
              <a:off x="3511815" y="4278213"/>
              <a:ext cx="4406106" cy="0"/>
            </a:xfrm>
            <a:prstGeom prst="line">
              <a:avLst/>
            </a:prstGeom>
            <a:noFill/>
            <a:ln w="19050">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967702" name="Line 22"/>
            <p:cNvSpPr>
              <a:spLocks noChangeShapeType="1"/>
            </p:cNvSpPr>
            <p:nvPr/>
          </p:nvSpPr>
          <p:spPr bwMode="auto">
            <a:xfrm>
              <a:off x="1735270" y="2265263"/>
              <a:ext cx="1683676"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黑体" panose="02010609060101010101" pitchFamily="2" charset="-122"/>
              </a:endParaRPr>
            </a:p>
          </p:txBody>
        </p:sp>
        <p:sp>
          <p:nvSpPr>
            <p:cNvPr id="967703" name="Line 23"/>
            <p:cNvSpPr>
              <a:spLocks noChangeShapeType="1"/>
            </p:cNvSpPr>
            <p:nvPr/>
          </p:nvSpPr>
          <p:spPr bwMode="auto">
            <a:xfrm>
              <a:off x="1735270" y="2806601"/>
              <a:ext cx="1683676"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黑体" panose="02010609060101010101" pitchFamily="2" charset="-122"/>
              </a:endParaRPr>
            </a:p>
          </p:txBody>
        </p:sp>
        <p:sp>
          <p:nvSpPr>
            <p:cNvPr id="967704" name="Line 24"/>
            <p:cNvSpPr>
              <a:spLocks noChangeShapeType="1"/>
            </p:cNvSpPr>
            <p:nvPr/>
          </p:nvSpPr>
          <p:spPr bwMode="auto">
            <a:xfrm>
              <a:off x="1764507" y="4275039"/>
              <a:ext cx="1654440" cy="317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967705" name="Line 25"/>
            <p:cNvSpPr>
              <a:spLocks noChangeShapeType="1"/>
            </p:cNvSpPr>
            <p:nvPr/>
          </p:nvSpPr>
          <p:spPr bwMode="auto">
            <a:xfrm>
              <a:off x="2550452" y="2806601"/>
              <a:ext cx="0" cy="1471612"/>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967706" name="Text Box 26"/>
            <p:cNvSpPr txBox="1">
              <a:spLocks noChangeArrowheads="1"/>
            </p:cNvSpPr>
            <p:nvPr/>
          </p:nvSpPr>
          <p:spPr bwMode="auto">
            <a:xfrm>
              <a:off x="1705014" y="3089177"/>
              <a:ext cx="1723549" cy="83099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000099"/>
                  </a:solidFill>
                  <a:latin typeface="+mn-lt"/>
                  <a:ea typeface="黑体" panose="02010609060101010101" pitchFamily="2" charset="-122"/>
                </a:rPr>
                <a:t>网络层</a:t>
              </a:r>
              <a:endParaRPr kumimoji="1" lang="zh-CN" altLang="en-US" sz="2400" b="1">
                <a:solidFill>
                  <a:srgbClr val="000099"/>
                </a:solidFill>
                <a:latin typeface="+mn-lt"/>
                <a:ea typeface="黑体" panose="02010609060101010101" pitchFamily="2" charset="-122"/>
              </a:endParaRPr>
            </a:p>
            <a:p>
              <a:pPr algn="ctr"/>
              <a:r>
                <a:rPr kumimoji="1" lang="zh-CN" altLang="en-US" sz="2400" b="1">
                  <a:solidFill>
                    <a:srgbClr val="000099"/>
                  </a:solidFill>
                  <a:latin typeface="+mn-lt"/>
                  <a:ea typeface="黑体" panose="02010609060101010101" pitchFamily="2" charset="-122"/>
                </a:rPr>
                <a:t>（网际层）</a:t>
              </a:r>
              <a:endParaRPr kumimoji="1" lang="zh-CN" altLang="en-US" sz="2400" b="1">
                <a:solidFill>
                  <a:srgbClr val="000099"/>
                </a:solidFill>
                <a:latin typeface="+mn-lt"/>
                <a:ea typeface="黑体" panose="02010609060101010101" pitchFamily="2" charset="-122"/>
              </a:endParaRPr>
            </a:p>
          </p:txBody>
        </p:sp>
        <p:sp>
          <p:nvSpPr>
            <p:cNvPr id="967707" name="Rectangle 27"/>
            <p:cNvSpPr>
              <a:spLocks noChangeArrowheads="1"/>
            </p:cNvSpPr>
            <p:nvPr/>
          </p:nvSpPr>
          <p:spPr bwMode="auto">
            <a:xfrm>
              <a:off x="4705351" y="2852638"/>
              <a:ext cx="1049073" cy="373063"/>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dirty="0">
                  <a:solidFill>
                    <a:srgbClr val="000099"/>
                  </a:solidFill>
                  <a:latin typeface="+mn-lt"/>
                  <a:ea typeface="黑体" panose="02010609060101010101" pitchFamily="2" charset="-122"/>
                </a:rPr>
                <a:t>IGMP</a:t>
              </a:r>
              <a:endParaRPr kumimoji="1" lang="en-US" altLang="zh-CN" sz="2400" b="1" dirty="0">
                <a:solidFill>
                  <a:srgbClr val="000099"/>
                </a:solidFill>
                <a:latin typeface="+mn-lt"/>
                <a:ea typeface="黑体" panose="02010609060101010101" pitchFamily="2" charset="-122"/>
              </a:endParaRPr>
            </a:p>
          </p:txBody>
        </p:sp>
        <p:sp>
          <p:nvSpPr>
            <p:cNvPr id="967708" name="Line 28"/>
            <p:cNvSpPr>
              <a:spLocks noChangeShapeType="1"/>
            </p:cNvSpPr>
            <p:nvPr/>
          </p:nvSpPr>
          <p:spPr bwMode="auto">
            <a:xfrm flipV="1">
              <a:off x="1749029" y="1412776"/>
              <a:ext cx="1669917"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黑体" panose="02010609060101010101" pitchFamily="2" charset="-122"/>
              </a:endParaRPr>
            </a:p>
          </p:txBody>
        </p:sp>
        <p:sp>
          <p:nvSpPr>
            <p:cNvPr id="967709" name="Line 29"/>
            <p:cNvSpPr>
              <a:spLocks noChangeShapeType="1"/>
            </p:cNvSpPr>
            <p:nvPr/>
          </p:nvSpPr>
          <p:spPr bwMode="auto">
            <a:xfrm>
              <a:off x="1719792" y="4821138"/>
              <a:ext cx="1699154"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黑体" panose="02010609060101010101" pitchFamily="2" charset="-122"/>
              </a:endParaRPr>
            </a:p>
          </p:txBody>
        </p:sp>
      </p:grpSp>
      <p:sp>
        <p:nvSpPr>
          <p:cNvPr id="29" name="Rectangle 19"/>
          <p:cNvSpPr>
            <a:spLocks noChangeArrowheads="1"/>
          </p:cNvSpPr>
          <p:nvPr/>
        </p:nvSpPr>
        <p:spPr bwMode="auto">
          <a:xfrm>
            <a:off x="5737318" y="3814664"/>
            <a:ext cx="957923" cy="373063"/>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dirty="0">
                <a:solidFill>
                  <a:srgbClr val="000099"/>
                </a:solidFill>
                <a:latin typeface="+mn-lt"/>
                <a:ea typeface="黑体" panose="02010609060101010101" pitchFamily="2" charset="-122"/>
              </a:rPr>
              <a:t>RARP</a:t>
            </a:r>
            <a:endParaRPr kumimoji="1" lang="en-US" altLang="zh-CN" sz="2400" b="1" dirty="0">
              <a:solidFill>
                <a:srgbClr val="000099"/>
              </a:solidFill>
              <a:latin typeface="+mn-lt"/>
              <a:ea typeface="黑体" panose="02010609060101010101" pitchFamily="2" charset="-122"/>
            </a:endParaRPr>
          </a:p>
        </p:txBody>
      </p:sp>
      <p:sp>
        <p:nvSpPr>
          <p:cNvPr id="3" name="灯片编号占位符 2"/>
          <p:cNvSpPr>
            <a:spLocks noGrp="1"/>
          </p:cNvSpPr>
          <p:nvPr>
            <p:ph type="sldNum" sz="quarter" idx="12"/>
          </p:nvPr>
        </p:nvSpPr>
        <p:spPr/>
        <p:txBody>
          <a:bodyPr/>
          <a:lstStyle/>
          <a:p>
            <a:fld id="{14338B79-8FD5-46F1-8A19-651A319ADB19}" type="slidenum">
              <a:rPr lang="zh-CN" altLang="en-US" smtClean="0"/>
            </a:fld>
            <a:endParaRPr lang="en-US" altLang="zh-C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4034" name="AutoShape 2"/>
          <p:cNvSpPr>
            <a:spLocks noChangeArrowheads="1"/>
          </p:cNvSpPr>
          <p:nvPr/>
        </p:nvSpPr>
        <p:spPr bwMode="auto">
          <a:xfrm>
            <a:off x="1833299" y="3500439"/>
            <a:ext cx="7838810" cy="2808287"/>
          </a:xfrm>
          <a:prstGeom prst="triangle">
            <a:avLst>
              <a:gd name="adj" fmla="val 50000"/>
            </a:avLst>
          </a:prstGeom>
          <a:solidFill>
            <a:srgbClr val="CC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4035" name="AutoShape 3"/>
          <p:cNvSpPr>
            <a:spLocks noChangeArrowheads="1"/>
          </p:cNvSpPr>
          <p:nvPr/>
        </p:nvSpPr>
        <p:spPr bwMode="auto">
          <a:xfrm flipV="1">
            <a:off x="1833299" y="1989138"/>
            <a:ext cx="7838810" cy="3095625"/>
          </a:xfrm>
          <a:prstGeom prst="triangle">
            <a:avLst>
              <a:gd name="adj" fmla="val 50000"/>
            </a:avLst>
          </a:prstGeom>
          <a:solidFill>
            <a:srgbClr val="CC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9796" name="Rectangle 4"/>
          <p:cNvSpPr>
            <a:spLocks noGrp="1" noChangeArrowheads="1"/>
          </p:cNvSpPr>
          <p:nvPr>
            <p:ph type="title"/>
          </p:nvPr>
        </p:nvSpPr>
        <p:spPr/>
        <p:txBody>
          <a:bodyPr/>
          <a:lstStyle/>
          <a:p>
            <a:pPr algn="ctr"/>
            <a:r>
              <a:rPr lang="zh-CN" altLang="en-US" sz="3600" dirty="0"/>
              <a:t>沙漏计时器形状的</a:t>
            </a:r>
            <a:br>
              <a:rPr lang="zh-CN" altLang="en-US" sz="3600" dirty="0"/>
            </a:br>
            <a:r>
              <a:rPr lang="en-US" altLang="zh-CN" sz="3600" dirty="0"/>
              <a:t>TCP/IP</a:t>
            </a:r>
            <a:r>
              <a:rPr lang="zh-CN" altLang="en-US" sz="3600" dirty="0"/>
              <a:t>协议族 </a:t>
            </a:r>
            <a:endParaRPr lang="zh-CN" altLang="en-US" sz="3600" dirty="0"/>
          </a:p>
        </p:txBody>
      </p:sp>
      <p:sp>
        <p:nvSpPr>
          <p:cNvPr id="289797" name="Rectangle 5"/>
          <p:cNvSpPr>
            <a:spLocks noChangeArrowheads="1"/>
          </p:cNvSpPr>
          <p:nvPr/>
        </p:nvSpPr>
        <p:spPr bwMode="auto">
          <a:xfrm>
            <a:off x="3026833" y="2179638"/>
            <a:ext cx="882254" cy="393700"/>
          </a:xfrm>
          <a:prstGeom prst="rect">
            <a:avLst/>
          </a:prstGeom>
          <a:solidFill>
            <a:srgbClr val="CCECFF"/>
          </a:solidFill>
          <a:ln w="9525">
            <a:solidFill>
              <a:schemeClr val="tx1"/>
            </a:solidFill>
            <a:miter lim="800000"/>
          </a:ln>
          <a:effectLst>
            <a:outerShdw dist="53882" dir="2700000" algn="ctr" rotWithShape="0">
              <a:schemeClr val="bg2"/>
            </a:outerShdw>
          </a:effectLst>
        </p:spPr>
        <p:txBody>
          <a:bodyPr wrap="none" anchor="ctr"/>
          <a:lstStyle/>
          <a:p>
            <a:pPr algn="ctr"/>
            <a:r>
              <a:rPr kumimoji="1" lang="en-US" altLang="zh-CN" sz="2000" dirty="0">
                <a:solidFill>
                  <a:srgbClr val="333399"/>
                </a:solidFill>
              </a:rPr>
              <a:t>HTTP</a:t>
            </a:r>
            <a:endParaRPr kumimoji="1" lang="en-US" altLang="zh-CN" sz="2000" dirty="0">
              <a:solidFill>
                <a:srgbClr val="333399"/>
              </a:solidFill>
            </a:endParaRPr>
          </a:p>
        </p:txBody>
      </p:sp>
      <p:sp>
        <p:nvSpPr>
          <p:cNvPr id="289798" name="Rectangle 6"/>
          <p:cNvSpPr>
            <a:spLocks noChangeArrowheads="1"/>
          </p:cNvSpPr>
          <p:nvPr/>
        </p:nvSpPr>
        <p:spPr bwMode="auto">
          <a:xfrm>
            <a:off x="4703631" y="2179638"/>
            <a:ext cx="883973" cy="393700"/>
          </a:xfrm>
          <a:prstGeom prst="rect">
            <a:avLst/>
          </a:prstGeom>
          <a:solidFill>
            <a:srgbClr val="CCECFF"/>
          </a:solidFill>
          <a:ln w="9525">
            <a:solidFill>
              <a:schemeClr val="tx1"/>
            </a:solidFill>
            <a:miter lim="800000"/>
          </a:ln>
          <a:effectLst>
            <a:outerShdw dist="53882" dir="2700000" algn="ctr" rotWithShape="0">
              <a:schemeClr val="bg2"/>
            </a:outerShdw>
          </a:effectLst>
        </p:spPr>
        <p:txBody>
          <a:bodyPr wrap="none" anchor="ctr"/>
          <a:lstStyle/>
          <a:p>
            <a:pPr algn="ctr"/>
            <a:r>
              <a:rPr kumimoji="1" lang="en-US" altLang="zh-CN" sz="2000" dirty="0">
                <a:solidFill>
                  <a:srgbClr val="333399"/>
                </a:solidFill>
              </a:rPr>
              <a:t>SMTP</a:t>
            </a:r>
            <a:endParaRPr kumimoji="1" lang="en-US" altLang="zh-CN" sz="2000" dirty="0">
              <a:solidFill>
                <a:srgbClr val="333399"/>
              </a:solidFill>
            </a:endParaRPr>
          </a:p>
        </p:txBody>
      </p:sp>
      <p:sp>
        <p:nvSpPr>
          <p:cNvPr id="289799" name="Rectangle 7"/>
          <p:cNvSpPr>
            <a:spLocks noChangeArrowheads="1"/>
          </p:cNvSpPr>
          <p:nvPr/>
        </p:nvSpPr>
        <p:spPr bwMode="auto">
          <a:xfrm>
            <a:off x="5940160" y="2179638"/>
            <a:ext cx="882254" cy="393700"/>
          </a:xfrm>
          <a:prstGeom prst="rect">
            <a:avLst/>
          </a:prstGeom>
          <a:solidFill>
            <a:srgbClr val="CCECFF"/>
          </a:solidFill>
          <a:ln w="9525">
            <a:solidFill>
              <a:schemeClr val="tx1"/>
            </a:solidFill>
            <a:miter lim="800000"/>
          </a:ln>
          <a:effectLst>
            <a:outerShdw dist="53882" dir="2700000" algn="ctr" rotWithShape="0">
              <a:schemeClr val="bg2"/>
            </a:outerShdw>
          </a:effectLst>
        </p:spPr>
        <p:txBody>
          <a:bodyPr wrap="none" anchor="ctr"/>
          <a:lstStyle/>
          <a:p>
            <a:pPr algn="ctr"/>
            <a:r>
              <a:rPr kumimoji="1" lang="en-US" altLang="zh-CN" sz="2000" dirty="0">
                <a:solidFill>
                  <a:srgbClr val="333399"/>
                </a:solidFill>
              </a:rPr>
              <a:t>DNS</a:t>
            </a:r>
            <a:endParaRPr kumimoji="1" lang="en-US" altLang="zh-CN" sz="2000" dirty="0">
              <a:solidFill>
                <a:srgbClr val="333399"/>
              </a:solidFill>
            </a:endParaRPr>
          </a:p>
        </p:txBody>
      </p:sp>
      <p:sp>
        <p:nvSpPr>
          <p:cNvPr id="289800" name="Rectangle 8"/>
          <p:cNvSpPr>
            <a:spLocks noChangeArrowheads="1"/>
          </p:cNvSpPr>
          <p:nvPr/>
        </p:nvSpPr>
        <p:spPr bwMode="auto">
          <a:xfrm>
            <a:off x="7616958" y="2179638"/>
            <a:ext cx="883973" cy="393700"/>
          </a:xfrm>
          <a:prstGeom prst="rect">
            <a:avLst/>
          </a:prstGeom>
          <a:solidFill>
            <a:srgbClr val="CCECFF"/>
          </a:solidFill>
          <a:ln w="9525">
            <a:solidFill>
              <a:schemeClr val="tx1"/>
            </a:solidFill>
            <a:miter lim="800000"/>
          </a:ln>
          <a:effectLst>
            <a:outerShdw dist="53882" dir="2700000" algn="ctr" rotWithShape="0">
              <a:schemeClr val="bg2"/>
            </a:outerShdw>
          </a:effectLst>
        </p:spPr>
        <p:txBody>
          <a:bodyPr wrap="none" anchor="ctr"/>
          <a:lstStyle/>
          <a:p>
            <a:pPr algn="ctr"/>
            <a:r>
              <a:rPr kumimoji="1" lang="en-US" altLang="zh-CN" sz="2000" dirty="0">
                <a:solidFill>
                  <a:srgbClr val="333399"/>
                </a:solidFill>
              </a:rPr>
              <a:t>RTP</a:t>
            </a:r>
            <a:endParaRPr kumimoji="1" lang="en-US" altLang="zh-CN" sz="2000" dirty="0">
              <a:solidFill>
                <a:srgbClr val="333399"/>
              </a:solidFill>
            </a:endParaRPr>
          </a:p>
        </p:txBody>
      </p:sp>
      <p:sp>
        <p:nvSpPr>
          <p:cNvPr id="289801" name="Rectangle 9"/>
          <p:cNvSpPr>
            <a:spLocks noChangeArrowheads="1"/>
          </p:cNvSpPr>
          <p:nvPr/>
        </p:nvSpPr>
        <p:spPr bwMode="auto">
          <a:xfrm>
            <a:off x="3821377" y="3124200"/>
            <a:ext cx="882254" cy="393700"/>
          </a:xfrm>
          <a:prstGeom prst="rect">
            <a:avLst/>
          </a:prstGeom>
          <a:solidFill>
            <a:srgbClr val="FFFF99"/>
          </a:solidFill>
          <a:ln w="9525">
            <a:solidFill>
              <a:schemeClr val="tx1"/>
            </a:solidFill>
            <a:miter lim="800000"/>
          </a:ln>
          <a:effectLst>
            <a:outerShdw dist="35921" dir="2700000" algn="ctr" rotWithShape="0">
              <a:schemeClr val="bg2"/>
            </a:outerShdw>
          </a:effectLst>
        </p:spPr>
        <p:txBody>
          <a:bodyPr wrap="none" anchor="ctr"/>
          <a:lstStyle/>
          <a:p>
            <a:pPr algn="ctr"/>
            <a:r>
              <a:rPr kumimoji="1" lang="en-US" altLang="zh-CN" sz="2000" dirty="0">
                <a:solidFill>
                  <a:srgbClr val="333399"/>
                </a:solidFill>
              </a:rPr>
              <a:t>TCP</a:t>
            </a:r>
            <a:endParaRPr kumimoji="1" lang="en-US" altLang="zh-CN" sz="2000" dirty="0">
              <a:solidFill>
                <a:srgbClr val="333399"/>
              </a:solidFill>
            </a:endParaRPr>
          </a:p>
        </p:txBody>
      </p:sp>
      <p:sp>
        <p:nvSpPr>
          <p:cNvPr id="289802" name="Rectangle 10"/>
          <p:cNvSpPr>
            <a:spLocks noChangeArrowheads="1"/>
          </p:cNvSpPr>
          <p:nvPr/>
        </p:nvSpPr>
        <p:spPr bwMode="auto">
          <a:xfrm>
            <a:off x="6822415" y="3124200"/>
            <a:ext cx="883973" cy="393700"/>
          </a:xfrm>
          <a:prstGeom prst="rect">
            <a:avLst/>
          </a:prstGeom>
          <a:solidFill>
            <a:srgbClr val="FFFF99"/>
          </a:solidFill>
          <a:ln w="9525">
            <a:solidFill>
              <a:schemeClr val="tx1"/>
            </a:solidFill>
            <a:miter lim="800000"/>
          </a:ln>
          <a:effectLst>
            <a:outerShdw dist="35921" dir="2700000" algn="ctr" rotWithShape="0">
              <a:schemeClr val="bg2"/>
            </a:outerShdw>
          </a:effectLst>
        </p:spPr>
        <p:txBody>
          <a:bodyPr wrap="none" anchor="ctr"/>
          <a:lstStyle/>
          <a:p>
            <a:pPr algn="ctr"/>
            <a:r>
              <a:rPr kumimoji="1" lang="en-US" altLang="zh-CN" sz="2000" dirty="0">
                <a:solidFill>
                  <a:srgbClr val="333399"/>
                </a:solidFill>
              </a:rPr>
              <a:t>UDP</a:t>
            </a:r>
            <a:endParaRPr kumimoji="1" lang="en-US" altLang="zh-CN" sz="2000" dirty="0">
              <a:solidFill>
                <a:srgbClr val="333399"/>
              </a:solidFill>
            </a:endParaRPr>
          </a:p>
        </p:txBody>
      </p:sp>
      <p:sp>
        <p:nvSpPr>
          <p:cNvPr id="1324043" name="Rectangle 11"/>
          <p:cNvSpPr>
            <a:spLocks noChangeArrowheads="1"/>
          </p:cNvSpPr>
          <p:nvPr/>
        </p:nvSpPr>
        <p:spPr bwMode="auto">
          <a:xfrm>
            <a:off x="5321036" y="4229100"/>
            <a:ext cx="883973" cy="393700"/>
          </a:xfrm>
          <a:prstGeom prst="rect">
            <a:avLst/>
          </a:prstGeom>
          <a:solidFill>
            <a:srgbClr val="FF99FF"/>
          </a:solidFill>
          <a:ln w="9525">
            <a:solidFill>
              <a:schemeClr val="tx1"/>
            </a:solidFill>
            <a:miter lim="800000"/>
          </a:ln>
          <a:effectLst>
            <a:outerShdw dist="35921" dir="2700000" algn="ctr" rotWithShape="0">
              <a:schemeClr val="bg2"/>
            </a:outerShdw>
          </a:effectLst>
        </p:spPr>
        <p:txBody>
          <a:bodyPr wrap="none" anchor="ctr"/>
          <a:lstStyle/>
          <a:p>
            <a:pPr algn="ctr"/>
            <a:r>
              <a:rPr kumimoji="1" lang="en-US" altLang="zh-CN" sz="2000" dirty="0">
                <a:solidFill>
                  <a:srgbClr val="333399"/>
                </a:solidFill>
              </a:rPr>
              <a:t>IP</a:t>
            </a:r>
            <a:endParaRPr kumimoji="1" lang="en-US" altLang="zh-CN" sz="2000" dirty="0">
              <a:solidFill>
                <a:srgbClr val="333399"/>
              </a:solidFill>
            </a:endParaRPr>
          </a:p>
        </p:txBody>
      </p:sp>
      <p:sp>
        <p:nvSpPr>
          <p:cNvPr id="289804" name="Rectangle 12"/>
          <p:cNvSpPr>
            <a:spLocks noChangeArrowheads="1"/>
          </p:cNvSpPr>
          <p:nvPr/>
        </p:nvSpPr>
        <p:spPr bwMode="auto">
          <a:xfrm>
            <a:off x="3026834" y="5508626"/>
            <a:ext cx="1413669" cy="549275"/>
          </a:xfrm>
          <a:prstGeom prst="rect">
            <a:avLst/>
          </a:prstGeom>
          <a:solidFill>
            <a:srgbClr val="99FF66"/>
          </a:solidFill>
          <a:ln w="9525">
            <a:solidFill>
              <a:schemeClr val="tx1"/>
            </a:solidFill>
            <a:miter lim="800000"/>
          </a:ln>
          <a:effectLst>
            <a:outerShdw dist="35921" dir="2700000" algn="ctr" rotWithShape="0">
              <a:schemeClr val="bg2"/>
            </a:outerShdw>
          </a:effectLst>
        </p:spPr>
        <p:txBody>
          <a:bodyPr wrap="none" anchor="ctr"/>
          <a:lstStyle/>
          <a:p>
            <a:pPr algn="ctr"/>
            <a:endParaRPr kumimoji="1" lang="zh-CN" altLang="zh-CN" sz="1600">
              <a:latin typeface="Times New Roman" panose="02020603050405020304" pitchFamily="18" charset="0"/>
            </a:endParaRPr>
          </a:p>
        </p:txBody>
      </p:sp>
      <p:sp>
        <p:nvSpPr>
          <p:cNvPr id="289805" name="Rectangle 13"/>
          <p:cNvSpPr>
            <a:spLocks noChangeArrowheads="1"/>
          </p:cNvSpPr>
          <p:nvPr/>
        </p:nvSpPr>
        <p:spPr bwMode="auto">
          <a:xfrm>
            <a:off x="4880769" y="5508626"/>
            <a:ext cx="1411950" cy="549275"/>
          </a:xfrm>
          <a:prstGeom prst="rect">
            <a:avLst/>
          </a:prstGeom>
          <a:solidFill>
            <a:srgbClr val="99FF66"/>
          </a:solidFill>
          <a:ln w="9525">
            <a:solidFill>
              <a:schemeClr val="tx1"/>
            </a:solidFill>
            <a:miter lim="800000"/>
          </a:ln>
          <a:effectLst>
            <a:outerShdw dist="35921" dir="2700000" algn="ctr" rotWithShape="0">
              <a:schemeClr val="bg2"/>
            </a:outerShdw>
          </a:effectLst>
        </p:spPr>
        <p:txBody>
          <a:bodyPr wrap="none" anchor="ctr"/>
          <a:lstStyle/>
          <a:p>
            <a:pPr algn="ctr"/>
            <a:endParaRPr kumimoji="1" lang="zh-CN" altLang="zh-CN" sz="1600">
              <a:latin typeface="Times New Roman" panose="02020603050405020304" pitchFamily="18" charset="0"/>
            </a:endParaRPr>
          </a:p>
        </p:txBody>
      </p:sp>
      <p:sp>
        <p:nvSpPr>
          <p:cNvPr id="289806" name="Rectangle 14"/>
          <p:cNvSpPr>
            <a:spLocks noChangeArrowheads="1"/>
          </p:cNvSpPr>
          <p:nvPr/>
        </p:nvSpPr>
        <p:spPr bwMode="auto">
          <a:xfrm>
            <a:off x="7088981" y="5508626"/>
            <a:ext cx="1411950" cy="549275"/>
          </a:xfrm>
          <a:prstGeom prst="rect">
            <a:avLst/>
          </a:prstGeom>
          <a:solidFill>
            <a:srgbClr val="99FF66"/>
          </a:solidFill>
          <a:ln w="9525">
            <a:solidFill>
              <a:schemeClr val="tx1"/>
            </a:solidFill>
            <a:miter lim="800000"/>
          </a:ln>
          <a:effectLst>
            <a:outerShdw dist="35921" dir="2700000" algn="ctr" rotWithShape="0">
              <a:schemeClr val="bg2"/>
            </a:outerShdw>
          </a:effectLst>
        </p:spPr>
        <p:txBody>
          <a:bodyPr wrap="none" anchor="ctr"/>
          <a:lstStyle/>
          <a:p>
            <a:pPr algn="ctr"/>
            <a:endParaRPr kumimoji="1" lang="zh-CN" altLang="zh-CN" sz="1600">
              <a:latin typeface="Times New Roman" panose="02020603050405020304" pitchFamily="18" charset="0"/>
            </a:endParaRPr>
          </a:p>
        </p:txBody>
      </p:sp>
      <p:sp>
        <p:nvSpPr>
          <p:cNvPr id="289807" name="Line 15"/>
          <p:cNvSpPr>
            <a:spLocks noChangeShapeType="1"/>
          </p:cNvSpPr>
          <p:nvPr/>
        </p:nvSpPr>
        <p:spPr bwMode="auto">
          <a:xfrm>
            <a:off x="908050" y="4938713"/>
            <a:ext cx="7945438" cy="0"/>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9808" name="Line 16"/>
          <p:cNvSpPr>
            <a:spLocks noChangeShapeType="1"/>
          </p:cNvSpPr>
          <p:nvPr/>
        </p:nvSpPr>
        <p:spPr bwMode="auto">
          <a:xfrm>
            <a:off x="908050" y="3914775"/>
            <a:ext cx="7945438" cy="0"/>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9809" name="Line 17"/>
          <p:cNvSpPr>
            <a:spLocks noChangeShapeType="1"/>
          </p:cNvSpPr>
          <p:nvPr/>
        </p:nvSpPr>
        <p:spPr bwMode="auto">
          <a:xfrm>
            <a:off x="908050" y="2887663"/>
            <a:ext cx="7945438" cy="0"/>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9810" name="Text Box 18"/>
          <p:cNvSpPr txBox="1">
            <a:spLocks noChangeArrowheads="1"/>
          </p:cNvSpPr>
          <p:nvPr/>
        </p:nvSpPr>
        <p:spPr bwMode="auto">
          <a:xfrm>
            <a:off x="1171179" y="4184651"/>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333399"/>
                </a:solidFill>
              </a:rPr>
              <a:t>网际层</a:t>
            </a:r>
            <a:endParaRPr kumimoji="1" lang="zh-CN" altLang="en-US" sz="2000">
              <a:solidFill>
                <a:srgbClr val="333399"/>
              </a:solidFill>
            </a:endParaRPr>
          </a:p>
        </p:txBody>
      </p:sp>
      <p:sp>
        <p:nvSpPr>
          <p:cNvPr id="289811" name="Text Box 19"/>
          <p:cNvSpPr txBox="1">
            <a:spLocks noChangeArrowheads="1"/>
          </p:cNvSpPr>
          <p:nvPr/>
        </p:nvSpPr>
        <p:spPr bwMode="auto">
          <a:xfrm>
            <a:off x="896012" y="5445126"/>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333399"/>
                </a:solidFill>
              </a:rPr>
              <a:t>网络接口层</a:t>
            </a:r>
            <a:endParaRPr kumimoji="1" lang="zh-CN" altLang="en-US" sz="2000">
              <a:solidFill>
                <a:srgbClr val="333399"/>
              </a:solidFill>
            </a:endParaRPr>
          </a:p>
        </p:txBody>
      </p:sp>
      <p:sp>
        <p:nvSpPr>
          <p:cNvPr id="289812" name="Text Box 20"/>
          <p:cNvSpPr txBox="1">
            <a:spLocks noChangeArrowheads="1"/>
          </p:cNvSpPr>
          <p:nvPr/>
        </p:nvSpPr>
        <p:spPr bwMode="auto">
          <a:xfrm>
            <a:off x="1172898" y="3176589"/>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333399"/>
                </a:solidFill>
              </a:rPr>
              <a:t>运输层</a:t>
            </a:r>
            <a:endParaRPr kumimoji="1" lang="zh-CN" altLang="en-US" sz="2000">
              <a:solidFill>
                <a:srgbClr val="333399"/>
              </a:solidFill>
            </a:endParaRPr>
          </a:p>
        </p:txBody>
      </p:sp>
      <p:sp>
        <p:nvSpPr>
          <p:cNvPr id="289813" name="Text Box 21"/>
          <p:cNvSpPr txBox="1">
            <a:spLocks noChangeArrowheads="1"/>
          </p:cNvSpPr>
          <p:nvPr/>
        </p:nvSpPr>
        <p:spPr bwMode="auto">
          <a:xfrm>
            <a:off x="1229652" y="2168526"/>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333399"/>
                </a:solidFill>
              </a:rPr>
              <a:t>应用层</a:t>
            </a:r>
            <a:endParaRPr kumimoji="1" lang="zh-CN" altLang="en-US" sz="2000">
              <a:solidFill>
                <a:srgbClr val="333399"/>
              </a:solidFill>
            </a:endParaRPr>
          </a:p>
        </p:txBody>
      </p:sp>
      <p:sp>
        <p:nvSpPr>
          <p:cNvPr id="289814" name="Text Box 22"/>
          <p:cNvSpPr txBox="1">
            <a:spLocks noChangeArrowheads="1"/>
          </p:cNvSpPr>
          <p:nvPr/>
        </p:nvSpPr>
        <p:spPr bwMode="auto">
          <a:xfrm>
            <a:off x="4046670" y="2095501"/>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dirty="0">
                <a:solidFill>
                  <a:srgbClr val="333399"/>
                </a:solidFill>
                <a:latin typeface="Times New Roman" panose="02020603050405020304" pitchFamily="18" charset="0"/>
              </a:rPr>
              <a:t>…</a:t>
            </a:r>
            <a:endParaRPr kumimoji="1" lang="en-US" altLang="zh-CN" sz="2000" dirty="0">
              <a:solidFill>
                <a:srgbClr val="333399"/>
              </a:solidFill>
              <a:latin typeface="Times New Roman" panose="02020603050405020304" pitchFamily="18" charset="0"/>
            </a:endParaRPr>
          </a:p>
        </p:txBody>
      </p:sp>
      <p:sp>
        <p:nvSpPr>
          <p:cNvPr id="289815" name="Text Box 23"/>
          <p:cNvSpPr txBox="1">
            <a:spLocks noChangeArrowheads="1"/>
          </p:cNvSpPr>
          <p:nvPr/>
        </p:nvSpPr>
        <p:spPr bwMode="auto">
          <a:xfrm>
            <a:off x="6966876" y="2095501"/>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dirty="0">
                <a:solidFill>
                  <a:srgbClr val="333399"/>
                </a:solidFill>
                <a:latin typeface="Times New Roman" panose="02020603050405020304" pitchFamily="18" charset="0"/>
              </a:rPr>
              <a:t>…</a:t>
            </a:r>
            <a:endParaRPr kumimoji="1" lang="en-US" altLang="zh-CN" sz="2000" dirty="0">
              <a:solidFill>
                <a:srgbClr val="333399"/>
              </a:solidFill>
              <a:latin typeface="Times New Roman" panose="02020603050405020304" pitchFamily="18" charset="0"/>
            </a:endParaRPr>
          </a:p>
        </p:txBody>
      </p:sp>
      <p:sp>
        <p:nvSpPr>
          <p:cNvPr id="289816" name="Text Box 24"/>
          <p:cNvSpPr txBox="1">
            <a:spLocks noChangeArrowheads="1"/>
          </p:cNvSpPr>
          <p:nvPr/>
        </p:nvSpPr>
        <p:spPr bwMode="auto">
          <a:xfrm>
            <a:off x="6475016" y="5492750"/>
            <a:ext cx="38985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600" dirty="0">
                <a:latin typeface="Times New Roman" panose="02020603050405020304" pitchFamily="18" charset="0"/>
              </a:rPr>
              <a:t>…</a:t>
            </a:r>
            <a:endParaRPr kumimoji="1" lang="en-US" altLang="zh-CN" sz="1600" dirty="0">
              <a:latin typeface="Times New Roman" panose="02020603050405020304" pitchFamily="18" charset="0"/>
            </a:endParaRPr>
          </a:p>
        </p:txBody>
      </p:sp>
      <p:sp>
        <p:nvSpPr>
          <p:cNvPr id="289817" name="Line 25"/>
          <p:cNvSpPr>
            <a:spLocks noChangeShapeType="1"/>
          </p:cNvSpPr>
          <p:nvPr/>
        </p:nvSpPr>
        <p:spPr bwMode="auto">
          <a:xfrm>
            <a:off x="3455062" y="2600325"/>
            <a:ext cx="552053" cy="547688"/>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9818" name="Line 26"/>
          <p:cNvSpPr>
            <a:spLocks noChangeShapeType="1"/>
          </p:cNvSpPr>
          <p:nvPr/>
        </p:nvSpPr>
        <p:spPr bwMode="auto">
          <a:xfrm>
            <a:off x="6363230" y="2617788"/>
            <a:ext cx="636323" cy="49530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9819" name="Line 27"/>
          <p:cNvSpPr>
            <a:spLocks noChangeShapeType="1"/>
          </p:cNvSpPr>
          <p:nvPr/>
        </p:nvSpPr>
        <p:spPr bwMode="auto">
          <a:xfrm flipH="1">
            <a:off x="4497256" y="2601913"/>
            <a:ext cx="632883" cy="52070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9820" name="Line 28"/>
          <p:cNvSpPr>
            <a:spLocks noChangeShapeType="1"/>
          </p:cNvSpPr>
          <p:nvPr/>
        </p:nvSpPr>
        <p:spPr bwMode="auto">
          <a:xfrm flipH="1">
            <a:off x="7438100" y="2601913"/>
            <a:ext cx="620844" cy="52705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9821" name="Line 29"/>
          <p:cNvSpPr>
            <a:spLocks noChangeShapeType="1"/>
          </p:cNvSpPr>
          <p:nvPr/>
        </p:nvSpPr>
        <p:spPr bwMode="auto">
          <a:xfrm>
            <a:off x="4258204" y="3549650"/>
            <a:ext cx="1245129" cy="661988"/>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9822" name="Line 30"/>
          <p:cNvSpPr>
            <a:spLocks noChangeShapeType="1"/>
          </p:cNvSpPr>
          <p:nvPr/>
        </p:nvSpPr>
        <p:spPr bwMode="auto">
          <a:xfrm flipH="1">
            <a:off x="6027871" y="3565525"/>
            <a:ext cx="1248569" cy="64770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9823" name="Line 31"/>
          <p:cNvSpPr>
            <a:spLocks noChangeShapeType="1"/>
          </p:cNvSpPr>
          <p:nvPr/>
        </p:nvSpPr>
        <p:spPr bwMode="auto">
          <a:xfrm>
            <a:off x="6076025" y="4676775"/>
            <a:ext cx="1762786" cy="839788"/>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9824" name="Line 32"/>
          <p:cNvSpPr>
            <a:spLocks noChangeShapeType="1"/>
          </p:cNvSpPr>
          <p:nvPr/>
        </p:nvSpPr>
        <p:spPr bwMode="auto">
          <a:xfrm flipH="1">
            <a:off x="3627042" y="4667251"/>
            <a:ext cx="1783423" cy="849313"/>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9825" name="Line 33"/>
          <p:cNvSpPr>
            <a:spLocks noChangeShapeType="1"/>
          </p:cNvSpPr>
          <p:nvPr/>
        </p:nvSpPr>
        <p:spPr bwMode="auto">
          <a:xfrm flipH="1">
            <a:off x="5499894" y="4622801"/>
            <a:ext cx="264848" cy="893763"/>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9826" name="Text Box 34"/>
          <p:cNvSpPr txBox="1">
            <a:spLocks noChangeArrowheads="1"/>
          </p:cNvSpPr>
          <p:nvPr/>
        </p:nvSpPr>
        <p:spPr bwMode="auto">
          <a:xfrm>
            <a:off x="2976960" y="5605464"/>
            <a:ext cx="13885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333399"/>
                </a:solidFill>
              </a:rPr>
              <a:t>网络接口</a:t>
            </a:r>
            <a:r>
              <a:rPr kumimoji="1" lang="zh-CN" altLang="en-US" sz="1000">
                <a:solidFill>
                  <a:srgbClr val="333399"/>
                </a:solidFill>
              </a:rPr>
              <a:t> </a:t>
            </a:r>
            <a:r>
              <a:rPr kumimoji="1" lang="en-US" altLang="zh-CN" sz="2000" dirty="0">
                <a:solidFill>
                  <a:srgbClr val="333399"/>
                </a:solidFill>
              </a:rPr>
              <a:t>1</a:t>
            </a:r>
            <a:endParaRPr kumimoji="1" lang="en-US" altLang="zh-CN" sz="2000" dirty="0">
              <a:solidFill>
                <a:srgbClr val="333399"/>
              </a:solidFill>
            </a:endParaRPr>
          </a:p>
        </p:txBody>
      </p:sp>
      <p:sp>
        <p:nvSpPr>
          <p:cNvPr id="289827" name="Text Box 35"/>
          <p:cNvSpPr txBox="1">
            <a:spLocks noChangeArrowheads="1"/>
          </p:cNvSpPr>
          <p:nvPr/>
        </p:nvSpPr>
        <p:spPr bwMode="auto">
          <a:xfrm>
            <a:off x="4837774" y="5573714"/>
            <a:ext cx="13885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333399"/>
                </a:solidFill>
              </a:rPr>
              <a:t>网络接口</a:t>
            </a:r>
            <a:r>
              <a:rPr kumimoji="1" lang="zh-CN" altLang="en-US" sz="1000">
                <a:solidFill>
                  <a:srgbClr val="333399"/>
                </a:solidFill>
              </a:rPr>
              <a:t> </a:t>
            </a:r>
            <a:r>
              <a:rPr kumimoji="1" lang="en-US" altLang="zh-CN" sz="2000" dirty="0">
                <a:solidFill>
                  <a:srgbClr val="333399"/>
                </a:solidFill>
              </a:rPr>
              <a:t>2</a:t>
            </a:r>
            <a:endParaRPr kumimoji="1" lang="en-US" altLang="zh-CN" sz="2000" dirty="0">
              <a:solidFill>
                <a:srgbClr val="333399"/>
              </a:solidFill>
            </a:endParaRPr>
          </a:p>
        </p:txBody>
      </p:sp>
      <p:sp>
        <p:nvSpPr>
          <p:cNvPr id="289828" name="Text Box 36"/>
          <p:cNvSpPr txBox="1">
            <a:spLocks noChangeArrowheads="1"/>
          </p:cNvSpPr>
          <p:nvPr/>
        </p:nvSpPr>
        <p:spPr bwMode="auto">
          <a:xfrm>
            <a:off x="7059745" y="5553076"/>
            <a:ext cx="13885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333399"/>
                </a:solidFill>
              </a:rPr>
              <a:t>网络接口</a:t>
            </a:r>
            <a:r>
              <a:rPr kumimoji="1" lang="zh-CN" altLang="en-US" sz="1000">
                <a:solidFill>
                  <a:srgbClr val="333399"/>
                </a:solidFill>
              </a:rPr>
              <a:t> </a:t>
            </a:r>
            <a:r>
              <a:rPr kumimoji="1" lang="en-US" altLang="zh-CN" sz="2000" dirty="0">
                <a:solidFill>
                  <a:srgbClr val="333399"/>
                </a:solidFill>
              </a:rPr>
              <a:t>3</a:t>
            </a:r>
            <a:endParaRPr kumimoji="1" lang="en-US" altLang="zh-CN" sz="2000" dirty="0">
              <a:solidFill>
                <a:srgbClr val="333399"/>
              </a:solidFill>
            </a:endParaRPr>
          </a:p>
        </p:txBody>
      </p:sp>
      <p:sp>
        <p:nvSpPr>
          <p:cNvPr id="1324069" name="Text Box 37"/>
          <p:cNvSpPr txBox="1">
            <a:spLocks noChangeArrowheads="1"/>
          </p:cNvSpPr>
          <p:nvPr/>
        </p:nvSpPr>
        <p:spPr bwMode="auto">
          <a:xfrm>
            <a:off x="1429148" y="746126"/>
            <a:ext cx="7782057" cy="1274195"/>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pPr>
            <a:r>
              <a:rPr lang="en-US" altLang="zh-CN" sz="3200" dirty="0">
                <a:solidFill>
                  <a:srgbClr val="333399"/>
                </a:solidFill>
              </a:rPr>
              <a:t>Everything over IP </a:t>
            </a:r>
            <a:endParaRPr lang="en-US" altLang="zh-CN" sz="3200" dirty="0">
              <a:solidFill>
                <a:srgbClr val="333399"/>
              </a:solidFill>
            </a:endParaRPr>
          </a:p>
          <a:p>
            <a:pPr algn="ctr" eaLnBrk="1" hangingPunct="1">
              <a:lnSpc>
                <a:spcPct val="120000"/>
              </a:lnSpc>
            </a:pPr>
            <a:r>
              <a:rPr lang="en-US" altLang="zh-CN" sz="3200" dirty="0">
                <a:solidFill>
                  <a:srgbClr val="333399"/>
                </a:solidFill>
              </a:rPr>
              <a:t>IP</a:t>
            </a:r>
            <a:r>
              <a:rPr lang="en-US" altLang="zh-CN" sz="1600" dirty="0">
                <a:solidFill>
                  <a:srgbClr val="333399"/>
                </a:solidFill>
              </a:rPr>
              <a:t> </a:t>
            </a:r>
            <a:r>
              <a:rPr lang="zh-CN" altLang="en-US" sz="3200">
                <a:solidFill>
                  <a:srgbClr val="333399"/>
                </a:solidFill>
              </a:rPr>
              <a:t>可为各式各样的应用程序提供服务</a:t>
            </a:r>
            <a:endParaRPr lang="zh-CN" altLang="en-US" sz="3200">
              <a:solidFill>
                <a:srgbClr val="333399"/>
              </a:solidFill>
            </a:endParaRPr>
          </a:p>
        </p:txBody>
      </p:sp>
      <p:sp>
        <p:nvSpPr>
          <p:cNvPr id="1324070" name="Text Box 38"/>
          <p:cNvSpPr txBox="1">
            <a:spLocks noChangeArrowheads="1"/>
          </p:cNvSpPr>
          <p:nvPr/>
        </p:nvSpPr>
        <p:spPr bwMode="auto">
          <a:xfrm>
            <a:off x="1429148" y="835026"/>
            <a:ext cx="7782057" cy="1215526"/>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pPr>
            <a:r>
              <a:rPr lang="en-US" altLang="zh-CN" sz="3200" b="1" dirty="0">
                <a:solidFill>
                  <a:srgbClr val="333399"/>
                </a:solidFill>
              </a:rPr>
              <a:t>IP over Everything </a:t>
            </a:r>
            <a:endParaRPr lang="en-US" altLang="zh-CN" sz="3200" b="1" dirty="0">
              <a:solidFill>
                <a:srgbClr val="333399"/>
              </a:solidFill>
            </a:endParaRPr>
          </a:p>
          <a:p>
            <a:pPr algn="ctr" eaLnBrk="1" hangingPunct="1">
              <a:lnSpc>
                <a:spcPct val="120000"/>
              </a:lnSpc>
            </a:pPr>
            <a:r>
              <a:rPr lang="en-US" altLang="zh-CN" sz="3200" b="1" dirty="0">
                <a:solidFill>
                  <a:srgbClr val="333399"/>
                </a:solidFill>
              </a:rPr>
              <a:t>IP</a:t>
            </a:r>
            <a:r>
              <a:rPr lang="en-US" altLang="zh-CN" sz="1200" b="1" dirty="0">
                <a:solidFill>
                  <a:srgbClr val="333399"/>
                </a:solidFill>
              </a:rPr>
              <a:t> </a:t>
            </a:r>
            <a:r>
              <a:rPr lang="zh-CN" altLang="en-US" sz="3200" b="1" dirty="0">
                <a:solidFill>
                  <a:srgbClr val="333399"/>
                </a:solidFill>
              </a:rPr>
              <a:t>可应用到各式各样的网络上</a:t>
            </a:r>
            <a:endParaRPr lang="zh-CN" altLang="en-US" sz="3200" b="1" dirty="0">
              <a:solidFill>
                <a:srgbClr val="333399"/>
              </a:solidFill>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2406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324035"/>
                                        </p:tgtEl>
                                        <p:attrNameLst>
                                          <p:attrName>style.visibility</p:attrName>
                                        </p:attrNameLst>
                                      </p:cBhvr>
                                      <p:to>
                                        <p:strVal val="visible"/>
                                      </p:to>
                                    </p:set>
                                  </p:childTnLst>
                                </p:cTn>
                              </p:par>
                            </p:childTnLst>
                          </p:cTn>
                        </p:par>
                        <p:par>
                          <p:cTn id="10" fill="hold">
                            <p:stCondLst>
                              <p:cond delay="0"/>
                            </p:stCondLst>
                            <p:childTnLst>
                              <p:par>
                                <p:cTn id="11" presetID="35" presetClass="emph" presetSubtype="0" repeatCount="3000" fill="hold" grpId="0" nodeType="afterEffect">
                                  <p:stCondLst>
                                    <p:cond delay="0"/>
                                  </p:stCondLst>
                                  <p:childTnLst>
                                    <p:anim calcmode="discrete" valueType="str">
                                      <p:cBhvr>
                                        <p:cTn id="12" dur="1000" fill="hold"/>
                                        <p:tgtEl>
                                          <p:spTgt spid="1324043"/>
                                        </p:tgtEl>
                                        <p:attrNameLst>
                                          <p:attrName>style.visibility</p:attrName>
                                        </p:attrNameLst>
                                      </p:cBhvr>
                                      <p:tavLst>
                                        <p:tav tm="0">
                                          <p:val>
                                            <p:strVal val="hidden"/>
                                          </p:val>
                                        </p:tav>
                                        <p:tav tm="50000">
                                          <p:val>
                                            <p:strVal val="visible"/>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24070"/>
                                        </p:tgtEl>
                                        <p:attrNameLst>
                                          <p:attrName>style.visibility</p:attrName>
                                        </p:attrNameLst>
                                      </p:cBhvr>
                                      <p:to>
                                        <p:strVal val="visible"/>
                                      </p:to>
                                    </p:set>
                                  </p:childTnLst>
                                </p:cTn>
                              </p:par>
                            </p:childTnLst>
                          </p:cTn>
                        </p:par>
                        <p:par>
                          <p:cTn id="17" fill="hold">
                            <p:stCondLst>
                              <p:cond delay="0"/>
                            </p:stCondLst>
                            <p:childTnLst>
                              <p:par>
                                <p:cTn id="18" presetID="1" presetClass="exit" presetSubtype="0" fill="hold" grpId="1" nodeType="afterEffect">
                                  <p:stCondLst>
                                    <p:cond delay="0"/>
                                  </p:stCondLst>
                                  <p:childTnLst>
                                    <p:set>
                                      <p:cBhvr>
                                        <p:cTn id="19" dur="1" fill="hold">
                                          <p:stCondLst>
                                            <p:cond delay="0"/>
                                          </p:stCondLst>
                                        </p:cTn>
                                        <p:tgtEl>
                                          <p:spTgt spid="1324035"/>
                                        </p:tgtEl>
                                        <p:attrNameLst>
                                          <p:attrName>style.visibility</p:attrName>
                                        </p:attrNameLst>
                                      </p:cBhvr>
                                      <p:to>
                                        <p:strVal val="hidden"/>
                                      </p:to>
                                    </p:set>
                                  </p:childTnLst>
                                </p:cTn>
                              </p:par>
                            </p:childTnLst>
                          </p:cTn>
                        </p:par>
                        <p:par>
                          <p:cTn id="20" fill="hold">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1324034"/>
                                        </p:tgtEl>
                                        <p:attrNameLst>
                                          <p:attrName>style.visibility</p:attrName>
                                        </p:attrNameLst>
                                      </p:cBhvr>
                                      <p:to>
                                        <p:strVal val="visible"/>
                                      </p:to>
                                    </p:set>
                                  </p:childTnLst>
                                </p:cTn>
                              </p:par>
                            </p:childTnLst>
                          </p:cTn>
                        </p:par>
                        <p:par>
                          <p:cTn id="23" fill="hold">
                            <p:stCondLst>
                              <p:cond delay="0"/>
                            </p:stCondLst>
                            <p:childTnLst>
                              <p:par>
                                <p:cTn id="24" presetID="35" presetClass="emph" presetSubtype="0" repeatCount="3000" fill="hold" grpId="1" nodeType="afterEffect">
                                  <p:stCondLst>
                                    <p:cond delay="0"/>
                                  </p:stCondLst>
                                  <p:childTnLst>
                                    <p:anim calcmode="discrete" valueType="str">
                                      <p:cBhvr>
                                        <p:cTn id="25" dur="1000" fill="hold"/>
                                        <p:tgtEl>
                                          <p:spTgt spid="132404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4034" grpId="0" animBg="1"/>
      <p:bldP spid="1324035" grpId="0" animBg="1"/>
      <p:bldP spid="1324035" grpId="1" animBg="1"/>
      <p:bldP spid="1324043" grpId="0" animBg="1"/>
      <p:bldP spid="1324043" grpId="1" animBg="1"/>
      <p:bldP spid="1324069" grpId="0" animBg="1"/>
      <p:bldP spid="132407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US" altLang="zh-CN" dirty="0"/>
              <a:t>  </a:t>
            </a:r>
            <a:r>
              <a:rPr lang="zh-CN" altLang="en-US" dirty="0"/>
              <a:t>虚拟互连网络 </a:t>
            </a:r>
            <a:endParaRPr lang="zh-CN" altLang="en-US" dirty="0"/>
          </a:p>
        </p:txBody>
      </p:sp>
      <p:sp>
        <p:nvSpPr>
          <p:cNvPr id="140291" name="Rectangle 3"/>
          <p:cNvSpPr>
            <a:spLocks noGrp="1" noChangeArrowheads="1"/>
          </p:cNvSpPr>
          <p:nvPr>
            <p:ph idx="1"/>
          </p:nvPr>
        </p:nvSpPr>
        <p:spPr>
          <a:xfrm>
            <a:off x="1031983" y="1896384"/>
            <a:ext cx="8346723" cy="3332816"/>
          </a:xfrm>
        </p:spPr>
        <p:txBody>
          <a:bodyPr/>
          <a:lstStyle/>
          <a:p>
            <a:pPr>
              <a:lnSpc>
                <a:spcPct val="100000"/>
              </a:lnSpc>
            </a:pPr>
            <a:r>
              <a:rPr lang="zh-CN" altLang="en-US" sz="2400" dirty="0"/>
              <a:t>将</a:t>
            </a:r>
            <a:r>
              <a:rPr lang="zh-CN" altLang="zh-CN" sz="2400" dirty="0"/>
              <a:t>网络互连并能够互相通信</a:t>
            </a:r>
            <a:r>
              <a:rPr lang="zh-CN" altLang="en-US" sz="2400" dirty="0"/>
              <a:t>，会遇到许多问题需要解决，如：</a:t>
            </a:r>
            <a:endParaRPr lang="zh-CN" altLang="en-US" sz="2400" dirty="0"/>
          </a:p>
          <a:p>
            <a:pPr lvl="1">
              <a:lnSpc>
                <a:spcPts val="2200"/>
              </a:lnSpc>
            </a:pPr>
            <a:r>
              <a:rPr lang="zh-CN" altLang="en-US" sz="2200" b="1" dirty="0">
                <a:latin typeface="华文楷体" panose="02010600040101010101" charset="-122"/>
                <a:ea typeface="华文楷体" panose="02010600040101010101" charset="-122"/>
              </a:rPr>
              <a:t>不同的寻址方案</a:t>
            </a:r>
            <a:endParaRPr lang="zh-CN" altLang="en-US" sz="2200" b="1" dirty="0">
              <a:latin typeface="华文楷体" panose="02010600040101010101" charset="-122"/>
              <a:ea typeface="华文楷体" panose="02010600040101010101" charset="-122"/>
            </a:endParaRPr>
          </a:p>
          <a:p>
            <a:pPr lvl="1">
              <a:lnSpc>
                <a:spcPts val="2200"/>
              </a:lnSpc>
            </a:pPr>
            <a:r>
              <a:rPr lang="zh-CN" altLang="en-US" sz="2200" b="1" dirty="0">
                <a:latin typeface="华文楷体" panose="02010600040101010101" charset="-122"/>
                <a:ea typeface="华文楷体" panose="02010600040101010101" charset="-122"/>
              </a:rPr>
              <a:t>不同的最大分组长度</a:t>
            </a:r>
            <a:endParaRPr lang="zh-CN" altLang="en-US" sz="2200" b="1" dirty="0">
              <a:latin typeface="华文楷体" panose="02010600040101010101" charset="-122"/>
              <a:ea typeface="华文楷体" panose="02010600040101010101" charset="-122"/>
            </a:endParaRPr>
          </a:p>
          <a:p>
            <a:pPr lvl="1">
              <a:lnSpc>
                <a:spcPts val="2200"/>
              </a:lnSpc>
            </a:pPr>
            <a:r>
              <a:rPr lang="zh-CN" altLang="en-US" sz="2200" b="1" dirty="0">
                <a:latin typeface="华文楷体" panose="02010600040101010101" charset="-122"/>
                <a:ea typeface="华文楷体" panose="02010600040101010101" charset="-122"/>
              </a:rPr>
              <a:t>不同的网络接入机制</a:t>
            </a:r>
            <a:endParaRPr lang="zh-CN" altLang="en-US" sz="2200" b="1" dirty="0">
              <a:latin typeface="华文楷体" panose="02010600040101010101" charset="-122"/>
              <a:ea typeface="华文楷体" panose="02010600040101010101" charset="-122"/>
            </a:endParaRPr>
          </a:p>
          <a:p>
            <a:pPr lvl="1">
              <a:lnSpc>
                <a:spcPts val="2200"/>
              </a:lnSpc>
            </a:pPr>
            <a:r>
              <a:rPr lang="zh-CN" altLang="en-US" sz="2200" b="1" dirty="0">
                <a:latin typeface="华文楷体" panose="02010600040101010101" charset="-122"/>
                <a:ea typeface="华文楷体" panose="02010600040101010101" charset="-122"/>
              </a:rPr>
              <a:t>不同的超时控制</a:t>
            </a:r>
            <a:endParaRPr lang="zh-CN" altLang="en-US" sz="2200" b="1" dirty="0">
              <a:latin typeface="华文楷体" panose="02010600040101010101" charset="-122"/>
              <a:ea typeface="华文楷体" panose="02010600040101010101" charset="-122"/>
            </a:endParaRPr>
          </a:p>
          <a:p>
            <a:pPr lvl="1">
              <a:lnSpc>
                <a:spcPts val="2200"/>
              </a:lnSpc>
            </a:pPr>
            <a:r>
              <a:rPr lang="zh-CN" altLang="en-US" sz="2200" b="1" dirty="0">
                <a:latin typeface="华文楷体" panose="02010600040101010101" charset="-122"/>
                <a:ea typeface="华文楷体" panose="02010600040101010101" charset="-122"/>
              </a:rPr>
              <a:t>不同的差错恢复方法</a:t>
            </a:r>
            <a:endParaRPr lang="zh-CN" altLang="en-US" sz="2200" b="1" dirty="0">
              <a:latin typeface="华文楷体" panose="02010600040101010101" charset="-122"/>
              <a:ea typeface="华文楷体" panose="02010600040101010101" charset="-122"/>
            </a:endParaRPr>
          </a:p>
          <a:p>
            <a:pPr lvl="1">
              <a:lnSpc>
                <a:spcPts val="2200"/>
              </a:lnSpc>
            </a:pPr>
            <a:r>
              <a:rPr lang="zh-CN" altLang="en-US" sz="2200" b="1" dirty="0">
                <a:latin typeface="华文楷体" panose="02010600040101010101" charset="-122"/>
                <a:ea typeface="华文楷体" panose="02010600040101010101" charset="-122"/>
              </a:rPr>
              <a:t>不同的状态报告方法</a:t>
            </a:r>
            <a:endParaRPr lang="zh-CN" altLang="en-US" sz="2200" b="1" dirty="0">
              <a:latin typeface="华文楷体" panose="02010600040101010101" charset="-122"/>
              <a:ea typeface="华文楷体" panose="02010600040101010101" charset="-122"/>
            </a:endParaRPr>
          </a:p>
          <a:p>
            <a:pPr lvl="1">
              <a:lnSpc>
                <a:spcPts val="2200"/>
              </a:lnSpc>
            </a:pPr>
            <a:r>
              <a:rPr lang="zh-CN" altLang="en-US" sz="2200" b="1" dirty="0">
                <a:latin typeface="华文楷体" panose="02010600040101010101" charset="-122"/>
                <a:ea typeface="华文楷体" panose="02010600040101010101" charset="-122"/>
              </a:rPr>
              <a:t>不同的路由选择技术</a:t>
            </a:r>
            <a:endParaRPr lang="zh-CN" altLang="en-US" sz="2200" b="1" dirty="0">
              <a:latin typeface="华文楷体" panose="02010600040101010101" charset="-122"/>
              <a:ea typeface="华文楷体" panose="02010600040101010101" charset="-122"/>
            </a:endParaRPr>
          </a:p>
          <a:p>
            <a:pPr lvl="1">
              <a:lnSpc>
                <a:spcPts val="2200"/>
              </a:lnSpc>
            </a:pPr>
            <a:r>
              <a:rPr lang="zh-CN" altLang="en-US" sz="2200" b="1" dirty="0">
                <a:latin typeface="华文楷体" panose="02010600040101010101" charset="-122"/>
                <a:ea typeface="华文楷体" panose="02010600040101010101" charset="-122"/>
              </a:rPr>
              <a:t>不同的用户接入控制</a:t>
            </a:r>
            <a:endParaRPr lang="zh-CN" altLang="en-US" sz="2200" b="1" dirty="0">
              <a:latin typeface="华文楷体" panose="02010600040101010101" charset="-122"/>
              <a:ea typeface="华文楷体" panose="02010600040101010101" charset="-122"/>
            </a:endParaRPr>
          </a:p>
          <a:p>
            <a:pPr lvl="1">
              <a:lnSpc>
                <a:spcPts val="2200"/>
              </a:lnSpc>
            </a:pPr>
            <a:r>
              <a:rPr lang="zh-CN" altLang="en-US" sz="2200" b="1" dirty="0">
                <a:latin typeface="华文楷体" panose="02010600040101010101" charset="-122"/>
                <a:ea typeface="华文楷体" panose="02010600040101010101" charset="-122"/>
              </a:rPr>
              <a:t>不同的服务（面向连接服务和无连接服务）</a:t>
            </a:r>
            <a:endParaRPr lang="zh-CN" altLang="en-US" sz="2200" b="1" dirty="0">
              <a:latin typeface="华文楷体" panose="02010600040101010101" charset="-122"/>
              <a:ea typeface="华文楷体" panose="02010600040101010101" charset="-122"/>
            </a:endParaRPr>
          </a:p>
          <a:p>
            <a:pPr lvl="1">
              <a:lnSpc>
                <a:spcPts val="2200"/>
              </a:lnSpc>
            </a:pPr>
            <a:r>
              <a:rPr lang="zh-CN" altLang="en-US" sz="2200" b="1" dirty="0">
                <a:latin typeface="华文楷体" panose="02010600040101010101" charset="-122"/>
                <a:ea typeface="华文楷体" panose="02010600040101010101" charset="-122"/>
              </a:rPr>
              <a:t>不同的管理与控制方式等</a:t>
            </a:r>
            <a:endParaRPr lang="zh-CN" altLang="en-US" sz="2200" b="1" dirty="0">
              <a:latin typeface="华文楷体" panose="02010600040101010101" charset="-122"/>
              <a:ea typeface="华文楷体" panose="02010600040101010101" charset="-122"/>
            </a:endParaRPr>
          </a:p>
        </p:txBody>
      </p:sp>
      <p:sp>
        <p:nvSpPr>
          <p:cNvPr id="2" name="矩形 1"/>
          <p:cNvSpPr/>
          <p:nvPr/>
        </p:nvSpPr>
        <p:spPr>
          <a:xfrm>
            <a:off x="5601072" y="2996952"/>
            <a:ext cx="3744416" cy="1077218"/>
          </a:xfrm>
          <a:prstGeom prst="rect">
            <a:avLst/>
          </a:prstGeom>
          <a:solidFill>
            <a:srgbClr val="FF0000"/>
          </a:solidFill>
        </p:spPr>
        <p:txBody>
          <a:bodyPr wrap="square">
            <a:spAutoFit/>
          </a:bodyPr>
          <a:lstStyle/>
          <a:p>
            <a:pPr algn="ctr"/>
            <a:r>
              <a:rPr lang="zh-CN" altLang="en-US" sz="3200" b="1" dirty="0">
                <a:solidFill>
                  <a:schemeClr val="bg1"/>
                </a:solidFill>
                <a:latin typeface="+mn-lt"/>
                <a:ea typeface="黑体" panose="02010609060101010101" pitchFamily="2" charset="-122"/>
              </a:rPr>
              <a:t>如何</a:t>
            </a:r>
            <a:r>
              <a:rPr lang="zh-CN" altLang="zh-CN" sz="3200" b="1" dirty="0">
                <a:solidFill>
                  <a:schemeClr val="bg1"/>
                </a:solidFill>
                <a:latin typeface="+mn-lt"/>
                <a:ea typeface="黑体" panose="02010609060101010101" pitchFamily="2" charset="-122"/>
              </a:rPr>
              <a:t>将</a:t>
            </a:r>
            <a:r>
              <a:rPr lang="zh-CN" altLang="en-US" sz="3200" b="1" dirty="0">
                <a:solidFill>
                  <a:schemeClr val="bg1"/>
                </a:solidFill>
                <a:latin typeface="+mn-lt"/>
                <a:ea typeface="黑体" panose="02010609060101010101" pitchFamily="2" charset="-122"/>
              </a:rPr>
              <a:t>异构的</a:t>
            </a:r>
            <a:r>
              <a:rPr lang="zh-CN" altLang="zh-CN" sz="3200" b="1" dirty="0">
                <a:solidFill>
                  <a:schemeClr val="bg1"/>
                </a:solidFill>
                <a:latin typeface="+mn-lt"/>
                <a:ea typeface="黑体" panose="02010609060101010101" pitchFamily="2" charset="-122"/>
              </a:rPr>
              <a:t>网络</a:t>
            </a:r>
            <a:endParaRPr lang="en-US" altLang="zh-CN" sz="3200" b="1" dirty="0">
              <a:solidFill>
                <a:schemeClr val="bg1"/>
              </a:solidFill>
              <a:latin typeface="+mn-lt"/>
              <a:ea typeface="黑体" panose="02010609060101010101" pitchFamily="2" charset="-122"/>
            </a:endParaRPr>
          </a:p>
          <a:p>
            <a:pPr algn="ctr"/>
            <a:r>
              <a:rPr lang="zh-CN" altLang="zh-CN" sz="3200" b="1" dirty="0">
                <a:solidFill>
                  <a:schemeClr val="bg1"/>
                </a:solidFill>
                <a:latin typeface="+mn-lt"/>
                <a:ea typeface="黑体" panose="02010609060101010101" pitchFamily="2" charset="-122"/>
              </a:rPr>
              <a:t>互相连接起来</a:t>
            </a:r>
            <a:r>
              <a:rPr lang="zh-CN" altLang="en-US" sz="3200" b="1" dirty="0">
                <a:solidFill>
                  <a:schemeClr val="bg1"/>
                </a:solidFill>
                <a:latin typeface="+mn-lt"/>
                <a:ea typeface="黑体" panose="02010609060101010101" pitchFamily="2" charset="-122"/>
              </a:rPr>
              <a:t>？</a:t>
            </a:r>
            <a:endParaRPr lang="zh-CN" altLang="en-US" sz="3200" b="1" dirty="0">
              <a:solidFill>
                <a:schemeClr val="bg1"/>
              </a:solidFill>
              <a:latin typeface="+mn-lt"/>
              <a:ea typeface="黑体" panose="02010609060101010101" pitchFamily="2" charset="-122"/>
            </a:endParaRPr>
          </a:p>
        </p:txBody>
      </p:sp>
      <p:sp>
        <p:nvSpPr>
          <p:cNvPr id="3" name="灯片编号占位符 2"/>
          <p:cNvSpPr>
            <a:spLocks noGrp="1"/>
          </p:cNvSpPr>
          <p:nvPr>
            <p:ph type="sldNum" sz="quarter" idx="12"/>
          </p:nvPr>
        </p:nvSpPr>
        <p:spPr/>
        <p:txBody>
          <a:bodyPr/>
          <a:lstStyle/>
          <a:p>
            <a:fld id="{7AC79822-BC0D-4DE8-A7E5-90A3732A2B82}" type="slidenum">
              <a:rPr lang="zh-CN" altLang="en-US" smtClean="0"/>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5" name="Rectangle 3"/>
          <p:cNvSpPr>
            <a:spLocks noGrp="1" noChangeArrowheads="1"/>
          </p:cNvSpPr>
          <p:nvPr>
            <p:ph type="title"/>
          </p:nvPr>
        </p:nvSpPr>
        <p:spPr/>
        <p:txBody>
          <a:bodyPr/>
          <a:lstStyle/>
          <a:p>
            <a:pPr algn="ctr"/>
            <a:r>
              <a:rPr lang="zh-CN" altLang="en-US" sz="3600" dirty="0"/>
              <a:t>使用一些中间设备进行互连 </a:t>
            </a:r>
            <a:endParaRPr lang="zh-CN" altLang="en-US" sz="3600" dirty="0"/>
          </a:p>
        </p:txBody>
      </p:sp>
      <p:sp>
        <p:nvSpPr>
          <p:cNvPr id="351234" name="Rectangle 2"/>
          <p:cNvSpPr>
            <a:spLocks noGrp="1" noChangeArrowheads="1"/>
          </p:cNvSpPr>
          <p:nvPr>
            <p:ph idx="1"/>
          </p:nvPr>
        </p:nvSpPr>
        <p:spPr>
          <a:xfrm>
            <a:off x="1031983" y="1896384"/>
            <a:ext cx="8346723" cy="3332816"/>
          </a:xfrm>
        </p:spPr>
        <p:txBody>
          <a:bodyPr/>
          <a:lstStyle/>
          <a:p>
            <a:pPr>
              <a:lnSpc>
                <a:spcPct val="120000"/>
              </a:lnSpc>
            </a:pPr>
            <a:r>
              <a:rPr lang="zh-CN" altLang="en-US" dirty="0"/>
              <a:t>将网络互相连接起来要使用一些中间设备。 </a:t>
            </a:r>
            <a:endParaRPr lang="en-US" altLang="zh-CN" dirty="0">
              <a:solidFill>
                <a:schemeClr val="hlink"/>
              </a:solidFill>
            </a:endParaRPr>
          </a:p>
          <a:p>
            <a:pPr>
              <a:lnSpc>
                <a:spcPct val="120000"/>
              </a:lnSpc>
            </a:pPr>
            <a:r>
              <a:rPr lang="zh-CN" altLang="en-US" dirty="0"/>
              <a:t>中间设备又称为</a:t>
            </a:r>
            <a:r>
              <a:rPr lang="zh-CN" altLang="en-US" dirty="0">
                <a:solidFill>
                  <a:srgbClr val="FF0000"/>
                </a:solidFill>
              </a:rPr>
              <a:t>中间系统</a:t>
            </a:r>
            <a:r>
              <a:rPr lang="zh-CN" altLang="en-US" dirty="0"/>
              <a:t>或</a:t>
            </a:r>
            <a:r>
              <a:rPr lang="zh-CN" altLang="en-US" dirty="0">
                <a:solidFill>
                  <a:srgbClr val="FF0000"/>
                </a:solidFill>
              </a:rPr>
              <a:t>中继 </a:t>
            </a:r>
            <a:r>
              <a:rPr lang="en-US" altLang="zh-CN" dirty="0">
                <a:solidFill>
                  <a:srgbClr val="FF0000"/>
                </a:solidFill>
              </a:rPr>
              <a:t>(relay)</a:t>
            </a:r>
            <a:r>
              <a:rPr lang="zh-CN" altLang="en-US" dirty="0">
                <a:solidFill>
                  <a:srgbClr val="FF0000"/>
                </a:solidFill>
              </a:rPr>
              <a:t>系统。</a:t>
            </a:r>
            <a:endParaRPr lang="en-US" altLang="zh-CN" dirty="0">
              <a:solidFill>
                <a:srgbClr val="FF0000"/>
              </a:solidFill>
            </a:endParaRPr>
          </a:p>
          <a:p>
            <a:pPr>
              <a:lnSpc>
                <a:spcPct val="120000"/>
              </a:lnSpc>
            </a:pPr>
            <a:r>
              <a:rPr lang="zh-CN" altLang="zh-CN" dirty="0"/>
              <a:t>有以下</a:t>
            </a:r>
            <a:r>
              <a:rPr lang="zh-CN" altLang="en-US" dirty="0"/>
              <a:t>五</a:t>
            </a:r>
            <a:r>
              <a:rPr lang="zh-CN" altLang="zh-CN" dirty="0"/>
              <a:t>种不同的中间设备：</a:t>
            </a:r>
            <a:endParaRPr lang="zh-CN" altLang="en-US" dirty="0"/>
          </a:p>
          <a:p>
            <a:pPr lvl="1">
              <a:lnSpc>
                <a:spcPct val="120000"/>
              </a:lnSpc>
            </a:pPr>
            <a:r>
              <a:rPr lang="zh-CN" altLang="en-US" dirty="0">
                <a:solidFill>
                  <a:srgbClr val="0000FF"/>
                </a:solidFill>
                <a:latin typeface="Arial" panose="020B0604020202020204" pitchFamily="34" charset="0"/>
                <a:ea typeface="黑体" panose="02010609060101010101" pitchFamily="2" charset="-122"/>
              </a:rPr>
              <a:t>物理层</a:t>
            </a:r>
            <a:r>
              <a:rPr lang="zh-CN" altLang="en-US" dirty="0">
                <a:latin typeface="Arial" panose="020B0604020202020204" pitchFamily="34" charset="0"/>
                <a:ea typeface="黑体" panose="02010609060101010101" pitchFamily="2" charset="-122"/>
              </a:rPr>
              <a:t>中继系统：</a:t>
            </a:r>
            <a:r>
              <a:rPr lang="zh-CN" altLang="en-US" dirty="0">
                <a:solidFill>
                  <a:srgbClr val="FF0000"/>
                </a:solidFill>
                <a:latin typeface="Arial" panose="020B0604020202020204" pitchFamily="34" charset="0"/>
                <a:ea typeface="黑体" panose="02010609060101010101" pitchFamily="2" charset="-122"/>
              </a:rPr>
              <a:t>转发器 </a:t>
            </a:r>
            <a:r>
              <a:rPr lang="en-US" altLang="zh-CN" dirty="0">
                <a:latin typeface="Arial" panose="020B0604020202020204" pitchFamily="34" charset="0"/>
                <a:ea typeface="黑体" panose="02010609060101010101" pitchFamily="2" charset="-122"/>
              </a:rPr>
              <a:t>(repeater)</a:t>
            </a:r>
            <a:r>
              <a:rPr lang="zh-CN" altLang="en-US" dirty="0">
                <a:latin typeface="Arial" panose="020B0604020202020204" pitchFamily="34" charset="0"/>
                <a:ea typeface="黑体" panose="02010609060101010101" pitchFamily="2" charset="-122"/>
              </a:rPr>
              <a:t>。</a:t>
            </a:r>
            <a:endParaRPr lang="zh-CN" altLang="en-US" dirty="0">
              <a:latin typeface="Arial" panose="020B0604020202020204" pitchFamily="34" charset="0"/>
              <a:ea typeface="黑体" panose="02010609060101010101" pitchFamily="2" charset="-122"/>
            </a:endParaRPr>
          </a:p>
          <a:p>
            <a:pPr lvl="1">
              <a:lnSpc>
                <a:spcPct val="120000"/>
              </a:lnSpc>
            </a:pPr>
            <a:r>
              <a:rPr lang="zh-CN" altLang="en-US" dirty="0">
                <a:solidFill>
                  <a:srgbClr val="0000FF"/>
                </a:solidFill>
                <a:latin typeface="Arial" panose="020B0604020202020204" pitchFamily="34" charset="0"/>
                <a:ea typeface="黑体" panose="02010609060101010101" pitchFamily="2" charset="-122"/>
              </a:rPr>
              <a:t>数据链路层</a:t>
            </a:r>
            <a:r>
              <a:rPr lang="zh-CN" altLang="en-US" dirty="0">
                <a:latin typeface="Arial" panose="020B0604020202020204" pitchFamily="34" charset="0"/>
                <a:ea typeface="黑体" panose="02010609060101010101" pitchFamily="2" charset="-122"/>
              </a:rPr>
              <a:t>中继系统：</a:t>
            </a:r>
            <a:r>
              <a:rPr lang="zh-CN" altLang="en-US" dirty="0">
                <a:solidFill>
                  <a:srgbClr val="FF0000"/>
                </a:solidFill>
                <a:latin typeface="Arial" panose="020B0604020202020204" pitchFamily="34" charset="0"/>
                <a:ea typeface="黑体" panose="02010609060101010101" pitchFamily="2" charset="-122"/>
              </a:rPr>
              <a:t>网桥 </a:t>
            </a:r>
            <a:r>
              <a:rPr lang="zh-CN" altLang="en-US" dirty="0">
                <a:latin typeface="Arial" panose="020B0604020202020204" pitchFamily="34" charset="0"/>
                <a:ea typeface="黑体" panose="02010609060101010101" pitchFamily="2" charset="-122"/>
              </a:rPr>
              <a:t>或 </a:t>
            </a:r>
            <a:r>
              <a:rPr lang="zh-CN" altLang="en-US" dirty="0">
                <a:solidFill>
                  <a:srgbClr val="FF0000"/>
                </a:solidFill>
                <a:latin typeface="Arial" panose="020B0604020202020204" pitchFamily="34" charset="0"/>
                <a:ea typeface="黑体" panose="02010609060101010101" pitchFamily="2" charset="-122"/>
              </a:rPr>
              <a:t>桥接器 </a:t>
            </a:r>
            <a:r>
              <a:rPr lang="en-US" altLang="zh-CN" dirty="0">
                <a:latin typeface="Arial" panose="020B0604020202020204" pitchFamily="34" charset="0"/>
                <a:ea typeface="黑体" panose="02010609060101010101" pitchFamily="2" charset="-122"/>
              </a:rPr>
              <a:t>(bridge)</a:t>
            </a:r>
            <a:r>
              <a:rPr lang="zh-CN" altLang="en-US" dirty="0">
                <a:latin typeface="Arial" panose="020B0604020202020204" pitchFamily="34" charset="0"/>
                <a:ea typeface="黑体" panose="02010609060101010101" pitchFamily="2" charset="-122"/>
              </a:rPr>
              <a:t>。</a:t>
            </a:r>
            <a:endParaRPr lang="zh-CN" altLang="en-US" dirty="0">
              <a:latin typeface="Arial" panose="020B0604020202020204" pitchFamily="34" charset="0"/>
              <a:ea typeface="黑体" panose="02010609060101010101" pitchFamily="2" charset="-122"/>
            </a:endParaRPr>
          </a:p>
          <a:p>
            <a:pPr lvl="1">
              <a:lnSpc>
                <a:spcPct val="120000"/>
              </a:lnSpc>
            </a:pPr>
            <a:r>
              <a:rPr lang="zh-CN" altLang="en-US" dirty="0">
                <a:solidFill>
                  <a:srgbClr val="0000FF"/>
                </a:solidFill>
                <a:latin typeface="Arial" panose="020B0604020202020204" pitchFamily="34" charset="0"/>
                <a:ea typeface="黑体" panose="02010609060101010101" pitchFamily="2" charset="-122"/>
              </a:rPr>
              <a:t>网络层</a:t>
            </a:r>
            <a:r>
              <a:rPr lang="zh-CN" altLang="en-US" dirty="0">
                <a:latin typeface="Arial" panose="020B0604020202020204" pitchFamily="34" charset="0"/>
                <a:ea typeface="黑体" panose="02010609060101010101" pitchFamily="2" charset="-122"/>
              </a:rPr>
              <a:t>中继系统：</a:t>
            </a:r>
            <a:r>
              <a:rPr lang="zh-CN" altLang="en-US" dirty="0">
                <a:solidFill>
                  <a:srgbClr val="FF0000"/>
                </a:solidFill>
                <a:latin typeface="Arial" panose="020B0604020202020204" pitchFamily="34" charset="0"/>
                <a:ea typeface="黑体" panose="02010609060101010101" pitchFamily="2" charset="-122"/>
              </a:rPr>
              <a:t>路由器 </a:t>
            </a:r>
            <a:r>
              <a:rPr lang="en-US" altLang="zh-CN" dirty="0">
                <a:latin typeface="Arial" panose="020B0604020202020204" pitchFamily="34" charset="0"/>
                <a:ea typeface="黑体" panose="02010609060101010101" pitchFamily="2" charset="-122"/>
              </a:rPr>
              <a:t>(router)</a:t>
            </a:r>
            <a:r>
              <a:rPr lang="zh-CN" altLang="en-US" dirty="0">
                <a:latin typeface="Arial" panose="020B0604020202020204" pitchFamily="34" charset="0"/>
                <a:ea typeface="黑体" panose="02010609060101010101" pitchFamily="2" charset="-122"/>
              </a:rPr>
              <a:t>。</a:t>
            </a:r>
            <a:endParaRPr lang="zh-CN" altLang="en-US" dirty="0">
              <a:latin typeface="Arial" panose="020B0604020202020204" pitchFamily="34" charset="0"/>
              <a:ea typeface="黑体" panose="02010609060101010101" pitchFamily="2" charset="-122"/>
            </a:endParaRPr>
          </a:p>
          <a:p>
            <a:pPr lvl="1">
              <a:lnSpc>
                <a:spcPct val="120000"/>
              </a:lnSpc>
            </a:pPr>
            <a:r>
              <a:rPr lang="zh-CN" altLang="en-US" dirty="0">
                <a:latin typeface="Arial" panose="020B0604020202020204" pitchFamily="34" charset="0"/>
                <a:ea typeface="黑体" panose="02010609060101010101" pitchFamily="2" charset="-122"/>
              </a:rPr>
              <a:t>网桥和路由器的</a:t>
            </a:r>
            <a:r>
              <a:rPr lang="zh-CN" altLang="en-US" dirty="0">
                <a:solidFill>
                  <a:srgbClr val="0000FF"/>
                </a:solidFill>
                <a:latin typeface="Arial" panose="020B0604020202020204" pitchFamily="34" charset="0"/>
                <a:ea typeface="黑体" panose="02010609060101010101" pitchFamily="2" charset="-122"/>
              </a:rPr>
              <a:t>混合物</a:t>
            </a:r>
            <a:r>
              <a:rPr lang="zh-CN" altLang="en-US" dirty="0">
                <a:latin typeface="Arial" panose="020B0604020202020204" pitchFamily="34" charset="0"/>
                <a:ea typeface="黑体" panose="02010609060101010101" pitchFamily="2" charset="-122"/>
              </a:rPr>
              <a:t>：</a:t>
            </a:r>
            <a:r>
              <a:rPr lang="zh-CN" altLang="en-US" dirty="0">
                <a:solidFill>
                  <a:srgbClr val="FF0000"/>
                </a:solidFill>
                <a:latin typeface="Arial" panose="020B0604020202020204" pitchFamily="34" charset="0"/>
                <a:ea typeface="黑体" panose="02010609060101010101" pitchFamily="2" charset="-122"/>
              </a:rPr>
              <a:t>桥路器 </a:t>
            </a:r>
            <a:r>
              <a:rPr lang="en-US" altLang="zh-CN" dirty="0">
                <a:latin typeface="Arial" panose="020B0604020202020204" pitchFamily="34" charset="0"/>
                <a:ea typeface="黑体" panose="02010609060101010101" pitchFamily="2" charset="-122"/>
              </a:rPr>
              <a:t>(</a:t>
            </a:r>
            <a:r>
              <a:rPr lang="en-US" altLang="zh-CN" dirty="0" err="1">
                <a:latin typeface="Arial" panose="020B0604020202020204" pitchFamily="34" charset="0"/>
                <a:ea typeface="黑体" panose="02010609060101010101" pitchFamily="2" charset="-122"/>
              </a:rPr>
              <a:t>brouter</a:t>
            </a:r>
            <a:r>
              <a:rPr lang="en-US" altLang="zh-CN" dirty="0">
                <a:latin typeface="Arial" panose="020B0604020202020204" pitchFamily="34" charset="0"/>
                <a:ea typeface="黑体" panose="02010609060101010101" pitchFamily="2" charset="-122"/>
              </a:rPr>
              <a:t>)</a:t>
            </a:r>
            <a:r>
              <a:rPr lang="zh-CN" altLang="en-US" dirty="0">
                <a:latin typeface="Arial" panose="020B0604020202020204" pitchFamily="34" charset="0"/>
                <a:ea typeface="黑体" panose="02010609060101010101" pitchFamily="2" charset="-122"/>
              </a:rPr>
              <a:t>。</a:t>
            </a:r>
            <a:endParaRPr lang="zh-CN" altLang="en-US" dirty="0">
              <a:latin typeface="Arial" panose="020B0604020202020204" pitchFamily="34" charset="0"/>
              <a:ea typeface="黑体" panose="02010609060101010101" pitchFamily="2" charset="-122"/>
            </a:endParaRPr>
          </a:p>
          <a:p>
            <a:pPr lvl="1">
              <a:lnSpc>
                <a:spcPct val="120000"/>
              </a:lnSpc>
            </a:pPr>
            <a:r>
              <a:rPr lang="zh-CN" altLang="en-US" dirty="0">
                <a:solidFill>
                  <a:srgbClr val="0000FF"/>
                </a:solidFill>
                <a:latin typeface="Arial" panose="020B0604020202020204" pitchFamily="34" charset="0"/>
                <a:ea typeface="黑体" panose="02010609060101010101" pitchFamily="2" charset="-122"/>
              </a:rPr>
              <a:t>网络层以上</a:t>
            </a:r>
            <a:r>
              <a:rPr lang="zh-CN" altLang="en-US" dirty="0">
                <a:latin typeface="Arial" panose="020B0604020202020204" pitchFamily="34" charset="0"/>
                <a:ea typeface="黑体" panose="02010609060101010101" pitchFamily="2" charset="-122"/>
              </a:rPr>
              <a:t>的中继系统：</a:t>
            </a:r>
            <a:r>
              <a:rPr lang="zh-CN" altLang="en-US" dirty="0">
                <a:solidFill>
                  <a:srgbClr val="FF0000"/>
                </a:solidFill>
                <a:latin typeface="Arial" panose="020B0604020202020204" pitchFamily="34" charset="0"/>
                <a:ea typeface="黑体" panose="02010609060101010101" pitchFamily="2" charset="-122"/>
              </a:rPr>
              <a:t>网关 </a:t>
            </a:r>
            <a:r>
              <a:rPr lang="en-US" altLang="zh-CN" dirty="0">
                <a:latin typeface="Arial" panose="020B0604020202020204" pitchFamily="34" charset="0"/>
                <a:ea typeface="黑体" panose="02010609060101010101" pitchFamily="2" charset="-122"/>
              </a:rPr>
              <a:t>(gateway)</a:t>
            </a:r>
            <a:r>
              <a:rPr lang="zh-CN" altLang="en-US" dirty="0">
                <a:latin typeface="Arial" panose="020B0604020202020204" pitchFamily="34" charset="0"/>
                <a:ea typeface="黑体" panose="02010609060101010101" pitchFamily="2" charset="-122"/>
              </a:rPr>
              <a:t>。</a:t>
            </a:r>
            <a:r>
              <a:rPr lang="zh-CN" altLang="en-US" dirty="0"/>
              <a:t>  </a:t>
            </a:r>
            <a:endParaRPr lang="zh-CN" altLang="en-US" dirty="0"/>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123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123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1234">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123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5123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3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9" name="Rectangle 3"/>
          <p:cNvSpPr>
            <a:spLocks noGrp="1" noChangeArrowheads="1"/>
          </p:cNvSpPr>
          <p:nvPr>
            <p:ph type="title"/>
          </p:nvPr>
        </p:nvSpPr>
        <p:spPr/>
        <p:txBody>
          <a:bodyPr/>
          <a:lstStyle/>
          <a:p>
            <a:pPr algn="ctr"/>
            <a:r>
              <a:rPr lang="zh-CN" altLang="en-US"/>
              <a:t>网络互连使用路由器 </a:t>
            </a:r>
            <a:endParaRPr lang="zh-CN" altLang="en-US"/>
          </a:p>
        </p:txBody>
      </p:sp>
      <p:sp>
        <p:nvSpPr>
          <p:cNvPr id="352258" name="Rectangle 2"/>
          <p:cNvSpPr>
            <a:spLocks noGrp="1" noChangeArrowheads="1"/>
          </p:cNvSpPr>
          <p:nvPr>
            <p:ph idx="1"/>
          </p:nvPr>
        </p:nvSpPr>
        <p:spPr/>
        <p:txBody>
          <a:bodyPr/>
          <a:lstStyle/>
          <a:p>
            <a:r>
              <a:rPr lang="zh-CN" altLang="en-US" dirty="0"/>
              <a:t>当中继系统是转发器或网桥时，一般并不称之为网络互连，因为这仅仅是把一个网络扩大了，而这仍然是一个网络。 </a:t>
            </a:r>
            <a:endParaRPr lang="zh-CN" altLang="en-US" dirty="0"/>
          </a:p>
          <a:p>
            <a:r>
              <a:rPr lang="zh-CN" altLang="en-US" dirty="0"/>
              <a:t>网关由于比较复杂，目前使用得较少。</a:t>
            </a:r>
            <a:endParaRPr lang="zh-CN" altLang="en-US" dirty="0"/>
          </a:p>
          <a:p>
            <a:r>
              <a:rPr lang="zh-CN" altLang="zh-CN" dirty="0">
                <a:solidFill>
                  <a:srgbClr val="FF0000"/>
                </a:solidFill>
              </a:rPr>
              <a:t>网络互连</a:t>
            </a:r>
            <a:r>
              <a:rPr lang="zh-CN" altLang="en-US" dirty="0">
                <a:solidFill>
                  <a:srgbClr val="FF0000"/>
                </a:solidFill>
              </a:rPr>
              <a:t>都是指用路由器进行</a:t>
            </a:r>
            <a:r>
              <a:rPr lang="zh-CN" altLang="zh-CN" dirty="0">
                <a:solidFill>
                  <a:srgbClr val="FF0000"/>
                </a:solidFill>
              </a:rPr>
              <a:t>网络互连和路由选择</a:t>
            </a:r>
            <a:r>
              <a:rPr lang="zh-CN" altLang="en-US" dirty="0">
                <a:solidFill>
                  <a:srgbClr val="FF0000"/>
                </a:solidFill>
              </a:rPr>
              <a:t>。</a:t>
            </a:r>
            <a:endParaRPr lang="zh-CN" altLang="en-US" dirty="0">
              <a:solidFill>
                <a:srgbClr val="FF0000"/>
              </a:solidFill>
            </a:endParaRPr>
          </a:p>
          <a:p>
            <a:r>
              <a:rPr lang="zh-CN" altLang="en-US" dirty="0"/>
              <a:t>由于历史的原因，许多有关 </a:t>
            </a:r>
            <a:r>
              <a:rPr lang="en-US" altLang="zh-CN" dirty="0"/>
              <a:t>TCP/IP</a:t>
            </a:r>
            <a:r>
              <a:rPr lang="en-US" altLang="zh-CN" b="1" dirty="0"/>
              <a:t> </a:t>
            </a:r>
            <a:r>
              <a:rPr lang="zh-CN" altLang="en-US" dirty="0"/>
              <a:t>的文献将网络层使用的路由器称为</a:t>
            </a:r>
            <a:r>
              <a:rPr lang="zh-CN" altLang="en-US" dirty="0">
                <a:solidFill>
                  <a:srgbClr val="FF0000"/>
                </a:solidFill>
              </a:rPr>
              <a:t>网关。 </a:t>
            </a:r>
            <a:r>
              <a:rPr lang="zh-CN" altLang="en-US" dirty="0"/>
              <a:t>  </a:t>
            </a:r>
            <a:endParaRPr lang="zh-CN" altLang="en-US" dirty="0"/>
          </a:p>
          <a:p>
            <a:endParaRPr lang="en-US" altLang="zh-CN" dirty="0"/>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225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225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225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258"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7" name="Rectangle 3"/>
          <p:cNvSpPr>
            <a:spLocks noGrp="1" noChangeArrowheads="1"/>
          </p:cNvSpPr>
          <p:nvPr>
            <p:ph type="title"/>
          </p:nvPr>
        </p:nvSpPr>
        <p:spPr/>
        <p:txBody>
          <a:bodyPr/>
          <a:lstStyle/>
          <a:p>
            <a:pPr algn="ctr"/>
            <a:r>
              <a:rPr lang="zh-CN" altLang="en-US"/>
              <a:t>互连网络与虚拟互连网络 </a:t>
            </a:r>
            <a:endParaRPr lang="zh-CN" altLang="en-US"/>
          </a:p>
        </p:txBody>
      </p:sp>
      <p:sp>
        <p:nvSpPr>
          <p:cNvPr id="6" name="内容占位符 5"/>
          <p:cNvSpPr>
            <a:spLocks noGrp="1"/>
          </p:cNvSpPr>
          <p:nvPr>
            <p:ph idx="1"/>
          </p:nvPr>
        </p:nvSpPr>
        <p:spPr/>
        <p:txBody>
          <a:bodyPr/>
          <a:lstStyle/>
          <a:p>
            <a:endParaRPr lang="zh-CN" altLang="en-US"/>
          </a:p>
        </p:txBody>
      </p:sp>
      <p:grpSp>
        <p:nvGrpSpPr>
          <p:cNvPr id="5" name="组合 4"/>
          <p:cNvGrpSpPr/>
          <p:nvPr/>
        </p:nvGrpSpPr>
        <p:grpSpPr>
          <a:xfrm>
            <a:off x="472116" y="1268760"/>
            <a:ext cx="9103164" cy="4566121"/>
            <a:chOff x="472116" y="1268760"/>
            <a:chExt cx="9103164" cy="4566121"/>
          </a:xfrm>
        </p:grpSpPr>
        <p:grpSp>
          <p:nvGrpSpPr>
            <p:cNvPr id="4" name="组合 3"/>
            <p:cNvGrpSpPr/>
            <p:nvPr/>
          </p:nvGrpSpPr>
          <p:grpSpPr>
            <a:xfrm>
              <a:off x="472116" y="1268760"/>
              <a:ext cx="4192852" cy="4566121"/>
              <a:chOff x="472116" y="1268760"/>
              <a:chExt cx="4192852" cy="4566121"/>
            </a:xfrm>
          </p:grpSpPr>
          <p:sp>
            <p:nvSpPr>
              <p:cNvPr id="354316" name="Oval 12"/>
              <p:cNvSpPr>
                <a:spLocks noChangeArrowheads="1"/>
              </p:cNvSpPr>
              <p:nvPr/>
            </p:nvSpPr>
            <p:spPr bwMode="auto">
              <a:xfrm>
                <a:off x="3204864" y="3000723"/>
                <a:ext cx="1460104" cy="1270000"/>
              </a:xfrm>
              <a:prstGeom prst="ellipse">
                <a:avLst/>
              </a:prstGeom>
              <a:solidFill>
                <a:srgbClr val="FFFFFF"/>
              </a:solidFill>
              <a:ln w="9525">
                <a:solidFill>
                  <a:srgbClr val="000000"/>
                </a:solidFill>
                <a:prstDash val="dash"/>
                <a:round/>
              </a:ln>
            </p:spPr>
            <p:txBody>
              <a:bodyPr/>
              <a:lstStyle/>
              <a:p>
                <a:endParaRPr lang="zh-CN" altLang="en-US" b="1">
                  <a:solidFill>
                    <a:srgbClr val="000099"/>
                  </a:solidFill>
                  <a:latin typeface="+mn-lt"/>
                  <a:ea typeface="黑体" panose="02010609060101010101" pitchFamily="2" charset="-122"/>
                </a:endParaRPr>
              </a:p>
            </p:txBody>
          </p:sp>
          <p:sp>
            <p:nvSpPr>
              <p:cNvPr id="354317" name="Oval 13"/>
              <p:cNvSpPr>
                <a:spLocks noChangeArrowheads="1"/>
              </p:cNvSpPr>
              <p:nvPr/>
            </p:nvSpPr>
            <p:spPr bwMode="auto">
              <a:xfrm>
                <a:off x="472116" y="2594323"/>
                <a:ext cx="1432586" cy="1276350"/>
              </a:xfrm>
              <a:prstGeom prst="ellipse">
                <a:avLst/>
              </a:prstGeom>
              <a:solidFill>
                <a:srgbClr val="FFFFFF"/>
              </a:solidFill>
              <a:ln w="9525">
                <a:solidFill>
                  <a:srgbClr val="000000"/>
                </a:solidFill>
                <a:prstDash val="dash"/>
                <a:round/>
              </a:ln>
            </p:spPr>
            <p:txBody>
              <a:bodyPr/>
              <a:lstStyle/>
              <a:p>
                <a:endParaRPr lang="zh-CN" altLang="en-US" b="1">
                  <a:solidFill>
                    <a:srgbClr val="000099"/>
                  </a:solidFill>
                  <a:latin typeface="+mn-lt"/>
                  <a:ea typeface="黑体" panose="02010609060101010101" pitchFamily="2" charset="-122"/>
                </a:endParaRPr>
              </a:p>
            </p:txBody>
          </p:sp>
          <p:sp>
            <p:nvSpPr>
              <p:cNvPr id="354318" name="Oval 14"/>
              <p:cNvSpPr>
                <a:spLocks noChangeArrowheads="1"/>
              </p:cNvSpPr>
              <p:nvPr/>
            </p:nvSpPr>
            <p:spPr bwMode="auto">
              <a:xfrm>
                <a:off x="2976133" y="2148236"/>
                <a:ext cx="1458383" cy="1230313"/>
              </a:xfrm>
              <a:prstGeom prst="ellipse">
                <a:avLst/>
              </a:prstGeom>
              <a:solidFill>
                <a:srgbClr val="FFFFFF"/>
              </a:solidFill>
              <a:ln w="9525">
                <a:solidFill>
                  <a:srgbClr val="000000"/>
                </a:solidFill>
                <a:prstDash val="dash"/>
                <a:round/>
              </a:ln>
            </p:spPr>
            <p:txBody>
              <a:bodyPr/>
              <a:lstStyle/>
              <a:p>
                <a:endParaRPr lang="zh-CN" altLang="en-US" b="1">
                  <a:solidFill>
                    <a:srgbClr val="000099"/>
                  </a:solidFill>
                  <a:latin typeface="+mn-lt"/>
                  <a:ea typeface="黑体" panose="02010609060101010101" pitchFamily="2" charset="-122"/>
                </a:endParaRPr>
              </a:p>
            </p:txBody>
          </p:sp>
          <p:sp>
            <p:nvSpPr>
              <p:cNvPr id="354319" name="Oval 15"/>
              <p:cNvSpPr>
                <a:spLocks noChangeArrowheads="1"/>
              </p:cNvSpPr>
              <p:nvPr/>
            </p:nvSpPr>
            <p:spPr bwMode="auto">
              <a:xfrm>
                <a:off x="2210825" y="3243610"/>
                <a:ext cx="1458383" cy="1296988"/>
              </a:xfrm>
              <a:prstGeom prst="ellipse">
                <a:avLst/>
              </a:prstGeom>
              <a:solidFill>
                <a:srgbClr val="FFFFFF"/>
              </a:solidFill>
              <a:ln w="9525">
                <a:solidFill>
                  <a:srgbClr val="000000"/>
                </a:solidFill>
                <a:prstDash val="dash"/>
                <a:round/>
              </a:ln>
            </p:spPr>
            <p:txBody>
              <a:bodyPr/>
              <a:lstStyle/>
              <a:p>
                <a:endParaRPr lang="zh-CN" altLang="en-US" b="1">
                  <a:solidFill>
                    <a:srgbClr val="000099"/>
                  </a:solidFill>
                  <a:latin typeface="+mn-lt"/>
                  <a:ea typeface="黑体" panose="02010609060101010101" pitchFamily="2" charset="-122"/>
                </a:endParaRPr>
              </a:p>
            </p:txBody>
          </p:sp>
          <p:sp>
            <p:nvSpPr>
              <p:cNvPr id="354320" name="Oval 16"/>
              <p:cNvSpPr>
                <a:spLocks noChangeArrowheads="1"/>
              </p:cNvSpPr>
              <p:nvPr/>
            </p:nvSpPr>
            <p:spPr bwMode="auto">
              <a:xfrm>
                <a:off x="957097" y="3130898"/>
                <a:ext cx="1456663" cy="1230312"/>
              </a:xfrm>
              <a:prstGeom prst="ellipse">
                <a:avLst/>
              </a:prstGeom>
              <a:solidFill>
                <a:srgbClr val="FFFFFF"/>
              </a:solidFill>
              <a:ln w="9525">
                <a:solidFill>
                  <a:srgbClr val="000000"/>
                </a:solidFill>
                <a:prstDash val="dash"/>
                <a:round/>
              </a:ln>
            </p:spPr>
            <p:txBody>
              <a:bodyPr/>
              <a:lstStyle/>
              <a:p>
                <a:endParaRPr lang="zh-CN" altLang="en-US" b="1">
                  <a:solidFill>
                    <a:srgbClr val="000099"/>
                  </a:solidFill>
                  <a:latin typeface="+mn-lt"/>
                  <a:ea typeface="黑体" panose="02010609060101010101" pitchFamily="2" charset="-122"/>
                </a:endParaRPr>
              </a:p>
            </p:txBody>
          </p:sp>
          <p:sp>
            <p:nvSpPr>
              <p:cNvPr id="354321" name="Oval 17"/>
              <p:cNvSpPr>
                <a:spLocks noChangeArrowheads="1"/>
              </p:cNvSpPr>
              <p:nvPr/>
            </p:nvSpPr>
            <p:spPr bwMode="auto">
              <a:xfrm>
                <a:off x="2081841" y="1970436"/>
                <a:ext cx="1432586" cy="1273175"/>
              </a:xfrm>
              <a:prstGeom prst="ellipse">
                <a:avLst/>
              </a:prstGeom>
              <a:solidFill>
                <a:srgbClr val="FFFFFF"/>
              </a:solidFill>
              <a:ln w="9525">
                <a:solidFill>
                  <a:srgbClr val="000000"/>
                </a:solidFill>
                <a:prstDash val="dash"/>
                <a:round/>
              </a:ln>
            </p:spPr>
            <p:txBody>
              <a:bodyPr/>
              <a:lstStyle/>
              <a:p>
                <a:endParaRPr lang="zh-CN" altLang="en-US" b="1">
                  <a:solidFill>
                    <a:srgbClr val="000099"/>
                  </a:solidFill>
                  <a:latin typeface="+mn-lt"/>
                  <a:ea typeface="黑体" panose="02010609060101010101" pitchFamily="2" charset="-122"/>
                </a:endParaRPr>
              </a:p>
            </p:txBody>
          </p:sp>
          <p:sp>
            <p:nvSpPr>
              <p:cNvPr id="354322" name="Oval 18"/>
              <p:cNvSpPr>
                <a:spLocks noChangeArrowheads="1"/>
              </p:cNvSpPr>
              <p:nvPr/>
            </p:nvSpPr>
            <p:spPr bwMode="auto">
              <a:xfrm>
                <a:off x="1161752" y="1970435"/>
                <a:ext cx="1432587" cy="1225550"/>
              </a:xfrm>
              <a:prstGeom prst="ellipse">
                <a:avLst/>
              </a:prstGeom>
              <a:solidFill>
                <a:srgbClr val="FFFFFF"/>
              </a:solidFill>
              <a:ln w="9525">
                <a:solidFill>
                  <a:srgbClr val="000000"/>
                </a:solidFill>
                <a:prstDash val="dash"/>
                <a:round/>
              </a:ln>
            </p:spPr>
            <p:txBody>
              <a:bodyPr/>
              <a:lstStyle/>
              <a:p>
                <a:endParaRPr lang="zh-CN" altLang="en-US" b="1">
                  <a:solidFill>
                    <a:srgbClr val="000099"/>
                  </a:solidFill>
                  <a:latin typeface="+mn-lt"/>
                  <a:ea typeface="黑体" panose="02010609060101010101" pitchFamily="2" charset="-122"/>
                </a:endParaRPr>
              </a:p>
            </p:txBody>
          </p:sp>
          <p:sp>
            <p:nvSpPr>
              <p:cNvPr id="354323" name="Oval 19"/>
              <p:cNvSpPr>
                <a:spLocks noChangeArrowheads="1"/>
              </p:cNvSpPr>
              <p:nvPr/>
            </p:nvSpPr>
            <p:spPr bwMode="auto">
              <a:xfrm>
                <a:off x="855629" y="2259361"/>
                <a:ext cx="3475700" cy="1768475"/>
              </a:xfrm>
              <a:prstGeom prst="ellipse">
                <a:avLst/>
              </a:prstGeom>
              <a:solidFill>
                <a:srgbClr val="FFFFFF"/>
              </a:solidFill>
              <a:ln>
                <a:noFill/>
              </a:ln>
              <a:extLst>
                <a:ext uri="{91240B29-F687-4F45-9708-019B960494DF}">
                  <a14:hiddenLine xmlns:a14="http://schemas.microsoft.com/office/drawing/2010/main" w="9525">
                    <a:solidFill>
                      <a:srgbClr val="000000"/>
                    </a:solidFill>
                    <a:prstDash val="dash"/>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354324" name="Line 20"/>
              <p:cNvSpPr>
                <a:spLocks noChangeShapeType="1"/>
              </p:cNvSpPr>
              <p:nvPr/>
            </p:nvSpPr>
            <p:spPr bwMode="auto">
              <a:xfrm>
                <a:off x="2945177" y="1637060"/>
                <a:ext cx="221853" cy="712788"/>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354325" name="Line 21"/>
              <p:cNvSpPr>
                <a:spLocks noChangeShapeType="1"/>
              </p:cNvSpPr>
              <p:nvPr/>
            </p:nvSpPr>
            <p:spPr bwMode="auto">
              <a:xfrm>
                <a:off x="2929698" y="3332511"/>
                <a:ext cx="373195" cy="36513"/>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354326" name="Line 22"/>
              <p:cNvSpPr>
                <a:spLocks noChangeShapeType="1"/>
              </p:cNvSpPr>
              <p:nvPr/>
            </p:nvSpPr>
            <p:spPr bwMode="auto">
              <a:xfrm flipH="1" flipV="1">
                <a:off x="3971891" y="4213573"/>
                <a:ext cx="318162" cy="588962"/>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354327" name="Line 23"/>
              <p:cNvSpPr>
                <a:spLocks noChangeShapeType="1"/>
              </p:cNvSpPr>
              <p:nvPr/>
            </p:nvSpPr>
            <p:spPr bwMode="auto">
              <a:xfrm flipH="1">
                <a:off x="3634812" y="1932335"/>
                <a:ext cx="655241" cy="515938"/>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354328" name="Line 24"/>
              <p:cNvSpPr>
                <a:spLocks noChangeShapeType="1"/>
              </p:cNvSpPr>
              <p:nvPr/>
            </p:nvSpPr>
            <p:spPr bwMode="auto">
              <a:xfrm flipH="1" flipV="1">
                <a:off x="2697527" y="3527773"/>
                <a:ext cx="553773" cy="142240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354329" name="Line 25"/>
              <p:cNvSpPr>
                <a:spLocks noChangeShapeType="1"/>
              </p:cNvSpPr>
              <p:nvPr/>
            </p:nvSpPr>
            <p:spPr bwMode="auto">
              <a:xfrm flipH="1" flipV="1">
                <a:off x="1837630" y="4127849"/>
                <a:ext cx="294084" cy="674687"/>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354330" name="Line 26"/>
              <p:cNvSpPr>
                <a:spLocks noChangeShapeType="1"/>
              </p:cNvSpPr>
              <p:nvPr/>
            </p:nvSpPr>
            <p:spPr bwMode="auto">
              <a:xfrm flipV="1">
                <a:off x="1012130" y="4177060"/>
                <a:ext cx="411030" cy="700088"/>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354331" name="Line 27"/>
              <p:cNvSpPr>
                <a:spLocks noChangeShapeType="1"/>
              </p:cNvSpPr>
              <p:nvPr/>
            </p:nvSpPr>
            <p:spPr bwMode="auto">
              <a:xfrm>
                <a:off x="1170351" y="1857724"/>
                <a:ext cx="266567" cy="357187"/>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354332" name="Freeform 28"/>
              <p:cNvSpPr/>
              <p:nvPr/>
            </p:nvSpPr>
            <p:spPr bwMode="auto">
              <a:xfrm>
                <a:off x="2315733" y="2130774"/>
                <a:ext cx="189177" cy="173037"/>
              </a:xfrm>
              <a:custGeom>
                <a:avLst/>
                <a:gdLst>
                  <a:gd name="T0" fmla="*/ 0 w 112"/>
                  <a:gd name="T1" fmla="*/ 6 h 113"/>
                  <a:gd name="T2" fmla="*/ 48 w 112"/>
                  <a:gd name="T3" fmla="*/ 22 h 113"/>
                  <a:gd name="T4" fmla="*/ 24 w 112"/>
                  <a:gd name="T5" fmla="*/ 6 h 113"/>
                  <a:gd name="T6" fmla="*/ 64 w 112"/>
                  <a:gd name="T7" fmla="*/ 14 h 113"/>
                  <a:gd name="T8" fmla="*/ 112 w 112"/>
                  <a:gd name="T9" fmla="*/ 78 h 113"/>
                  <a:gd name="T10" fmla="*/ 104 w 112"/>
                  <a:gd name="T11" fmla="*/ 102 h 113"/>
                  <a:gd name="T12" fmla="*/ 64 w 112"/>
                  <a:gd name="T13" fmla="*/ 70 h 113"/>
                  <a:gd name="T14" fmla="*/ 16 w 112"/>
                  <a:gd name="T15" fmla="*/ 38 h 113"/>
                  <a:gd name="T16" fmla="*/ 0 w 112"/>
                  <a:gd name="T17" fmla="*/ 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113">
                    <a:moveTo>
                      <a:pt x="0" y="6"/>
                    </a:moveTo>
                    <a:cubicBezTo>
                      <a:pt x="16" y="11"/>
                      <a:pt x="62" y="31"/>
                      <a:pt x="48" y="22"/>
                    </a:cubicBezTo>
                    <a:cubicBezTo>
                      <a:pt x="40" y="17"/>
                      <a:pt x="15" y="10"/>
                      <a:pt x="24" y="6"/>
                    </a:cubicBezTo>
                    <a:cubicBezTo>
                      <a:pt x="36" y="0"/>
                      <a:pt x="51" y="11"/>
                      <a:pt x="64" y="14"/>
                    </a:cubicBezTo>
                    <a:cubicBezTo>
                      <a:pt x="92" y="33"/>
                      <a:pt x="101" y="46"/>
                      <a:pt x="112" y="78"/>
                    </a:cubicBezTo>
                    <a:cubicBezTo>
                      <a:pt x="109" y="86"/>
                      <a:pt x="112" y="98"/>
                      <a:pt x="104" y="102"/>
                    </a:cubicBezTo>
                    <a:cubicBezTo>
                      <a:pt x="83" y="113"/>
                      <a:pt x="71" y="76"/>
                      <a:pt x="64" y="70"/>
                    </a:cubicBezTo>
                    <a:cubicBezTo>
                      <a:pt x="50" y="57"/>
                      <a:pt x="16" y="38"/>
                      <a:pt x="16" y="38"/>
                    </a:cubicBezTo>
                    <a:cubicBezTo>
                      <a:pt x="7" y="10"/>
                      <a:pt x="14" y="20"/>
                      <a:pt x="0" y="6"/>
                    </a:cubicBezTo>
                    <a:close/>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354333" name="Freeform 29"/>
              <p:cNvSpPr/>
              <p:nvPr/>
            </p:nvSpPr>
            <p:spPr bwMode="auto">
              <a:xfrm>
                <a:off x="871108" y="3454748"/>
                <a:ext cx="208094" cy="341312"/>
              </a:xfrm>
              <a:custGeom>
                <a:avLst/>
                <a:gdLst>
                  <a:gd name="T0" fmla="*/ 68 w 126"/>
                  <a:gd name="T1" fmla="*/ 0 h 224"/>
                  <a:gd name="T2" fmla="*/ 92 w 126"/>
                  <a:gd name="T3" fmla="*/ 24 h 224"/>
                  <a:gd name="T4" fmla="*/ 116 w 126"/>
                  <a:gd name="T5" fmla="*/ 40 h 224"/>
                  <a:gd name="T6" fmla="*/ 76 w 126"/>
                  <a:gd name="T7" fmla="*/ 216 h 224"/>
                  <a:gd name="T8" fmla="*/ 52 w 126"/>
                  <a:gd name="T9" fmla="*/ 224 h 224"/>
                  <a:gd name="T10" fmla="*/ 36 w 126"/>
                  <a:gd name="T11" fmla="*/ 128 h 224"/>
                  <a:gd name="T12" fmla="*/ 68 w 126"/>
                  <a:gd name="T13" fmla="*/ 0 h 224"/>
                </a:gdLst>
                <a:ahLst/>
                <a:cxnLst>
                  <a:cxn ang="0">
                    <a:pos x="T0" y="T1"/>
                  </a:cxn>
                  <a:cxn ang="0">
                    <a:pos x="T2" y="T3"/>
                  </a:cxn>
                  <a:cxn ang="0">
                    <a:pos x="T4" y="T5"/>
                  </a:cxn>
                  <a:cxn ang="0">
                    <a:pos x="T6" y="T7"/>
                  </a:cxn>
                  <a:cxn ang="0">
                    <a:pos x="T8" y="T9"/>
                  </a:cxn>
                  <a:cxn ang="0">
                    <a:pos x="T10" y="T11"/>
                  </a:cxn>
                  <a:cxn ang="0">
                    <a:pos x="T12" y="T13"/>
                  </a:cxn>
                </a:cxnLst>
                <a:rect l="0" t="0" r="r" b="b"/>
                <a:pathLst>
                  <a:path w="126" h="224">
                    <a:moveTo>
                      <a:pt x="68" y="0"/>
                    </a:moveTo>
                    <a:cubicBezTo>
                      <a:pt x="76" y="8"/>
                      <a:pt x="83" y="17"/>
                      <a:pt x="92" y="24"/>
                    </a:cubicBezTo>
                    <a:cubicBezTo>
                      <a:pt x="99" y="30"/>
                      <a:pt x="114" y="31"/>
                      <a:pt x="116" y="40"/>
                    </a:cubicBezTo>
                    <a:cubicBezTo>
                      <a:pt x="126" y="99"/>
                      <a:pt x="94" y="162"/>
                      <a:pt x="76" y="216"/>
                    </a:cubicBezTo>
                    <a:cubicBezTo>
                      <a:pt x="73" y="224"/>
                      <a:pt x="60" y="221"/>
                      <a:pt x="52" y="224"/>
                    </a:cubicBezTo>
                    <a:cubicBezTo>
                      <a:pt x="0" y="207"/>
                      <a:pt x="22" y="170"/>
                      <a:pt x="36" y="128"/>
                    </a:cubicBezTo>
                    <a:cubicBezTo>
                      <a:pt x="41" y="74"/>
                      <a:pt x="32" y="36"/>
                      <a:pt x="68" y="0"/>
                    </a:cubicBezTo>
                    <a:close/>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354334" name="Line 30"/>
              <p:cNvSpPr>
                <a:spLocks noChangeShapeType="1"/>
              </p:cNvSpPr>
              <p:nvPr/>
            </p:nvSpPr>
            <p:spPr bwMode="auto">
              <a:xfrm>
                <a:off x="998373" y="3110260"/>
                <a:ext cx="319881" cy="515938"/>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354335" name="Line 31"/>
              <p:cNvSpPr>
                <a:spLocks noChangeShapeType="1"/>
              </p:cNvSpPr>
              <p:nvPr/>
            </p:nvSpPr>
            <p:spPr bwMode="auto">
              <a:xfrm flipV="1">
                <a:off x="1077483" y="2594323"/>
                <a:ext cx="318161" cy="36830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354336" name="Line 32"/>
              <p:cNvSpPr>
                <a:spLocks noChangeShapeType="1"/>
              </p:cNvSpPr>
              <p:nvPr/>
            </p:nvSpPr>
            <p:spPr bwMode="auto">
              <a:xfrm>
                <a:off x="2117956" y="2594323"/>
                <a:ext cx="292365" cy="49212"/>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354337" name="Line 33"/>
              <p:cNvSpPr>
                <a:spLocks noChangeShapeType="1"/>
              </p:cNvSpPr>
              <p:nvPr/>
            </p:nvSpPr>
            <p:spPr bwMode="auto">
              <a:xfrm flipV="1">
                <a:off x="2637333" y="2570511"/>
                <a:ext cx="386954" cy="61913"/>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354338" name="Line 34"/>
              <p:cNvSpPr>
                <a:spLocks noChangeShapeType="1"/>
              </p:cNvSpPr>
              <p:nvPr/>
            </p:nvSpPr>
            <p:spPr bwMode="auto">
              <a:xfrm>
                <a:off x="3756918" y="2729261"/>
                <a:ext cx="240771" cy="246063"/>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354339" name="Line 35"/>
              <p:cNvSpPr>
                <a:spLocks noChangeShapeType="1"/>
              </p:cNvSpPr>
              <p:nvPr/>
            </p:nvSpPr>
            <p:spPr bwMode="auto">
              <a:xfrm flipH="1">
                <a:off x="3904820" y="3172174"/>
                <a:ext cx="158221" cy="490537"/>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354340" name="Line 36"/>
              <p:cNvSpPr>
                <a:spLocks noChangeShapeType="1"/>
              </p:cNvSpPr>
              <p:nvPr/>
            </p:nvSpPr>
            <p:spPr bwMode="auto">
              <a:xfrm>
                <a:off x="3462833" y="3454748"/>
                <a:ext cx="227013" cy="19685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354341" name="Line 37"/>
              <p:cNvSpPr>
                <a:spLocks noChangeShapeType="1"/>
              </p:cNvSpPr>
              <p:nvPr/>
            </p:nvSpPr>
            <p:spPr bwMode="auto">
              <a:xfrm>
                <a:off x="1877185" y="3845274"/>
                <a:ext cx="400712" cy="147637"/>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354342" name="Line 38"/>
              <p:cNvSpPr>
                <a:spLocks noChangeShapeType="1"/>
              </p:cNvSpPr>
              <p:nvPr/>
            </p:nvSpPr>
            <p:spPr bwMode="auto">
              <a:xfrm flipV="1">
                <a:off x="2437837" y="3662711"/>
                <a:ext cx="199496" cy="25717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354343" name="Line 39"/>
              <p:cNvSpPr>
                <a:spLocks noChangeShapeType="1"/>
              </p:cNvSpPr>
              <p:nvPr/>
            </p:nvSpPr>
            <p:spPr bwMode="auto">
              <a:xfrm>
                <a:off x="3397481" y="2816574"/>
                <a:ext cx="27517" cy="454025"/>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354344" name="Line 40"/>
              <p:cNvSpPr>
                <a:spLocks noChangeShapeType="1"/>
              </p:cNvSpPr>
              <p:nvPr/>
            </p:nvSpPr>
            <p:spPr bwMode="auto">
              <a:xfrm flipH="1">
                <a:off x="1677689" y="2668935"/>
                <a:ext cx="839258" cy="993775"/>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354345" name="Group 41"/>
              <p:cNvGrpSpPr/>
              <p:nvPr/>
            </p:nvGrpSpPr>
            <p:grpSpPr bwMode="auto">
              <a:xfrm>
                <a:off x="2929698" y="2226024"/>
                <a:ext cx="961364" cy="663575"/>
                <a:chOff x="2949" y="196"/>
                <a:chExt cx="941" cy="598"/>
              </a:xfrm>
            </p:grpSpPr>
            <p:sp>
              <p:nvSpPr>
                <p:cNvPr id="354346" name="Oval 42"/>
                <p:cNvSpPr>
                  <a:spLocks noChangeArrowheads="1"/>
                </p:cNvSpPr>
                <p:nvPr/>
              </p:nvSpPr>
              <p:spPr bwMode="auto">
                <a:xfrm>
                  <a:off x="3168" y="196"/>
                  <a:ext cx="407" cy="162"/>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354347" name="Oval 43"/>
                <p:cNvSpPr>
                  <a:spLocks noChangeArrowheads="1"/>
                </p:cNvSpPr>
                <p:nvPr/>
              </p:nvSpPr>
              <p:spPr bwMode="auto">
                <a:xfrm rot="900000">
                  <a:off x="3512" y="252"/>
                  <a:ext cx="275" cy="131"/>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354348" name="Oval 44"/>
                <p:cNvSpPr>
                  <a:spLocks noChangeArrowheads="1"/>
                </p:cNvSpPr>
                <p:nvPr/>
              </p:nvSpPr>
              <p:spPr bwMode="auto">
                <a:xfrm rot="1500000">
                  <a:off x="3650" y="385"/>
                  <a:ext cx="240" cy="153"/>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354349" name="Oval 45"/>
                <p:cNvSpPr>
                  <a:spLocks noChangeArrowheads="1"/>
                </p:cNvSpPr>
                <p:nvPr/>
              </p:nvSpPr>
              <p:spPr bwMode="auto">
                <a:xfrm rot="20040000">
                  <a:off x="3573" y="537"/>
                  <a:ext cx="291" cy="189"/>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354350" name="Oval 46"/>
                <p:cNvSpPr>
                  <a:spLocks noChangeArrowheads="1"/>
                </p:cNvSpPr>
                <p:nvPr/>
              </p:nvSpPr>
              <p:spPr bwMode="auto">
                <a:xfrm>
                  <a:off x="3216" y="555"/>
                  <a:ext cx="471" cy="239"/>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354351" name="Oval 47"/>
                <p:cNvSpPr>
                  <a:spLocks noChangeArrowheads="1"/>
                </p:cNvSpPr>
                <p:nvPr/>
              </p:nvSpPr>
              <p:spPr bwMode="auto">
                <a:xfrm rot="1080000">
                  <a:off x="3023" y="555"/>
                  <a:ext cx="265"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354352" name="Oval 48"/>
                <p:cNvSpPr>
                  <a:spLocks noChangeArrowheads="1"/>
                </p:cNvSpPr>
                <p:nvPr/>
              </p:nvSpPr>
              <p:spPr bwMode="auto">
                <a:xfrm>
                  <a:off x="2949" y="432"/>
                  <a:ext cx="217"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354353" name="Oval 49"/>
                <p:cNvSpPr>
                  <a:spLocks noChangeArrowheads="1"/>
                </p:cNvSpPr>
                <p:nvPr/>
              </p:nvSpPr>
              <p:spPr bwMode="auto">
                <a:xfrm rot="19740000">
                  <a:off x="2984" y="310"/>
                  <a:ext cx="295"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354354" name="Freeform 50"/>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4355" name="Freeform 51"/>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4356" name="Freeform 52"/>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grpSp>
            <p:nvGrpSpPr>
              <p:cNvPr id="354357" name="Group 53"/>
              <p:cNvGrpSpPr/>
              <p:nvPr/>
            </p:nvGrpSpPr>
            <p:grpSpPr bwMode="auto">
              <a:xfrm>
                <a:off x="3411240" y="3553173"/>
                <a:ext cx="959644" cy="660400"/>
                <a:chOff x="2949" y="196"/>
                <a:chExt cx="941" cy="598"/>
              </a:xfrm>
            </p:grpSpPr>
            <p:sp>
              <p:nvSpPr>
                <p:cNvPr id="354358" name="Oval 54"/>
                <p:cNvSpPr>
                  <a:spLocks noChangeArrowheads="1"/>
                </p:cNvSpPr>
                <p:nvPr/>
              </p:nvSpPr>
              <p:spPr bwMode="auto">
                <a:xfrm>
                  <a:off x="3168" y="196"/>
                  <a:ext cx="407" cy="162"/>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354359" name="Oval 55"/>
                <p:cNvSpPr>
                  <a:spLocks noChangeArrowheads="1"/>
                </p:cNvSpPr>
                <p:nvPr/>
              </p:nvSpPr>
              <p:spPr bwMode="auto">
                <a:xfrm rot="900000">
                  <a:off x="3512" y="252"/>
                  <a:ext cx="275" cy="131"/>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354360" name="Oval 56"/>
                <p:cNvSpPr>
                  <a:spLocks noChangeArrowheads="1"/>
                </p:cNvSpPr>
                <p:nvPr/>
              </p:nvSpPr>
              <p:spPr bwMode="auto">
                <a:xfrm rot="1500000">
                  <a:off x="3650" y="385"/>
                  <a:ext cx="240" cy="153"/>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354361" name="Oval 57"/>
                <p:cNvSpPr>
                  <a:spLocks noChangeArrowheads="1"/>
                </p:cNvSpPr>
                <p:nvPr/>
              </p:nvSpPr>
              <p:spPr bwMode="auto">
                <a:xfrm rot="20040000">
                  <a:off x="3573" y="537"/>
                  <a:ext cx="291" cy="189"/>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354362" name="Oval 58"/>
                <p:cNvSpPr>
                  <a:spLocks noChangeArrowheads="1"/>
                </p:cNvSpPr>
                <p:nvPr/>
              </p:nvSpPr>
              <p:spPr bwMode="auto">
                <a:xfrm>
                  <a:off x="3216" y="555"/>
                  <a:ext cx="471" cy="239"/>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354363" name="Oval 59"/>
                <p:cNvSpPr>
                  <a:spLocks noChangeArrowheads="1"/>
                </p:cNvSpPr>
                <p:nvPr/>
              </p:nvSpPr>
              <p:spPr bwMode="auto">
                <a:xfrm rot="1080000">
                  <a:off x="3023" y="555"/>
                  <a:ext cx="265"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354364" name="Oval 60"/>
                <p:cNvSpPr>
                  <a:spLocks noChangeArrowheads="1"/>
                </p:cNvSpPr>
                <p:nvPr/>
              </p:nvSpPr>
              <p:spPr bwMode="auto">
                <a:xfrm>
                  <a:off x="2949" y="432"/>
                  <a:ext cx="217"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354365" name="Oval 61"/>
                <p:cNvSpPr>
                  <a:spLocks noChangeArrowheads="1"/>
                </p:cNvSpPr>
                <p:nvPr/>
              </p:nvSpPr>
              <p:spPr bwMode="auto">
                <a:xfrm rot="19740000">
                  <a:off x="2984" y="310"/>
                  <a:ext cx="295"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354366" name="Freeform 62"/>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4367" name="Freeform 63"/>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4368" name="Freeform 64"/>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grpSp>
            <p:nvGrpSpPr>
              <p:cNvPr id="354369" name="Group 65"/>
              <p:cNvGrpSpPr/>
              <p:nvPr/>
            </p:nvGrpSpPr>
            <p:grpSpPr bwMode="auto">
              <a:xfrm>
                <a:off x="2050885" y="3037236"/>
                <a:ext cx="959644" cy="663575"/>
                <a:chOff x="2949" y="196"/>
                <a:chExt cx="941" cy="598"/>
              </a:xfrm>
            </p:grpSpPr>
            <p:sp>
              <p:nvSpPr>
                <p:cNvPr id="354370" name="Oval 66"/>
                <p:cNvSpPr>
                  <a:spLocks noChangeArrowheads="1"/>
                </p:cNvSpPr>
                <p:nvPr/>
              </p:nvSpPr>
              <p:spPr bwMode="auto">
                <a:xfrm>
                  <a:off x="3168" y="196"/>
                  <a:ext cx="407" cy="162"/>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354371" name="Oval 67"/>
                <p:cNvSpPr>
                  <a:spLocks noChangeArrowheads="1"/>
                </p:cNvSpPr>
                <p:nvPr/>
              </p:nvSpPr>
              <p:spPr bwMode="auto">
                <a:xfrm rot="900000">
                  <a:off x="3512" y="252"/>
                  <a:ext cx="275" cy="131"/>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354372" name="Oval 68"/>
                <p:cNvSpPr>
                  <a:spLocks noChangeArrowheads="1"/>
                </p:cNvSpPr>
                <p:nvPr/>
              </p:nvSpPr>
              <p:spPr bwMode="auto">
                <a:xfrm rot="1500000">
                  <a:off x="3650" y="385"/>
                  <a:ext cx="240" cy="153"/>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354373" name="Oval 69"/>
                <p:cNvSpPr>
                  <a:spLocks noChangeArrowheads="1"/>
                </p:cNvSpPr>
                <p:nvPr/>
              </p:nvSpPr>
              <p:spPr bwMode="auto">
                <a:xfrm rot="20040000">
                  <a:off x="3573" y="537"/>
                  <a:ext cx="291" cy="189"/>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354374" name="Oval 70"/>
                <p:cNvSpPr>
                  <a:spLocks noChangeArrowheads="1"/>
                </p:cNvSpPr>
                <p:nvPr/>
              </p:nvSpPr>
              <p:spPr bwMode="auto">
                <a:xfrm>
                  <a:off x="3216" y="555"/>
                  <a:ext cx="471" cy="239"/>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354375" name="Oval 71"/>
                <p:cNvSpPr>
                  <a:spLocks noChangeArrowheads="1"/>
                </p:cNvSpPr>
                <p:nvPr/>
              </p:nvSpPr>
              <p:spPr bwMode="auto">
                <a:xfrm rot="1080000">
                  <a:off x="3023" y="555"/>
                  <a:ext cx="265"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354376" name="Oval 72"/>
                <p:cNvSpPr>
                  <a:spLocks noChangeArrowheads="1"/>
                </p:cNvSpPr>
                <p:nvPr/>
              </p:nvSpPr>
              <p:spPr bwMode="auto">
                <a:xfrm>
                  <a:off x="2949" y="432"/>
                  <a:ext cx="217"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354377" name="Oval 73"/>
                <p:cNvSpPr>
                  <a:spLocks noChangeArrowheads="1"/>
                </p:cNvSpPr>
                <p:nvPr/>
              </p:nvSpPr>
              <p:spPr bwMode="auto">
                <a:xfrm rot="19740000">
                  <a:off x="2984" y="310"/>
                  <a:ext cx="295"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354378" name="Freeform 74"/>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4379" name="Freeform 75"/>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4380" name="Freeform 76"/>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grpSp>
            <p:nvGrpSpPr>
              <p:cNvPr id="354381" name="Group 77"/>
              <p:cNvGrpSpPr/>
              <p:nvPr/>
            </p:nvGrpSpPr>
            <p:grpSpPr bwMode="auto">
              <a:xfrm>
                <a:off x="1012131" y="3553173"/>
                <a:ext cx="957923" cy="660400"/>
                <a:chOff x="2949" y="196"/>
                <a:chExt cx="941" cy="598"/>
              </a:xfrm>
            </p:grpSpPr>
            <p:sp>
              <p:nvSpPr>
                <p:cNvPr id="354382" name="Oval 78"/>
                <p:cNvSpPr>
                  <a:spLocks noChangeArrowheads="1"/>
                </p:cNvSpPr>
                <p:nvPr/>
              </p:nvSpPr>
              <p:spPr bwMode="auto">
                <a:xfrm>
                  <a:off x="3168" y="196"/>
                  <a:ext cx="407" cy="162"/>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354383" name="Oval 79"/>
                <p:cNvSpPr>
                  <a:spLocks noChangeArrowheads="1"/>
                </p:cNvSpPr>
                <p:nvPr/>
              </p:nvSpPr>
              <p:spPr bwMode="auto">
                <a:xfrm rot="900000">
                  <a:off x="3512" y="252"/>
                  <a:ext cx="275" cy="131"/>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354384" name="Oval 80"/>
                <p:cNvSpPr>
                  <a:spLocks noChangeArrowheads="1"/>
                </p:cNvSpPr>
                <p:nvPr/>
              </p:nvSpPr>
              <p:spPr bwMode="auto">
                <a:xfrm rot="1500000">
                  <a:off x="3650" y="385"/>
                  <a:ext cx="240" cy="153"/>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354385" name="Oval 81"/>
                <p:cNvSpPr>
                  <a:spLocks noChangeArrowheads="1"/>
                </p:cNvSpPr>
                <p:nvPr/>
              </p:nvSpPr>
              <p:spPr bwMode="auto">
                <a:xfrm rot="20040000">
                  <a:off x="3573" y="537"/>
                  <a:ext cx="291" cy="189"/>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354386" name="Oval 82"/>
                <p:cNvSpPr>
                  <a:spLocks noChangeArrowheads="1"/>
                </p:cNvSpPr>
                <p:nvPr/>
              </p:nvSpPr>
              <p:spPr bwMode="auto">
                <a:xfrm>
                  <a:off x="3216" y="555"/>
                  <a:ext cx="471" cy="239"/>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354387" name="Oval 83"/>
                <p:cNvSpPr>
                  <a:spLocks noChangeArrowheads="1"/>
                </p:cNvSpPr>
                <p:nvPr/>
              </p:nvSpPr>
              <p:spPr bwMode="auto">
                <a:xfrm rot="1080000">
                  <a:off x="3023" y="555"/>
                  <a:ext cx="265"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354388" name="Oval 84"/>
                <p:cNvSpPr>
                  <a:spLocks noChangeArrowheads="1"/>
                </p:cNvSpPr>
                <p:nvPr/>
              </p:nvSpPr>
              <p:spPr bwMode="auto">
                <a:xfrm>
                  <a:off x="2949" y="432"/>
                  <a:ext cx="217"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354389" name="Oval 85"/>
                <p:cNvSpPr>
                  <a:spLocks noChangeArrowheads="1"/>
                </p:cNvSpPr>
                <p:nvPr/>
              </p:nvSpPr>
              <p:spPr bwMode="auto">
                <a:xfrm rot="19740000">
                  <a:off x="2984" y="310"/>
                  <a:ext cx="295"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354390" name="Freeform 86"/>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4391" name="Freeform 87"/>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4392" name="Freeform 88"/>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grpSp>
            <p:nvGrpSpPr>
              <p:cNvPr id="354393" name="Group 89"/>
              <p:cNvGrpSpPr/>
              <p:nvPr/>
            </p:nvGrpSpPr>
            <p:grpSpPr bwMode="auto">
              <a:xfrm>
                <a:off x="1249462" y="2079974"/>
                <a:ext cx="961363" cy="661987"/>
                <a:chOff x="2949" y="196"/>
                <a:chExt cx="941" cy="598"/>
              </a:xfrm>
            </p:grpSpPr>
            <p:sp>
              <p:nvSpPr>
                <p:cNvPr id="354394" name="Oval 90"/>
                <p:cNvSpPr>
                  <a:spLocks noChangeArrowheads="1"/>
                </p:cNvSpPr>
                <p:nvPr/>
              </p:nvSpPr>
              <p:spPr bwMode="auto">
                <a:xfrm>
                  <a:off x="3168" y="196"/>
                  <a:ext cx="407" cy="162"/>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354395" name="Oval 91"/>
                <p:cNvSpPr>
                  <a:spLocks noChangeArrowheads="1"/>
                </p:cNvSpPr>
                <p:nvPr/>
              </p:nvSpPr>
              <p:spPr bwMode="auto">
                <a:xfrm rot="900000">
                  <a:off x="3512" y="252"/>
                  <a:ext cx="275" cy="131"/>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354396" name="Oval 92"/>
                <p:cNvSpPr>
                  <a:spLocks noChangeArrowheads="1"/>
                </p:cNvSpPr>
                <p:nvPr/>
              </p:nvSpPr>
              <p:spPr bwMode="auto">
                <a:xfrm rot="1500000">
                  <a:off x="3650" y="385"/>
                  <a:ext cx="240" cy="153"/>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354397" name="Oval 93"/>
                <p:cNvSpPr>
                  <a:spLocks noChangeArrowheads="1"/>
                </p:cNvSpPr>
                <p:nvPr/>
              </p:nvSpPr>
              <p:spPr bwMode="auto">
                <a:xfrm rot="20040000">
                  <a:off x="3573" y="537"/>
                  <a:ext cx="291" cy="189"/>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354398" name="Oval 94"/>
                <p:cNvSpPr>
                  <a:spLocks noChangeArrowheads="1"/>
                </p:cNvSpPr>
                <p:nvPr/>
              </p:nvSpPr>
              <p:spPr bwMode="auto">
                <a:xfrm>
                  <a:off x="3216" y="555"/>
                  <a:ext cx="471" cy="239"/>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354399" name="Oval 95"/>
                <p:cNvSpPr>
                  <a:spLocks noChangeArrowheads="1"/>
                </p:cNvSpPr>
                <p:nvPr/>
              </p:nvSpPr>
              <p:spPr bwMode="auto">
                <a:xfrm rot="1080000">
                  <a:off x="3023" y="555"/>
                  <a:ext cx="265"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354400" name="Oval 96"/>
                <p:cNvSpPr>
                  <a:spLocks noChangeArrowheads="1"/>
                </p:cNvSpPr>
                <p:nvPr/>
              </p:nvSpPr>
              <p:spPr bwMode="auto">
                <a:xfrm>
                  <a:off x="2949" y="432"/>
                  <a:ext cx="217"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354401" name="Oval 97"/>
                <p:cNvSpPr>
                  <a:spLocks noChangeArrowheads="1"/>
                </p:cNvSpPr>
                <p:nvPr/>
              </p:nvSpPr>
              <p:spPr bwMode="auto">
                <a:xfrm rot="19740000">
                  <a:off x="2984" y="310"/>
                  <a:ext cx="295"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354402" name="Freeform 98"/>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4403" name="Freeform 99"/>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4404" name="Freeform 100"/>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354405" name="Text Box 101"/>
              <p:cNvSpPr txBox="1">
                <a:spLocks noChangeArrowheads="1"/>
              </p:cNvSpPr>
              <p:nvPr/>
            </p:nvSpPr>
            <p:spPr bwMode="auto">
              <a:xfrm>
                <a:off x="3504108" y="3669061"/>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网络</a:t>
                </a:r>
                <a:endParaRPr kumimoji="1" lang="zh-CN" altLang="en-US" sz="2000" b="1">
                  <a:solidFill>
                    <a:srgbClr val="000099"/>
                  </a:solidFill>
                  <a:latin typeface="+mn-lt"/>
                  <a:ea typeface="黑体" panose="02010609060101010101" pitchFamily="2" charset="-122"/>
                </a:endParaRPr>
              </a:p>
            </p:txBody>
          </p:sp>
          <p:sp>
            <p:nvSpPr>
              <p:cNvPr id="354406" name="Text Box 102"/>
              <p:cNvSpPr txBox="1">
                <a:spLocks noChangeArrowheads="1"/>
              </p:cNvSpPr>
              <p:nvPr/>
            </p:nvSpPr>
            <p:spPr bwMode="auto">
              <a:xfrm>
                <a:off x="2112797" y="3180111"/>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网络</a:t>
                </a:r>
                <a:endParaRPr kumimoji="1" lang="zh-CN" altLang="en-US" sz="2000" b="1">
                  <a:solidFill>
                    <a:srgbClr val="000099"/>
                  </a:solidFill>
                  <a:latin typeface="+mn-lt"/>
                  <a:ea typeface="黑体" panose="02010609060101010101" pitchFamily="2" charset="-122"/>
                </a:endParaRPr>
              </a:p>
            </p:txBody>
          </p:sp>
          <p:sp>
            <p:nvSpPr>
              <p:cNvPr id="354407" name="Text Box 103"/>
              <p:cNvSpPr txBox="1">
                <a:spLocks noChangeArrowheads="1"/>
              </p:cNvSpPr>
              <p:nvPr/>
            </p:nvSpPr>
            <p:spPr bwMode="auto">
              <a:xfrm>
                <a:off x="1103279" y="3683348"/>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网络</a:t>
                </a:r>
                <a:endParaRPr kumimoji="1" lang="zh-CN" altLang="en-US" sz="2000" b="1">
                  <a:solidFill>
                    <a:srgbClr val="000099"/>
                  </a:solidFill>
                  <a:latin typeface="+mn-lt"/>
                  <a:ea typeface="黑体" panose="02010609060101010101" pitchFamily="2" charset="-122"/>
                </a:endParaRPr>
              </a:p>
            </p:txBody>
          </p:sp>
          <p:sp>
            <p:nvSpPr>
              <p:cNvPr id="354408" name="Text Box 104"/>
              <p:cNvSpPr txBox="1">
                <a:spLocks noChangeArrowheads="1"/>
              </p:cNvSpPr>
              <p:nvPr/>
            </p:nvSpPr>
            <p:spPr bwMode="auto">
              <a:xfrm>
                <a:off x="3007090" y="2359374"/>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网络</a:t>
                </a:r>
                <a:endParaRPr kumimoji="1" lang="zh-CN" altLang="en-US" sz="2000" b="1">
                  <a:solidFill>
                    <a:srgbClr val="000099"/>
                  </a:solidFill>
                  <a:latin typeface="+mn-lt"/>
                  <a:ea typeface="黑体" panose="02010609060101010101" pitchFamily="2" charset="-122"/>
                </a:endParaRPr>
              </a:p>
            </p:txBody>
          </p:sp>
          <p:sp>
            <p:nvSpPr>
              <p:cNvPr id="354409" name="Text Box 105"/>
              <p:cNvSpPr txBox="1">
                <a:spLocks noChangeArrowheads="1"/>
              </p:cNvSpPr>
              <p:nvPr/>
            </p:nvSpPr>
            <p:spPr bwMode="auto">
              <a:xfrm>
                <a:off x="1319973" y="2179986"/>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网络</a:t>
                </a:r>
                <a:endParaRPr kumimoji="1" lang="zh-CN" altLang="en-US" sz="2000" b="1">
                  <a:solidFill>
                    <a:srgbClr val="000099"/>
                  </a:solidFill>
                  <a:latin typeface="+mn-lt"/>
                  <a:ea typeface="黑体" panose="02010609060101010101" pitchFamily="2" charset="-122"/>
                </a:endParaRPr>
              </a:p>
            </p:txBody>
          </p:sp>
          <p:sp>
            <p:nvSpPr>
              <p:cNvPr id="354410" name="Text Box 106"/>
              <p:cNvSpPr txBox="1">
                <a:spLocks noChangeArrowheads="1"/>
              </p:cNvSpPr>
              <p:nvPr/>
            </p:nvSpPr>
            <p:spPr bwMode="auto">
              <a:xfrm>
                <a:off x="1784648" y="5373216"/>
                <a:ext cx="188384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latin typeface="+mn-lt"/>
                    <a:ea typeface="黑体" panose="02010609060101010101" pitchFamily="2" charset="-122"/>
                  </a:rPr>
                  <a:t>(a) </a:t>
                </a:r>
                <a:r>
                  <a:rPr kumimoji="1" lang="zh-CN" altLang="en-US" sz="2400" dirty="0">
                    <a:latin typeface="+mn-lt"/>
                    <a:ea typeface="黑体" panose="02010609060101010101" pitchFamily="2" charset="-122"/>
                  </a:rPr>
                  <a:t>互连网络</a:t>
                </a:r>
                <a:endParaRPr kumimoji="1" lang="zh-CN" altLang="en-US" sz="2400" dirty="0">
                  <a:latin typeface="+mn-lt"/>
                  <a:ea typeface="黑体" panose="02010609060101010101" pitchFamily="2" charset="-122"/>
                </a:endParaRPr>
              </a:p>
            </p:txBody>
          </p:sp>
          <p:pic>
            <p:nvPicPr>
              <p:cNvPr id="354412" name="Picture 108"/>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71360" y="1489423"/>
                <a:ext cx="552053"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4413" name="Picture 10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91656" y="2448273"/>
                <a:ext cx="546894"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54419" name="Picture 115"/>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010529" y="4802535"/>
                <a:ext cx="553773"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4420" name="Picture 11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890943" y="4729510"/>
                <a:ext cx="552054"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4421" name="Picture 117"/>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71360" y="4729510"/>
                <a:ext cx="552053"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4422" name="Picture 118"/>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688927" y="1268760"/>
                <a:ext cx="555493"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4424" name="Picture 120"/>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051002" y="4656486"/>
                <a:ext cx="553773"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4425" name="Picture 121"/>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971891" y="1564036"/>
                <a:ext cx="552054"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4426" name="Picture 12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84227" y="3184873"/>
                <a:ext cx="546894"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54427" name="Picture 12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91062" y="2889599"/>
                <a:ext cx="546894"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54428" name="Picture 12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31715" y="3773836"/>
                <a:ext cx="546894" cy="33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54429" name="Picture 12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0529" y="2889599"/>
                <a:ext cx="546894"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54430" name="Text Box 126"/>
              <p:cNvSpPr txBox="1">
                <a:spLocks noChangeArrowheads="1"/>
              </p:cNvSpPr>
              <p:nvPr/>
            </p:nvSpPr>
            <p:spPr bwMode="auto">
              <a:xfrm>
                <a:off x="1588260" y="1332261"/>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路由器</a:t>
                </a:r>
                <a:endParaRPr kumimoji="1" lang="zh-CN" altLang="en-US" sz="2000" b="1">
                  <a:solidFill>
                    <a:srgbClr val="000099"/>
                  </a:solidFill>
                  <a:latin typeface="+mn-lt"/>
                  <a:ea typeface="黑体" panose="02010609060101010101" pitchFamily="2" charset="-122"/>
                </a:endParaRPr>
              </a:p>
            </p:txBody>
          </p:sp>
          <p:sp>
            <p:nvSpPr>
              <p:cNvPr id="354431" name="Line 127"/>
              <p:cNvSpPr>
                <a:spLocks noChangeShapeType="1"/>
              </p:cNvSpPr>
              <p:nvPr/>
            </p:nvSpPr>
            <p:spPr bwMode="auto">
              <a:xfrm>
                <a:off x="2131714" y="1784699"/>
                <a:ext cx="398992" cy="663575"/>
              </a:xfrm>
              <a:prstGeom prst="line">
                <a:avLst/>
              </a:prstGeom>
              <a:noFill/>
              <a:ln w="28575">
                <a:solidFill>
                  <a:srgbClr val="333399"/>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grpSp>
          <p:nvGrpSpPr>
            <p:cNvPr id="3" name="组合 2"/>
            <p:cNvGrpSpPr/>
            <p:nvPr/>
          </p:nvGrpSpPr>
          <p:grpSpPr>
            <a:xfrm>
              <a:off x="5575044" y="1268760"/>
              <a:ext cx="4000236" cy="4566121"/>
              <a:chOff x="5575044" y="1268760"/>
              <a:chExt cx="4000236" cy="4566121"/>
            </a:xfrm>
          </p:grpSpPr>
          <p:sp>
            <p:nvSpPr>
              <p:cNvPr id="354309" name="Line 5"/>
              <p:cNvSpPr>
                <a:spLocks noChangeShapeType="1"/>
              </p:cNvSpPr>
              <p:nvPr/>
            </p:nvSpPr>
            <p:spPr bwMode="auto">
              <a:xfrm>
                <a:off x="7814213" y="1710085"/>
                <a:ext cx="80831" cy="738188"/>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354310" name="Line 6"/>
              <p:cNvSpPr>
                <a:spLocks noChangeShapeType="1"/>
              </p:cNvSpPr>
              <p:nvPr/>
            </p:nvSpPr>
            <p:spPr bwMode="auto">
              <a:xfrm flipH="1" flipV="1">
                <a:off x="6720425" y="4140549"/>
                <a:ext cx="295804" cy="674687"/>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354311" name="Line 7"/>
              <p:cNvSpPr>
                <a:spLocks noChangeShapeType="1"/>
              </p:cNvSpPr>
              <p:nvPr/>
            </p:nvSpPr>
            <p:spPr bwMode="auto">
              <a:xfrm>
                <a:off x="6054866" y="1857724"/>
                <a:ext cx="479821" cy="663575"/>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354312" name="Line 8"/>
              <p:cNvSpPr>
                <a:spLocks noChangeShapeType="1"/>
              </p:cNvSpPr>
              <p:nvPr/>
            </p:nvSpPr>
            <p:spPr bwMode="auto">
              <a:xfrm flipH="1">
                <a:off x="8536525" y="1932335"/>
                <a:ext cx="638043" cy="661988"/>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354313" name="Line 9"/>
              <p:cNvSpPr>
                <a:spLocks noChangeShapeType="1"/>
              </p:cNvSpPr>
              <p:nvPr/>
            </p:nvSpPr>
            <p:spPr bwMode="auto">
              <a:xfrm flipV="1">
                <a:off x="5894926" y="4065936"/>
                <a:ext cx="479822" cy="811213"/>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354314" name="Line 10"/>
              <p:cNvSpPr>
                <a:spLocks noChangeShapeType="1"/>
              </p:cNvSpPr>
              <p:nvPr/>
            </p:nvSpPr>
            <p:spPr bwMode="auto">
              <a:xfrm flipH="1" flipV="1">
                <a:off x="7975873" y="4140549"/>
                <a:ext cx="159941" cy="809625"/>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354315" name="Line 11"/>
              <p:cNvSpPr>
                <a:spLocks noChangeShapeType="1"/>
              </p:cNvSpPr>
              <p:nvPr/>
            </p:nvSpPr>
            <p:spPr bwMode="auto">
              <a:xfrm flipH="1" flipV="1">
                <a:off x="8775576" y="4065935"/>
                <a:ext cx="398992" cy="73660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354411" name="Text Box 107"/>
              <p:cNvSpPr txBox="1">
                <a:spLocks noChangeArrowheads="1"/>
              </p:cNvSpPr>
              <p:nvPr/>
            </p:nvSpPr>
            <p:spPr bwMode="auto">
              <a:xfrm>
                <a:off x="6532968" y="5373216"/>
                <a:ext cx="25186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latin typeface="+mn-lt"/>
                    <a:ea typeface="黑体" panose="02010609060101010101" pitchFamily="2" charset="-122"/>
                  </a:rPr>
                  <a:t>(b) </a:t>
                </a:r>
                <a:r>
                  <a:rPr kumimoji="1" lang="zh-CN" altLang="en-US" sz="2400" dirty="0">
                    <a:latin typeface="+mn-lt"/>
                    <a:ea typeface="黑体" panose="02010609060101010101" pitchFamily="2" charset="-122"/>
                  </a:rPr>
                  <a:t>虚拟互连网络</a:t>
                </a:r>
                <a:endParaRPr kumimoji="1" lang="zh-CN" altLang="en-US" sz="2400" dirty="0">
                  <a:latin typeface="+mn-lt"/>
                  <a:ea typeface="黑体" panose="02010609060101010101" pitchFamily="2" charset="-122"/>
                </a:endParaRPr>
              </a:p>
            </p:txBody>
          </p:sp>
          <p:pic>
            <p:nvPicPr>
              <p:cNvPr id="354414" name="Picture 110"/>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895043" y="4877148"/>
                <a:ext cx="552053" cy="512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4415" name="Picture 111"/>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933797" y="1564036"/>
                <a:ext cx="555492"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4416" name="Picture 11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694629" y="4729510"/>
                <a:ext cx="553773"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4417" name="Picture 11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75044" y="4729510"/>
                <a:ext cx="553773"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4418" name="Picture 11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733265" y="1489423"/>
                <a:ext cx="555493"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4423" name="Picture 1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933797" y="4656486"/>
                <a:ext cx="555492"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4432" name="Picture 128"/>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575162" y="1268760"/>
                <a:ext cx="553773"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54433" name="Group 129"/>
              <p:cNvGrpSpPr/>
              <p:nvPr/>
            </p:nvGrpSpPr>
            <p:grpSpPr bwMode="auto">
              <a:xfrm>
                <a:off x="5597402" y="2200623"/>
                <a:ext cx="3977878" cy="2381250"/>
                <a:chOff x="3134" y="1375"/>
                <a:chExt cx="2386" cy="1553"/>
              </a:xfrm>
            </p:grpSpPr>
            <p:sp>
              <p:nvSpPr>
                <p:cNvPr id="354434" name="Oval 130"/>
                <p:cNvSpPr>
                  <a:spLocks noChangeArrowheads="1"/>
                </p:cNvSpPr>
                <p:nvPr/>
              </p:nvSpPr>
              <p:spPr bwMode="auto">
                <a:xfrm>
                  <a:off x="3959" y="1375"/>
                  <a:ext cx="1026" cy="628"/>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354435" name="Oval 131"/>
                <p:cNvSpPr>
                  <a:spLocks noChangeArrowheads="1"/>
                </p:cNvSpPr>
                <p:nvPr/>
              </p:nvSpPr>
              <p:spPr bwMode="auto">
                <a:xfrm>
                  <a:off x="3380" y="1548"/>
                  <a:ext cx="781" cy="627"/>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354436" name="Oval 132"/>
                <p:cNvSpPr>
                  <a:spLocks noChangeArrowheads="1"/>
                </p:cNvSpPr>
                <p:nvPr/>
              </p:nvSpPr>
              <p:spPr bwMode="auto">
                <a:xfrm>
                  <a:off x="3134" y="1940"/>
                  <a:ext cx="521" cy="502"/>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354437" name="Oval 133"/>
                <p:cNvSpPr>
                  <a:spLocks noChangeArrowheads="1"/>
                </p:cNvSpPr>
                <p:nvPr/>
              </p:nvSpPr>
              <p:spPr bwMode="auto">
                <a:xfrm>
                  <a:off x="3293" y="2175"/>
                  <a:ext cx="796" cy="549"/>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354438" name="Oval 134"/>
                <p:cNvSpPr>
                  <a:spLocks noChangeArrowheads="1"/>
                </p:cNvSpPr>
                <p:nvPr/>
              </p:nvSpPr>
              <p:spPr bwMode="auto">
                <a:xfrm>
                  <a:off x="3872" y="2269"/>
                  <a:ext cx="1200" cy="659"/>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354439" name="Oval 135"/>
                <p:cNvSpPr>
                  <a:spLocks noChangeArrowheads="1"/>
                </p:cNvSpPr>
                <p:nvPr/>
              </p:nvSpPr>
              <p:spPr bwMode="auto">
                <a:xfrm>
                  <a:off x="4653" y="1564"/>
                  <a:ext cx="751"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354440" name="Oval 136"/>
                <p:cNvSpPr>
                  <a:spLocks noChangeArrowheads="1"/>
                </p:cNvSpPr>
                <p:nvPr/>
              </p:nvSpPr>
              <p:spPr bwMode="auto">
                <a:xfrm>
                  <a:off x="4768" y="1893"/>
                  <a:ext cx="752"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354441" name="Oval 137"/>
                <p:cNvSpPr>
                  <a:spLocks noChangeArrowheads="1"/>
                </p:cNvSpPr>
                <p:nvPr/>
              </p:nvSpPr>
              <p:spPr bwMode="auto">
                <a:xfrm>
                  <a:off x="4696" y="2003"/>
                  <a:ext cx="752"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354442" name="Oval 138"/>
                <p:cNvSpPr>
                  <a:spLocks noChangeArrowheads="1"/>
                </p:cNvSpPr>
                <p:nvPr/>
              </p:nvSpPr>
              <p:spPr bwMode="auto">
                <a:xfrm>
                  <a:off x="3568" y="1752"/>
                  <a:ext cx="1547"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sp>
            <p:nvSpPr>
              <p:cNvPr id="354443" name="Oval 139"/>
              <p:cNvSpPr>
                <a:spLocks noChangeArrowheads="1"/>
              </p:cNvSpPr>
              <p:nvPr/>
            </p:nvSpPr>
            <p:spPr bwMode="auto">
              <a:xfrm>
                <a:off x="6949158" y="2152999"/>
                <a:ext cx="1711192" cy="962025"/>
              </a:xfrm>
              <a:prstGeom prst="ellipse">
                <a:avLst/>
              </a:prstGeom>
              <a:solidFill>
                <a:srgbClr val="EAEAE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354444" name="Oval 140"/>
              <p:cNvSpPr>
                <a:spLocks noChangeArrowheads="1"/>
              </p:cNvSpPr>
              <p:nvPr/>
            </p:nvSpPr>
            <p:spPr bwMode="auto">
              <a:xfrm>
                <a:off x="5984355" y="2419699"/>
                <a:ext cx="1303602" cy="960437"/>
              </a:xfrm>
              <a:prstGeom prst="ellipse">
                <a:avLst/>
              </a:prstGeom>
              <a:solidFill>
                <a:srgbClr val="EAEAE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354445" name="Oval 141"/>
              <p:cNvSpPr>
                <a:spLocks noChangeArrowheads="1"/>
              </p:cNvSpPr>
              <p:nvPr/>
            </p:nvSpPr>
            <p:spPr bwMode="auto">
              <a:xfrm>
                <a:off x="5575044" y="3018185"/>
                <a:ext cx="866775" cy="769938"/>
              </a:xfrm>
              <a:prstGeom prst="ellipse">
                <a:avLst/>
              </a:prstGeom>
              <a:solidFill>
                <a:srgbClr val="EAEAE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354446" name="Oval 142"/>
              <p:cNvSpPr>
                <a:spLocks noChangeArrowheads="1"/>
              </p:cNvSpPr>
              <p:nvPr/>
            </p:nvSpPr>
            <p:spPr bwMode="auto">
              <a:xfrm>
                <a:off x="5839892" y="3380136"/>
                <a:ext cx="1324240" cy="841375"/>
              </a:xfrm>
              <a:prstGeom prst="ellipse">
                <a:avLst/>
              </a:prstGeom>
              <a:solidFill>
                <a:srgbClr val="EAEAE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354447" name="Oval 143"/>
              <p:cNvSpPr>
                <a:spLocks noChangeArrowheads="1"/>
              </p:cNvSpPr>
              <p:nvPr/>
            </p:nvSpPr>
            <p:spPr bwMode="auto">
              <a:xfrm>
                <a:off x="6802975" y="3524599"/>
                <a:ext cx="2000118" cy="1011237"/>
              </a:xfrm>
              <a:prstGeom prst="ellipse">
                <a:avLst/>
              </a:prstGeom>
              <a:solidFill>
                <a:srgbClr val="EAEAE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354448" name="Oval 144"/>
              <p:cNvSpPr>
                <a:spLocks noChangeArrowheads="1"/>
              </p:cNvSpPr>
              <p:nvPr/>
            </p:nvSpPr>
            <p:spPr bwMode="auto">
              <a:xfrm>
                <a:off x="8106577" y="2441924"/>
                <a:ext cx="1252008" cy="744537"/>
              </a:xfrm>
              <a:prstGeom prst="ellipse">
                <a:avLst/>
              </a:prstGeom>
              <a:solidFill>
                <a:srgbClr val="EAEAE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354449" name="Oval 145"/>
              <p:cNvSpPr>
                <a:spLocks noChangeArrowheads="1"/>
              </p:cNvSpPr>
              <p:nvPr/>
            </p:nvSpPr>
            <p:spPr bwMode="auto">
              <a:xfrm>
                <a:off x="8299194" y="2946748"/>
                <a:ext cx="1252008" cy="747712"/>
              </a:xfrm>
              <a:prstGeom prst="ellipse">
                <a:avLst/>
              </a:prstGeom>
              <a:solidFill>
                <a:srgbClr val="EAEAE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354450" name="Oval 146"/>
              <p:cNvSpPr>
                <a:spLocks noChangeArrowheads="1"/>
              </p:cNvSpPr>
              <p:nvPr/>
            </p:nvSpPr>
            <p:spPr bwMode="auto">
              <a:xfrm>
                <a:off x="8177089" y="3115024"/>
                <a:ext cx="1253728" cy="1252537"/>
              </a:xfrm>
              <a:prstGeom prst="ellipse">
                <a:avLst/>
              </a:prstGeom>
              <a:solidFill>
                <a:srgbClr val="EAEAE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354451" name="Oval 147"/>
              <p:cNvSpPr>
                <a:spLocks noChangeArrowheads="1"/>
              </p:cNvSpPr>
              <p:nvPr/>
            </p:nvSpPr>
            <p:spPr bwMode="auto">
              <a:xfrm>
                <a:off x="6299076" y="2729260"/>
                <a:ext cx="2577967" cy="1250950"/>
              </a:xfrm>
              <a:prstGeom prst="ellipse">
                <a:avLst/>
              </a:prstGeom>
              <a:solidFill>
                <a:srgbClr val="EAEAE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354452" name="Text Box 148"/>
              <p:cNvSpPr txBox="1">
                <a:spLocks noChangeArrowheads="1"/>
              </p:cNvSpPr>
              <p:nvPr/>
            </p:nvSpPr>
            <p:spPr bwMode="auto">
              <a:xfrm>
                <a:off x="6434474" y="2957861"/>
                <a:ext cx="221086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2400" b="1" dirty="0">
                    <a:solidFill>
                      <a:srgbClr val="000099"/>
                    </a:solidFill>
                    <a:latin typeface="+mn-lt"/>
                    <a:ea typeface="黑体" panose="02010609060101010101" pitchFamily="2" charset="-122"/>
                  </a:rPr>
                  <a:t>  </a:t>
                </a:r>
                <a:r>
                  <a:rPr kumimoji="1" lang="zh-CN" altLang="en-US" sz="2400" b="1" dirty="0">
                    <a:solidFill>
                      <a:srgbClr val="000099"/>
                    </a:solidFill>
                    <a:latin typeface="+mn-lt"/>
                    <a:ea typeface="黑体" panose="02010609060101010101" pitchFamily="2" charset="-122"/>
                  </a:rPr>
                  <a:t>虚拟互连网络</a:t>
                </a:r>
                <a:endParaRPr kumimoji="1" lang="zh-CN" altLang="en-US" sz="2400" b="1" dirty="0">
                  <a:solidFill>
                    <a:srgbClr val="000099"/>
                  </a:solidFill>
                  <a:latin typeface="+mn-lt"/>
                  <a:ea typeface="黑体" panose="02010609060101010101" pitchFamily="2" charset="-122"/>
                </a:endParaRPr>
              </a:p>
              <a:p>
                <a:pPr algn="ctr"/>
                <a:r>
                  <a:rPr kumimoji="1" lang="zh-CN" altLang="en-US" sz="2400" b="1" dirty="0">
                    <a:solidFill>
                      <a:srgbClr val="000099"/>
                    </a:solidFill>
                    <a:latin typeface="+mn-lt"/>
                    <a:ea typeface="黑体" panose="02010609060101010101" pitchFamily="2" charset="-122"/>
                  </a:rPr>
                  <a:t>（互联网）</a:t>
                </a:r>
                <a:endParaRPr kumimoji="1" lang="zh-CN" altLang="en-US" sz="2400" b="1" dirty="0">
                  <a:solidFill>
                    <a:srgbClr val="000099"/>
                  </a:solidFill>
                  <a:latin typeface="+mn-lt"/>
                  <a:ea typeface="黑体" panose="02010609060101010101" pitchFamily="2" charset="-122"/>
                </a:endParaRPr>
              </a:p>
            </p:txBody>
          </p:sp>
        </p:grpSp>
      </p:grpSp>
      <p:sp>
        <p:nvSpPr>
          <p:cNvPr id="2" name="矩形 1"/>
          <p:cNvSpPr/>
          <p:nvPr/>
        </p:nvSpPr>
        <p:spPr>
          <a:xfrm>
            <a:off x="3728863" y="5805264"/>
            <a:ext cx="2805823" cy="461665"/>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en-US" altLang="zh-CN" sz="2400" b="1" dirty="0">
                <a:latin typeface="+mn-lt"/>
                <a:ea typeface="黑体" panose="02010609060101010101" pitchFamily="2" charset="-122"/>
              </a:rPr>
              <a:t>IP </a:t>
            </a:r>
            <a:r>
              <a:rPr kumimoji="1" lang="zh-CN" altLang="zh-CN" sz="2400" b="1" dirty="0">
                <a:latin typeface="+mn-lt"/>
                <a:ea typeface="黑体" panose="02010609060101010101" pitchFamily="2" charset="-122"/>
              </a:rPr>
              <a:t>网的概念</a:t>
            </a:r>
            <a:endParaRPr kumimoji="1" lang="zh-CN" altLang="en-US" sz="2400" b="1" dirty="0">
              <a:latin typeface="+mn-lt"/>
              <a:ea typeface="黑体" panose="02010609060101010101" pitchFamily="2" charset="-122"/>
            </a:endParaRPr>
          </a:p>
        </p:txBody>
      </p:sp>
      <p:sp>
        <p:nvSpPr>
          <p:cNvPr id="7" name="灯片编号占位符 6"/>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6" name="圆角矩形 5"/>
          <p:cNvSpPr/>
          <p:nvPr/>
        </p:nvSpPr>
        <p:spPr>
          <a:xfrm>
            <a:off x="391795" y="342900"/>
            <a:ext cx="9551670" cy="7632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7" name="图片 6" descr="20180082"/>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593090" y="342900"/>
            <a:ext cx="763270" cy="763270"/>
          </a:xfrm>
          <a:prstGeom prst="rect">
            <a:avLst/>
          </a:prstGeom>
        </p:spPr>
      </p:pic>
      <p:sp>
        <p:nvSpPr>
          <p:cNvPr id="8" name="矩形 7"/>
          <p:cNvSpPr/>
          <p:nvPr/>
        </p:nvSpPr>
        <p:spPr>
          <a:xfrm>
            <a:off x="455295" y="395605"/>
            <a:ext cx="137795" cy="78359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316" name="文本框 1"/>
          <p:cNvSpPr txBox="1"/>
          <p:nvPr/>
        </p:nvSpPr>
        <p:spPr>
          <a:xfrm>
            <a:off x="1356360" y="463550"/>
            <a:ext cx="7770813" cy="521970"/>
          </a:xfrm>
          <a:prstGeom prst="rect">
            <a:avLst/>
          </a:prstGeom>
          <a:noFill/>
          <a:ln w="9525">
            <a:noFill/>
          </a:ln>
        </p:spPr>
        <p:txBody>
          <a:bodyPr anchor="t">
            <a:spAutoFit/>
          </a:bodyPr>
          <a:p>
            <a:r>
              <a:rPr lang="zh-CN" altLang="en-US" sz="2800" b="1" dirty="0">
                <a:solidFill>
                  <a:schemeClr val="bg1"/>
                </a:solidFill>
                <a:latin typeface="造字工房言宋体" charset="-122"/>
                <a:ea typeface="造字工房言宋体" charset="-122"/>
                <a:sym typeface="Arial" panose="020B0604020202020204" pitchFamily="34" charset="0"/>
              </a:rPr>
              <a:t>第</a:t>
            </a:r>
            <a:r>
              <a:rPr lang="en-US" altLang="zh-CN" sz="2800" b="1" dirty="0">
                <a:solidFill>
                  <a:schemeClr val="bg1"/>
                </a:solidFill>
                <a:latin typeface="造字工房言宋体" charset="-122"/>
                <a:ea typeface="造字工房言宋体" charset="-122"/>
                <a:sym typeface="Arial" panose="020B0604020202020204" pitchFamily="34" charset="0"/>
              </a:rPr>
              <a:t>4</a:t>
            </a:r>
            <a:r>
              <a:rPr lang="zh-CN" altLang="en-US" sz="2800" b="1" dirty="0">
                <a:solidFill>
                  <a:schemeClr val="bg1"/>
                </a:solidFill>
                <a:latin typeface="造字工房言宋体" charset="-122"/>
                <a:ea typeface="造字工房言宋体" charset="-122"/>
                <a:sym typeface="Arial" panose="020B0604020202020204" pitchFamily="34" charset="0"/>
              </a:rPr>
              <a:t>章   </a:t>
            </a:r>
            <a:r>
              <a:rPr lang="zh-CN" altLang="en-US" sz="2800" b="1" dirty="0">
                <a:solidFill>
                  <a:schemeClr val="bg1"/>
                </a:solidFill>
                <a:latin typeface="造字工房言宋体" charset="-122"/>
                <a:ea typeface="造字工房言宋体" charset="-122"/>
                <a:sym typeface="Arial" panose="020B0604020202020204" pitchFamily="34" charset="0"/>
              </a:rPr>
              <a:t>网络层</a:t>
            </a:r>
            <a:endParaRPr lang="zh-CN" altLang="en-US" sz="2800" b="1" dirty="0">
              <a:solidFill>
                <a:schemeClr val="bg1"/>
              </a:solidFill>
              <a:latin typeface="造字工房言宋体" charset="-122"/>
              <a:ea typeface="造字工房言宋体" charset="-122"/>
              <a:sym typeface="Arial" panose="020B0604020202020204" pitchFamily="34" charset="0"/>
            </a:endParaRPr>
          </a:p>
        </p:txBody>
      </p:sp>
      <p:grpSp>
        <p:nvGrpSpPr>
          <p:cNvPr id="12" name="组合 11"/>
          <p:cNvGrpSpPr/>
          <p:nvPr/>
        </p:nvGrpSpPr>
        <p:grpSpPr>
          <a:xfrm>
            <a:off x="865352" y="1640801"/>
            <a:ext cx="5477156" cy="3599179"/>
            <a:chOff x="6864" y="4869"/>
            <a:chExt cx="7426" cy="3897"/>
          </a:xfrm>
        </p:grpSpPr>
        <p:cxnSp>
          <p:nvCxnSpPr>
            <p:cNvPr id="47" name="直接连接符 46"/>
            <p:cNvCxnSpPr/>
            <p:nvPr>
              <p:custDataLst>
                <p:tags r:id="rId3"/>
              </p:custDataLst>
            </p:nvPr>
          </p:nvCxnSpPr>
          <p:spPr>
            <a:xfrm>
              <a:off x="10435" y="5468"/>
              <a:ext cx="491" cy="0"/>
            </a:xfrm>
            <a:prstGeom prst="line">
              <a:avLst/>
            </a:prstGeom>
            <a:ln w="25400">
              <a:prstDash val="sysDash"/>
            </a:ln>
          </p:spPr>
          <p:style>
            <a:lnRef idx="1">
              <a:srgbClr val="1F74AD"/>
            </a:lnRef>
            <a:fillRef idx="0">
              <a:srgbClr val="1F74AD"/>
            </a:fillRef>
            <a:effectRef idx="0">
              <a:srgbClr val="1F74AD"/>
            </a:effectRef>
            <a:fontRef idx="minor">
              <a:srgbClr val="000000"/>
            </a:fontRef>
          </p:style>
        </p:cxnSp>
        <p:cxnSp>
          <p:nvCxnSpPr>
            <p:cNvPr id="48" name="直接连接符 47"/>
            <p:cNvCxnSpPr/>
            <p:nvPr>
              <p:custDataLst>
                <p:tags r:id="rId4"/>
              </p:custDataLst>
            </p:nvPr>
          </p:nvCxnSpPr>
          <p:spPr>
            <a:xfrm>
              <a:off x="10435" y="6141"/>
              <a:ext cx="491" cy="0"/>
            </a:xfrm>
            <a:prstGeom prst="line">
              <a:avLst/>
            </a:prstGeom>
            <a:ln w="25400">
              <a:prstDash val="sysDash"/>
            </a:ln>
          </p:spPr>
          <p:style>
            <a:lnRef idx="1">
              <a:srgbClr val="1F74AD"/>
            </a:lnRef>
            <a:fillRef idx="0">
              <a:srgbClr val="1F74AD"/>
            </a:fillRef>
            <a:effectRef idx="0">
              <a:srgbClr val="1F74AD"/>
            </a:effectRef>
            <a:fontRef idx="minor">
              <a:srgbClr val="000000"/>
            </a:fontRef>
          </p:style>
        </p:cxnSp>
        <p:cxnSp>
          <p:nvCxnSpPr>
            <p:cNvPr id="49" name="直接连接符 48"/>
            <p:cNvCxnSpPr/>
            <p:nvPr>
              <p:custDataLst>
                <p:tags r:id="rId5"/>
              </p:custDataLst>
            </p:nvPr>
          </p:nvCxnSpPr>
          <p:spPr>
            <a:xfrm>
              <a:off x="10435" y="6815"/>
              <a:ext cx="491" cy="0"/>
            </a:xfrm>
            <a:prstGeom prst="line">
              <a:avLst/>
            </a:prstGeom>
            <a:ln w="25400">
              <a:prstDash val="sysDash"/>
            </a:ln>
          </p:spPr>
          <p:style>
            <a:lnRef idx="1">
              <a:srgbClr val="1F74AD"/>
            </a:lnRef>
            <a:fillRef idx="0">
              <a:srgbClr val="1F74AD"/>
            </a:fillRef>
            <a:effectRef idx="0">
              <a:srgbClr val="1F74AD"/>
            </a:effectRef>
            <a:fontRef idx="minor">
              <a:srgbClr val="000000"/>
            </a:fontRef>
          </p:style>
        </p:cxnSp>
        <p:cxnSp>
          <p:nvCxnSpPr>
            <p:cNvPr id="50" name="直接连接符 49"/>
            <p:cNvCxnSpPr/>
            <p:nvPr>
              <p:custDataLst>
                <p:tags r:id="rId6"/>
              </p:custDataLst>
            </p:nvPr>
          </p:nvCxnSpPr>
          <p:spPr>
            <a:xfrm>
              <a:off x="10435" y="7489"/>
              <a:ext cx="491" cy="0"/>
            </a:xfrm>
            <a:prstGeom prst="line">
              <a:avLst/>
            </a:prstGeom>
            <a:ln w="25400">
              <a:prstDash val="sysDash"/>
            </a:ln>
          </p:spPr>
          <p:style>
            <a:lnRef idx="1">
              <a:srgbClr val="1F74AD"/>
            </a:lnRef>
            <a:fillRef idx="0">
              <a:srgbClr val="1F74AD"/>
            </a:fillRef>
            <a:effectRef idx="0">
              <a:srgbClr val="1F74AD"/>
            </a:effectRef>
            <a:fontRef idx="minor">
              <a:srgbClr val="000000"/>
            </a:fontRef>
          </p:style>
        </p:cxnSp>
        <p:cxnSp>
          <p:nvCxnSpPr>
            <p:cNvPr id="51" name="直接连接符 50"/>
            <p:cNvCxnSpPr/>
            <p:nvPr>
              <p:custDataLst>
                <p:tags r:id="rId7"/>
              </p:custDataLst>
            </p:nvPr>
          </p:nvCxnSpPr>
          <p:spPr>
            <a:xfrm>
              <a:off x="10435" y="8163"/>
              <a:ext cx="491" cy="0"/>
            </a:xfrm>
            <a:prstGeom prst="line">
              <a:avLst/>
            </a:prstGeom>
            <a:ln w="25400">
              <a:prstDash val="sysDash"/>
            </a:ln>
          </p:spPr>
          <p:style>
            <a:lnRef idx="1">
              <a:srgbClr val="1F74AD"/>
            </a:lnRef>
            <a:fillRef idx="0">
              <a:srgbClr val="1F74AD"/>
            </a:fillRef>
            <a:effectRef idx="0">
              <a:srgbClr val="1F74AD"/>
            </a:effectRef>
            <a:fontRef idx="minor">
              <a:srgbClr val="000000"/>
            </a:fontRef>
          </p:style>
        </p:cxnSp>
        <p:sp>
          <p:nvSpPr>
            <p:cNvPr id="53" name="矩形 52"/>
            <p:cNvSpPr/>
            <p:nvPr>
              <p:custDataLst>
                <p:tags r:id="rId8"/>
              </p:custDataLst>
            </p:nvPr>
          </p:nvSpPr>
          <p:spPr>
            <a:xfrm>
              <a:off x="6864" y="4869"/>
              <a:ext cx="3788" cy="3897"/>
            </a:xfrm>
            <a:prstGeom prst="rect">
              <a:avLst/>
            </a:prstGeom>
            <a:solidFill>
              <a:sysClr val="window" lastClr="FFFFFF">
                <a:lumMod val="95000"/>
              </a:sysClr>
            </a:solidFill>
          </p:spPr>
          <p:txBody>
            <a:bodyPr rot="0" spcFirstLastPara="0" vertOverflow="overflow" horzOverflow="overflow" vert="horz" wrap="square" lIns="91440" tIns="45720" rIns="396000" bIns="45720" numCol="1" spcCol="0" rtlCol="0" fromWordArt="0" anchor="ctr" anchorCtr="0" forceAA="0" compatLnSpc="1">
              <a:noAutofit/>
            </a:bodyPr>
            <a:p>
              <a:pPr algn="ctr">
                <a:lnSpc>
                  <a:spcPct val="120000"/>
                </a:lnSpc>
              </a:pPr>
              <a:endParaRPr lang="da-DK" altLang="zh-CN" sz="2400" dirty="0">
                <a:solidFill>
                  <a:schemeClr val="bg1"/>
                </a:solidFill>
                <a:latin typeface="造字工房言宋体" charset="-122"/>
                <a:ea typeface="造字工房言宋体" charset="-122"/>
                <a:sym typeface="Arial" panose="020B0604020202020204" pitchFamily="34" charset="0"/>
              </a:endParaRPr>
            </a:p>
          </p:txBody>
        </p:sp>
        <p:sp>
          <p:nvSpPr>
            <p:cNvPr id="55" name="任意多边形 64"/>
            <p:cNvSpPr/>
            <p:nvPr>
              <p:custDataLst>
                <p:tags r:id="rId9"/>
              </p:custDataLst>
            </p:nvPr>
          </p:nvSpPr>
          <p:spPr>
            <a:xfrm>
              <a:off x="6864" y="4874"/>
              <a:ext cx="173" cy="173"/>
            </a:xfrm>
            <a:custGeom>
              <a:avLst/>
              <a:gdLst>
                <a:gd name="connsiteX0" fmla="*/ 0 w 192533"/>
                <a:gd name="connsiteY0" fmla="*/ 0 h 192533"/>
                <a:gd name="connsiteX1" fmla="*/ 192533 w 192533"/>
                <a:gd name="connsiteY1" fmla="*/ 0 h 192533"/>
                <a:gd name="connsiteX2" fmla="*/ 158303 w 192533"/>
                <a:gd name="connsiteY2" fmla="*/ 34230 h 192533"/>
                <a:gd name="connsiteX3" fmla="*/ 34230 w 192533"/>
                <a:gd name="connsiteY3" fmla="*/ 34230 h 192533"/>
                <a:gd name="connsiteX4" fmla="*/ 34230 w 192533"/>
                <a:gd name="connsiteY4" fmla="*/ 158303 h 192533"/>
                <a:gd name="connsiteX5" fmla="*/ 0 w 192533"/>
                <a:gd name="connsiteY5" fmla="*/ 192533 h 192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533" h="192533">
                  <a:moveTo>
                    <a:pt x="0" y="0"/>
                  </a:moveTo>
                  <a:lnTo>
                    <a:pt x="192533" y="0"/>
                  </a:lnTo>
                  <a:lnTo>
                    <a:pt x="158303" y="34230"/>
                  </a:lnTo>
                  <a:lnTo>
                    <a:pt x="34230" y="34230"/>
                  </a:lnTo>
                  <a:lnTo>
                    <a:pt x="34230" y="158303"/>
                  </a:lnTo>
                  <a:lnTo>
                    <a:pt x="0" y="192533"/>
                  </a:lnTo>
                  <a:close/>
                </a:path>
              </a:pathLst>
            </a:custGeom>
            <a:solidFill>
              <a:sysClr val="window" lastClr="FFFFFF">
                <a:lumMod val="85000"/>
              </a:sysClr>
            </a:solidFill>
          </p:spPr>
          <p:txBody>
            <a:bodyPr rot="0" spcFirstLastPara="0" vertOverflow="overflow" horzOverflow="overflow" vert="horz" wrap="square" lIns="91440" tIns="45720" rIns="91440" bIns="45720" numCol="1" spcCol="0" rtlCol="0" fromWordArt="0" anchor="ctr" anchorCtr="0" forceAA="0" compatLnSpc="1">
              <a:normAutofit/>
            </a:bodyPr>
            <a:p>
              <a:pPr algn="just">
                <a:lnSpc>
                  <a:spcPct val="140000"/>
                </a:lnSpc>
              </a:pPr>
              <a:endParaRPr lang="zh-CN" altLang="en-US" sz="2400" dirty="0" err="1">
                <a:solidFill>
                  <a:schemeClr val="bg1"/>
                </a:solidFill>
                <a:latin typeface="造字工房言宋体" charset="-122"/>
                <a:ea typeface="造字工房言宋体" charset="-122"/>
                <a:sym typeface="Arial" panose="020B0604020202020204" pitchFamily="34" charset="0"/>
              </a:endParaRPr>
            </a:p>
          </p:txBody>
        </p:sp>
        <p:sp>
          <p:nvSpPr>
            <p:cNvPr id="56" name="任意多边形 65"/>
            <p:cNvSpPr/>
            <p:nvPr>
              <p:custDataLst>
                <p:tags r:id="rId10"/>
              </p:custDataLst>
            </p:nvPr>
          </p:nvSpPr>
          <p:spPr>
            <a:xfrm flipV="1">
              <a:off x="6864" y="8585"/>
              <a:ext cx="173" cy="173"/>
            </a:xfrm>
            <a:custGeom>
              <a:avLst/>
              <a:gdLst>
                <a:gd name="connsiteX0" fmla="*/ 0 w 192533"/>
                <a:gd name="connsiteY0" fmla="*/ 0 h 192533"/>
                <a:gd name="connsiteX1" fmla="*/ 192533 w 192533"/>
                <a:gd name="connsiteY1" fmla="*/ 0 h 192533"/>
                <a:gd name="connsiteX2" fmla="*/ 158303 w 192533"/>
                <a:gd name="connsiteY2" fmla="*/ 34230 h 192533"/>
                <a:gd name="connsiteX3" fmla="*/ 34230 w 192533"/>
                <a:gd name="connsiteY3" fmla="*/ 34230 h 192533"/>
                <a:gd name="connsiteX4" fmla="*/ 34230 w 192533"/>
                <a:gd name="connsiteY4" fmla="*/ 158303 h 192533"/>
                <a:gd name="connsiteX5" fmla="*/ 0 w 192533"/>
                <a:gd name="connsiteY5" fmla="*/ 192533 h 192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533" h="192533">
                  <a:moveTo>
                    <a:pt x="0" y="0"/>
                  </a:moveTo>
                  <a:lnTo>
                    <a:pt x="192533" y="0"/>
                  </a:lnTo>
                  <a:lnTo>
                    <a:pt x="158303" y="34230"/>
                  </a:lnTo>
                  <a:lnTo>
                    <a:pt x="34230" y="34230"/>
                  </a:lnTo>
                  <a:lnTo>
                    <a:pt x="34230" y="158303"/>
                  </a:lnTo>
                  <a:lnTo>
                    <a:pt x="0" y="192533"/>
                  </a:lnTo>
                  <a:close/>
                </a:path>
              </a:pathLst>
            </a:custGeom>
            <a:solidFill>
              <a:sysClr val="window" lastClr="FFFFFF">
                <a:lumMod val="85000"/>
              </a:sysClr>
            </a:solidFill>
          </p:spPr>
          <p:txBody>
            <a:bodyPr rot="0" spcFirstLastPara="0" vertOverflow="overflow" horzOverflow="overflow" vert="horz" wrap="square" lIns="91440" tIns="45720" rIns="91440" bIns="45720" numCol="1" spcCol="0" rtlCol="0" fromWordArt="0" anchor="ctr" anchorCtr="0" forceAA="0" compatLnSpc="1">
              <a:normAutofit/>
            </a:bodyPr>
            <a:p>
              <a:pPr algn="just">
                <a:lnSpc>
                  <a:spcPct val="140000"/>
                </a:lnSpc>
              </a:pPr>
              <a:endParaRPr lang="zh-CN" altLang="en-US" sz="2400" dirty="0" err="1">
                <a:solidFill>
                  <a:schemeClr val="bg1"/>
                </a:solidFill>
                <a:latin typeface="造字工房言宋体" charset="-122"/>
                <a:ea typeface="造字工房言宋体" charset="-122"/>
                <a:sym typeface="Arial" panose="020B0604020202020204" pitchFamily="34" charset="0"/>
              </a:endParaRPr>
            </a:p>
          </p:txBody>
        </p:sp>
        <p:sp>
          <p:nvSpPr>
            <p:cNvPr id="57" name="任意多边形 66"/>
            <p:cNvSpPr/>
            <p:nvPr>
              <p:custDataLst>
                <p:tags r:id="rId11"/>
              </p:custDataLst>
            </p:nvPr>
          </p:nvSpPr>
          <p:spPr>
            <a:xfrm flipH="1">
              <a:off x="10479" y="4869"/>
              <a:ext cx="173" cy="173"/>
            </a:xfrm>
            <a:custGeom>
              <a:avLst/>
              <a:gdLst>
                <a:gd name="connsiteX0" fmla="*/ 0 w 192533"/>
                <a:gd name="connsiteY0" fmla="*/ 0 h 192533"/>
                <a:gd name="connsiteX1" fmla="*/ 192533 w 192533"/>
                <a:gd name="connsiteY1" fmla="*/ 0 h 192533"/>
                <a:gd name="connsiteX2" fmla="*/ 158303 w 192533"/>
                <a:gd name="connsiteY2" fmla="*/ 34230 h 192533"/>
                <a:gd name="connsiteX3" fmla="*/ 34230 w 192533"/>
                <a:gd name="connsiteY3" fmla="*/ 34230 h 192533"/>
                <a:gd name="connsiteX4" fmla="*/ 34230 w 192533"/>
                <a:gd name="connsiteY4" fmla="*/ 158303 h 192533"/>
                <a:gd name="connsiteX5" fmla="*/ 0 w 192533"/>
                <a:gd name="connsiteY5" fmla="*/ 192533 h 192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533" h="192533">
                  <a:moveTo>
                    <a:pt x="0" y="0"/>
                  </a:moveTo>
                  <a:lnTo>
                    <a:pt x="192533" y="0"/>
                  </a:lnTo>
                  <a:lnTo>
                    <a:pt x="158303" y="34230"/>
                  </a:lnTo>
                  <a:lnTo>
                    <a:pt x="34230" y="34230"/>
                  </a:lnTo>
                  <a:lnTo>
                    <a:pt x="34230" y="158303"/>
                  </a:lnTo>
                  <a:lnTo>
                    <a:pt x="0" y="192533"/>
                  </a:lnTo>
                  <a:close/>
                </a:path>
              </a:pathLst>
            </a:custGeom>
            <a:solidFill>
              <a:sysClr val="window" lastClr="FFFFFF">
                <a:lumMod val="85000"/>
              </a:sysClr>
            </a:solidFill>
          </p:spPr>
          <p:txBody>
            <a:bodyPr rot="0" spcFirstLastPara="0" vertOverflow="overflow" horzOverflow="overflow" vert="horz" wrap="square" lIns="91440" tIns="45720" rIns="91440" bIns="45720" numCol="1" spcCol="0" rtlCol="0" fromWordArt="0" anchor="ctr" anchorCtr="0" forceAA="0" compatLnSpc="1">
              <a:normAutofit/>
            </a:bodyPr>
            <a:p>
              <a:pPr algn="just">
                <a:lnSpc>
                  <a:spcPct val="140000"/>
                </a:lnSpc>
              </a:pPr>
              <a:endParaRPr lang="zh-CN" altLang="en-US" sz="2400" dirty="0" err="1">
                <a:solidFill>
                  <a:schemeClr val="bg1"/>
                </a:solidFill>
                <a:latin typeface="造字工房言宋体" charset="-122"/>
                <a:ea typeface="造字工房言宋体" charset="-122"/>
                <a:sym typeface="Arial" panose="020B0604020202020204" pitchFamily="34" charset="0"/>
              </a:endParaRPr>
            </a:p>
          </p:txBody>
        </p:sp>
        <p:sp>
          <p:nvSpPr>
            <p:cNvPr id="58" name="任意多边形 67"/>
            <p:cNvSpPr/>
            <p:nvPr>
              <p:custDataLst>
                <p:tags r:id="rId12"/>
              </p:custDataLst>
            </p:nvPr>
          </p:nvSpPr>
          <p:spPr>
            <a:xfrm flipH="1" flipV="1">
              <a:off x="10479" y="8593"/>
              <a:ext cx="173" cy="173"/>
            </a:xfrm>
            <a:custGeom>
              <a:avLst/>
              <a:gdLst>
                <a:gd name="connsiteX0" fmla="*/ 0 w 192533"/>
                <a:gd name="connsiteY0" fmla="*/ 0 h 192533"/>
                <a:gd name="connsiteX1" fmla="*/ 192533 w 192533"/>
                <a:gd name="connsiteY1" fmla="*/ 0 h 192533"/>
                <a:gd name="connsiteX2" fmla="*/ 158303 w 192533"/>
                <a:gd name="connsiteY2" fmla="*/ 34230 h 192533"/>
                <a:gd name="connsiteX3" fmla="*/ 34230 w 192533"/>
                <a:gd name="connsiteY3" fmla="*/ 34230 h 192533"/>
                <a:gd name="connsiteX4" fmla="*/ 34230 w 192533"/>
                <a:gd name="connsiteY4" fmla="*/ 158303 h 192533"/>
                <a:gd name="connsiteX5" fmla="*/ 0 w 192533"/>
                <a:gd name="connsiteY5" fmla="*/ 192533 h 192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533" h="192533">
                  <a:moveTo>
                    <a:pt x="0" y="0"/>
                  </a:moveTo>
                  <a:lnTo>
                    <a:pt x="192533" y="0"/>
                  </a:lnTo>
                  <a:lnTo>
                    <a:pt x="158303" y="34230"/>
                  </a:lnTo>
                  <a:lnTo>
                    <a:pt x="34230" y="34230"/>
                  </a:lnTo>
                  <a:lnTo>
                    <a:pt x="34230" y="158303"/>
                  </a:lnTo>
                  <a:lnTo>
                    <a:pt x="0" y="192533"/>
                  </a:lnTo>
                  <a:close/>
                </a:path>
              </a:pathLst>
            </a:custGeom>
            <a:solidFill>
              <a:sysClr val="window" lastClr="FFFFFF">
                <a:lumMod val="85000"/>
              </a:sysClr>
            </a:solidFill>
          </p:spPr>
          <p:txBody>
            <a:bodyPr rot="0" spcFirstLastPara="0" vertOverflow="overflow" horzOverflow="overflow" vert="horz" wrap="square" lIns="91440" tIns="45720" rIns="91440" bIns="45720" numCol="1" spcCol="0" rtlCol="0" fromWordArt="0" anchor="ctr" anchorCtr="0" forceAA="0" compatLnSpc="1">
              <a:normAutofit/>
            </a:bodyPr>
            <a:p>
              <a:pPr algn="just">
                <a:lnSpc>
                  <a:spcPct val="140000"/>
                </a:lnSpc>
              </a:pPr>
              <a:endParaRPr lang="zh-CN" altLang="en-US" sz="2400" dirty="0" err="1">
                <a:solidFill>
                  <a:schemeClr val="bg1"/>
                </a:solidFill>
                <a:latin typeface="造字工房言宋体" charset="-122"/>
                <a:ea typeface="造字工房言宋体" charset="-122"/>
                <a:sym typeface="Arial" panose="020B0604020202020204" pitchFamily="34" charset="0"/>
              </a:endParaRPr>
            </a:p>
          </p:txBody>
        </p:sp>
        <p:sp>
          <p:nvSpPr>
            <p:cNvPr id="59" name="圆角矩形 18"/>
            <p:cNvSpPr/>
            <p:nvPr>
              <p:custDataLst>
                <p:tags r:id="rId13"/>
              </p:custDataLst>
            </p:nvPr>
          </p:nvSpPr>
          <p:spPr>
            <a:xfrm>
              <a:off x="10926" y="5206"/>
              <a:ext cx="3362" cy="525"/>
            </a:xfrm>
            <a:prstGeom prst="roundRect">
              <a:avLst>
                <a:gd name="adj" fmla="val 7973"/>
              </a:avLst>
            </a:prstGeom>
            <a:solidFill>
              <a:srgbClr val="1F74AD"/>
            </a:solidFill>
          </p:spPr>
          <p:txBody>
            <a:bodyPr rot="0" spcFirstLastPara="0" vertOverflow="overflow" horzOverflow="overflow" vert="horz" wrap="square" lIns="180000" tIns="0" rIns="91440" bIns="0" numCol="1" spcCol="0" rtlCol="0" fromWordArt="0" anchor="ctr" anchorCtr="0" forceAA="0" compatLnSpc="1">
              <a:normAutofit fontScale="80000"/>
            </a:bodyPr>
            <a:p>
              <a:pPr algn="ctr">
                <a:lnSpc>
                  <a:spcPct val="120000"/>
                </a:lnSpc>
              </a:pPr>
              <a:r>
                <a:rPr lang="en-US" altLang="zh-CN" sz="2400">
                  <a:solidFill>
                    <a:schemeClr val="bg1"/>
                  </a:solidFill>
                  <a:latin typeface="造字工房言宋体" charset="-122"/>
                  <a:ea typeface="造字工房言宋体" charset="-122"/>
                  <a:cs typeface="造字工房言宋体" charset="-122"/>
                  <a:sym typeface="+mn-ea"/>
                </a:rPr>
                <a:t>4.1 </a:t>
              </a:r>
              <a:r>
                <a:rPr lang="zh-CN" altLang="en-US" sz="2400">
                  <a:solidFill>
                    <a:schemeClr val="bg1"/>
                  </a:solidFill>
                  <a:latin typeface="造字工房言宋体" charset="-122"/>
                  <a:ea typeface="造字工房言宋体" charset="-122"/>
                  <a:cs typeface="造字工房言宋体" charset="-122"/>
                  <a:sym typeface="+mn-ea"/>
                </a:rPr>
                <a:t>分类的</a:t>
              </a:r>
              <a:r>
                <a:rPr lang="en-US" altLang="zh-CN" sz="2400">
                  <a:solidFill>
                    <a:schemeClr val="bg1"/>
                  </a:solidFill>
                  <a:latin typeface="造字工房言宋体" charset="-122"/>
                  <a:ea typeface="造字工房言宋体" charset="-122"/>
                  <a:cs typeface="造字工房言宋体" charset="-122"/>
                  <a:sym typeface="+mn-ea"/>
                </a:rPr>
                <a:t>IP</a:t>
              </a:r>
              <a:r>
                <a:rPr lang="zh-CN" altLang="en-US" sz="2400">
                  <a:solidFill>
                    <a:schemeClr val="bg1"/>
                  </a:solidFill>
                  <a:latin typeface="造字工房言宋体" charset="-122"/>
                  <a:ea typeface="造字工房言宋体" charset="-122"/>
                  <a:cs typeface="造字工房言宋体" charset="-122"/>
                  <a:sym typeface="+mn-ea"/>
                </a:rPr>
                <a:t>地址</a:t>
              </a:r>
              <a:endParaRPr lang="zh-CN" altLang="en-US" sz="2400">
                <a:solidFill>
                  <a:schemeClr val="bg1"/>
                </a:solidFill>
                <a:latin typeface="造字工房言宋体" charset="-122"/>
                <a:ea typeface="造字工房言宋体" charset="-122"/>
                <a:cs typeface="造字工房言宋体" charset="-122"/>
                <a:sym typeface="+mn-ea"/>
              </a:endParaRPr>
            </a:p>
          </p:txBody>
        </p:sp>
        <p:sp>
          <p:nvSpPr>
            <p:cNvPr id="60" name="圆角矩形 45"/>
            <p:cNvSpPr/>
            <p:nvPr>
              <p:custDataLst>
                <p:tags r:id="rId14"/>
              </p:custDataLst>
            </p:nvPr>
          </p:nvSpPr>
          <p:spPr>
            <a:xfrm>
              <a:off x="10926" y="5880"/>
              <a:ext cx="3362" cy="525"/>
            </a:xfrm>
            <a:prstGeom prst="roundRect">
              <a:avLst>
                <a:gd name="adj" fmla="val 7973"/>
              </a:avLst>
            </a:prstGeom>
            <a:solidFill>
              <a:srgbClr val="3498DB"/>
            </a:solidFill>
          </p:spPr>
          <p:txBody>
            <a:bodyPr rot="0" spcFirstLastPara="0" vertOverflow="overflow" horzOverflow="overflow" vert="horz" wrap="square" lIns="180000" tIns="0" rIns="91440" bIns="0" numCol="1" spcCol="0" rtlCol="0" fromWordArt="0" anchor="ctr" anchorCtr="0" forceAA="0" compatLnSpc="1">
              <a:normAutofit/>
            </a:bodyPr>
            <a:p>
              <a:pPr algn="ctr">
                <a:lnSpc>
                  <a:spcPct val="120000"/>
                </a:lnSpc>
              </a:pPr>
              <a:r>
                <a:rPr lang="en-US" altLang="zh-CN" sz="2400">
                  <a:solidFill>
                    <a:schemeClr val="bg1"/>
                  </a:solidFill>
                  <a:latin typeface="造字工房言宋体" charset="-122"/>
                  <a:ea typeface="造字工房言宋体" charset="-122"/>
                  <a:cs typeface="造字工房言宋体" charset="-122"/>
                  <a:sym typeface="+mn-ea"/>
                </a:rPr>
                <a:t>4.2 ARP</a:t>
              </a:r>
              <a:endParaRPr lang="zh-CN" altLang="en-US" sz="2400">
                <a:solidFill>
                  <a:schemeClr val="bg1"/>
                </a:solidFill>
                <a:latin typeface="造字工房言宋体" charset="-122"/>
                <a:ea typeface="造字工房言宋体" charset="-122"/>
                <a:cs typeface="造字工房言宋体" charset="-122"/>
                <a:sym typeface="+mn-ea"/>
              </a:endParaRPr>
            </a:p>
          </p:txBody>
        </p:sp>
        <p:sp>
          <p:nvSpPr>
            <p:cNvPr id="61" name="圆角矩形 53"/>
            <p:cNvSpPr/>
            <p:nvPr>
              <p:custDataLst>
                <p:tags r:id="rId15"/>
              </p:custDataLst>
            </p:nvPr>
          </p:nvSpPr>
          <p:spPr>
            <a:xfrm>
              <a:off x="10926" y="6555"/>
              <a:ext cx="3363" cy="525"/>
            </a:xfrm>
            <a:prstGeom prst="roundRect">
              <a:avLst>
                <a:gd name="adj" fmla="val 7973"/>
              </a:avLst>
            </a:prstGeom>
            <a:solidFill>
              <a:srgbClr val="1AA3AA"/>
            </a:solidFill>
          </p:spPr>
          <p:txBody>
            <a:bodyPr rot="0" spcFirstLastPara="0" vertOverflow="overflow" horzOverflow="overflow" vert="horz" wrap="square" lIns="180000" tIns="0" rIns="91440" bIns="0" numCol="1" spcCol="0" rtlCol="0" fromWordArt="0" anchor="ctr" anchorCtr="0" forceAA="0" compatLnSpc="1">
              <a:normAutofit fontScale="90000"/>
            </a:bodyPr>
            <a:p>
              <a:pPr algn="ctr">
                <a:lnSpc>
                  <a:spcPct val="120000"/>
                </a:lnSpc>
              </a:pPr>
              <a:r>
                <a:rPr lang="en-US" altLang="zh-CN" sz="2400">
                  <a:solidFill>
                    <a:schemeClr val="bg1"/>
                  </a:solidFill>
                  <a:latin typeface="造字工房言宋体" charset="-122"/>
                  <a:ea typeface="造字工房言宋体" charset="-122"/>
                  <a:cs typeface="Times New Roman" panose="02020603050405020304" pitchFamily="18" charset="0"/>
                  <a:sym typeface="+mn-ea"/>
                </a:rPr>
                <a:t>4.3IP</a:t>
              </a:r>
              <a:r>
                <a:rPr lang="zh-CN" altLang="en-US" sz="2400">
                  <a:solidFill>
                    <a:schemeClr val="bg1"/>
                  </a:solidFill>
                  <a:latin typeface="造字工房言宋体" charset="-122"/>
                  <a:ea typeface="造字工房言宋体" charset="-122"/>
                  <a:cs typeface="Times New Roman" panose="02020603050405020304" pitchFamily="18" charset="0"/>
                  <a:sym typeface="+mn-ea"/>
                </a:rPr>
                <a:t>数据报格式</a:t>
              </a:r>
              <a:endParaRPr lang="zh-CN" altLang="en-US" sz="2400">
                <a:solidFill>
                  <a:schemeClr val="bg1"/>
                </a:solidFill>
                <a:latin typeface="造字工房言宋体" charset="-122"/>
                <a:ea typeface="造字工房言宋体" charset="-122"/>
                <a:cs typeface="Times New Roman" panose="02020603050405020304" pitchFamily="18" charset="0"/>
                <a:sym typeface="+mn-ea"/>
              </a:endParaRPr>
            </a:p>
          </p:txBody>
        </p:sp>
        <p:sp>
          <p:nvSpPr>
            <p:cNvPr id="71" name="圆角矩形 61"/>
            <p:cNvSpPr/>
            <p:nvPr>
              <p:custDataLst>
                <p:tags r:id="rId16"/>
              </p:custDataLst>
            </p:nvPr>
          </p:nvSpPr>
          <p:spPr>
            <a:xfrm>
              <a:off x="10926" y="7229"/>
              <a:ext cx="3364" cy="525"/>
            </a:xfrm>
            <a:prstGeom prst="roundRect">
              <a:avLst>
                <a:gd name="adj" fmla="val 7973"/>
              </a:avLst>
            </a:prstGeom>
            <a:solidFill>
              <a:srgbClr val="69A35B"/>
            </a:solidFill>
          </p:spPr>
          <p:txBody>
            <a:bodyPr rot="0" spcFirstLastPara="0" vertOverflow="overflow" horzOverflow="overflow" vert="horz" wrap="square" lIns="180000" tIns="0" rIns="91440" bIns="0" numCol="1" spcCol="0" rtlCol="0" fromWordArt="0" anchor="ctr" anchorCtr="0" forceAA="0" compatLnSpc="1">
              <a:normAutofit/>
            </a:bodyPr>
            <a:p>
              <a:pPr algn="ctr">
                <a:lnSpc>
                  <a:spcPct val="120000"/>
                </a:lnSpc>
              </a:pPr>
              <a:r>
                <a:rPr lang="en-US" altLang="zh-CN" sz="2400">
                  <a:solidFill>
                    <a:schemeClr val="bg1"/>
                  </a:solidFill>
                  <a:latin typeface="造字工房言宋体" charset="-122"/>
                  <a:ea typeface="造字工房言宋体" charset="-122"/>
                  <a:cs typeface="造字工房言宋体" charset="-122"/>
                  <a:sym typeface="+mn-ea"/>
                </a:rPr>
                <a:t>4.4ICMP</a:t>
              </a:r>
              <a:endParaRPr lang="zh-CN" altLang="en-US" sz="2400">
                <a:solidFill>
                  <a:schemeClr val="bg1"/>
                </a:solidFill>
                <a:latin typeface="造字工房言宋体" charset="-122"/>
                <a:ea typeface="造字工房言宋体" charset="-122"/>
                <a:cs typeface="造字工房言宋体" charset="-122"/>
                <a:sym typeface="+mn-ea"/>
              </a:endParaRPr>
            </a:p>
          </p:txBody>
        </p:sp>
        <p:sp>
          <p:nvSpPr>
            <p:cNvPr id="76" name="圆角矩形 69"/>
            <p:cNvSpPr/>
            <p:nvPr>
              <p:custDataLst>
                <p:tags r:id="rId17"/>
              </p:custDataLst>
            </p:nvPr>
          </p:nvSpPr>
          <p:spPr>
            <a:xfrm>
              <a:off x="10926" y="7903"/>
              <a:ext cx="3362" cy="525"/>
            </a:xfrm>
            <a:prstGeom prst="roundRect">
              <a:avLst>
                <a:gd name="adj" fmla="val 7973"/>
              </a:avLst>
            </a:prstGeom>
            <a:solidFill>
              <a:srgbClr val="9BBB59"/>
            </a:solidFill>
          </p:spPr>
          <p:txBody>
            <a:bodyPr rot="0" spcFirstLastPara="0" vertOverflow="overflow" horzOverflow="overflow" vert="horz" wrap="square" lIns="180000" tIns="0" rIns="91440" bIns="0" numCol="1" spcCol="0" rtlCol="0" fromWordArt="0" anchor="ctr" anchorCtr="0" forceAA="0" compatLnSpc="1">
              <a:normAutofit/>
            </a:bodyPr>
            <a:p>
              <a:pPr algn="ctr">
                <a:lnSpc>
                  <a:spcPct val="120000"/>
                </a:lnSpc>
              </a:pPr>
              <a:r>
                <a:rPr lang="en-US" altLang="zh-CN" sz="2400">
                  <a:solidFill>
                    <a:schemeClr val="bg1"/>
                  </a:solidFill>
                  <a:latin typeface="造字工房言宋体" charset="-122"/>
                  <a:ea typeface="造字工房言宋体" charset="-122"/>
                  <a:cs typeface="造字工房言宋体" charset="-122"/>
                  <a:sym typeface="+mn-ea"/>
                </a:rPr>
                <a:t>4.5 </a:t>
              </a:r>
              <a:r>
                <a:rPr lang="zh-CN" altLang="en-US" sz="2400">
                  <a:solidFill>
                    <a:schemeClr val="bg1"/>
                  </a:solidFill>
                  <a:latin typeface="造字工房言宋体" charset="-122"/>
                  <a:ea typeface="造字工房言宋体" charset="-122"/>
                  <a:cs typeface="造字工房言宋体" charset="-122"/>
                  <a:sym typeface="+mn-ea"/>
                </a:rPr>
                <a:t>划分子网</a:t>
              </a:r>
              <a:endParaRPr lang="zh-CN" altLang="en-US" sz="2400">
                <a:solidFill>
                  <a:schemeClr val="bg1"/>
                </a:solidFill>
                <a:latin typeface="造字工房言宋体" charset="-122"/>
                <a:ea typeface="造字工房言宋体" charset="-122"/>
                <a:cs typeface="造字工房言宋体" charset="-122"/>
                <a:sym typeface="+mn-ea"/>
              </a:endParaRPr>
            </a:p>
          </p:txBody>
        </p:sp>
        <p:sp>
          <p:nvSpPr>
            <p:cNvPr id="11" name="椭圆 10"/>
            <p:cNvSpPr/>
            <p:nvPr>
              <p:custDataLst>
                <p:tags r:id="rId18"/>
              </p:custDataLst>
            </p:nvPr>
          </p:nvSpPr>
          <p:spPr>
            <a:xfrm>
              <a:off x="10869" y="5411"/>
              <a:ext cx="113" cy="113"/>
            </a:xfrm>
            <a:prstGeom prst="ellipse">
              <a:avLst/>
            </a:prstGeom>
            <a:solidFill>
              <a:sysClr val="window" lastClr="FFFFFF"/>
            </a:solidFill>
            <a:ln w="25400">
              <a:solidFill>
                <a:srgbClr val="1F74AD">
                  <a:lumMod val="60000"/>
                  <a:lumOff val="40000"/>
                </a:srgb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lnSpc>
                  <a:spcPct val="120000"/>
                </a:lnSpc>
              </a:pPr>
              <a:endParaRPr lang="zh-CN" altLang="en-US" sz="2400">
                <a:solidFill>
                  <a:schemeClr val="bg1"/>
                </a:solidFill>
                <a:latin typeface="造字工房言宋体" charset="-122"/>
                <a:ea typeface="造字工房言宋体" charset="-122"/>
                <a:sym typeface="Arial" panose="020B0604020202020204" pitchFamily="34" charset="0"/>
              </a:endParaRPr>
            </a:p>
          </p:txBody>
        </p:sp>
        <p:sp>
          <p:nvSpPr>
            <p:cNvPr id="83" name="椭圆 82"/>
            <p:cNvSpPr/>
            <p:nvPr>
              <p:custDataLst>
                <p:tags r:id="rId19"/>
              </p:custDataLst>
            </p:nvPr>
          </p:nvSpPr>
          <p:spPr>
            <a:xfrm>
              <a:off x="10869" y="6085"/>
              <a:ext cx="113" cy="113"/>
            </a:xfrm>
            <a:prstGeom prst="ellipse">
              <a:avLst/>
            </a:prstGeom>
            <a:solidFill>
              <a:sysClr val="window" lastClr="FFFFFF"/>
            </a:solidFill>
            <a:ln w="25400">
              <a:solidFill>
                <a:srgbClr val="1F74AD">
                  <a:lumMod val="60000"/>
                  <a:lumOff val="40000"/>
                </a:srgb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lnSpc>
                  <a:spcPct val="120000"/>
                </a:lnSpc>
              </a:pPr>
              <a:endParaRPr lang="zh-CN" altLang="en-US" sz="2400">
                <a:solidFill>
                  <a:schemeClr val="bg1"/>
                </a:solidFill>
                <a:latin typeface="造字工房言宋体" charset="-122"/>
                <a:ea typeface="造字工房言宋体" charset="-122"/>
                <a:sym typeface="Arial" panose="020B0604020202020204" pitchFamily="34" charset="0"/>
              </a:endParaRPr>
            </a:p>
          </p:txBody>
        </p:sp>
        <p:sp>
          <p:nvSpPr>
            <p:cNvPr id="84" name="椭圆 83"/>
            <p:cNvSpPr/>
            <p:nvPr>
              <p:custDataLst>
                <p:tags r:id="rId20"/>
              </p:custDataLst>
            </p:nvPr>
          </p:nvSpPr>
          <p:spPr>
            <a:xfrm>
              <a:off x="10869" y="6757"/>
              <a:ext cx="113" cy="113"/>
            </a:xfrm>
            <a:prstGeom prst="ellipse">
              <a:avLst/>
            </a:prstGeom>
            <a:solidFill>
              <a:sysClr val="window" lastClr="FFFFFF"/>
            </a:solidFill>
            <a:ln w="25400">
              <a:solidFill>
                <a:srgbClr val="1F74AD">
                  <a:lumMod val="60000"/>
                  <a:lumOff val="40000"/>
                </a:srgb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lnSpc>
                  <a:spcPct val="120000"/>
                </a:lnSpc>
              </a:pPr>
              <a:endParaRPr lang="zh-CN" altLang="en-US" sz="2400">
                <a:solidFill>
                  <a:schemeClr val="bg1"/>
                </a:solidFill>
                <a:latin typeface="造字工房言宋体" charset="-122"/>
                <a:ea typeface="造字工房言宋体" charset="-122"/>
                <a:sym typeface="Arial" panose="020B0604020202020204" pitchFamily="34" charset="0"/>
              </a:endParaRPr>
            </a:p>
          </p:txBody>
        </p:sp>
        <p:sp>
          <p:nvSpPr>
            <p:cNvPr id="85" name="椭圆 84"/>
            <p:cNvSpPr/>
            <p:nvPr>
              <p:custDataLst>
                <p:tags r:id="rId21"/>
              </p:custDataLst>
            </p:nvPr>
          </p:nvSpPr>
          <p:spPr>
            <a:xfrm>
              <a:off x="10869" y="7431"/>
              <a:ext cx="113" cy="113"/>
            </a:xfrm>
            <a:prstGeom prst="ellipse">
              <a:avLst/>
            </a:prstGeom>
            <a:solidFill>
              <a:sysClr val="window" lastClr="FFFFFF"/>
            </a:solidFill>
            <a:ln w="25400">
              <a:solidFill>
                <a:srgbClr val="1F74AD">
                  <a:lumMod val="60000"/>
                  <a:lumOff val="40000"/>
                </a:srgb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lnSpc>
                  <a:spcPct val="120000"/>
                </a:lnSpc>
              </a:pPr>
              <a:endParaRPr lang="zh-CN" altLang="en-US" sz="2400">
                <a:solidFill>
                  <a:schemeClr val="bg1"/>
                </a:solidFill>
                <a:latin typeface="造字工房言宋体" charset="-122"/>
                <a:ea typeface="造字工房言宋体" charset="-122"/>
                <a:sym typeface="Arial" panose="020B0604020202020204" pitchFamily="34" charset="0"/>
              </a:endParaRPr>
            </a:p>
          </p:txBody>
        </p:sp>
        <p:sp>
          <p:nvSpPr>
            <p:cNvPr id="86" name="椭圆 85"/>
            <p:cNvSpPr/>
            <p:nvPr>
              <p:custDataLst>
                <p:tags r:id="rId22"/>
              </p:custDataLst>
            </p:nvPr>
          </p:nvSpPr>
          <p:spPr>
            <a:xfrm>
              <a:off x="10869" y="8106"/>
              <a:ext cx="113" cy="113"/>
            </a:xfrm>
            <a:prstGeom prst="ellipse">
              <a:avLst/>
            </a:prstGeom>
            <a:solidFill>
              <a:sysClr val="window" lastClr="FFFFFF"/>
            </a:solidFill>
            <a:ln w="25400">
              <a:solidFill>
                <a:srgbClr val="1F74AD">
                  <a:lumMod val="60000"/>
                  <a:lumOff val="40000"/>
                </a:srgb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lnSpc>
                  <a:spcPct val="120000"/>
                </a:lnSpc>
              </a:pPr>
              <a:endParaRPr lang="zh-CN" altLang="en-US" sz="2400">
                <a:solidFill>
                  <a:schemeClr val="bg1"/>
                </a:solidFill>
                <a:latin typeface="造字工房言宋体" charset="-122"/>
                <a:ea typeface="造字工房言宋体" charset="-122"/>
                <a:sym typeface="Arial" panose="020B0604020202020204" pitchFamily="34" charset="0"/>
              </a:endParaRPr>
            </a:p>
          </p:txBody>
        </p:sp>
        <p:pic>
          <p:nvPicPr>
            <p:cNvPr id="13" name="图片 12"/>
            <p:cNvPicPr>
              <a:picLocks noChangeAspect="1"/>
            </p:cNvPicPr>
            <p:nvPr/>
          </p:nvPicPr>
          <p:blipFill>
            <a:blip r:embed="rId23"/>
            <a:stretch>
              <a:fillRect/>
            </a:stretch>
          </p:blipFill>
          <p:spPr>
            <a:xfrm>
              <a:off x="6864" y="5579"/>
              <a:ext cx="3788" cy="1965"/>
            </a:xfrm>
            <a:prstGeom prst="rect">
              <a:avLst/>
            </a:prstGeom>
          </p:spPr>
        </p:pic>
      </p:grpSp>
      <p:sp>
        <p:nvSpPr>
          <p:cNvPr id="14" name="圆角矩形 18"/>
          <p:cNvSpPr/>
          <p:nvPr>
            <p:custDataLst>
              <p:tags r:id="rId24"/>
            </p:custDataLst>
          </p:nvPr>
        </p:nvSpPr>
        <p:spPr>
          <a:xfrm>
            <a:off x="6666770" y="1922201"/>
            <a:ext cx="2479693" cy="484878"/>
          </a:xfrm>
          <a:prstGeom prst="roundRect">
            <a:avLst>
              <a:gd name="adj" fmla="val 7973"/>
            </a:avLst>
          </a:prstGeom>
          <a:solidFill>
            <a:srgbClr val="1F74AD"/>
          </a:solidFill>
        </p:spPr>
        <p:txBody>
          <a:bodyPr rot="0" spcFirstLastPara="0" vertOverflow="overflow" horzOverflow="overflow" vert="horz" wrap="square" lIns="180000" tIns="0" rIns="91440" bIns="0" numCol="1" spcCol="0" rtlCol="0" fromWordArt="0" anchor="ctr" anchorCtr="0" forceAA="0" compatLnSpc="1">
            <a:normAutofit/>
          </a:bodyPr>
          <a:p>
            <a:pPr algn="ctr">
              <a:lnSpc>
                <a:spcPct val="120000"/>
              </a:lnSpc>
            </a:pPr>
            <a:r>
              <a:rPr lang="en-US" altLang="zh-CN" sz="2400">
                <a:solidFill>
                  <a:schemeClr val="bg1"/>
                </a:solidFill>
                <a:latin typeface="造字工房言宋体" charset="-122"/>
                <a:ea typeface="造字工房言宋体" charset="-122"/>
                <a:cs typeface="造字工房言宋体" charset="-122"/>
                <a:sym typeface="+mn-ea"/>
              </a:rPr>
              <a:t>4.6</a:t>
            </a:r>
            <a:r>
              <a:rPr lang="zh-CN" altLang="zh-CN" sz="2400">
                <a:solidFill>
                  <a:schemeClr val="bg1"/>
                </a:solidFill>
                <a:latin typeface="造字工房言宋体" charset="-122"/>
                <a:ea typeface="造字工房言宋体" charset="-122"/>
                <a:cs typeface="造字工房言宋体" charset="-122"/>
                <a:sym typeface="+mn-ea"/>
              </a:rPr>
              <a:t> 构造超网</a:t>
            </a:r>
            <a:endParaRPr lang="zh-CN" altLang="en-US" sz="2400">
              <a:solidFill>
                <a:schemeClr val="bg1"/>
              </a:solidFill>
              <a:latin typeface="造字工房言宋体" charset="-122"/>
              <a:ea typeface="造字工房言宋体" charset="-122"/>
              <a:cs typeface="造字工房言宋体" charset="-122"/>
              <a:sym typeface="+mn-ea"/>
            </a:endParaRPr>
          </a:p>
        </p:txBody>
      </p:sp>
      <p:sp>
        <p:nvSpPr>
          <p:cNvPr id="15" name="圆角矩形 45"/>
          <p:cNvSpPr/>
          <p:nvPr>
            <p:custDataLst>
              <p:tags r:id="rId25"/>
            </p:custDataLst>
          </p:nvPr>
        </p:nvSpPr>
        <p:spPr>
          <a:xfrm>
            <a:off x="6666770" y="2544692"/>
            <a:ext cx="2479693" cy="484878"/>
          </a:xfrm>
          <a:prstGeom prst="roundRect">
            <a:avLst>
              <a:gd name="adj" fmla="val 7973"/>
            </a:avLst>
          </a:prstGeom>
          <a:solidFill>
            <a:srgbClr val="3498DB"/>
          </a:solidFill>
        </p:spPr>
        <p:txBody>
          <a:bodyPr rot="0" spcFirstLastPara="0" vertOverflow="overflow" horzOverflow="overflow" vert="horz" wrap="square" lIns="180000" tIns="0" rIns="91440" bIns="0" numCol="1" spcCol="0" rtlCol="0" fromWordArt="0" anchor="ctr" anchorCtr="0" forceAA="0" compatLnSpc="1">
            <a:normAutofit/>
          </a:bodyPr>
          <a:p>
            <a:pPr algn="ctr">
              <a:lnSpc>
                <a:spcPct val="120000"/>
              </a:lnSpc>
            </a:pPr>
            <a:r>
              <a:rPr lang="en-US" altLang="zh-CN" sz="2400">
                <a:solidFill>
                  <a:schemeClr val="bg1"/>
                </a:solidFill>
                <a:latin typeface="造字工房言宋体" charset="-122"/>
                <a:ea typeface="造字工房言宋体" charset="-122"/>
                <a:cs typeface="造字工房言宋体" charset="-122"/>
                <a:sym typeface="+mn-ea"/>
              </a:rPr>
              <a:t>4.7 </a:t>
            </a:r>
            <a:r>
              <a:rPr lang="zh-CN" altLang="en-US" sz="2400">
                <a:solidFill>
                  <a:schemeClr val="bg1"/>
                </a:solidFill>
                <a:latin typeface="造字工房言宋体" charset="-122"/>
                <a:ea typeface="造字工房言宋体" charset="-122"/>
                <a:cs typeface="造字工房言宋体" charset="-122"/>
                <a:sym typeface="+mn-ea"/>
              </a:rPr>
              <a:t>路由器</a:t>
            </a:r>
            <a:endParaRPr lang="zh-CN" altLang="en-US" sz="2400">
              <a:solidFill>
                <a:schemeClr val="bg1"/>
              </a:solidFill>
              <a:latin typeface="造字工房言宋体" charset="-122"/>
              <a:ea typeface="造字工房言宋体" charset="-122"/>
              <a:cs typeface="造字工房言宋体" charset="-122"/>
              <a:sym typeface="+mn-ea"/>
            </a:endParaRPr>
          </a:p>
        </p:txBody>
      </p:sp>
      <p:sp>
        <p:nvSpPr>
          <p:cNvPr id="16" name="圆角矩形 53"/>
          <p:cNvSpPr/>
          <p:nvPr>
            <p:custDataLst>
              <p:tags r:id="rId26"/>
            </p:custDataLst>
          </p:nvPr>
        </p:nvSpPr>
        <p:spPr>
          <a:xfrm>
            <a:off x="6666770" y="3168107"/>
            <a:ext cx="2480430" cy="484878"/>
          </a:xfrm>
          <a:prstGeom prst="roundRect">
            <a:avLst>
              <a:gd name="adj" fmla="val 7973"/>
            </a:avLst>
          </a:prstGeom>
          <a:solidFill>
            <a:srgbClr val="1AA3AA"/>
          </a:solidFill>
        </p:spPr>
        <p:txBody>
          <a:bodyPr rot="0" spcFirstLastPara="0" vertOverflow="overflow" horzOverflow="overflow" vert="horz" wrap="square" lIns="180000" tIns="0" rIns="91440" bIns="0" numCol="1" spcCol="0" rtlCol="0" fromWordArt="0" anchor="ctr" anchorCtr="0" forceAA="0" compatLnSpc="1">
            <a:normAutofit/>
          </a:bodyPr>
          <a:p>
            <a:pPr algn="ctr">
              <a:lnSpc>
                <a:spcPct val="120000"/>
              </a:lnSpc>
            </a:pPr>
            <a:r>
              <a:rPr lang="en-US" altLang="zh-CN" sz="2400">
                <a:solidFill>
                  <a:schemeClr val="bg1"/>
                </a:solidFill>
                <a:latin typeface="造字工房言宋体" charset="-122"/>
                <a:ea typeface="造字工房言宋体" charset="-122"/>
                <a:cs typeface="Times New Roman" panose="02020603050405020304" pitchFamily="18" charset="0"/>
                <a:sym typeface="+mn-ea"/>
              </a:rPr>
              <a:t>4.8 RIP</a:t>
            </a:r>
            <a:endParaRPr lang="zh-CN" altLang="en-US" sz="2400">
              <a:solidFill>
                <a:schemeClr val="bg1"/>
              </a:solidFill>
              <a:latin typeface="造字工房言宋体" charset="-122"/>
              <a:ea typeface="造字工房言宋体" charset="-122"/>
              <a:cs typeface="Times New Roman" panose="02020603050405020304" pitchFamily="18" charset="0"/>
              <a:sym typeface="+mn-ea"/>
            </a:endParaRPr>
          </a:p>
        </p:txBody>
      </p:sp>
      <p:sp>
        <p:nvSpPr>
          <p:cNvPr id="17" name="圆角矩形 61"/>
          <p:cNvSpPr/>
          <p:nvPr>
            <p:custDataLst>
              <p:tags r:id="rId27"/>
            </p:custDataLst>
          </p:nvPr>
        </p:nvSpPr>
        <p:spPr>
          <a:xfrm>
            <a:off x="6666770" y="3790597"/>
            <a:ext cx="2481168" cy="484878"/>
          </a:xfrm>
          <a:prstGeom prst="roundRect">
            <a:avLst>
              <a:gd name="adj" fmla="val 7973"/>
            </a:avLst>
          </a:prstGeom>
          <a:solidFill>
            <a:srgbClr val="69A35B"/>
          </a:solidFill>
        </p:spPr>
        <p:txBody>
          <a:bodyPr rot="0" spcFirstLastPara="0" vertOverflow="overflow" horzOverflow="overflow" vert="horz" wrap="square" lIns="180000" tIns="0" rIns="91440" bIns="0" numCol="1" spcCol="0" rtlCol="0" fromWordArt="0" anchor="ctr" anchorCtr="0" forceAA="0" compatLnSpc="1">
            <a:normAutofit/>
          </a:bodyPr>
          <a:p>
            <a:pPr algn="ctr">
              <a:lnSpc>
                <a:spcPct val="120000"/>
              </a:lnSpc>
            </a:pPr>
            <a:r>
              <a:rPr lang="en-US" altLang="zh-CN" sz="2400">
                <a:solidFill>
                  <a:schemeClr val="bg1"/>
                </a:solidFill>
                <a:latin typeface="造字工房言宋体" charset="-122"/>
                <a:ea typeface="造字工房言宋体" charset="-122"/>
                <a:cs typeface="造字工房言宋体" charset="-122"/>
                <a:sym typeface="+mn-ea"/>
              </a:rPr>
              <a:t>4.9 OSPF</a:t>
            </a:r>
            <a:endParaRPr lang="zh-CN" altLang="en-US" sz="2400">
              <a:solidFill>
                <a:schemeClr val="bg1"/>
              </a:solidFill>
              <a:latin typeface="造字工房言宋体" charset="-122"/>
              <a:ea typeface="造字工房言宋体" charset="-122"/>
              <a:cs typeface="造字工房言宋体" charset="-122"/>
              <a:sym typeface="+mn-ea"/>
            </a:endParaRPr>
          </a:p>
        </p:txBody>
      </p:sp>
      <p:sp>
        <p:nvSpPr>
          <p:cNvPr id="18" name="圆角矩形 69"/>
          <p:cNvSpPr/>
          <p:nvPr>
            <p:custDataLst>
              <p:tags r:id="rId28"/>
            </p:custDataLst>
          </p:nvPr>
        </p:nvSpPr>
        <p:spPr>
          <a:xfrm>
            <a:off x="6666770" y="4413088"/>
            <a:ext cx="2479693" cy="484878"/>
          </a:xfrm>
          <a:prstGeom prst="roundRect">
            <a:avLst>
              <a:gd name="adj" fmla="val 7973"/>
            </a:avLst>
          </a:prstGeom>
          <a:solidFill>
            <a:srgbClr val="9BBB59"/>
          </a:solidFill>
        </p:spPr>
        <p:txBody>
          <a:bodyPr rot="0" spcFirstLastPara="0" vertOverflow="overflow" horzOverflow="overflow" vert="horz" wrap="square" lIns="180000" tIns="0" rIns="91440" bIns="0" numCol="1" spcCol="0" rtlCol="0" fromWordArt="0" anchor="ctr" anchorCtr="0" forceAA="0" compatLnSpc="1">
            <a:normAutofit/>
          </a:bodyPr>
          <a:p>
            <a:pPr algn="ctr">
              <a:lnSpc>
                <a:spcPct val="120000"/>
              </a:lnSpc>
            </a:pPr>
            <a:r>
              <a:rPr lang="en-US" altLang="zh-CN" sz="2400">
                <a:solidFill>
                  <a:schemeClr val="bg1"/>
                </a:solidFill>
                <a:latin typeface="造字工房言宋体" charset="-122"/>
                <a:ea typeface="造字工房言宋体" charset="-122"/>
                <a:cs typeface="造字工房言宋体" charset="-122"/>
                <a:sym typeface="+mn-ea"/>
              </a:rPr>
              <a:t>4.10 BGP</a:t>
            </a:r>
            <a:endParaRPr lang="zh-CN" altLang="en-US" sz="2400">
              <a:solidFill>
                <a:schemeClr val="bg1"/>
              </a:solidFill>
              <a:latin typeface="造字工房言宋体" charset="-122"/>
              <a:ea typeface="造字工房言宋体" charset="-122"/>
              <a:cs typeface="造字工房言宋体" charset="-122"/>
              <a:sym typeface="+mn-ea"/>
            </a:endParaRPr>
          </a:p>
        </p:txBody>
      </p:sp>
      <p:sp>
        <p:nvSpPr>
          <p:cNvPr id="19" name="圆角矩形 69"/>
          <p:cNvSpPr/>
          <p:nvPr>
            <p:custDataLst>
              <p:tags r:id="rId29"/>
            </p:custDataLst>
          </p:nvPr>
        </p:nvSpPr>
        <p:spPr>
          <a:xfrm>
            <a:off x="6666770" y="5012528"/>
            <a:ext cx="2479693" cy="484878"/>
          </a:xfrm>
          <a:prstGeom prst="roundRect">
            <a:avLst>
              <a:gd name="adj" fmla="val 7973"/>
            </a:avLst>
          </a:prstGeom>
          <a:solidFill>
            <a:srgbClr val="9BBB59"/>
          </a:solidFill>
        </p:spPr>
        <p:txBody>
          <a:bodyPr rot="0" spcFirstLastPara="0" vertOverflow="overflow" horzOverflow="overflow" vert="horz" wrap="square" lIns="180000" tIns="0" rIns="91440" bIns="0" numCol="1" spcCol="0" rtlCol="0" fromWordArt="0" anchor="ctr" anchorCtr="0" forceAA="0" compatLnSpc="1">
            <a:normAutofit/>
          </a:bodyPr>
          <a:p>
            <a:pPr algn="ctr">
              <a:lnSpc>
                <a:spcPct val="120000"/>
              </a:lnSpc>
            </a:pPr>
            <a:r>
              <a:rPr lang="en-US" altLang="zh-CN" sz="2400">
                <a:solidFill>
                  <a:schemeClr val="bg1"/>
                </a:solidFill>
                <a:latin typeface="造字工房言宋体" charset="-122"/>
                <a:ea typeface="造字工房言宋体" charset="-122"/>
                <a:cs typeface="造字工房言宋体" charset="-122"/>
                <a:sym typeface="+mn-ea"/>
              </a:rPr>
              <a:t>4.11 VPN</a:t>
            </a:r>
            <a:r>
              <a:rPr lang="zh-CN" altLang="en-US" sz="2400">
                <a:solidFill>
                  <a:schemeClr val="bg1"/>
                </a:solidFill>
                <a:latin typeface="造字工房言宋体" charset="-122"/>
                <a:ea typeface="造字工房言宋体" charset="-122"/>
                <a:cs typeface="造字工房言宋体" charset="-122"/>
                <a:sym typeface="+mn-ea"/>
              </a:rPr>
              <a:t>和</a:t>
            </a:r>
            <a:r>
              <a:rPr lang="en-US" altLang="zh-CN" sz="2400">
                <a:solidFill>
                  <a:schemeClr val="bg1"/>
                </a:solidFill>
                <a:latin typeface="造字工房言宋体" charset="-122"/>
                <a:ea typeface="造字工房言宋体" charset="-122"/>
                <a:cs typeface="造字工房言宋体" charset="-122"/>
                <a:sym typeface="+mn-ea"/>
              </a:rPr>
              <a:t>NAT</a:t>
            </a:r>
            <a:endParaRPr lang="zh-CN" altLang="en-US" sz="2400">
              <a:solidFill>
                <a:schemeClr val="bg1"/>
              </a:solidFill>
              <a:latin typeface="造字工房言宋体" charset="-122"/>
              <a:ea typeface="造字工房言宋体" charset="-122"/>
              <a:cs typeface="造字工房言宋体"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16"/>
                                        </p:tgtEl>
                                        <p:attrNameLst>
                                          <p:attrName>style.visibility</p:attrName>
                                        </p:attrNameLst>
                                      </p:cBhvr>
                                      <p:to>
                                        <p:strVal val="visible"/>
                                      </p:to>
                                    </p:set>
                                    <p:anim calcmode="lin" valueType="num">
                                      <p:cBhvr additive="base">
                                        <p:cTn id="7" dur="500" fill="hold"/>
                                        <p:tgtEl>
                                          <p:spTgt spid="13316"/>
                                        </p:tgtEl>
                                        <p:attrNameLst>
                                          <p:attrName>ppt_x</p:attrName>
                                        </p:attrNameLst>
                                      </p:cBhvr>
                                      <p:tavLst>
                                        <p:tav tm="0">
                                          <p:val>
                                            <p:strVal val="#ppt_x"/>
                                          </p:val>
                                        </p:tav>
                                        <p:tav tm="100000">
                                          <p:val>
                                            <p:strVal val="#ppt_x"/>
                                          </p:val>
                                        </p:tav>
                                      </p:tavLst>
                                    </p:anim>
                                    <p:anim calcmode="lin" valueType="num">
                                      <p:cBhvr additive="base">
                                        <p:cTn id="8" dur="500" fill="hold"/>
                                        <p:tgtEl>
                                          <p:spTgt spid="133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3" name="Rectangle 3"/>
          <p:cNvSpPr>
            <a:spLocks noGrp="1" noChangeArrowheads="1"/>
          </p:cNvSpPr>
          <p:nvPr>
            <p:ph type="title"/>
          </p:nvPr>
        </p:nvSpPr>
        <p:spPr/>
        <p:txBody>
          <a:bodyPr/>
          <a:lstStyle/>
          <a:p>
            <a:pPr algn="ctr"/>
            <a:r>
              <a:rPr lang="zh-CN" altLang="en-US"/>
              <a:t>虚拟互连网络的意义 </a:t>
            </a:r>
            <a:endParaRPr lang="zh-CN" altLang="en-US"/>
          </a:p>
        </p:txBody>
      </p:sp>
      <p:sp>
        <p:nvSpPr>
          <p:cNvPr id="353295" name="Rectangle 15"/>
          <p:cNvSpPr>
            <a:spLocks noGrp="1" noChangeArrowheads="1"/>
          </p:cNvSpPr>
          <p:nvPr>
            <p:ph idx="1"/>
          </p:nvPr>
        </p:nvSpPr>
        <p:spPr>
          <a:xfrm>
            <a:off x="1031983" y="1896384"/>
            <a:ext cx="8346723" cy="3332816"/>
          </a:xfrm>
        </p:spPr>
        <p:txBody>
          <a:bodyPr/>
          <a:lstStyle/>
          <a:p>
            <a:pPr algn="just"/>
            <a:r>
              <a:rPr lang="zh-CN" altLang="en-US" sz="2800" dirty="0">
                <a:solidFill>
                  <a:srgbClr val="FF0000"/>
                </a:solidFill>
              </a:rPr>
              <a:t>所谓虚拟互连网络也就是逻辑互连网络，</a:t>
            </a:r>
            <a:r>
              <a:rPr lang="zh-CN" altLang="en-US" sz="2800" dirty="0"/>
              <a:t>它的意思就是互连起来的各种物理网络的异构性本来是客观存在的，但是我们</a:t>
            </a:r>
            <a:r>
              <a:rPr lang="zh-CN" altLang="en-US" sz="2800" dirty="0">
                <a:solidFill>
                  <a:srgbClr val="FF0000"/>
                </a:solidFill>
              </a:rPr>
              <a:t>利用 </a:t>
            </a:r>
            <a:r>
              <a:rPr lang="en-US" altLang="zh-CN" sz="2800" dirty="0">
                <a:solidFill>
                  <a:srgbClr val="FF0000"/>
                </a:solidFill>
              </a:rPr>
              <a:t>IP </a:t>
            </a:r>
            <a:r>
              <a:rPr lang="zh-CN" altLang="en-US" sz="2800" dirty="0">
                <a:solidFill>
                  <a:srgbClr val="FF0000"/>
                </a:solidFill>
              </a:rPr>
              <a:t>协议就可以使这些性能各异的网络从用户看起来好像是一个统一的网络。</a:t>
            </a:r>
            <a:endParaRPr lang="zh-CN" altLang="en-US" sz="2800" dirty="0">
              <a:solidFill>
                <a:srgbClr val="FF0000"/>
              </a:solidFill>
            </a:endParaRPr>
          </a:p>
          <a:p>
            <a:pPr algn="just"/>
            <a:r>
              <a:rPr lang="zh-CN" altLang="en-US" sz="2800" dirty="0"/>
              <a:t>使用 </a:t>
            </a:r>
            <a:r>
              <a:rPr lang="en-US" altLang="zh-CN" sz="2800" dirty="0"/>
              <a:t>IP </a:t>
            </a:r>
            <a:r>
              <a:rPr lang="zh-CN" altLang="en-US" sz="2800" dirty="0"/>
              <a:t>协议的虚拟互连网络可简称为 </a:t>
            </a:r>
            <a:r>
              <a:rPr lang="en-US" altLang="zh-CN" sz="2800" dirty="0">
                <a:solidFill>
                  <a:srgbClr val="FF0000"/>
                </a:solidFill>
              </a:rPr>
              <a:t>IP </a:t>
            </a:r>
            <a:r>
              <a:rPr lang="zh-CN" altLang="en-US" sz="2800" dirty="0">
                <a:solidFill>
                  <a:srgbClr val="FF0000"/>
                </a:solidFill>
              </a:rPr>
              <a:t>网。</a:t>
            </a:r>
            <a:endParaRPr lang="zh-CN" altLang="en-US" sz="2800" dirty="0">
              <a:solidFill>
                <a:srgbClr val="FF0000"/>
              </a:solidFill>
            </a:endParaRPr>
          </a:p>
          <a:p>
            <a:pPr algn="just"/>
            <a:r>
              <a:rPr lang="zh-CN" altLang="en-US" sz="2800" dirty="0">
                <a:solidFill>
                  <a:srgbClr val="0000FF"/>
                </a:solidFill>
              </a:rPr>
              <a:t>使用虚拟互连网络的好处是：</a:t>
            </a:r>
            <a:r>
              <a:rPr lang="zh-CN" altLang="en-US" sz="2800" dirty="0"/>
              <a:t>当互联网上的主机进行通信时，就好像在一个网络上通信一样，而看不见互连的各具体的网络异构细节。</a:t>
            </a:r>
            <a:endParaRPr lang="en-US" altLang="zh-CN" sz="2800" dirty="0"/>
          </a:p>
          <a:p>
            <a:pPr algn="just"/>
            <a:r>
              <a:rPr lang="zh-CN" altLang="zh-CN" sz="2800" dirty="0">
                <a:solidFill>
                  <a:srgbClr val="FF0000"/>
                </a:solidFill>
              </a:rPr>
              <a:t>如果在这种覆盖全球的</a:t>
            </a:r>
            <a:r>
              <a:rPr lang="en-US" altLang="zh-CN" sz="2800" dirty="0">
                <a:solidFill>
                  <a:srgbClr val="FF0000"/>
                </a:solidFill>
              </a:rPr>
              <a:t> IP </a:t>
            </a:r>
            <a:r>
              <a:rPr lang="zh-CN" altLang="zh-CN" sz="2800" dirty="0">
                <a:solidFill>
                  <a:srgbClr val="FF0000"/>
                </a:solidFill>
              </a:rPr>
              <a:t>网的上层使用</a:t>
            </a:r>
            <a:r>
              <a:rPr lang="en-US" altLang="zh-CN" sz="2800" dirty="0">
                <a:solidFill>
                  <a:srgbClr val="FF0000"/>
                </a:solidFill>
              </a:rPr>
              <a:t> TCP </a:t>
            </a:r>
            <a:r>
              <a:rPr lang="zh-CN" altLang="zh-CN" sz="2800" dirty="0">
                <a:solidFill>
                  <a:srgbClr val="FF0000"/>
                </a:solidFill>
              </a:rPr>
              <a:t>协议，那么就是现在的互联网</a:t>
            </a:r>
            <a:r>
              <a:rPr lang="en-US" altLang="zh-CN" sz="2800" dirty="0">
                <a:solidFill>
                  <a:srgbClr val="FF0000"/>
                </a:solidFill>
              </a:rPr>
              <a:t> (Internet)</a:t>
            </a:r>
            <a:r>
              <a:rPr lang="zh-CN" altLang="zh-CN" sz="2800" dirty="0">
                <a:solidFill>
                  <a:srgbClr val="FF0000"/>
                </a:solidFill>
              </a:rPr>
              <a:t>。</a:t>
            </a:r>
            <a:endParaRPr lang="zh-CN" altLang="en-US" sz="2800" dirty="0">
              <a:solidFill>
                <a:srgbClr val="FF0000"/>
              </a:solidFill>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329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329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329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0" name="组合 289"/>
          <p:cNvGrpSpPr/>
          <p:nvPr/>
        </p:nvGrpSpPr>
        <p:grpSpPr>
          <a:xfrm>
            <a:off x="606872" y="232494"/>
            <a:ext cx="8954640" cy="6292850"/>
            <a:chOff x="174824" y="148034"/>
            <a:chExt cx="8954640" cy="6292850"/>
          </a:xfrm>
        </p:grpSpPr>
        <p:sp>
          <p:nvSpPr>
            <p:cNvPr id="4" name="Rectangle 2"/>
            <p:cNvSpPr>
              <a:spLocks noChangeArrowheads="1"/>
            </p:cNvSpPr>
            <p:nvPr/>
          </p:nvSpPr>
          <p:spPr bwMode="auto">
            <a:xfrm>
              <a:off x="833189" y="562372"/>
              <a:ext cx="639762" cy="1214437"/>
            </a:xfrm>
            <a:prstGeom prst="rect">
              <a:avLst/>
            </a:prstGeom>
            <a:noFill/>
            <a:ln w="9525">
              <a:solidFill>
                <a:srgbClr val="000000"/>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5" name="Rectangle 3"/>
            <p:cNvSpPr>
              <a:spLocks noChangeArrowheads="1"/>
            </p:cNvSpPr>
            <p:nvPr/>
          </p:nvSpPr>
          <p:spPr bwMode="auto">
            <a:xfrm>
              <a:off x="842714" y="1052909"/>
              <a:ext cx="623887" cy="257175"/>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6" name="Text Box 4"/>
            <p:cNvSpPr txBox="1">
              <a:spLocks noChangeArrowheads="1"/>
            </p:cNvSpPr>
            <p:nvPr/>
          </p:nvSpPr>
          <p:spPr bwMode="auto">
            <a:xfrm>
              <a:off x="1012562" y="514747"/>
              <a:ext cx="298479"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600" b="1" i="0" u="none" strike="noStrike" kern="0" cap="none" spc="0" normalizeH="0" baseline="0" noProof="0" dirty="0">
                  <a:ln>
                    <a:noFill/>
                  </a:ln>
                  <a:solidFill>
                    <a:srgbClr val="000099"/>
                  </a:solidFill>
                  <a:effectLst/>
                  <a:uLnTx/>
                  <a:uFillTx/>
                  <a:latin typeface="+mn-lt"/>
                  <a:ea typeface="黑体" panose="02010609060101010101" pitchFamily="2" charset="-122"/>
                </a:rPr>
                <a:t>5</a:t>
              </a:r>
              <a:endParaRPr kumimoji="0" lang="en-US" altLang="zh-CN" sz="1600" b="1" i="0" u="none" strike="noStrike" kern="0" cap="none" spc="0" normalizeH="0" baseline="0" noProof="0" dirty="0">
                <a:ln>
                  <a:noFill/>
                </a:ln>
                <a:solidFill>
                  <a:srgbClr val="000099"/>
                </a:solidFill>
                <a:effectLst/>
                <a:uLnTx/>
                <a:uFillTx/>
                <a:latin typeface="+mn-lt"/>
                <a:ea typeface="黑体" panose="0201060906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600" b="1" i="0" u="none" strike="noStrike" kern="0" cap="none" spc="0" normalizeH="0" baseline="0" noProof="0" dirty="0">
                  <a:ln>
                    <a:noFill/>
                  </a:ln>
                  <a:solidFill>
                    <a:srgbClr val="000099"/>
                  </a:solidFill>
                  <a:effectLst/>
                  <a:uLnTx/>
                  <a:uFillTx/>
                  <a:latin typeface="+mn-lt"/>
                  <a:ea typeface="黑体" panose="02010609060101010101" pitchFamily="2" charset="-122"/>
                </a:rPr>
                <a:t>4</a:t>
              </a:r>
              <a:endParaRPr kumimoji="0" lang="en-US" altLang="zh-CN" sz="1600" b="1" i="0" u="none" strike="noStrike" kern="0" cap="none" spc="0" normalizeH="0" baseline="0" noProof="0" dirty="0">
                <a:ln>
                  <a:noFill/>
                </a:ln>
                <a:solidFill>
                  <a:srgbClr val="000099"/>
                </a:solidFill>
                <a:effectLst/>
                <a:uLnTx/>
                <a:uFillTx/>
                <a:latin typeface="+mn-lt"/>
                <a:ea typeface="黑体" panose="0201060906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600" b="1" i="0" u="none" strike="noStrike" kern="0" cap="none" spc="0" normalizeH="0" baseline="0" noProof="0" dirty="0">
                  <a:ln>
                    <a:noFill/>
                  </a:ln>
                  <a:solidFill>
                    <a:srgbClr val="000099"/>
                  </a:solidFill>
                  <a:effectLst/>
                  <a:uLnTx/>
                  <a:uFillTx/>
                  <a:latin typeface="+mn-lt"/>
                  <a:ea typeface="黑体" panose="02010609060101010101" pitchFamily="2" charset="-122"/>
                </a:rPr>
                <a:t>3</a:t>
              </a:r>
              <a:endParaRPr kumimoji="0" lang="en-US" altLang="zh-CN" sz="1600" b="1" i="0" u="none" strike="noStrike" kern="0" cap="none" spc="0" normalizeH="0" baseline="0" noProof="0" dirty="0">
                <a:ln>
                  <a:noFill/>
                </a:ln>
                <a:solidFill>
                  <a:srgbClr val="000099"/>
                </a:solidFill>
                <a:effectLst/>
                <a:uLnTx/>
                <a:uFillTx/>
                <a:latin typeface="+mn-lt"/>
                <a:ea typeface="黑体" panose="0201060906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600" b="1" i="0" u="none" strike="noStrike" kern="0" cap="none" spc="0" normalizeH="0" baseline="0" noProof="0" dirty="0">
                  <a:ln>
                    <a:noFill/>
                  </a:ln>
                  <a:solidFill>
                    <a:srgbClr val="000099"/>
                  </a:solidFill>
                  <a:effectLst/>
                  <a:uLnTx/>
                  <a:uFillTx/>
                  <a:latin typeface="+mn-lt"/>
                  <a:ea typeface="黑体" panose="02010609060101010101" pitchFamily="2" charset="-122"/>
                </a:rPr>
                <a:t>2</a:t>
              </a:r>
              <a:endParaRPr kumimoji="0" lang="en-US" altLang="zh-CN" sz="1600" b="1" i="0" u="none" strike="noStrike" kern="0" cap="none" spc="0" normalizeH="0" baseline="0" noProof="0" dirty="0">
                <a:ln>
                  <a:noFill/>
                </a:ln>
                <a:solidFill>
                  <a:srgbClr val="000099"/>
                </a:solidFill>
                <a:effectLst/>
                <a:uLnTx/>
                <a:uFillTx/>
                <a:latin typeface="+mn-lt"/>
                <a:ea typeface="黑体" panose="0201060906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600" b="1" i="0" u="none" strike="noStrike" kern="0" cap="none" spc="0" normalizeH="0" baseline="0" noProof="0" dirty="0">
                  <a:ln>
                    <a:noFill/>
                  </a:ln>
                  <a:solidFill>
                    <a:srgbClr val="000099"/>
                  </a:solidFill>
                  <a:effectLst/>
                  <a:uLnTx/>
                  <a:uFillTx/>
                  <a:latin typeface="+mn-lt"/>
                  <a:ea typeface="黑体" panose="02010609060101010101" pitchFamily="2" charset="-122"/>
                </a:rPr>
                <a:t>1</a:t>
              </a:r>
              <a:endParaRPr kumimoji="0" lang="en-US" altLang="zh-CN" sz="1600" b="1" i="0" u="none" strike="noStrike" kern="0" cap="none" spc="0" normalizeH="0" baseline="0" noProof="0" dirty="0">
                <a:ln>
                  <a:noFill/>
                </a:ln>
                <a:solidFill>
                  <a:srgbClr val="000099"/>
                </a:solidFill>
                <a:effectLst/>
                <a:uLnTx/>
                <a:uFillTx/>
                <a:latin typeface="+mn-lt"/>
                <a:ea typeface="黑体" panose="02010609060101010101" pitchFamily="2" charset="-122"/>
              </a:endParaRPr>
            </a:p>
          </p:txBody>
        </p:sp>
        <p:sp>
          <p:nvSpPr>
            <p:cNvPr id="7" name="Line 5"/>
            <p:cNvSpPr>
              <a:spLocks noChangeShapeType="1"/>
            </p:cNvSpPr>
            <p:nvPr/>
          </p:nvSpPr>
          <p:spPr bwMode="auto">
            <a:xfrm>
              <a:off x="833189" y="821134"/>
              <a:ext cx="639762"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8" name="Line 6"/>
            <p:cNvSpPr>
              <a:spLocks noChangeShapeType="1"/>
            </p:cNvSpPr>
            <p:nvPr/>
          </p:nvSpPr>
          <p:spPr bwMode="auto">
            <a:xfrm>
              <a:off x="833189" y="1060847"/>
              <a:ext cx="639762"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9" name="Line 7"/>
            <p:cNvSpPr>
              <a:spLocks noChangeShapeType="1"/>
            </p:cNvSpPr>
            <p:nvPr/>
          </p:nvSpPr>
          <p:spPr bwMode="auto">
            <a:xfrm>
              <a:off x="833189" y="1300559"/>
              <a:ext cx="639762"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10" name="Line 8"/>
            <p:cNvSpPr>
              <a:spLocks noChangeShapeType="1"/>
            </p:cNvSpPr>
            <p:nvPr/>
          </p:nvSpPr>
          <p:spPr bwMode="auto">
            <a:xfrm>
              <a:off x="833189" y="1541859"/>
              <a:ext cx="639762"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11" name="Freeform 9"/>
            <p:cNvSpPr/>
            <p:nvPr/>
          </p:nvSpPr>
          <p:spPr bwMode="auto">
            <a:xfrm>
              <a:off x="8083301" y="2308622"/>
              <a:ext cx="312738" cy="1800225"/>
            </a:xfrm>
            <a:custGeom>
              <a:avLst/>
              <a:gdLst>
                <a:gd name="T0" fmla="*/ 197 w 197"/>
                <a:gd name="T1" fmla="*/ 0 h 1134"/>
                <a:gd name="T2" fmla="*/ 0 w 197"/>
                <a:gd name="T3" fmla="*/ 507 h 1134"/>
                <a:gd name="T4" fmla="*/ 16 w 197"/>
                <a:gd name="T5" fmla="*/ 1134 h 1134"/>
              </a:gdLst>
              <a:ahLst/>
              <a:cxnLst>
                <a:cxn ang="0">
                  <a:pos x="T0" y="T1"/>
                </a:cxn>
                <a:cxn ang="0">
                  <a:pos x="T2" y="T3"/>
                </a:cxn>
                <a:cxn ang="0">
                  <a:pos x="T4" y="T5"/>
                </a:cxn>
              </a:cxnLst>
              <a:rect l="0" t="0" r="r" b="b"/>
              <a:pathLst>
                <a:path w="197" h="1134">
                  <a:moveTo>
                    <a:pt x="197" y="0"/>
                  </a:moveTo>
                  <a:lnTo>
                    <a:pt x="0" y="507"/>
                  </a:lnTo>
                  <a:lnTo>
                    <a:pt x="16" y="1134"/>
                  </a:lnTo>
                </a:path>
              </a:pathLst>
            </a:custGeom>
            <a:noFill/>
            <a:ln w="19050">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grpSp>
          <p:nvGrpSpPr>
            <p:cNvPr id="12" name="Group 10"/>
            <p:cNvGrpSpPr/>
            <p:nvPr/>
          </p:nvGrpSpPr>
          <p:grpSpPr bwMode="auto">
            <a:xfrm>
              <a:off x="2777876" y="5020072"/>
              <a:ext cx="639763" cy="1323975"/>
              <a:chOff x="617" y="259"/>
              <a:chExt cx="403" cy="834"/>
            </a:xfrm>
          </p:grpSpPr>
          <p:sp>
            <p:nvSpPr>
              <p:cNvPr id="13" name="Rectangle 11"/>
              <p:cNvSpPr>
                <a:spLocks noChangeArrowheads="1"/>
              </p:cNvSpPr>
              <p:nvPr/>
            </p:nvSpPr>
            <p:spPr bwMode="auto">
              <a:xfrm>
                <a:off x="623" y="598"/>
                <a:ext cx="393" cy="162"/>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14" name="Text Box 12"/>
              <p:cNvSpPr txBox="1">
                <a:spLocks noChangeArrowheads="1"/>
              </p:cNvSpPr>
              <p:nvPr/>
            </p:nvSpPr>
            <p:spPr bwMode="auto">
              <a:xfrm>
                <a:off x="730" y="259"/>
                <a:ext cx="188" cy="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600" b="1" i="0" u="none" strike="noStrike" kern="0" cap="none" spc="0" normalizeH="0" baseline="0" noProof="0">
                    <a:ln>
                      <a:noFill/>
                    </a:ln>
                    <a:solidFill>
                      <a:srgbClr val="000099"/>
                    </a:solidFill>
                    <a:effectLst/>
                    <a:uLnTx/>
                    <a:uFillTx/>
                    <a:latin typeface="+mn-lt"/>
                    <a:ea typeface="黑体" panose="02010609060101010101" pitchFamily="2" charset="-122"/>
                  </a:rPr>
                  <a:t>5</a:t>
                </a:r>
                <a:endParaRPr kumimoji="0" lang="en-US" altLang="zh-CN" sz="1600" b="1" i="0" u="none" strike="noStrike" kern="0" cap="none" spc="0" normalizeH="0" baseline="0" noProof="0">
                  <a:ln>
                    <a:noFill/>
                  </a:ln>
                  <a:solidFill>
                    <a:srgbClr val="000099"/>
                  </a:solidFill>
                  <a:effectLst/>
                  <a:uLnTx/>
                  <a:uFillTx/>
                  <a:latin typeface="+mn-lt"/>
                  <a:ea typeface="黑体" panose="0201060906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600" b="1" i="0" u="none" strike="noStrike" kern="0" cap="none" spc="0" normalizeH="0" baseline="0" noProof="0">
                    <a:ln>
                      <a:noFill/>
                    </a:ln>
                    <a:solidFill>
                      <a:srgbClr val="000099"/>
                    </a:solidFill>
                    <a:effectLst/>
                    <a:uLnTx/>
                    <a:uFillTx/>
                    <a:latin typeface="+mn-lt"/>
                    <a:ea typeface="黑体" panose="02010609060101010101" pitchFamily="2" charset="-122"/>
                  </a:rPr>
                  <a:t>4</a:t>
                </a:r>
                <a:endParaRPr kumimoji="0" lang="en-US" altLang="zh-CN" sz="1600" b="1" i="0" u="none" strike="noStrike" kern="0" cap="none" spc="0" normalizeH="0" baseline="0" noProof="0">
                  <a:ln>
                    <a:noFill/>
                  </a:ln>
                  <a:solidFill>
                    <a:srgbClr val="000099"/>
                  </a:solidFill>
                  <a:effectLst/>
                  <a:uLnTx/>
                  <a:uFillTx/>
                  <a:latin typeface="+mn-lt"/>
                  <a:ea typeface="黑体" panose="0201060906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600" b="1" i="0" u="none" strike="noStrike" kern="0" cap="none" spc="0" normalizeH="0" baseline="0" noProof="0">
                    <a:ln>
                      <a:noFill/>
                    </a:ln>
                    <a:solidFill>
                      <a:srgbClr val="000099"/>
                    </a:solidFill>
                    <a:effectLst/>
                    <a:uLnTx/>
                    <a:uFillTx/>
                    <a:latin typeface="+mn-lt"/>
                    <a:ea typeface="黑体" panose="02010609060101010101" pitchFamily="2" charset="-122"/>
                  </a:rPr>
                  <a:t>3</a:t>
                </a:r>
                <a:endParaRPr kumimoji="0" lang="en-US" altLang="zh-CN" sz="1600" b="1" i="0" u="none" strike="noStrike" kern="0" cap="none" spc="0" normalizeH="0" baseline="0" noProof="0">
                  <a:ln>
                    <a:noFill/>
                  </a:ln>
                  <a:solidFill>
                    <a:srgbClr val="000099"/>
                  </a:solidFill>
                  <a:effectLst/>
                  <a:uLnTx/>
                  <a:uFillTx/>
                  <a:latin typeface="+mn-lt"/>
                  <a:ea typeface="黑体" panose="0201060906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600" b="1" i="0" u="none" strike="noStrike" kern="0" cap="none" spc="0" normalizeH="0" baseline="0" noProof="0">
                    <a:ln>
                      <a:noFill/>
                    </a:ln>
                    <a:solidFill>
                      <a:srgbClr val="000099"/>
                    </a:solidFill>
                    <a:effectLst/>
                    <a:uLnTx/>
                    <a:uFillTx/>
                    <a:latin typeface="+mn-lt"/>
                    <a:ea typeface="黑体" panose="02010609060101010101" pitchFamily="2" charset="-122"/>
                  </a:rPr>
                  <a:t>2</a:t>
                </a:r>
                <a:endParaRPr kumimoji="0" lang="en-US" altLang="zh-CN" sz="1600" b="1" i="0" u="none" strike="noStrike" kern="0" cap="none" spc="0" normalizeH="0" baseline="0" noProof="0">
                  <a:ln>
                    <a:noFill/>
                  </a:ln>
                  <a:solidFill>
                    <a:srgbClr val="000099"/>
                  </a:solidFill>
                  <a:effectLst/>
                  <a:uLnTx/>
                  <a:uFillTx/>
                  <a:latin typeface="+mn-lt"/>
                  <a:ea typeface="黑体" panose="0201060906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600" b="1" i="0" u="none" strike="noStrike" kern="0" cap="none" spc="0" normalizeH="0" baseline="0" noProof="0">
                    <a:ln>
                      <a:noFill/>
                    </a:ln>
                    <a:solidFill>
                      <a:srgbClr val="000099"/>
                    </a:solidFill>
                    <a:effectLst/>
                    <a:uLnTx/>
                    <a:uFillTx/>
                    <a:latin typeface="+mn-lt"/>
                    <a:ea typeface="黑体" panose="02010609060101010101" pitchFamily="2" charset="-122"/>
                  </a:rPr>
                  <a:t>1</a:t>
                </a:r>
                <a:endParaRPr kumimoji="0" lang="en-US" altLang="zh-CN" sz="16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15" name="Rectangle 13"/>
              <p:cNvSpPr>
                <a:spLocks noChangeArrowheads="1"/>
              </p:cNvSpPr>
              <p:nvPr/>
            </p:nvSpPr>
            <p:spPr bwMode="auto">
              <a:xfrm>
                <a:off x="617" y="289"/>
                <a:ext cx="403" cy="765"/>
              </a:xfrm>
              <a:prstGeom prst="rect">
                <a:avLst/>
              </a:prstGeom>
              <a:noFill/>
              <a:ln w="9525">
                <a:solidFill>
                  <a:srgbClr val="000000"/>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16" name="Line 14"/>
              <p:cNvSpPr>
                <a:spLocks noChangeShapeType="1"/>
              </p:cNvSpPr>
              <p:nvPr/>
            </p:nvSpPr>
            <p:spPr bwMode="auto">
              <a:xfrm>
                <a:off x="617" y="452"/>
                <a:ext cx="40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17" name="Line 15"/>
              <p:cNvSpPr>
                <a:spLocks noChangeShapeType="1"/>
              </p:cNvSpPr>
              <p:nvPr/>
            </p:nvSpPr>
            <p:spPr bwMode="auto">
              <a:xfrm>
                <a:off x="617" y="603"/>
                <a:ext cx="40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18" name="Line 16"/>
              <p:cNvSpPr>
                <a:spLocks noChangeShapeType="1"/>
              </p:cNvSpPr>
              <p:nvPr/>
            </p:nvSpPr>
            <p:spPr bwMode="auto">
              <a:xfrm>
                <a:off x="617" y="754"/>
                <a:ext cx="40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19" name="Line 17"/>
              <p:cNvSpPr>
                <a:spLocks noChangeShapeType="1"/>
              </p:cNvSpPr>
              <p:nvPr/>
            </p:nvSpPr>
            <p:spPr bwMode="auto">
              <a:xfrm>
                <a:off x="617" y="906"/>
                <a:ext cx="40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grpSp>
        <p:sp>
          <p:nvSpPr>
            <p:cNvPr id="20" name="Line 18"/>
            <p:cNvSpPr>
              <a:spLocks noChangeShapeType="1"/>
            </p:cNvSpPr>
            <p:nvPr/>
          </p:nvSpPr>
          <p:spPr bwMode="auto">
            <a:xfrm flipV="1">
              <a:off x="3209676" y="2237184"/>
              <a:ext cx="5040313" cy="0"/>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21" name="Line 19"/>
            <p:cNvSpPr>
              <a:spLocks noChangeShapeType="1"/>
            </p:cNvSpPr>
            <p:nvPr/>
          </p:nvSpPr>
          <p:spPr bwMode="auto">
            <a:xfrm flipV="1">
              <a:off x="3857376" y="4108847"/>
              <a:ext cx="865188" cy="1587"/>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22" name="Line 20"/>
            <p:cNvSpPr>
              <a:spLocks noChangeShapeType="1"/>
            </p:cNvSpPr>
            <p:nvPr/>
          </p:nvSpPr>
          <p:spPr bwMode="auto">
            <a:xfrm>
              <a:off x="977651" y="2237184"/>
              <a:ext cx="0" cy="360363"/>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pic>
          <p:nvPicPr>
            <p:cNvPr id="23" name="Picture 21"/>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578101" y="3965972"/>
              <a:ext cx="520700"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24" name="Group 22"/>
            <p:cNvGrpSpPr/>
            <p:nvPr/>
          </p:nvGrpSpPr>
          <p:grpSpPr bwMode="auto">
            <a:xfrm>
              <a:off x="3714501" y="1876822"/>
              <a:ext cx="1439863" cy="863600"/>
              <a:chOff x="385" y="2795"/>
              <a:chExt cx="1769" cy="816"/>
            </a:xfrm>
          </p:grpSpPr>
          <p:sp>
            <p:nvSpPr>
              <p:cNvPr id="25" name="Oval 23"/>
              <p:cNvSpPr>
                <a:spLocks noChangeArrowheads="1"/>
              </p:cNvSpPr>
              <p:nvPr/>
            </p:nvSpPr>
            <p:spPr bwMode="auto">
              <a:xfrm>
                <a:off x="1589" y="3060"/>
                <a:ext cx="554" cy="24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26" name="Oval 24"/>
              <p:cNvSpPr>
                <a:spLocks noChangeArrowheads="1"/>
              </p:cNvSpPr>
              <p:nvPr/>
            </p:nvSpPr>
            <p:spPr bwMode="auto">
              <a:xfrm>
                <a:off x="928" y="3274"/>
                <a:ext cx="884" cy="337"/>
              </a:xfrm>
              <a:prstGeom prst="ellipse">
                <a:avLst/>
              </a:prstGeom>
              <a:solidFill>
                <a:srgbClr val="DDDDDD"/>
              </a:solidFill>
              <a:ln>
                <a:noFill/>
              </a:ln>
              <a:effectLst>
                <a:outerShdw dist="35921" dir="2700000" algn="ctr" rotWithShape="0">
                  <a:srgbClr val="000000"/>
                </a:outerShdw>
              </a:effectLst>
              <a:extLst>
                <a:ext uri="{91240B29-F687-4F45-9708-019B960494DF}">
                  <a14:hiddenLine xmlns:a14="http://schemas.microsoft.com/office/drawing/2010/main" w="9525">
                    <a:solidFill>
                      <a:srgbClr val="C0C0C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27" name="Oval 25"/>
              <p:cNvSpPr>
                <a:spLocks noChangeArrowheads="1"/>
              </p:cNvSpPr>
              <p:nvPr/>
            </p:nvSpPr>
            <p:spPr bwMode="auto">
              <a:xfrm>
                <a:off x="502" y="3204"/>
                <a:ext cx="586" cy="28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28" name="Oval 26"/>
              <p:cNvSpPr>
                <a:spLocks noChangeArrowheads="1"/>
              </p:cNvSpPr>
              <p:nvPr/>
            </p:nvSpPr>
            <p:spPr bwMode="auto">
              <a:xfrm>
                <a:off x="385" y="3084"/>
                <a:ext cx="384" cy="256"/>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29" name="Oval 27"/>
              <p:cNvSpPr>
                <a:spLocks noChangeArrowheads="1"/>
              </p:cNvSpPr>
              <p:nvPr/>
            </p:nvSpPr>
            <p:spPr bwMode="auto">
              <a:xfrm>
                <a:off x="566" y="2883"/>
                <a:ext cx="576" cy="32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30" name="Oval 28"/>
              <p:cNvSpPr>
                <a:spLocks noChangeArrowheads="1"/>
              </p:cNvSpPr>
              <p:nvPr/>
            </p:nvSpPr>
            <p:spPr bwMode="auto">
              <a:xfrm>
                <a:off x="992" y="2795"/>
                <a:ext cx="757" cy="32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31" name="Oval 29"/>
              <p:cNvSpPr>
                <a:spLocks noChangeArrowheads="1"/>
              </p:cNvSpPr>
              <p:nvPr/>
            </p:nvSpPr>
            <p:spPr bwMode="auto">
              <a:xfrm>
                <a:off x="1504" y="2891"/>
                <a:ext cx="554" cy="24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32" name="Oval 30"/>
              <p:cNvSpPr>
                <a:spLocks noChangeArrowheads="1"/>
              </p:cNvSpPr>
              <p:nvPr/>
            </p:nvSpPr>
            <p:spPr bwMode="auto">
              <a:xfrm>
                <a:off x="704" y="2987"/>
                <a:ext cx="1141" cy="41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33" name="Oval 31"/>
              <p:cNvSpPr>
                <a:spLocks noChangeArrowheads="1"/>
              </p:cNvSpPr>
              <p:nvPr/>
            </p:nvSpPr>
            <p:spPr bwMode="auto">
              <a:xfrm rot="1336630">
                <a:off x="1474" y="3067"/>
                <a:ext cx="555" cy="417"/>
              </a:xfrm>
              <a:prstGeom prst="ellipse">
                <a:avLst/>
              </a:prstGeom>
              <a:solidFill>
                <a:srgbClr val="DDDDDD"/>
              </a:solidFill>
              <a:ln>
                <a:noFill/>
              </a:ln>
              <a:effectLst>
                <a:outerShdw dist="40161" dir="4293903" algn="ctr" rotWithShape="0">
                  <a:srgbClr val="000000"/>
                </a:outerShdw>
              </a:effectLst>
              <a:extLst>
                <a:ext uri="{91240B29-F687-4F45-9708-019B960494DF}">
                  <a14:hiddenLine xmlns:a14="http://schemas.microsoft.com/office/drawing/2010/main" w="9525">
                    <a:solidFill>
                      <a:srgbClr val="C0C0C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34" name="Oval 32"/>
              <p:cNvSpPr>
                <a:spLocks noChangeArrowheads="1"/>
              </p:cNvSpPr>
              <p:nvPr/>
            </p:nvSpPr>
            <p:spPr bwMode="auto">
              <a:xfrm>
                <a:off x="1004" y="2811"/>
                <a:ext cx="756" cy="32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35" name="Oval 33"/>
              <p:cNvSpPr>
                <a:spLocks noChangeArrowheads="1"/>
              </p:cNvSpPr>
              <p:nvPr/>
            </p:nvSpPr>
            <p:spPr bwMode="auto">
              <a:xfrm>
                <a:off x="577" y="2899"/>
                <a:ext cx="575" cy="320"/>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36" name="Oval 34"/>
              <p:cNvSpPr>
                <a:spLocks noChangeArrowheads="1"/>
              </p:cNvSpPr>
              <p:nvPr/>
            </p:nvSpPr>
            <p:spPr bwMode="auto">
              <a:xfrm>
                <a:off x="396" y="3100"/>
                <a:ext cx="383" cy="256"/>
              </a:xfrm>
              <a:prstGeom prst="ellipse">
                <a:avLst/>
              </a:prstGeom>
              <a:solidFill>
                <a:srgbClr val="DDDDDD"/>
              </a:solidFill>
              <a:ln>
                <a:noFill/>
              </a:ln>
              <a:effectLst>
                <a:outerShdw dist="63500" dir="3187806" algn="ctr" rotWithShape="0">
                  <a:srgbClr val="000000"/>
                </a:outerShdw>
              </a:effectLst>
              <a:extLst>
                <a:ext uri="{91240B29-F687-4F45-9708-019B960494DF}">
                  <a14:hiddenLine xmlns:a14="http://schemas.microsoft.com/office/drawing/2010/main" w="9525">
                    <a:solidFill>
                      <a:srgbClr val="C0C0C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37" name="Oval 35"/>
              <p:cNvSpPr>
                <a:spLocks noChangeArrowheads="1"/>
              </p:cNvSpPr>
              <p:nvPr/>
            </p:nvSpPr>
            <p:spPr bwMode="auto">
              <a:xfrm>
                <a:off x="1515" y="2908"/>
                <a:ext cx="554" cy="24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38" name="Oval 36"/>
              <p:cNvSpPr>
                <a:spLocks noChangeArrowheads="1"/>
              </p:cNvSpPr>
              <p:nvPr/>
            </p:nvSpPr>
            <p:spPr bwMode="auto">
              <a:xfrm>
                <a:off x="1599" y="3075"/>
                <a:ext cx="555" cy="249"/>
              </a:xfrm>
              <a:prstGeom prst="ellipse">
                <a:avLst/>
              </a:prstGeom>
              <a:solidFill>
                <a:srgbClr val="DDDDDD"/>
              </a:solidFill>
              <a:ln>
                <a:noFill/>
              </a:ln>
              <a:effectLst>
                <a:outerShdw dist="35921" dir="2700000" algn="ctr" rotWithShape="0">
                  <a:srgbClr val="000000"/>
                </a:outerShdw>
              </a:effectLst>
              <a:extLst>
                <a:ext uri="{91240B29-F687-4F45-9708-019B960494DF}">
                  <a14:hiddenLine xmlns:a14="http://schemas.microsoft.com/office/drawing/2010/main" w="9525">
                    <a:solidFill>
                      <a:srgbClr val="C0C0C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39" name="Oval 37"/>
              <p:cNvSpPr>
                <a:spLocks noChangeArrowheads="1"/>
              </p:cNvSpPr>
              <p:nvPr/>
            </p:nvSpPr>
            <p:spPr bwMode="auto">
              <a:xfrm>
                <a:off x="715" y="3003"/>
                <a:ext cx="1141" cy="417"/>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40" name="Oval 38"/>
              <p:cNvSpPr>
                <a:spLocks noChangeArrowheads="1"/>
              </p:cNvSpPr>
              <p:nvPr/>
            </p:nvSpPr>
            <p:spPr bwMode="auto">
              <a:xfrm>
                <a:off x="513" y="3219"/>
                <a:ext cx="586" cy="282"/>
              </a:xfrm>
              <a:prstGeom prst="ellipse">
                <a:avLst/>
              </a:prstGeom>
              <a:solidFill>
                <a:srgbClr val="DDDDDD"/>
              </a:solidFill>
              <a:ln>
                <a:noFill/>
              </a:ln>
              <a:effectLst>
                <a:outerShdw dist="113592" dir="20006097" algn="ctr" rotWithShape="0">
                  <a:srgbClr val="000000"/>
                </a:outerShdw>
              </a:effectLst>
              <a:extLst>
                <a:ext uri="{91240B29-F687-4F45-9708-019B960494DF}">
                  <a14:hiddenLine xmlns:a14="http://schemas.microsoft.com/office/drawing/2010/main" w="9525">
                    <a:solidFill>
                      <a:srgbClr val="C0C0C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41" name="Freeform 39"/>
              <p:cNvSpPr/>
              <p:nvPr/>
            </p:nvSpPr>
            <p:spPr bwMode="auto">
              <a:xfrm>
                <a:off x="567" y="2924"/>
                <a:ext cx="1451" cy="597"/>
              </a:xfrm>
              <a:custGeom>
                <a:avLst/>
                <a:gdLst>
                  <a:gd name="T0" fmla="*/ 0 w 1447"/>
                  <a:gd name="T1" fmla="*/ 488 h 1128"/>
                  <a:gd name="T2" fmla="*/ 80 w 1447"/>
                  <a:gd name="T3" fmla="*/ 392 h 1128"/>
                  <a:gd name="T4" fmla="*/ 56 w 1447"/>
                  <a:gd name="T5" fmla="*/ 384 h 1128"/>
                  <a:gd name="T6" fmla="*/ 24 w 1447"/>
                  <a:gd name="T7" fmla="*/ 400 h 1128"/>
                  <a:gd name="T8" fmla="*/ 40 w 1447"/>
                  <a:gd name="T9" fmla="*/ 376 h 1128"/>
                  <a:gd name="T10" fmla="*/ 64 w 1447"/>
                  <a:gd name="T11" fmla="*/ 352 h 1128"/>
                  <a:gd name="T12" fmla="*/ 96 w 1447"/>
                  <a:gd name="T13" fmla="*/ 304 h 1128"/>
                  <a:gd name="T14" fmla="*/ 104 w 1447"/>
                  <a:gd name="T15" fmla="*/ 280 h 1128"/>
                  <a:gd name="T16" fmla="*/ 152 w 1447"/>
                  <a:gd name="T17" fmla="*/ 208 h 1128"/>
                  <a:gd name="T18" fmla="*/ 168 w 1447"/>
                  <a:gd name="T19" fmla="*/ 184 h 1128"/>
                  <a:gd name="T20" fmla="*/ 200 w 1447"/>
                  <a:gd name="T21" fmla="*/ 176 h 1128"/>
                  <a:gd name="T22" fmla="*/ 288 w 1447"/>
                  <a:gd name="T23" fmla="*/ 112 h 1128"/>
                  <a:gd name="T24" fmla="*/ 328 w 1447"/>
                  <a:gd name="T25" fmla="*/ 80 h 1128"/>
                  <a:gd name="T26" fmla="*/ 352 w 1447"/>
                  <a:gd name="T27" fmla="*/ 56 h 1128"/>
                  <a:gd name="T28" fmla="*/ 424 w 1447"/>
                  <a:gd name="T29" fmla="*/ 40 h 1128"/>
                  <a:gd name="T30" fmla="*/ 504 w 1447"/>
                  <a:gd name="T31" fmla="*/ 0 h 1128"/>
                  <a:gd name="T32" fmla="*/ 808 w 1447"/>
                  <a:gd name="T33" fmla="*/ 40 h 1128"/>
                  <a:gd name="T34" fmla="*/ 1056 w 1447"/>
                  <a:gd name="T35" fmla="*/ 176 h 1128"/>
                  <a:gd name="T36" fmla="*/ 1080 w 1447"/>
                  <a:gd name="T37" fmla="*/ 200 h 1128"/>
                  <a:gd name="T38" fmla="*/ 1104 w 1447"/>
                  <a:gd name="T39" fmla="*/ 216 h 1128"/>
                  <a:gd name="T40" fmla="*/ 1224 w 1447"/>
                  <a:gd name="T41" fmla="*/ 304 h 1128"/>
                  <a:gd name="T42" fmla="*/ 1296 w 1447"/>
                  <a:gd name="T43" fmla="*/ 368 h 1128"/>
                  <a:gd name="T44" fmla="*/ 1344 w 1447"/>
                  <a:gd name="T45" fmla="*/ 440 h 1128"/>
                  <a:gd name="T46" fmla="*/ 1360 w 1447"/>
                  <a:gd name="T47" fmla="*/ 488 h 1128"/>
                  <a:gd name="T48" fmla="*/ 1392 w 1447"/>
                  <a:gd name="T49" fmla="*/ 536 h 1128"/>
                  <a:gd name="T50" fmla="*/ 1416 w 1447"/>
                  <a:gd name="T51" fmla="*/ 608 h 1128"/>
                  <a:gd name="T52" fmla="*/ 1432 w 1447"/>
                  <a:gd name="T53" fmla="*/ 656 h 1128"/>
                  <a:gd name="T54" fmla="*/ 1432 w 1447"/>
                  <a:gd name="T55" fmla="*/ 856 h 1128"/>
                  <a:gd name="T56" fmla="*/ 1416 w 1447"/>
                  <a:gd name="T57" fmla="*/ 904 h 1128"/>
                  <a:gd name="T58" fmla="*/ 1368 w 1447"/>
                  <a:gd name="T59" fmla="*/ 920 h 1128"/>
                  <a:gd name="T60" fmla="*/ 1352 w 1447"/>
                  <a:gd name="T61" fmla="*/ 944 h 1128"/>
                  <a:gd name="T62" fmla="*/ 1304 w 1447"/>
                  <a:gd name="T63" fmla="*/ 976 h 1128"/>
                  <a:gd name="T64" fmla="*/ 1216 w 1447"/>
                  <a:gd name="T65" fmla="*/ 1040 h 1128"/>
                  <a:gd name="T66" fmla="*/ 1168 w 1447"/>
                  <a:gd name="T67" fmla="*/ 1072 h 1128"/>
                  <a:gd name="T68" fmla="*/ 1112 w 1447"/>
                  <a:gd name="T69" fmla="*/ 1128 h 1128"/>
                  <a:gd name="T70" fmla="*/ 440 w 1447"/>
                  <a:gd name="T71" fmla="*/ 1096 h 1128"/>
                  <a:gd name="T72" fmla="*/ 360 w 1447"/>
                  <a:gd name="T73" fmla="*/ 1072 h 1128"/>
                  <a:gd name="T74" fmla="*/ 304 w 1447"/>
                  <a:gd name="T75" fmla="*/ 976 h 1128"/>
                  <a:gd name="T76" fmla="*/ 240 w 1447"/>
                  <a:gd name="T77" fmla="*/ 880 h 1128"/>
                  <a:gd name="T78" fmla="*/ 200 w 1447"/>
                  <a:gd name="T79" fmla="*/ 800 h 1128"/>
                  <a:gd name="T80" fmla="*/ 120 w 1447"/>
                  <a:gd name="T81" fmla="*/ 704 h 1128"/>
                  <a:gd name="T82" fmla="*/ 56 w 1447"/>
                  <a:gd name="T83" fmla="*/ 624 h 1128"/>
                  <a:gd name="T84" fmla="*/ 16 w 1447"/>
                  <a:gd name="T85" fmla="*/ 544 h 1128"/>
                  <a:gd name="T86" fmla="*/ 8 w 1447"/>
                  <a:gd name="T87" fmla="*/ 512 h 1128"/>
                  <a:gd name="T88" fmla="*/ 0 w 1447"/>
                  <a:gd name="T89" fmla="*/ 488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7" h="1128">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solidFill>
                <a:srgbClr val="DDDDDD"/>
              </a:solidFill>
              <a:ln>
                <a:noFill/>
              </a:ln>
              <a:effectLst/>
              <a:extLst>
                <a:ext uri="{91240B29-F687-4F45-9708-019B960494DF}">
                  <a14:hiddenLine xmlns:a14="http://schemas.microsoft.com/office/drawing/2010/main" w="12700">
                    <a:solidFill>
                      <a:schemeClr val="tx1"/>
                    </a:solidFill>
                    <a:prstDash val="solid"/>
                    <a:round/>
                  </a14:hiddenLine>
                </a:ext>
                <a:ext uri="{AF507438-7753-43E0-B8FC-AC1667EBCBE1}">
                  <a14:hiddenEffects xmlns:a14="http://schemas.microsoft.com/office/drawing/2010/main">
                    <a:effectLst>
                      <a:outerShdw dist="52363" dir="4557825"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grpSp>
        <p:sp>
          <p:nvSpPr>
            <p:cNvPr id="42" name="Text Box 40"/>
            <p:cNvSpPr txBox="1">
              <a:spLocks noChangeArrowheads="1"/>
            </p:cNvSpPr>
            <p:nvPr/>
          </p:nvSpPr>
          <p:spPr bwMode="auto">
            <a:xfrm>
              <a:off x="174824" y="1872059"/>
              <a:ext cx="70083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000" b="1" i="0" u="none" strike="noStrike" kern="0" cap="none" spc="0" normalizeH="0" baseline="0" noProof="0" dirty="0">
                  <a:ln>
                    <a:noFill/>
                  </a:ln>
                  <a:solidFill>
                    <a:srgbClr val="C00000"/>
                  </a:solidFill>
                  <a:effectLst/>
                  <a:uLnTx/>
                  <a:uFillTx/>
                  <a:latin typeface="+mn-lt"/>
                  <a:ea typeface="黑体" panose="02010609060101010101" pitchFamily="2" charset="-122"/>
                </a:rPr>
                <a:t>主机</a:t>
              </a:r>
              <a:endParaRPr kumimoji="0" lang="zh-CN" altLang="en-US" sz="2000" b="1" i="0" u="none" strike="noStrike" kern="0" cap="none" spc="0" normalizeH="0" baseline="0" noProof="0" dirty="0">
                <a:ln>
                  <a:noFill/>
                </a:ln>
                <a:solidFill>
                  <a:srgbClr val="C00000"/>
                </a:solidFill>
                <a:effectLst/>
                <a:uLnTx/>
                <a:uFillTx/>
                <a:latin typeface="+mn-lt"/>
                <a:ea typeface="黑体" panose="0201060906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1" i="0" u="none" strike="noStrike" kern="0" cap="none" spc="0" normalizeH="0" baseline="0" noProof="0" dirty="0">
                  <a:ln>
                    <a:noFill/>
                  </a:ln>
                  <a:solidFill>
                    <a:srgbClr val="C00000"/>
                  </a:solidFill>
                  <a:effectLst/>
                  <a:uLnTx/>
                  <a:uFillTx/>
                  <a:latin typeface="+mn-lt"/>
                  <a:ea typeface="黑体" panose="02010609060101010101" pitchFamily="2" charset="-122"/>
                </a:rPr>
                <a:t>H</a:t>
              </a:r>
              <a:r>
                <a:rPr kumimoji="0" lang="en-US" altLang="zh-CN" sz="2000" b="1" i="0" u="none" strike="noStrike" kern="0" cap="none" spc="0" normalizeH="0" baseline="-25000" noProof="0" dirty="0">
                  <a:ln>
                    <a:noFill/>
                  </a:ln>
                  <a:solidFill>
                    <a:srgbClr val="C00000"/>
                  </a:solidFill>
                  <a:effectLst/>
                  <a:uLnTx/>
                  <a:uFillTx/>
                  <a:latin typeface="+mn-lt"/>
                  <a:ea typeface="黑体" panose="02010609060101010101" pitchFamily="2" charset="-122"/>
                </a:rPr>
                <a:t>1</a:t>
              </a:r>
              <a:endParaRPr kumimoji="0" lang="en-US" altLang="zh-CN" sz="2000" b="1" i="0" u="none" strike="noStrike" kern="0" cap="none" spc="0" normalizeH="0" baseline="-25000" noProof="0" dirty="0">
                <a:ln>
                  <a:noFill/>
                </a:ln>
                <a:solidFill>
                  <a:srgbClr val="C00000"/>
                </a:solidFill>
                <a:effectLst/>
                <a:uLnTx/>
                <a:uFillTx/>
                <a:latin typeface="+mn-lt"/>
                <a:ea typeface="黑体" panose="02010609060101010101" pitchFamily="2" charset="-122"/>
              </a:endParaRPr>
            </a:p>
          </p:txBody>
        </p:sp>
        <p:pic>
          <p:nvPicPr>
            <p:cNvPr id="43" name="Picture 41"/>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161089" y="2092722"/>
              <a:ext cx="520700"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44" name="Group 42"/>
            <p:cNvGrpSpPr/>
            <p:nvPr/>
          </p:nvGrpSpPr>
          <p:grpSpPr bwMode="auto">
            <a:xfrm>
              <a:off x="6233864" y="1876822"/>
              <a:ext cx="1439862" cy="863600"/>
              <a:chOff x="385" y="2795"/>
              <a:chExt cx="1769" cy="816"/>
            </a:xfrm>
          </p:grpSpPr>
          <p:sp>
            <p:nvSpPr>
              <p:cNvPr id="45" name="Oval 43"/>
              <p:cNvSpPr>
                <a:spLocks noChangeArrowheads="1"/>
              </p:cNvSpPr>
              <p:nvPr/>
            </p:nvSpPr>
            <p:spPr bwMode="auto">
              <a:xfrm>
                <a:off x="1589" y="3060"/>
                <a:ext cx="554" cy="24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46" name="Oval 44"/>
              <p:cNvSpPr>
                <a:spLocks noChangeArrowheads="1"/>
              </p:cNvSpPr>
              <p:nvPr/>
            </p:nvSpPr>
            <p:spPr bwMode="auto">
              <a:xfrm>
                <a:off x="928" y="3274"/>
                <a:ext cx="884" cy="337"/>
              </a:xfrm>
              <a:prstGeom prst="ellipse">
                <a:avLst/>
              </a:prstGeom>
              <a:solidFill>
                <a:srgbClr val="DDDDDD"/>
              </a:solidFill>
              <a:ln>
                <a:noFill/>
              </a:ln>
              <a:effectLst>
                <a:outerShdw dist="35921" dir="2700000" algn="ctr" rotWithShape="0">
                  <a:srgbClr val="000000"/>
                </a:outerShdw>
              </a:effectLst>
              <a:extLst>
                <a:ext uri="{91240B29-F687-4F45-9708-019B960494DF}">
                  <a14:hiddenLine xmlns:a14="http://schemas.microsoft.com/office/drawing/2010/main" w="9525">
                    <a:solidFill>
                      <a:srgbClr val="C0C0C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47" name="Oval 45"/>
              <p:cNvSpPr>
                <a:spLocks noChangeArrowheads="1"/>
              </p:cNvSpPr>
              <p:nvPr/>
            </p:nvSpPr>
            <p:spPr bwMode="auto">
              <a:xfrm>
                <a:off x="502" y="3204"/>
                <a:ext cx="586" cy="28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48" name="Oval 46"/>
              <p:cNvSpPr>
                <a:spLocks noChangeArrowheads="1"/>
              </p:cNvSpPr>
              <p:nvPr/>
            </p:nvSpPr>
            <p:spPr bwMode="auto">
              <a:xfrm>
                <a:off x="385" y="3084"/>
                <a:ext cx="384" cy="256"/>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49" name="Oval 47"/>
              <p:cNvSpPr>
                <a:spLocks noChangeArrowheads="1"/>
              </p:cNvSpPr>
              <p:nvPr/>
            </p:nvSpPr>
            <p:spPr bwMode="auto">
              <a:xfrm>
                <a:off x="566" y="2883"/>
                <a:ext cx="576" cy="32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50" name="Oval 48"/>
              <p:cNvSpPr>
                <a:spLocks noChangeArrowheads="1"/>
              </p:cNvSpPr>
              <p:nvPr/>
            </p:nvSpPr>
            <p:spPr bwMode="auto">
              <a:xfrm>
                <a:off x="992" y="2795"/>
                <a:ext cx="757" cy="32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51" name="Oval 49"/>
              <p:cNvSpPr>
                <a:spLocks noChangeArrowheads="1"/>
              </p:cNvSpPr>
              <p:nvPr/>
            </p:nvSpPr>
            <p:spPr bwMode="auto">
              <a:xfrm>
                <a:off x="1504" y="2891"/>
                <a:ext cx="554" cy="24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52" name="Oval 50"/>
              <p:cNvSpPr>
                <a:spLocks noChangeArrowheads="1"/>
              </p:cNvSpPr>
              <p:nvPr/>
            </p:nvSpPr>
            <p:spPr bwMode="auto">
              <a:xfrm>
                <a:off x="704" y="2987"/>
                <a:ext cx="1141" cy="41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53" name="Oval 51"/>
              <p:cNvSpPr>
                <a:spLocks noChangeArrowheads="1"/>
              </p:cNvSpPr>
              <p:nvPr/>
            </p:nvSpPr>
            <p:spPr bwMode="auto">
              <a:xfrm rot="1336630">
                <a:off x="1474" y="3067"/>
                <a:ext cx="555" cy="417"/>
              </a:xfrm>
              <a:prstGeom prst="ellipse">
                <a:avLst/>
              </a:prstGeom>
              <a:solidFill>
                <a:srgbClr val="DDDDDD"/>
              </a:solidFill>
              <a:ln>
                <a:noFill/>
              </a:ln>
              <a:effectLst>
                <a:outerShdw dist="40161" dir="4293903" algn="ctr" rotWithShape="0">
                  <a:srgbClr val="000000"/>
                </a:outerShdw>
              </a:effectLst>
              <a:extLst>
                <a:ext uri="{91240B29-F687-4F45-9708-019B960494DF}">
                  <a14:hiddenLine xmlns:a14="http://schemas.microsoft.com/office/drawing/2010/main" w="9525">
                    <a:solidFill>
                      <a:srgbClr val="C0C0C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54" name="Oval 52"/>
              <p:cNvSpPr>
                <a:spLocks noChangeArrowheads="1"/>
              </p:cNvSpPr>
              <p:nvPr/>
            </p:nvSpPr>
            <p:spPr bwMode="auto">
              <a:xfrm>
                <a:off x="1004" y="2811"/>
                <a:ext cx="756" cy="32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55" name="Oval 53"/>
              <p:cNvSpPr>
                <a:spLocks noChangeArrowheads="1"/>
              </p:cNvSpPr>
              <p:nvPr/>
            </p:nvSpPr>
            <p:spPr bwMode="auto">
              <a:xfrm>
                <a:off x="577" y="2899"/>
                <a:ext cx="575" cy="320"/>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56" name="Oval 54"/>
              <p:cNvSpPr>
                <a:spLocks noChangeArrowheads="1"/>
              </p:cNvSpPr>
              <p:nvPr/>
            </p:nvSpPr>
            <p:spPr bwMode="auto">
              <a:xfrm>
                <a:off x="396" y="3100"/>
                <a:ext cx="383" cy="256"/>
              </a:xfrm>
              <a:prstGeom prst="ellipse">
                <a:avLst/>
              </a:prstGeom>
              <a:solidFill>
                <a:srgbClr val="DDDDDD"/>
              </a:solidFill>
              <a:ln>
                <a:noFill/>
              </a:ln>
              <a:effectLst>
                <a:outerShdw dist="63500" dir="3187806" algn="ctr" rotWithShape="0">
                  <a:srgbClr val="000000"/>
                </a:outerShdw>
              </a:effectLst>
              <a:extLst>
                <a:ext uri="{91240B29-F687-4F45-9708-019B960494DF}">
                  <a14:hiddenLine xmlns:a14="http://schemas.microsoft.com/office/drawing/2010/main" w="9525">
                    <a:solidFill>
                      <a:srgbClr val="C0C0C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57" name="Oval 55"/>
              <p:cNvSpPr>
                <a:spLocks noChangeArrowheads="1"/>
              </p:cNvSpPr>
              <p:nvPr/>
            </p:nvSpPr>
            <p:spPr bwMode="auto">
              <a:xfrm>
                <a:off x="1515" y="2908"/>
                <a:ext cx="554" cy="24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58" name="Oval 56"/>
              <p:cNvSpPr>
                <a:spLocks noChangeArrowheads="1"/>
              </p:cNvSpPr>
              <p:nvPr/>
            </p:nvSpPr>
            <p:spPr bwMode="auto">
              <a:xfrm>
                <a:off x="1599" y="3075"/>
                <a:ext cx="555" cy="249"/>
              </a:xfrm>
              <a:prstGeom prst="ellipse">
                <a:avLst/>
              </a:prstGeom>
              <a:solidFill>
                <a:srgbClr val="DDDDDD"/>
              </a:solidFill>
              <a:ln>
                <a:noFill/>
              </a:ln>
              <a:effectLst>
                <a:outerShdw dist="35921" dir="2700000" algn="ctr" rotWithShape="0">
                  <a:srgbClr val="000000"/>
                </a:outerShdw>
              </a:effectLst>
              <a:extLst>
                <a:ext uri="{91240B29-F687-4F45-9708-019B960494DF}">
                  <a14:hiddenLine xmlns:a14="http://schemas.microsoft.com/office/drawing/2010/main" w="9525">
                    <a:solidFill>
                      <a:srgbClr val="C0C0C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59" name="Oval 57"/>
              <p:cNvSpPr>
                <a:spLocks noChangeArrowheads="1"/>
              </p:cNvSpPr>
              <p:nvPr/>
            </p:nvSpPr>
            <p:spPr bwMode="auto">
              <a:xfrm>
                <a:off x="715" y="3003"/>
                <a:ext cx="1141" cy="417"/>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60" name="Oval 58"/>
              <p:cNvSpPr>
                <a:spLocks noChangeArrowheads="1"/>
              </p:cNvSpPr>
              <p:nvPr/>
            </p:nvSpPr>
            <p:spPr bwMode="auto">
              <a:xfrm>
                <a:off x="513" y="3219"/>
                <a:ext cx="586" cy="282"/>
              </a:xfrm>
              <a:prstGeom prst="ellipse">
                <a:avLst/>
              </a:prstGeom>
              <a:solidFill>
                <a:srgbClr val="DDDDDD"/>
              </a:solidFill>
              <a:ln>
                <a:noFill/>
              </a:ln>
              <a:effectLst>
                <a:outerShdw dist="113592" dir="20006097" algn="ctr" rotWithShape="0">
                  <a:srgbClr val="000000"/>
                </a:outerShdw>
              </a:effectLst>
              <a:extLst>
                <a:ext uri="{91240B29-F687-4F45-9708-019B960494DF}">
                  <a14:hiddenLine xmlns:a14="http://schemas.microsoft.com/office/drawing/2010/main" w="9525">
                    <a:solidFill>
                      <a:srgbClr val="C0C0C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61" name="Freeform 59"/>
              <p:cNvSpPr/>
              <p:nvPr/>
            </p:nvSpPr>
            <p:spPr bwMode="auto">
              <a:xfrm>
                <a:off x="567" y="2924"/>
                <a:ext cx="1451" cy="597"/>
              </a:xfrm>
              <a:custGeom>
                <a:avLst/>
                <a:gdLst>
                  <a:gd name="T0" fmla="*/ 0 w 1447"/>
                  <a:gd name="T1" fmla="*/ 488 h 1128"/>
                  <a:gd name="T2" fmla="*/ 80 w 1447"/>
                  <a:gd name="T3" fmla="*/ 392 h 1128"/>
                  <a:gd name="T4" fmla="*/ 56 w 1447"/>
                  <a:gd name="T5" fmla="*/ 384 h 1128"/>
                  <a:gd name="T6" fmla="*/ 24 w 1447"/>
                  <a:gd name="T7" fmla="*/ 400 h 1128"/>
                  <a:gd name="T8" fmla="*/ 40 w 1447"/>
                  <a:gd name="T9" fmla="*/ 376 h 1128"/>
                  <a:gd name="T10" fmla="*/ 64 w 1447"/>
                  <a:gd name="T11" fmla="*/ 352 h 1128"/>
                  <a:gd name="T12" fmla="*/ 96 w 1447"/>
                  <a:gd name="T13" fmla="*/ 304 h 1128"/>
                  <a:gd name="T14" fmla="*/ 104 w 1447"/>
                  <a:gd name="T15" fmla="*/ 280 h 1128"/>
                  <a:gd name="T16" fmla="*/ 152 w 1447"/>
                  <a:gd name="T17" fmla="*/ 208 h 1128"/>
                  <a:gd name="T18" fmla="*/ 168 w 1447"/>
                  <a:gd name="T19" fmla="*/ 184 h 1128"/>
                  <a:gd name="T20" fmla="*/ 200 w 1447"/>
                  <a:gd name="T21" fmla="*/ 176 h 1128"/>
                  <a:gd name="T22" fmla="*/ 288 w 1447"/>
                  <a:gd name="T23" fmla="*/ 112 h 1128"/>
                  <a:gd name="T24" fmla="*/ 328 w 1447"/>
                  <a:gd name="T25" fmla="*/ 80 h 1128"/>
                  <a:gd name="T26" fmla="*/ 352 w 1447"/>
                  <a:gd name="T27" fmla="*/ 56 h 1128"/>
                  <a:gd name="T28" fmla="*/ 424 w 1447"/>
                  <a:gd name="T29" fmla="*/ 40 h 1128"/>
                  <a:gd name="T30" fmla="*/ 504 w 1447"/>
                  <a:gd name="T31" fmla="*/ 0 h 1128"/>
                  <a:gd name="T32" fmla="*/ 808 w 1447"/>
                  <a:gd name="T33" fmla="*/ 40 h 1128"/>
                  <a:gd name="T34" fmla="*/ 1056 w 1447"/>
                  <a:gd name="T35" fmla="*/ 176 h 1128"/>
                  <a:gd name="T36" fmla="*/ 1080 w 1447"/>
                  <a:gd name="T37" fmla="*/ 200 h 1128"/>
                  <a:gd name="T38" fmla="*/ 1104 w 1447"/>
                  <a:gd name="T39" fmla="*/ 216 h 1128"/>
                  <a:gd name="T40" fmla="*/ 1224 w 1447"/>
                  <a:gd name="T41" fmla="*/ 304 h 1128"/>
                  <a:gd name="T42" fmla="*/ 1296 w 1447"/>
                  <a:gd name="T43" fmla="*/ 368 h 1128"/>
                  <a:gd name="T44" fmla="*/ 1344 w 1447"/>
                  <a:gd name="T45" fmla="*/ 440 h 1128"/>
                  <a:gd name="T46" fmla="*/ 1360 w 1447"/>
                  <a:gd name="T47" fmla="*/ 488 h 1128"/>
                  <a:gd name="T48" fmla="*/ 1392 w 1447"/>
                  <a:gd name="T49" fmla="*/ 536 h 1128"/>
                  <a:gd name="T50" fmla="*/ 1416 w 1447"/>
                  <a:gd name="T51" fmla="*/ 608 h 1128"/>
                  <a:gd name="T52" fmla="*/ 1432 w 1447"/>
                  <a:gd name="T53" fmla="*/ 656 h 1128"/>
                  <a:gd name="T54" fmla="*/ 1432 w 1447"/>
                  <a:gd name="T55" fmla="*/ 856 h 1128"/>
                  <a:gd name="T56" fmla="*/ 1416 w 1447"/>
                  <a:gd name="T57" fmla="*/ 904 h 1128"/>
                  <a:gd name="T58" fmla="*/ 1368 w 1447"/>
                  <a:gd name="T59" fmla="*/ 920 h 1128"/>
                  <a:gd name="T60" fmla="*/ 1352 w 1447"/>
                  <a:gd name="T61" fmla="*/ 944 h 1128"/>
                  <a:gd name="T62" fmla="*/ 1304 w 1447"/>
                  <a:gd name="T63" fmla="*/ 976 h 1128"/>
                  <a:gd name="T64" fmla="*/ 1216 w 1447"/>
                  <a:gd name="T65" fmla="*/ 1040 h 1128"/>
                  <a:gd name="T66" fmla="*/ 1168 w 1447"/>
                  <a:gd name="T67" fmla="*/ 1072 h 1128"/>
                  <a:gd name="T68" fmla="*/ 1112 w 1447"/>
                  <a:gd name="T69" fmla="*/ 1128 h 1128"/>
                  <a:gd name="T70" fmla="*/ 440 w 1447"/>
                  <a:gd name="T71" fmla="*/ 1096 h 1128"/>
                  <a:gd name="T72" fmla="*/ 360 w 1447"/>
                  <a:gd name="T73" fmla="*/ 1072 h 1128"/>
                  <a:gd name="T74" fmla="*/ 304 w 1447"/>
                  <a:gd name="T75" fmla="*/ 976 h 1128"/>
                  <a:gd name="T76" fmla="*/ 240 w 1447"/>
                  <a:gd name="T77" fmla="*/ 880 h 1128"/>
                  <a:gd name="T78" fmla="*/ 200 w 1447"/>
                  <a:gd name="T79" fmla="*/ 800 h 1128"/>
                  <a:gd name="T80" fmla="*/ 120 w 1447"/>
                  <a:gd name="T81" fmla="*/ 704 h 1128"/>
                  <a:gd name="T82" fmla="*/ 56 w 1447"/>
                  <a:gd name="T83" fmla="*/ 624 h 1128"/>
                  <a:gd name="T84" fmla="*/ 16 w 1447"/>
                  <a:gd name="T85" fmla="*/ 544 h 1128"/>
                  <a:gd name="T86" fmla="*/ 8 w 1447"/>
                  <a:gd name="T87" fmla="*/ 512 h 1128"/>
                  <a:gd name="T88" fmla="*/ 0 w 1447"/>
                  <a:gd name="T89" fmla="*/ 488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7" h="1128">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solidFill>
                <a:srgbClr val="DDDDDD"/>
              </a:solidFill>
              <a:ln>
                <a:noFill/>
              </a:ln>
              <a:effectLst/>
              <a:extLst>
                <a:ext uri="{91240B29-F687-4F45-9708-019B960494DF}">
                  <a14:hiddenLine xmlns:a14="http://schemas.microsoft.com/office/drawing/2010/main" w="12700">
                    <a:solidFill>
                      <a:schemeClr val="tx1"/>
                    </a:solidFill>
                    <a:prstDash val="solid"/>
                    <a:round/>
                  </a14:hiddenLine>
                </a:ext>
                <a:ext uri="{AF507438-7753-43E0-B8FC-AC1667EBCBE1}">
                  <a14:hiddenEffects xmlns:a14="http://schemas.microsoft.com/office/drawing/2010/main">
                    <a:effectLst>
                      <a:outerShdw dist="52363" dir="4557825"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grpSp>
        <p:grpSp>
          <p:nvGrpSpPr>
            <p:cNvPr id="62" name="Group 60"/>
            <p:cNvGrpSpPr/>
            <p:nvPr/>
          </p:nvGrpSpPr>
          <p:grpSpPr bwMode="auto">
            <a:xfrm>
              <a:off x="4649539" y="3532584"/>
              <a:ext cx="415925" cy="504825"/>
              <a:chOff x="4416" y="2717"/>
              <a:chExt cx="404" cy="577"/>
            </a:xfrm>
          </p:grpSpPr>
          <p:sp>
            <p:nvSpPr>
              <p:cNvPr id="63" name="AutoShape 61"/>
              <p:cNvSpPr>
                <a:spLocks noChangeAspect="1" noChangeArrowheads="1" noTextEdit="1"/>
              </p:cNvSpPr>
              <p:nvPr/>
            </p:nvSpPr>
            <p:spPr bwMode="auto">
              <a:xfrm>
                <a:off x="4416" y="2717"/>
                <a:ext cx="40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grpSp>
            <p:nvGrpSpPr>
              <p:cNvPr id="64" name="Group 62"/>
              <p:cNvGrpSpPr/>
              <p:nvPr/>
            </p:nvGrpSpPr>
            <p:grpSpPr bwMode="auto">
              <a:xfrm>
                <a:off x="4562" y="3066"/>
                <a:ext cx="13" cy="70"/>
                <a:chOff x="4562" y="3066"/>
                <a:chExt cx="13" cy="70"/>
              </a:xfrm>
            </p:grpSpPr>
            <p:sp>
              <p:nvSpPr>
                <p:cNvPr id="109" name="Rectangle 63"/>
                <p:cNvSpPr>
                  <a:spLocks noChangeArrowheads="1"/>
                </p:cNvSpPr>
                <p:nvPr/>
              </p:nvSpPr>
              <p:spPr bwMode="auto">
                <a:xfrm>
                  <a:off x="4562" y="3067"/>
                  <a:ext cx="13" cy="69"/>
                </a:xfrm>
                <a:prstGeom prst="rect">
                  <a:avLst/>
                </a:prstGeom>
                <a:solidFill>
                  <a:srgbClr val="C0C0C0"/>
                </a:solidFill>
                <a:ln w="3175">
                  <a:solidFill>
                    <a:srgbClr val="000000"/>
                  </a:solidFill>
                  <a:miter lim="800000"/>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110" name="Line 64"/>
                <p:cNvSpPr>
                  <a:spLocks noChangeShapeType="1"/>
                </p:cNvSpPr>
                <p:nvPr/>
              </p:nvSpPr>
              <p:spPr bwMode="auto">
                <a:xfrm>
                  <a:off x="4568" y="3066"/>
                  <a:ext cx="1" cy="64"/>
                </a:xfrm>
                <a:prstGeom prst="line">
                  <a:avLst/>
                </a:prstGeom>
                <a:noFill/>
                <a:ln w="317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grpSp>
          <p:sp>
            <p:nvSpPr>
              <p:cNvPr id="65" name="Rectangle 65"/>
              <p:cNvSpPr>
                <a:spLocks noChangeArrowheads="1"/>
              </p:cNvSpPr>
              <p:nvPr/>
            </p:nvSpPr>
            <p:spPr bwMode="auto">
              <a:xfrm>
                <a:off x="4503" y="3022"/>
                <a:ext cx="43" cy="112"/>
              </a:xfrm>
              <a:prstGeom prst="rect">
                <a:avLst/>
              </a:prstGeom>
              <a:solidFill>
                <a:srgbClr val="C0C0C0"/>
              </a:solidFill>
              <a:ln w="3175">
                <a:solidFill>
                  <a:srgbClr val="000000"/>
                </a:solidFill>
                <a:miter lim="800000"/>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66" name="Freeform 66"/>
              <p:cNvSpPr/>
              <p:nvPr/>
            </p:nvSpPr>
            <p:spPr bwMode="auto">
              <a:xfrm>
                <a:off x="4663" y="3044"/>
                <a:ext cx="28" cy="24"/>
              </a:xfrm>
              <a:custGeom>
                <a:avLst/>
                <a:gdLst>
                  <a:gd name="T0" fmla="*/ 0 w 113"/>
                  <a:gd name="T1" fmla="*/ 0 h 95"/>
                  <a:gd name="T2" fmla="*/ 0 w 113"/>
                  <a:gd name="T3" fmla="*/ 95 h 95"/>
                  <a:gd name="T4" fmla="*/ 113 w 113"/>
                  <a:gd name="T5" fmla="*/ 95 h 95"/>
                  <a:gd name="T6" fmla="*/ 113 w 113"/>
                  <a:gd name="T7" fmla="*/ 19 h 95"/>
                  <a:gd name="T8" fmla="*/ 0 w 113"/>
                  <a:gd name="T9" fmla="*/ 0 h 95"/>
                </a:gdLst>
                <a:ahLst/>
                <a:cxnLst>
                  <a:cxn ang="0">
                    <a:pos x="T0" y="T1"/>
                  </a:cxn>
                  <a:cxn ang="0">
                    <a:pos x="T2" y="T3"/>
                  </a:cxn>
                  <a:cxn ang="0">
                    <a:pos x="T4" y="T5"/>
                  </a:cxn>
                  <a:cxn ang="0">
                    <a:pos x="T6" y="T7"/>
                  </a:cxn>
                  <a:cxn ang="0">
                    <a:pos x="T8" y="T9"/>
                  </a:cxn>
                </a:cxnLst>
                <a:rect l="0" t="0" r="r" b="b"/>
                <a:pathLst>
                  <a:path w="113" h="95">
                    <a:moveTo>
                      <a:pt x="0" y="0"/>
                    </a:moveTo>
                    <a:lnTo>
                      <a:pt x="0" y="95"/>
                    </a:lnTo>
                    <a:lnTo>
                      <a:pt x="113" y="95"/>
                    </a:lnTo>
                    <a:lnTo>
                      <a:pt x="113" y="19"/>
                    </a:lnTo>
                    <a:lnTo>
                      <a:pt x="0" y="0"/>
                    </a:lnTo>
                  </a:path>
                </a:pathLst>
              </a:custGeom>
              <a:noFill/>
              <a:ln w="317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67" name="Freeform 67"/>
              <p:cNvSpPr/>
              <p:nvPr/>
            </p:nvSpPr>
            <p:spPr bwMode="auto">
              <a:xfrm>
                <a:off x="4604" y="3001"/>
                <a:ext cx="19" cy="21"/>
              </a:xfrm>
              <a:custGeom>
                <a:avLst/>
                <a:gdLst>
                  <a:gd name="T0" fmla="*/ 43 w 78"/>
                  <a:gd name="T1" fmla="*/ 0 h 86"/>
                  <a:gd name="T2" fmla="*/ 0 w 78"/>
                  <a:gd name="T3" fmla="*/ 86 h 86"/>
                  <a:gd name="T4" fmla="*/ 57 w 78"/>
                  <a:gd name="T5" fmla="*/ 79 h 86"/>
                  <a:gd name="T6" fmla="*/ 78 w 78"/>
                  <a:gd name="T7" fmla="*/ 22 h 86"/>
                  <a:gd name="T8" fmla="*/ 43 w 78"/>
                  <a:gd name="T9" fmla="*/ 0 h 86"/>
                </a:gdLst>
                <a:ahLst/>
                <a:cxnLst>
                  <a:cxn ang="0">
                    <a:pos x="T0" y="T1"/>
                  </a:cxn>
                  <a:cxn ang="0">
                    <a:pos x="T2" y="T3"/>
                  </a:cxn>
                  <a:cxn ang="0">
                    <a:pos x="T4" y="T5"/>
                  </a:cxn>
                  <a:cxn ang="0">
                    <a:pos x="T6" y="T7"/>
                  </a:cxn>
                  <a:cxn ang="0">
                    <a:pos x="T8" y="T9"/>
                  </a:cxn>
                </a:cxnLst>
                <a:rect l="0" t="0" r="r" b="b"/>
                <a:pathLst>
                  <a:path w="78" h="86">
                    <a:moveTo>
                      <a:pt x="43" y="0"/>
                    </a:moveTo>
                    <a:lnTo>
                      <a:pt x="0" y="86"/>
                    </a:lnTo>
                    <a:lnTo>
                      <a:pt x="57" y="79"/>
                    </a:lnTo>
                    <a:lnTo>
                      <a:pt x="78" y="22"/>
                    </a:lnTo>
                    <a:lnTo>
                      <a:pt x="43" y="0"/>
                    </a:lnTo>
                    <a:close/>
                  </a:path>
                </a:pathLst>
              </a:custGeom>
              <a:solidFill>
                <a:srgbClr val="C0C0C0"/>
              </a:solidFill>
              <a:ln w="3175">
                <a:solidFill>
                  <a:srgbClr val="000000"/>
                </a:solidFill>
                <a:prstDash val="solid"/>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68" name="Freeform 68"/>
              <p:cNvSpPr/>
              <p:nvPr/>
            </p:nvSpPr>
            <p:spPr bwMode="auto">
              <a:xfrm>
                <a:off x="4570" y="3144"/>
                <a:ext cx="90" cy="7"/>
              </a:xfrm>
              <a:custGeom>
                <a:avLst/>
                <a:gdLst>
                  <a:gd name="T0" fmla="*/ 0 w 360"/>
                  <a:gd name="T1" fmla="*/ 0 h 30"/>
                  <a:gd name="T2" fmla="*/ 360 w 360"/>
                  <a:gd name="T3" fmla="*/ 0 h 30"/>
                  <a:gd name="T4" fmla="*/ 360 w 360"/>
                  <a:gd name="T5" fmla="*/ 30 h 30"/>
                  <a:gd name="T6" fmla="*/ 4 w 360"/>
                  <a:gd name="T7" fmla="*/ 30 h 30"/>
                  <a:gd name="T8" fmla="*/ 0 w 360"/>
                  <a:gd name="T9" fmla="*/ 0 h 30"/>
                </a:gdLst>
                <a:ahLst/>
                <a:cxnLst>
                  <a:cxn ang="0">
                    <a:pos x="T0" y="T1"/>
                  </a:cxn>
                  <a:cxn ang="0">
                    <a:pos x="T2" y="T3"/>
                  </a:cxn>
                  <a:cxn ang="0">
                    <a:pos x="T4" y="T5"/>
                  </a:cxn>
                  <a:cxn ang="0">
                    <a:pos x="T6" y="T7"/>
                  </a:cxn>
                  <a:cxn ang="0">
                    <a:pos x="T8" y="T9"/>
                  </a:cxn>
                </a:cxnLst>
                <a:rect l="0" t="0" r="r" b="b"/>
                <a:pathLst>
                  <a:path w="360" h="30">
                    <a:moveTo>
                      <a:pt x="0" y="0"/>
                    </a:moveTo>
                    <a:lnTo>
                      <a:pt x="360" y="0"/>
                    </a:lnTo>
                    <a:lnTo>
                      <a:pt x="360" y="30"/>
                    </a:lnTo>
                    <a:lnTo>
                      <a:pt x="4" y="30"/>
                    </a:lnTo>
                    <a:lnTo>
                      <a:pt x="0" y="0"/>
                    </a:lnTo>
                    <a:close/>
                  </a:path>
                </a:pathLst>
              </a:custGeom>
              <a:solidFill>
                <a:srgbClr val="808080"/>
              </a:solidFill>
              <a:ln w="3175">
                <a:solidFill>
                  <a:srgbClr val="000000"/>
                </a:solidFill>
                <a:prstDash val="solid"/>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69" name="Freeform 69"/>
              <p:cNvSpPr/>
              <p:nvPr/>
            </p:nvSpPr>
            <p:spPr bwMode="auto">
              <a:xfrm>
                <a:off x="4502" y="2862"/>
                <a:ext cx="37" cy="46"/>
              </a:xfrm>
              <a:custGeom>
                <a:avLst/>
                <a:gdLst>
                  <a:gd name="T0" fmla="*/ 141 w 150"/>
                  <a:gd name="T1" fmla="*/ 0 h 184"/>
                  <a:gd name="T2" fmla="*/ 1 w 150"/>
                  <a:gd name="T3" fmla="*/ 131 h 184"/>
                  <a:gd name="T4" fmla="*/ 0 w 150"/>
                  <a:gd name="T5" fmla="*/ 184 h 184"/>
                  <a:gd name="T6" fmla="*/ 150 w 150"/>
                  <a:gd name="T7" fmla="*/ 60 h 184"/>
                  <a:gd name="T8" fmla="*/ 141 w 150"/>
                  <a:gd name="T9" fmla="*/ 0 h 184"/>
                </a:gdLst>
                <a:ahLst/>
                <a:cxnLst>
                  <a:cxn ang="0">
                    <a:pos x="T0" y="T1"/>
                  </a:cxn>
                  <a:cxn ang="0">
                    <a:pos x="T2" y="T3"/>
                  </a:cxn>
                  <a:cxn ang="0">
                    <a:pos x="T4" y="T5"/>
                  </a:cxn>
                  <a:cxn ang="0">
                    <a:pos x="T6" y="T7"/>
                  </a:cxn>
                  <a:cxn ang="0">
                    <a:pos x="T8" y="T9"/>
                  </a:cxn>
                </a:cxnLst>
                <a:rect l="0" t="0" r="r" b="b"/>
                <a:pathLst>
                  <a:path w="150" h="184">
                    <a:moveTo>
                      <a:pt x="141" y="0"/>
                    </a:moveTo>
                    <a:lnTo>
                      <a:pt x="1" y="131"/>
                    </a:lnTo>
                    <a:lnTo>
                      <a:pt x="0" y="184"/>
                    </a:lnTo>
                    <a:lnTo>
                      <a:pt x="150" y="60"/>
                    </a:lnTo>
                    <a:lnTo>
                      <a:pt x="141" y="0"/>
                    </a:lnTo>
                    <a:close/>
                  </a:path>
                </a:pathLst>
              </a:custGeom>
              <a:solidFill>
                <a:srgbClr val="C0C0C0"/>
              </a:solidFill>
              <a:ln w="3175">
                <a:solidFill>
                  <a:srgbClr val="000000"/>
                </a:solidFill>
                <a:prstDash val="solid"/>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70" name="Freeform 70"/>
              <p:cNvSpPr/>
              <p:nvPr/>
            </p:nvSpPr>
            <p:spPr bwMode="auto">
              <a:xfrm>
                <a:off x="4492" y="2741"/>
                <a:ext cx="57" cy="394"/>
              </a:xfrm>
              <a:custGeom>
                <a:avLst/>
                <a:gdLst>
                  <a:gd name="T0" fmla="*/ 228 w 228"/>
                  <a:gd name="T1" fmla="*/ 0 h 1575"/>
                  <a:gd name="T2" fmla="*/ 0 w 228"/>
                  <a:gd name="T3" fmla="*/ 93 h 1575"/>
                  <a:gd name="T4" fmla="*/ 0 w 228"/>
                  <a:gd name="T5" fmla="*/ 1575 h 1575"/>
                  <a:gd name="T6" fmla="*/ 42 w 228"/>
                  <a:gd name="T7" fmla="*/ 1575 h 1575"/>
                  <a:gd name="T8" fmla="*/ 42 w 228"/>
                  <a:gd name="T9" fmla="*/ 228 h 1575"/>
                  <a:gd name="T10" fmla="*/ 228 w 228"/>
                  <a:gd name="T11" fmla="*/ 150 h 1575"/>
                  <a:gd name="T12" fmla="*/ 228 w 228"/>
                  <a:gd name="T13" fmla="*/ 0 h 1575"/>
                </a:gdLst>
                <a:ahLst/>
                <a:cxnLst>
                  <a:cxn ang="0">
                    <a:pos x="T0" y="T1"/>
                  </a:cxn>
                  <a:cxn ang="0">
                    <a:pos x="T2" y="T3"/>
                  </a:cxn>
                  <a:cxn ang="0">
                    <a:pos x="T4" y="T5"/>
                  </a:cxn>
                  <a:cxn ang="0">
                    <a:pos x="T6" y="T7"/>
                  </a:cxn>
                  <a:cxn ang="0">
                    <a:pos x="T8" y="T9"/>
                  </a:cxn>
                  <a:cxn ang="0">
                    <a:pos x="T10" y="T11"/>
                  </a:cxn>
                  <a:cxn ang="0">
                    <a:pos x="T12" y="T13"/>
                  </a:cxn>
                </a:cxnLst>
                <a:rect l="0" t="0" r="r" b="b"/>
                <a:pathLst>
                  <a:path w="228" h="1575">
                    <a:moveTo>
                      <a:pt x="228" y="0"/>
                    </a:moveTo>
                    <a:lnTo>
                      <a:pt x="0" y="93"/>
                    </a:lnTo>
                    <a:lnTo>
                      <a:pt x="0" y="1575"/>
                    </a:lnTo>
                    <a:lnTo>
                      <a:pt x="42" y="1575"/>
                    </a:lnTo>
                    <a:lnTo>
                      <a:pt x="42" y="228"/>
                    </a:lnTo>
                    <a:lnTo>
                      <a:pt x="228" y="150"/>
                    </a:lnTo>
                    <a:lnTo>
                      <a:pt x="228" y="0"/>
                    </a:lnTo>
                    <a:close/>
                  </a:path>
                </a:pathLst>
              </a:custGeom>
              <a:solidFill>
                <a:srgbClr val="9F9F9F"/>
              </a:solidFill>
              <a:ln w="3175">
                <a:solidFill>
                  <a:srgbClr val="000000"/>
                </a:solidFill>
                <a:prstDash val="solid"/>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71" name="Freeform 71"/>
              <p:cNvSpPr/>
              <p:nvPr/>
            </p:nvSpPr>
            <p:spPr bwMode="auto">
              <a:xfrm>
                <a:off x="4490" y="3135"/>
                <a:ext cx="327" cy="85"/>
              </a:xfrm>
              <a:custGeom>
                <a:avLst/>
                <a:gdLst>
                  <a:gd name="T0" fmla="*/ 0 w 1306"/>
                  <a:gd name="T1" fmla="*/ 344 h 344"/>
                  <a:gd name="T2" fmla="*/ 0 w 1306"/>
                  <a:gd name="T3" fmla="*/ 0 h 344"/>
                  <a:gd name="T4" fmla="*/ 284 w 1306"/>
                  <a:gd name="T5" fmla="*/ 0 h 344"/>
                  <a:gd name="T6" fmla="*/ 341 w 1306"/>
                  <a:gd name="T7" fmla="*/ 57 h 344"/>
                  <a:gd name="T8" fmla="*/ 511 w 1306"/>
                  <a:gd name="T9" fmla="*/ 57 h 344"/>
                  <a:gd name="T10" fmla="*/ 568 w 1306"/>
                  <a:gd name="T11" fmla="*/ 116 h 344"/>
                  <a:gd name="T12" fmla="*/ 1136 w 1306"/>
                  <a:gd name="T13" fmla="*/ 116 h 344"/>
                  <a:gd name="T14" fmla="*/ 1136 w 1306"/>
                  <a:gd name="T15" fmla="*/ 230 h 344"/>
                  <a:gd name="T16" fmla="*/ 1306 w 1306"/>
                  <a:gd name="T17" fmla="*/ 230 h 344"/>
                  <a:gd name="T18" fmla="*/ 1306 w 1306"/>
                  <a:gd name="T19" fmla="*/ 344 h 344"/>
                  <a:gd name="T20" fmla="*/ 0 w 1306"/>
                  <a:gd name="T21" fmla="*/ 34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06" h="344">
                    <a:moveTo>
                      <a:pt x="0" y="344"/>
                    </a:moveTo>
                    <a:lnTo>
                      <a:pt x="0" y="0"/>
                    </a:lnTo>
                    <a:lnTo>
                      <a:pt x="284" y="0"/>
                    </a:lnTo>
                    <a:lnTo>
                      <a:pt x="341" y="57"/>
                    </a:lnTo>
                    <a:lnTo>
                      <a:pt x="511" y="57"/>
                    </a:lnTo>
                    <a:lnTo>
                      <a:pt x="568" y="116"/>
                    </a:lnTo>
                    <a:lnTo>
                      <a:pt x="1136" y="116"/>
                    </a:lnTo>
                    <a:lnTo>
                      <a:pt x="1136" y="230"/>
                    </a:lnTo>
                    <a:lnTo>
                      <a:pt x="1306" y="230"/>
                    </a:lnTo>
                    <a:lnTo>
                      <a:pt x="1306" y="344"/>
                    </a:lnTo>
                    <a:lnTo>
                      <a:pt x="0" y="344"/>
                    </a:lnTo>
                    <a:close/>
                  </a:path>
                </a:pathLst>
              </a:custGeom>
              <a:solidFill>
                <a:srgbClr val="C0C0C0"/>
              </a:solidFill>
              <a:ln w="3175">
                <a:solidFill>
                  <a:srgbClr val="000000"/>
                </a:solidFill>
                <a:prstDash val="solid"/>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72" name="Rectangle 72"/>
              <p:cNvSpPr>
                <a:spLocks noChangeArrowheads="1"/>
              </p:cNvSpPr>
              <p:nvPr/>
            </p:nvSpPr>
            <p:spPr bwMode="auto">
              <a:xfrm>
                <a:off x="4491" y="3193"/>
                <a:ext cx="240" cy="26"/>
              </a:xfrm>
              <a:prstGeom prst="rect">
                <a:avLst/>
              </a:prstGeom>
              <a:solidFill>
                <a:srgbClr val="C0C0C0"/>
              </a:solidFill>
              <a:ln w="3175">
                <a:solidFill>
                  <a:srgbClr val="000000"/>
                </a:solidFill>
                <a:miter lim="800000"/>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73" name="Line 73"/>
              <p:cNvSpPr>
                <a:spLocks noChangeShapeType="1"/>
              </p:cNvSpPr>
              <p:nvPr/>
            </p:nvSpPr>
            <p:spPr bwMode="auto">
              <a:xfrm>
                <a:off x="4479" y="3015"/>
                <a:ext cx="1" cy="50"/>
              </a:xfrm>
              <a:prstGeom prst="line">
                <a:avLst/>
              </a:prstGeom>
              <a:noFill/>
              <a:ln w="317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74" name="Freeform 74"/>
              <p:cNvSpPr/>
              <p:nvPr/>
            </p:nvSpPr>
            <p:spPr bwMode="auto">
              <a:xfrm>
                <a:off x="4471" y="3065"/>
                <a:ext cx="21" cy="25"/>
              </a:xfrm>
              <a:custGeom>
                <a:avLst/>
                <a:gdLst>
                  <a:gd name="T0" fmla="*/ 0 w 85"/>
                  <a:gd name="T1" fmla="*/ 99 h 99"/>
                  <a:gd name="T2" fmla="*/ 0 w 85"/>
                  <a:gd name="T3" fmla="*/ 0 h 99"/>
                  <a:gd name="T4" fmla="*/ 85 w 85"/>
                  <a:gd name="T5" fmla="*/ 0 h 99"/>
                  <a:gd name="T6" fmla="*/ 85 w 85"/>
                  <a:gd name="T7" fmla="*/ 35 h 99"/>
                  <a:gd name="T8" fmla="*/ 28 w 85"/>
                  <a:gd name="T9" fmla="*/ 35 h 99"/>
                  <a:gd name="T10" fmla="*/ 28 w 85"/>
                  <a:gd name="T11" fmla="*/ 99 h 99"/>
                  <a:gd name="T12" fmla="*/ 0 w 85"/>
                  <a:gd name="T13" fmla="*/ 99 h 99"/>
                </a:gdLst>
                <a:ahLst/>
                <a:cxnLst>
                  <a:cxn ang="0">
                    <a:pos x="T0" y="T1"/>
                  </a:cxn>
                  <a:cxn ang="0">
                    <a:pos x="T2" y="T3"/>
                  </a:cxn>
                  <a:cxn ang="0">
                    <a:pos x="T4" y="T5"/>
                  </a:cxn>
                  <a:cxn ang="0">
                    <a:pos x="T6" y="T7"/>
                  </a:cxn>
                  <a:cxn ang="0">
                    <a:pos x="T8" y="T9"/>
                  </a:cxn>
                  <a:cxn ang="0">
                    <a:pos x="T10" y="T11"/>
                  </a:cxn>
                  <a:cxn ang="0">
                    <a:pos x="T12" y="T13"/>
                  </a:cxn>
                </a:cxnLst>
                <a:rect l="0" t="0" r="r" b="b"/>
                <a:pathLst>
                  <a:path w="85" h="99">
                    <a:moveTo>
                      <a:pt x="0" y="99"/>
                    </a:moveTo>
                    <a:lnTo>
                      <a:pt x="0" y="0"/>
                    </a:lnTo>
                    <a:lnTo>
                      <a:pt x="85" y="0"/>
                    </a:lnTo>
                    <a:lnTo>
                      <a:pt x="85" y="35"/>
                    </a:lnTo>
                    <a:lnTo>
                      <a:pt x="28" y="35"/>
                    </a:lnTo>
                    <a:lnTo>
                      <a:pt x="28" y="99"/>
                    </a:lnTo>
                    <a:lnTo>
                      <a:pt x="0" y="99"/>
                    </a:lnTo>
                    <a:close/>
                  </a:path>
                </a:pathLst>
              </a:custGeom>
              <a:solidFill>
                <a:srgbClr val="C0C0C0"/>
              </a:solidFill>
              <a:ln w="3175">
                <a:solidFill>
                  <a:srgbClr val="000000"/>
                </a:solidFill>
                <a:prstDash val="solid"/>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75" name="Freeform 75"/>
              <p:cNvSpPr/>
              <p:nvPr/>
            </p:nvSpPr>
            <p:spPr bwMode="auto">
              <a:xfrm>
                <a:off x="4590" y="3047"/>
                <a:ext cx="72" cy="104"/>
              </a:xfrm>
              <a:custGeom>
                <a:avLst/>
                <a:gdLst>
                  <a:gd name="T0" fmla="*/ 0 w 290"/>
                  <a:gd name="T1" fmla="*/ 0 h 415"/>
                  <a:gd name="T2" fmla="*/ 290 w 290"/>
                  <a:gd name="T3" fmla="*/ 415 h 415"/>
                  <a:gd name="T4" fmla="*/ 248 w 290"/>
                  <a:gd name="T5" fmla="*/ 406 h 415"/>
                  <a:gd name="T6" fmla="*/ 0 w 290"/>
                  <a:gd name="T7" fmla="*/ 57 h 415"/>
                  <a:gd name="T8" fmla="*/ 0 w 290"/>
                  <a:gd name="T9" fmla="*/ 0 h 415"/>
                </a:gdLst>
                <a:ahLst/>
                <a:cxnLst>
                  <a:cxn ang="0">
                    <a:pos x="T0" y="T1"/>
                  </a:cxn>
                  <a:cxn ang="0">
                    <a:pos x="T2" y="T3"/>
                  </a:cxn>
                  <a:cxn ang="0">
                    <a:pos x="T4" y="T5"/>
                  </a:cxn>
                  <a:cxn ang="0">
                    <a:pos x="T6" y="T7"/>
                  </a:cxn>
                  <a:cxn ang="0">
                    <a:pos x="T8" y="T9"/>
                  </a:cxn>
                </a:cxnLst>
                <a:rect l="0" t="0" r="r" b="b"/>
                <a:pathLst>
                  <a:path w="290" h="415">
                    <a:moveTo>
                      <a:pt x="0" y="0"/>
                    </a:moveTo>
                    <a:lnTo>
                      <a:pt x="290" y="415"/>
                    </a:lnTo>
                    <a:lnTo>
                      <a:pt x="248" y="406"/>
                    </a:lnTo>
                    <a:lnTo>
                      <a:pt x="0" y="57"/>
                    </a:lnTo>
                    <a:lnTo>
                      <a:pt x="0" y="0"/>
                    </a:lnTo>
                    <a:close/>
                  </a:path>
                </a:pathLst>
              </a:custGeom>
              <a:solidFill>
                <a:srgbClr val="9F9F9F"/>
              </a:solidFill>
              <a:ln w="3175">
                <a:solidFill>
                  <a:srgbClr val="000000"/>
                </a:solidFill>
                <a:prstDash val="solid"/>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76" name="Freeform 76"/>
              <p:cNvSpPr/>
              <p:nvPr/>
            </p:nvSpPr>
            <p:spPr bwMode="auto">
              <a:xfrm>
                <a:off x="4433" y="3106"/>
                <a:ext cx="57" cy="114"/>
              </a:xfrm>
              <a:custGeom>
                <a:avLst/>
                <a:gdLst>
                  <a:gd name="T0" fmla="*/ 170 w 227"/>
                  <a:gd name="T1" fmla="*/ 0 h 458"/>
                  <a:gd name="T2" fmla="*/ 0 w 227"/>
                  <a:gd name="T3" fmla="*/ 171 h 458"/>
                  <a:gd name="T4" fmla="*/ 0 w 227"/>
                  <a:gd name="T5" fmla="*/ 458 h 458"/>
                  <a:gd name="T6" fmla="*/ 227 w 227"/>
                  <a:gd name="T7" fmla="*/ 458 h 458"/>
                  <a:gd name="T8" fmla="*/ 227 w 227"/>
                  <a:gd name="T9" fmla="*/ 114 h 458"/>
                  <a:gd name="T10" fmla="*/ 170 w 227"/>
                  <a:gd name="T11" fmla="*/ 0 h 458"/>
                </a:gdLst>
                <a:ahLst/>
                <a:cxnLst>
                  <a:cxn ang="0">
                    <a:pos x="T0" y="T1"/>
                  </a:cxn>
                  <a:cxn ang="0">
                    <a:pos x="T2" y="T3"/>
                  </a:cxn>
                  <a:cxn ang="0">
                    <a:pos x="T4" y="T5"/>
                  </a:cxn>
                  <a:cxn ang="0">
                    <a:pos x="T6" y="T7"/>
                  </a:cxn>
                  <a:cxn ang="0">
                    <a:pos x="T8" y="T9"/>
                  </a:cxn>
                  <a:cxn ang="0">
                    <a:pos x="T10" y="T11"/>
                  </a:cxn>
                </a:cxnLst>
                <a:rect l="0" t="0" r="r" b="b"/>
                <a:pathLst>
                  <a:path w="227" h="458">
                    <a:moveTo>
                      <a:pt x="170" y="0"/>
                    </a:moveTo>
                    <a:lnTo>
                      <a:pt x="0" y="171"/>
                    </a:lnTo>
                    <a:lnTo>
                      <a:pt x="0" y="458"/>
                    </a:lnTo>
                    <a:lnTo>
                      <a:pt x="227" y="458"/>
                    </a:lnTo>
                    <a:lnTo>
                      <a:pt x="227" y="114"/>
                    </a:lnTo>
                    <a:lnTo>
                      <a:pt x="170" y="0"/>
                    </a:lnTo>
                    <a:close/>
                  </a:path>
                </a:pathLst>
              </a:custGeom>
              <a:solidFill>
                <a:srgbClr val="C0C0C0"/>
              </a:solidFill>
              <a:ln w="3175">
                <a:solidFill>
                  <a:srgbClr val="000000"/>
                </a:solidFill>
                <a:prstDash val="solid"/>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77" name="Rectangle 77"/>
              <p:cNvSpPr>
                <a:spLocks noChangeArrowheads="1"/>
              </p:cNvSpPr>
              <p:nvPr/>
            </p:nvSpPr>
            <p:spPr bwMode="auto">
              <a:xfrm>
                <a:off x="4420" y="3276"/>
                <a:ext cx="395" cy="14"/>
              </a:xfrm>
              <a:prstGeom prst="rect">
                <a:avLst/>
              </a:prstGeom>
              <a:solidFill>
                <a:srgbClr val="9F9F9F"/>
              </a:solidFill>
              <a:ln w="3175">
                <a:solidFill>
                  <a:srgbClr val="000000"/>
                </a:solidFill>
                <a:miter lim="800000"/>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78" name="Rectangle 78"/>
              <p:cNvSpPr>
                <a:spLocks noChangeArrowheads="1"/>
              </p:cNvSpPr>
              <p:nvPr/>
            </p:nvSpPr>
            <p:spPr bwMode="auto">
              <a:xfrm>
                <a:off x="4420" y="3250"/>
                <a:ext cx="395" cy="24"/>
              </a:xfrm>
              <a:prstGeom prst="rect">
                <a:avLst/>
              </a:prstGeom>
              <a:solidFill>
                <a:srgbClr val="9F9F9F"/>
              </a:solidFill>
              <a:ln w="3175">
                <a:solidFill>
                  <a:srgbClr val="000000"/>
                </a:solidFill>
                <a:miter lim="800000"/>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79" name="Rectangle 79"/>
              <p:cNvSpPr>
                <a:spLocks noChangeArrowheads="1"/>
              </p:cNvSpPr>
              <p:nvPr/>
            </p:nvSpPr>
            <p:spPr bwMode="auto">
              <a:xfrm>
                <a:off x="4420" y="3221"/>
                <a:ext cx="395" cy="27"/>
              </a:xfrm>
              <a:prstGeom prst="rect">
                <a:avLst/>
              </a:prstGeom>
              <a:solidFill>
                <a:srgbClr val="9F9F9F"/>
              </a:solidFill>
              <a:ln w="3175">
                <a:solidFill>
                  <a:srgbClr val="000000"/>
                </a:solidFill>
                <a:miter lim="800000"/>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80" name="Rectangle 80"/>
              <p:cNvSpPr>
                <a:spLocks noChangeArrowheads="1"/>
              </p:cNvSpPr>
              <p:nvPr/>
            </p:nvSpPr>
            <p:spPr bwMode="auto">
              <a:xfrm>
                <a:off x="4763" y="3200"/>
                <a:ext cx="41" cy="12"/>
              </a:xfrm>
              <a:prstGeom prst="rect">
                <a:avLst/>
              </a:prstGeom>
              <a:solidFill>
                <a:srgbClr val="9F9F9F"/>
              </a:solidFill>
              <a:ln w="3175">
                <a:solidFill>
                  <a:srgbClr val="000000"/>
                </a:solidFill>
                <a:miter lim="800000"/>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81" name="Oval 81"/>
              <p:cNvSpPr>
                <a:spLocks noChangeArrowheads="1"/>
              </p:cNvSpPr>
              <p:nvPr/>
            </p:nvSpPr>
            <p:spPr bwMode="auto">
              <a:xfrm>
                <a:off x="4462" y="3092"/>
                <a:ext cx="28" cy="29"/>
              </a:xfrm>
              <a:prstGeom prst="ellipse">
                <a:avLst/>
              </a:prstGeom>
              <a:solidFill>
                <a:srgbClr val="9F9F9F"/>
              </a:solidFill>
              <a:ln w="3175">
                <a:solidFill>
                  <a:srgbClr val="000000"/>
                </a:solid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82" name="Rectangle 82"/>
              <p:cNvSpPr>
                <a:spLocks noChangeArrowheads="1"/>
              </p:cNvSpPr>
              <p:nvPr/>
            </p:nvSpPr>
            <p:spPr bwMode="auto">
              <a:xfrm>
                <a:off x="4562" y="3036"/>
                <a:ext cx="27" cy="26"/>
              </a:xfrm>
              <a:prstGeom prst="rect">
                <a:avLst/>
              </a:prstGeom>
              <a:solidFill>
                <a:srgbClr val="808080"/>
              </a:solidFill>
              <a:ln w="3175">
                <a:solidFill>
                  <a:srgbClr val="000000"/>
                </a:solidFill>
                <a:miter lim="800000"/>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83" name="Freeform 83"/>
              <p:cNvSpPr/>
              <p:nvPr/>
            </p:nvSpPr>
            <p:spPr bwMode="auto">
              <a:xfrm>
                <a:off x="4547" y="3021"/>
                <a:ext cx="114" cy="114"/>
              </a:xfrm>
              <a:custGeom>
                <a:avLst/>
                <a:gdLst>
                  <a:gd name="T0" fmla="*/ 57 w 454"/>
                  <a:gd name="T1" fmla="*/ 455 h 455"/>
                  <a:gd name="T2" fmla="*/ 57 w 454"/>
                  <a:gd name="T3" fmla="*/ 57 h 455"/>
                  <a:gd name="T4" fmla="*/ 454 w 454"/>
                  <a:gd name="T5" fmla="*/ 57 h 455"/>
                  <a:gd name="T6" fmla="*/ 454 w 454"/>
                  <a:gd name="T7" fmla="*/ 0 h 455"/>
                  <a:gd name="T8" fmla="*/ 0 w 454"/>
                  <a:gd name="T9" fmla="*/ 0 h 455"/>
                  <a:gd name="T10" fmla="*/ 0 w 454"/>
                  <a:gd name="T11" fmla="*/ 455 h 455"/>
                  <a:gd name="T12" fmla="*/ 57 w 454"/>
                  <a:gd name="T13" fmla="*/ 455 h 455"/>
                </a:gdLst>
                <a:ahLst/>
                <a:cxnLst>
                  <a:cxn ang="0">
                    <a:pos x="T0" y="T1"/>
                  </a:cxn>
                  <a:cxn ang="0">
                    <a:pos x="T2" y="T3"/>
                  </a:cxn>
                  <a:cxn ang="0">
                    <a:pos x="T4" y="T5"/>
                  </a:cxn>
                  <a:cxn ang="0">
                    <a:pos x="T6" y="T7"/>
                  </a:cxn>
                  <a:cxn ang="0">
                    <a:pos x="T8" y="T9"/>
                  </a:cxn>
                  <a:cxn ang="0">
                    <a:pos x="T10" y="T11"/>
                  </a:cxn>
                  <a:cxn ang="0">
                    <a:pos x="T12" y="T13"/>
                  </a:cxn>
                </a:cxnLst>
                <a:rect l="0" t="0" r="r" b="b"/>
                <a:pathLst>
                  <a:path w="454" h="455">
                    <a:moveTo>
                      <a:pt x="57" y="455"/>
                    </a:moveTo>
                    <a:lnTo>
                      <a:pt x="57" y="57"/>
                    </a:lnTo>
                    <a:lnTo>
                      <a:pt x="454" y="57"/>
                    </a:lnTo>
                    <a:lnTo>
                      <a:pt x="454" y="0"/>
                    </a:lnTo>
                    <a:lnTo>
                      <a:pt x="0" y="0"/>
                    </a:lnTo>
                    <a:lnTo>
                      <a:pt x="0" y="455"/>
                    </a:lnTo>
                    <a:lnTo>
                      <a:pt x="57" y="455"/>
                    </a:lnTo>
                    <a:close/>
                  </a:path>
                </a:pathLst>
              </a:custGeom>
              <a:solidFill>
                <a:srgbClr val="C0C0C0"/>
              </a:solidFill>
              <a:ln w="3175">
                <a:solidFill>
                  <a:srgbClr val="000000"/>
                </a:solidFill>
                <a:prstDash val="solid"/>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grpSp>
            <p:nvGrpSpPr>
              <p:cNvPr id="84" name="Group 84"/>
              <p:cNvGrpSpPr/>
              <p:nvPr/>
            </p:nvGrpSpPr>
            <p:grpSpPr bwMode="auto">
              <a:xfrm>
                <a:off x="4455" y="2913"/>
                <a:ext cx="126" cy="116"/>
                <a:chOff x="4455" y="2913"/>
                <a:chExt cx="126" cy="116"/>
              </a:xfrm>
            </p:grpSpPr>
            <p:sp>
              <p:nvSpPr>
                <p:cNvPr id="107" name="Oval 85"/>
                <p:cNvSpPr>
                  <a:spLocks noChangeArrowheads="1"/>
                </p:cNvSpPr>
                <p:nvPr/>
              </p:nvSpPr>
              <p:spPr bwMode="auto">
                <a:xfrm>
                  <a:off x="4465" y="2913"/>
                  <a:ext cx="116" cy="116"/>
                </a:xfrm>
                <a:prstGeom prst="ellipse">
                  <a:avLst/>
                </a:prstGeom>
                <a:solidFill>
                  <a:srgbClr val="808080"/>
                </a:solidFill>
                <a:ln w="3175">
                  <a:solidFill>
                    <a:srgbClr val="000000"/>
                  </a:solid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108" name="Oval 86"/>
                <p:cNvSpPr>
                  <a:spLocks noChangeArrowheads="1"/>
                </p:cNvSpPr>
                <p:nvPr/>
              </p:nvSpPr>
              <p:spPr bwMode="auto">
                <a:xfrm>
                  <a:off x="4455" y="2913"/>
                  <a:ext cx="115" cy="116"/>
                </a:xfrm>
                <a:prstGeom prst="ellipse">
                  <a:avLst/>
                </a:prstGeom>
                <a:solidFill>
                  <a:srgbClr val="C0C0C0"/>
                </a:solidFill>
                <a:ln w="3175">
                  <a:solidFill>
                    <a:srgbClr val="000000"/>
                  </a:solid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grpSp>
          <p:grpSp>
            <p:nvGrpSpPr>
              <p:cNvPr id="85" name="Group 87"/>
              <p:cNvGrpSpPr/>
              <p:nvPr/>
            </p:nvGrpSpPr>
            <p:grpSpPr bwMode="auto">
              <a:xfrm>
                <a:off x="4504" y="3136"/>
                <a:ext cx="43" cy="112"/>
                <a:chOff x="4504" y="3136"/>
                <a:chExt cx="43" cy="112"/>
              </a:xfrm>
            </p:grpSpPr>
            <p:sp>
              <p:nvSpPr>
                <p:cNvPr id="98" name="Rectangle 88"/>
                <p:cNvSpPr>
                  <a:spLocks noChangeArrowheads="1"/>
                </p:cNvSpPr>
                <p:nvPr/>
              </p:nvSpPr>
              <p:spPr bwMode="auto">
                <a:xfrm>
                  <a:off x="4505" y="3136"/>
                  <a:ext cx="41" cy="112"/>
                </a:xfrm>
                <a:prstGeom prst="rect">
                  <a:avLst/>
                </a:prstGeom>
                <a:solidFill>
                  <a:srgbClr val="C0C0C0"/>
                </a:solidFill>
                <a:ln w="3175">
                  <a:solidFill>
                    <a:srgbClr val="000000"/>
                  </a:solidFill>
                  <a:miter lim="800000"/>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grpSp>
              <p:nvGrpSpPr>
                <p:cNvPr id="99" name="Group 89"/>
                <p:cNvGrpSpPr/>
                <p:nvPr/>
              </p:nvGrpSpPr>
              <p:grpSpPr bwMode="auto">
                <a:xfrm>
                  <a:off x="4504" y="3149"/>
                  <a:ext cx="43" cy="87"/>
                  <a:chOff x="4504" y="3149"/>
                  <a:chExt cx="43" cy="87"/>
                </a:xfrm>
              </p:grpSpPr>
              <p:sp>
                <p:nvSpPr>
                  <p:cNvPr id="100" name="Line 90"/>
                  <p:cNvSpPr>
                    <a:spLocks noChangeShapeType="1"/>
                  </p:cNvSpPr>
                  <p:nvPr/>
                </p:nvSpPr>
                <p:spPr bwMode="auto">
                  <a:xfrm>
                    <a:off x="4504" y="3163"/>
                    <a:ext cx="43" cy="1"/>
                  </a:xfrm>
                  <a:prstGeom prst="line">
                    <a:avLst/>
                  </a:prstGeom>
                  <a:noFill/>
                  <a:ln w="317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101" name="Line 91"/>
                  <p:cNvSpPr>
                    <a:spLocks noChangeShapeType="1"/>
                  </p:cNvSpPr>
                  <p:nvPr/>
                </p:nvSpPr>
                <p:spPr bwMode="auto">
                  <a:xfrm>
                    <a:off x="4504" y="3206"/>
                    <a:ext cx="43" cy="1"/>
                  </a:xfrm>
                  <a:prstGeom prst="line">
                    <a:avLst/>
                  </a:prstGeom>
                  <a:noFill/>
                  <a:ln w="317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102" name="Line 92"/>
                  <p:cNvSpPr>
                    <a:spLocks noChangeShapeType="1"/>
                  </p:cNvSpPr>
                  <p:nvPr/>
                </p:nvSpPr>
                <p:spPr bwMode="auto">
                  <a:xfrm>
                    <a:off x="4504" y="3192"/>
                    <a:ext cx="43" cy="1"/>
                  </a:xfrm>
                  <a:prstGeom prst="line">
                    <a:avLst/>
                  </a:prstGeom>
                  <a:noFill/>
                  <a:ln w="317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103" name="Line 93"/>
                  <p:cNvSpPr>
                    <a:spLocks noChangeShapeType="1"/>
                  </p:cNvSpPr>
                  <p:nvPr/>
                </p:nvSpPr>
                <p:spPr bwMode="auto">
                  <a:xfrm>
                    <a:off x="4504" y="3178"/>
                    <a:ext cx="43" cy="1"/>
                  </a:xfrm>
                  <a:prstGeom prst="line">
                    <a:avLst/>
                  </a:prstGeom>
                  <a:noFill/>
                  <a:ln w="317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104" name="Line 94"/>
                  <p:cNvSpPr>
                    <a:spLocks noChangeShapeType="1"/>
                  </p:cNvSpPr>
                  <p:nvPr/>
                </p:nvSpPr>
                <p:spPr bwMode="auto">
                  <a:xfrm>
                    <a:off x="4504" y="3149"/>
                    <a:ext cx="43" cy="1"/>
                  </a:xfrm>
                  <a:prstGeom prst="line">
                    <a:avLst/>
                  </a:prstGeom>
                  <a:noFill/>
                  <a:ln w="317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105" name="Line 95"/>
                  <p:cNvSpPr>
                    <a:spLocks noChangeShapeType="1"/>
                  </p:cNvSpPr>
                  <p:nvPr/>
                </p:nvSpPr>
                <p:spPr bwMode="auto">
                  <a:xfrm>
                    <a:off x="4504" y="3220"/>
                    <a:ext cx="43" cy="1"/>
                  </a:xfrm>
                  <a:prstGeom prst="line">
                    <a:avLst/>
                  </a:prstGeom>
                  <a:noFill/>
                  <a:ln w="317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106" name="Line 96"/>
                  <p:cNvSpPr>
                    <a:spLocks noChangeShapeType="1"/>
                  </p:cNvSpPr>
                  <p:nvPr/>
                </p:nvSpPr>
                <p:spPr bwMode="auto">
                  <a:xfrm>
                    <a:off x="4504" y="3235"/>
                    <a:ext cx="43" cy="1"/>
                  </a:xfrm>
                  <a:prstGeom prst="line">
                    <a:avLst/>
                  </a:prstGeom>
                  <a:noFill/>
                  <a:ln w="317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grpSp>
          </p:grpSp>
          <p:sp>
            <p:nvSpPr>
              <p:cNvPr id="86" name="Rectangle 97"/>
              <p:cNvSpPr>
                <a:spLocks noChangeArrowheads="1"/>
              </p:cNvSpPr>
              <p:nvPr/>
            </p:nvSpPr>
            <p:spPr bwMode="auto">
              <a:xfrm>
                <a:off x="4775" y="3164"/>
                <a:ext cx="12" cy="27"/>
              </a:xfrm>
              <a:prstGeom prst="rect">
                <a:avLst/>
              </a:prstGeom>
              <a:solidFill>
                <a:srgbClr val="C0C0C0"/>
              </a:solidFill>
              <a:ln w="3175">
                <a:solidFill>
                  <a:srgbClr val="000000"/>
                </a:solidFill>
                <a:miter lim="800000"/>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87" name="Freeform 98"/>
              <p:cNvSpPr/>
              <p:nvPr/>
            </p:nvSpPr>
            <p:spPr bwMode="auto">
              <a:xfrm>
                <a:off x="4696" y="2871"/>
                <a:ext cx="32" cy="55"/>
              </a:xfrm>
              <a:custGeom>
                <a:avLst/>
                <a:gdLst>
                  <a:gd name="T0" fmla="*/ 107 w 129"/>
                  <a:gd name="T1" fmla="*/ 0 h 221"/>
                  <a:gd name="T2" fmla="*/ 0 w 129"/>
                  <a:gd name="T3" fmla="*/ 185 h 221"/>
                  <a:gd name="T4" fmla="*/ 21 w 129"/>
                  <a:gd name="T5" fmla="*/ 221 h 221"/>
                  <a:gd name="T6" fmla="*/ 129 w 129"/>
                  <a:gd name="T7" fmla="*/ 7 h 221"/>
                  <a:gd name="T8" fmla="*/ 107 w 129"/>
                  <a:gd name="T9" fmla="*/ 0 h 221"/>
                </a:gdLst>
                <a:ahLst/>
                <a:cxnLst>
                  <a:cxn ang="0">
                    <a:pos x="T0" y="T1"/>
                  </a:cxn>
                  <a:cxn ang="0">
                    <a:pos x="T2" y="T3"/>
                  </a:cxn>
                  <a:cxn ang="0">
                    <a:pos x="T4" y="T5"/>
                  </a:cxn>
                  <a:cxn ang="0">
                    <a:pos x="T6" y="T7"/>
                  </a:cxn>
                  <a:cxn ang="0">
                    <a:pos x="T8" y="T9"/>
                  </a:cxn>
                </a:cxnLst>
                <a:rect l="0" t="0" r="r" b="b"/>
                <a:pathLst>
                  <a:path w="129" h="221">
                    <a:moveTo>
                      <a:pt x="107" y="0"/>
                    </a:moveTo>
                    <a:lnTo>
                      <a:pt x="0" y="185"/>
                    </a:lnTo>
                    <a:lnTo>
                      <a:pt x="21" y="221"/>
                    </a:lnTo>
                    <a:lnTo>
                      <a:pt x="129" y="7"/>
                    </a:lnTo>
                    <a:lnTo>
                      <a:pt x="107" y="0"/>
                    </a:lnTo>
                    <a:close/>
                  </a:path>
                </a:pathLst>
              </a:custGeom>
              <a:solidFill>
                <a:srgbClr val="BFBFDF"/>
              </a:solidFill>
              <a:ln w="3175">
                <a:solidFill>
                  <a:srgbClr val="000000"/>
                </a:solidFill>
                <a:prstDash val="solid"/>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88" name="Freeform 99"/>
              <p:cNvSpPr/>
              <p:nvPr/>
            </p:nvSpPr>
            <p:spPr bwMode="auto">
              <a:xfrm>
                <a:off x="4657" y="2848"/>
                <a:ext cx="62" cy="16"/>
              </a:xfrm>
              <a:custGeom>
                <a:avLst/>
                <a:gdLst>
                  <a:gd name="T0" fmla="*/ 241 w 249"/>
                  <a:gd name="T1" fmla="*/ 0 h 66"/>
                  <a:gd name="T2" fmla="*/ 0 w 249"/>
                  <a:gd name="T3" fmla="*/ 36 h 66"/>
                  <a:gd name="T4" fmla="*/ 35 w 249"/>
                  <a:gd name="T5" fmla="*/ 66 h 66"/>
                  <a:gd name="T6" fmla="*/ 249 w 249"/>
                  <a:gd name="T7" fmla="*/ 22 h 66"/>
                  <a:gd name="T8" fmla="*/ 241 w 249"/>
                  <a:gd name="T9" fmla="*/ 0 h 66"/>
                </a:gdLst>
                <a:ahLst/>
                <a:cxnLst>
                  <a:cxn ang="0">
                    <a:pos x="T0" y="T1"/>
                  </a:cxn>
                  <a:cxn ang="0">
                    <a:pos x="T2" y="T3"/>
                  </a:cxn>
                  <a:cxn ang="0">
                    <a:pos x="T4" y="T5"/>
                  </a:cxn>
                  <a:cxn ang="0">
                    <a:pos x="T6" y="T7"/>
                  </a:cxn>
                  <a:cxn ang="0">
                    <a:pos x="T8" y="T9"/>
                  </a:cxn>
                </a:cxnLst>
                <a:rect l="0" t="0" r="r" b="b"/>
                <a:pathLst>
                  <a:path w="249" h="66">
                    <a:moveTo>
                      <a:pt x="241" y="0"/>
                    </a:moveTo>
                    <a:lnTo>
                      <a:pt x="0" y="36"/>
                    </a:lnTo>
                    <a:lnTo>
                      <a:pt x="35" y="66"/>
                    </a:lnTo>
                    <a:lnTo>
                      <a:pt x="249" y="22"/>
                    </a:lnTo>
                    <a:lnTo>
                      <a:pt x="241" y="0"/>
                    </a:lnTo>
                    <a:close/>
                  </a:path>
                </a:pathLst>
              </a:custGeom>
              <a:solidFill>
                <a:srgbClr val="BFBFDF"/>
              </a:solidFill>
              <a:ln w="3175">
                <a:solidFill>
                  <a:srgbClr val="000000"/>
                </a:solidFill>
                <a:prstDash val="solid"/>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89" name="Freeform 100"/>
              <p:cNvSpPr/>
              <p:nvPr/>
            </p:nvSpPr>
            <p:spPr bwMode="auto">
              <a:xfrm>
                <a:off x="4516" y="2720"/>
                <a:ext cx="233" cy="367"/>
              </a:xfrm>
              <a:custGeom>
                <a:avLst/>
                <a:gdLst>
                  <a:gd name="T0" fmla="*/ 30 w 931"/>
                  <a:gd name="T1" fmla="*/ 53 h 1469"/>
                  <a:gd name="T2" fmla="*/ 16 w 931"/>
                  <a:gd name="T3" fmla="*/ 96 h 1469"/>
                  <a:gd name="T4" fmla="*/ 4 w 931"/>
                  <a:gd name="T5" fmla="*/ 150 h 1469"/>
                  <a:gd name="T6" fmla="*/ 0 w 931"/>
                  <a:gd name="T7" fmla="*/ 207 h 1469"/>
                  <a:gd name="T8" fmla="*/ 0 w 931"/>
                  <a:gd name="T9" fmla="*/ 264 h 1469"/>
                  <a:gd name="T10" fmla="*/ 12 w 931"/>
                  <a:gd name="T11" fmla="*/ 338 h 1469"/>
                  <a:gd name="T12" fmla="*/ 23 w 931"/>
                  <a:gd name="T13" fmla="*/ 431 h 1469"/>
                  <a:gd name="T14" fmla="*/ 44 w 931"/>
                  <a:gd name="T15" fmla="*/ 534 h 1469"/>
                  <a:gd name="T16" fmla="*/ 79 w 931"/>
                  <a:gd name="T17" fmla="*/ 653 h 1469"/>
                  <a:gd name="T18" fmla="*/ 133 w 931"/>
                  <a:gd name="T19" fmla="*/ 767 h 1469"/>
                  <a:gd name="T20" fmla="*/ 218 w 931"/>
                  <a:gd name="T21" fmla="*/ 902 h 1469"/>
                  <a:gd name="T22" fmla="*/ 303 w 931"/>
                  <a:gd name="T23" fmla="*/ 1031 h 1469"/>
                  <a:gd name="T24" fmla="*/ 374 w 931"/>
                  <a:gd name="T25" fmla="*/ 1116 h 1469"/>
                  <a:gd name="T26" fmla="*/ 473 w 931"/>
                  <a:gd name="T27" fmla="*/ 1219 h 1469"/>
                  <a:gd name="T28" fmla="*/ 576 w 931"/>
                  <a:gd name="T29" fmla="*/ 1305 h 1469"/>
                  <a:gd name="T30" fmla="*/ 668 w 931"/>
                  <a:gd name="T31" fmla="*/ 1373 h 1469"/>
                  <a:gd name="T32" fmla="*/ 735 w 931"/>
                  <a:gd name="T33" fmla="*/ 1415 h 1469"/>
                  <a:gd name="T34" fmla="*/ 802 w 931"/>
                  <a:gd name="T35" fmla="*/ 1447 h 1469"/>
                  <a:gd name="T36" fmla="*/ 857 w 931"/>
                  <a:gd name="T37" fmla="*/ 1469 h 1469"/>
                  <a:gd name="T38" fmla="*/ 899 w 931"/>
                  <a:gd name="T39" fmla="*/ 1469 h 1469"/>
                  <a:gd name="T40" fmla="*/ 931 w 931"/>
                  <a:gd name="T41" fmla="*/ 1451 h 1469"/>
                  <a:gd name="T42" fmla="*/ 62 w 931"/>
                  <a:gd name="T43" fmla="*/ 0 h 1469"/>
                  <a:gd name="T44" fmla="*/ 30 w 931"/>
                  <a:gd name="T45" fmla="*/ 53 h 1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31" h="1469">
                    <a:moveTo>
                      <a:pt x="30" y="53"/>
                    </a:moveTo>
                    <a:lnTo>
                      <a:pt x="16" y="96"/>
                    </a:lnTo>
                    <a:lnTo>
                      <a:pt x="4" y="150"/>
                    </a:lnTo>
                    <a:lnTo>
                      <a:pt x="0" y="207"/>
                    </a:lnTo>
                    <a:lnTo>
                      <a:pt x="0" y="264"/>
                    </a:lnTo>
                    <a:lnTo>
                      <a:pt x="12" y="338"/>
                    </a:lnTo>
                    <a:lnTo>
                      <a:pt x="23" y="431"/>
                    </a:lnTo>
                    <a:lnTo>
                      <a:pt x="44" y="534"/>
                    </a:lnTo>
                    <a:lnTo>
                      <a:pt x="79" y="653"/>
                    </a:lnTo>
                    <a:lnTo>
                      <a:pt x="133" y="767"/>
                    </a:lnTo>
                    <a:lnTo>
                      <a:pt x="218" y="902"/>
                    </a:lnTo>
                    <a:lnTo>
                      <a:pt x="303" y="1031"/>
                    </a:lnTo>
                    <a:lnTo>
                      <a:pt x="374" y="1116"/>
                    </a:lnTo>
                    <a:lnTo>
                      <a:pt x="473" y="1219"/>
                    </a:lnTo>
                    <a:lnTo>
                      <a:pt x="576" y="1305"/>
                    </a:lnTo>
                    <a:lnTo>
                      <a:pt x="668" y="1373"/>
                    </a:lnTo>
                    <a:lnTo>
                      <a:pt x="735" y="1415"/>
                    </a:lnTo>
                    <a:lnTo>
                      <a:pt x="802" y="1447"/>
                    </a:lnTo>
                    <a:lnTo>
                      <a:pt x="857" y="1469"/>
                    </a:lnTo>
                    <a:lnTo>
                      <a:pt x="899" y="1469"/>
                    </a:lnTo>
                    <a:lnTo>
                      <a:pt x="931" y="1451"/>
                    </a:lnTo>
                    <a:lnTo>
                      <a:pt x="62" y="0"/>
                    </a:lnTo>
                    <a:lnTo>
                      <a:pt x="30" y="53"/>
                    </a:lnTo>
                    <a:close/>
                  </a:path>
                </a:pathLst>
              </a:custGeom>
              <a:solidFill>
                <a:srgbClr val="808080"/>
              </a:solidFill>
              <a:ln w="3175">
                <a:solidFill>
                  <a:srgbClr val="000000"/>
                </a:solidFill>
                <a:prstDash val="solid"/>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90" name="Freeform 101"/>
              <p:cNvSpPr/>
              <p:nvPr/>
            </p:nvSpPr>
            <p:spPr bwMode="auto">
              <a:xfrm>
                <a:off x="4529" y="2719"/>
                <a:ext cx="220" cy="364"/>
              </a:xfrm>
              <a:custGeom>
                <a:avLst/>
                <a:gdLst>
                  <a:gd name="T0" fmla="*/ 7 w 876"/>
                  <a:gd name="T1" fmla="*/ 0 h 1455"/>
                  <a:gd name="T2" fmla="*/ 0 w 876"/>
                  <a:gd name="T3" fmla="*/ 29 h 1455"/>
                  <a:gd name="T4" fmla="*/ 0 w 876"/>
                  <a:gd name="T5" fmla="*/ 93 h 1455"/>
                  <a:gd name="T6" fmla="*/ 3 w 876"/>
                  <a:gd name="T7" fmla="*/ 168 h 1455"/>
                  <a:gd name="T8" fmla="*/ 10 w 876"/>
                  <a:gd name="T9" fmla="*/ 228 h 1455"/>
                  <a:gd name="T10" fmla="*/ 21 w 876"/>
                  <a:gd name="T11" fmla="*/ 307 h 1455"/>
                  <a:gd name="T12" fmla="*/ 35 w 876"/>
                  <a:gd name="T13" fmla="*/ 399 h 1455"/>
                  <a:gd name="T14" fmla="*/ 56 w 876"/>
                  <a:gd name="T15" fmla="*/ 496 h 1455"/>
                  <a:gd name="T16" fmla="*/ 99 w 876"/>
                  <a:gd name="T17" fmla="*/ 618 h 1455"/>
                  <a:gd name="T18" fmla="*/ 163 w 876"/>
                  <a:gd name="T19" fmla="*/ 757 h 1455"/>
                  <a:gd name="T20" fmla="*/ 234 w 876"/>
                  <a:gd name="T21" fmla="*/ 871 h 1455"/>
                  <a:gd name="T22" fmla="*/ 319 w 876"/>
                  <a:gd name="T23" fmla="*/ 992 h 1455"/>
                  <a:gd name="T24" fmla="*/ 397 w 876"/>
                  <a:gd name="T25" fmla="*/ 1084 h 1455"/>
                  <a:gd name="T26" fmla="*/ 457 w 876"/>
                  <a:gd name="T27" fmla="*/ 1147 h 1455"/>
                  <a:gd name="T28" fmla="*/ 513 w 876"/>
                  <a:gd name="T29" fmla="*/ 1206 h 1455"/>
                  <a:gd name="T30" fmla="*/ 574 w 876"/>
                  <a:gd name="T31" fmla="*/ 1263 h 1455"/>
                  <a:gd name="T32" fmla="*/ 641 w 876"/>
                  <a:gd name="T33" fmla="*/ 1318 h 1455"/>
                  <a:gd name="T34" fmla="*/ 687 w 876"/>
                  <a:gd name="T35" fmla="*/ 1355 h 1455"/>
                  <a:gd name="T36" fmla="*/ 737 w 876"/>
                  <a:gd name="T37" fmla="*/ 1387 h 1455"/>
                  <a:gd name="T38" fmla="*/ 791 w 876"/>
                  <a:gd name="T39" fmla="*/ 1418 h 1455"/>
                  <a:gd name="T40" fmla="*/ 837 w 876"/>
                  <a:gd name="T41" fmla="*/ 1448 h 1455"/>
                  <a:gd name="T42" fmla="*/ 865 w 876"/>
                  <a:gd name="T43" fmla="*/ 1455 h 1455"/>
                  <a:gd name="T44" fmla="*/ 876 w 876"/>
                  <a:gd name="T45" fmla="*/ 1434 h 1455"/>
                  <a:gd name="T46" fmla="*/ 874 w 876"/>
                  <a:gd name="T47" fmla="*/ 1404 h 1455"/>
                  <a:gd name="T48" fmla="*/ 867 w 876"/>
                  <a:gd name="T49" fmla="*/ 1369 h 1455"/>
                  <a:gd name="T50" fmla="*/ 855 w 876"/>
                  <a:gd name="T51" fmla="*/ 1309 h 1455"/>
                  <a:gd name="T52" fmla="*/ 841 w 876"/>
                  <a:gd name="T53" fmla="*/ 1229 h 1455"/>
                  <a:gd name="T54" fmla="*/ 823 w 876"/>
                  <a:gd name="T55" fmla="*/ 1156 h 1455"/>
                  <a:gd name="T56" fmla="*/ 802 w 876"/>
                  <a:gd name="T57" fmla="*/ 1069 h 1455"/>
                  <a:gd name="T58" fmla="*/ 773 w 876"/>
                  <a:gd name="T59" fmla="*/ 978 h 1455"/>
                  <a:gd name="T60" fmla="*/ 741 w 876"/>
                  <a:gd name="T61" fmla="*/ 905 h 1455"/>
                  <a:gd name="T62" fmla="*/ 715 w 876"/>
                  <a:gd name="T63" fmla="*/ 842 h 1455"/>
                  <a:gd name="T64" fmla="*/ 674 w 876"/>
                  <a:gd name="T65" fmla="*/ 759 h 1455"/>
                  <a:gd name="T66" fmla="*/ 634 w 876"/>
                  <a:gd name="T67" fmla="*/ 686 h 1455"/>
                  <a:gd name="T68" fmla="*/ 586 w 876"/>
                  <a:gd name="T69" fmla="*/ 606 h 1455"/>
                  <a:gd name="T70" fmla="*/ 510 w 876"/>
                  <a:gd name="T71" fmla="*/ 506 h 1455"/>
                  <a:gd name="T72" fmla="*/ 457 w 876"/>
                  <a:gd name="T73" fmla="*/ 435 h 1455"/>
                  <a:gd name="T74" fmla="*/ 380 w 876"/>
                  <a:gd name="T75" fmla="*/ 338 h 1455"/>
                  <a:gd name="T76" fmla="*/ 308 w 876"/>
                  <a:gd name="T77" fmla="*/ 268 h 1455"/>
                  <a:gd name="T78" fmla="*/ 237 w 876"/>
                  <a:gd name="T79" fmla="*/ 195 h 1455"/>
                  <a:gd name="T80" fmla="*/ 184 w 876"/>
                  <a:gd name="T81" fmla="*/ 143 h 1455"/>
                  <a:gd name="T82" fmla="*/ 127 w 876"/>
                  <a:gd name="T83" fmla="*/ 88 h 1455"/>
                  <a:gd name="T84" fmla="*/ 85 w 876"/>
                  <a:gd name="T85" fmla="*/ 50 h 1455"/>
                  <a:gd name="T86" fmla="*/ 42 w 876"/>
                  <a:gd name="T87" fmla="*/ 15 h 1455"/>
                  <a:gd name="T88" fmla="*/ 7 w 876"/>
                  <a:gd name="T89" fmla="*/ 0 h 1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76" h="1455">
                    <a:moveTo>
                      <a:pt x="7" y="0"/>
                    </a:moveTo>
                    <a:lnTo>
                      <a:pt x="0" y="29"/>
                    </a:lnTo>
                    <a:lnTo>
                      <a:pt x="0" y="93"/>
                    </a:lnTo>
                    <a:lnTo>
                      <a:pt x="3" y="168"/>
                    </a:lnTo>
                    <a:lnTo>
                      <a:pt x="10" y="228"/>
                    </a:lnTo>
                    <a:lnTo>
                      <a:pt x="21" y="307"/>
                    </a:lnTo>
                    <a:lnTo>
                      <a:pt x="35" y="399"/>
                    </a:lnTo>
                    <a:lnTo>
                      <a:pt x="56" y="496"/>
                    </a:lnTo>
                    <a:lnTo>
                      <a:pt x="99" y="618"/>
                    </a:lnTo>
                    <a:lnTo>
                      <a:pt x="163" y="757"/>
                    </a:lnTo>
                    <a:lnTo>
                      <a:pt x="234" y="871"/>
                    </a:lnTo>
                    <a:lnTo>
                      <a:pt x="319" y="992"/>
                    </a:lnTo>
                    <a:lnTo>
                      <a:pt x="397" y="1084"/>
                    </a:lnTo>
                    <a:lnTo>
                      <a:pt x="457" y="1147"/>
                    </a:lnTo>
                    <a:lnTo>
                      <a:pt x="513" y="1206"/>
                    </a:lnTo>
                    <a:lnTo>
                      <a:pt x="574" y="1263"/>
                    </a:lnTo>
                    <a:lnTo>
                      <a:pt x="641" y="1318"/>
                    </a:lnTo>
                    <a:lnTo>
                      <a:pt x="687" y="1355"/>
                    </a:lnTo>
                    <a:lnTo>
                      <a:pt x="737" y="1387"/>
                    </a:lnTo>
                    <a:lnTo>
                      <a:pt x="791" y="1418"/>
                    </a:lnTo>
                    <a:lnTo>
                      <a:pt x="837" y="1448"/>
                    </a:lnTo>
                    <a:lnTo>
                      <a:pt x="865" y="1455"/>
                    </a:lnTo>
                    <a:lnTo>
                      <a:pt x="876" y="1434"/>
                    </a:lnTo>
                    <a:lnTo>
                      <a:pt x="874" y="1404"/>
                    </a:lnTo>
                    <a:lnTo>
                      <a:pt x="867" y="1369"/>
                    </a:lnTo>
                    <a:lnTo>
                      <a:pt x="855" y="1309"/>
                    </a:lnTo>
                    <a:lnTo>
                      <a:pt x="841" y="1229"/>
                    </a:lnTo>
                    <a:lnTo>
                      <a:pt x="823" y="1156"/>
                    </a:lnTo>
                    <a:lnTo>
                      <a:pt x="802" y="1069"/>
                    </a:lnTo>
                    <a:lnTo>
                      <a:pt x="773" y="978"/>
                    </a:lnTo>
                    <a:lnTo>
                      <a:pt x="741" y="905"/>
                    </a:lnTo>
                    <a:lnTo>
                      <a:pt x="715" y="842"/>
                    </a:lnTo>
                    <a:lnTo>
                      <a:pt x="674" y="759"/>
                    </a:lnTo>
                    <a:lnTo>
                      <a:pt x="634" y="686"/>
                    </a:lnTo>
                    <a:lnTo>
                      <a:pt x="586" y="606"/>
                    </a:lnTo>
                    <a:lnTo>
                      <a:pt x="510" y="506"/>
                    </a:lnTo>
                    <a:lnTo>
                      <a:pt x="457" y="435"/>
                    </a:lnTo>
                    <a:lnTo>
                      <a:pt x="380" y="338"/>
                    </a:lnTo>
                    <a:lnTo>
                      <a:pt x="308" y="268"/>
                    </a:lnTo>
                    <a:lnTo>
                      <a:pt x="237" y="195"/>
                    </a:lnTo>
                    <a:lnTo>
                      <a:pt x="184" y="143"/>
                    </a:lnTo>
                    <a:lnTo>
                      <a:pt x="127" y="88"/>
                    </a:lnTo>
                    <a:lnTo>
                      <a:pt x="85" y="50"/>
                    </a:lnTo>
                    <a:lnTo>
                      <a:pt x="42" y="15"/>
                    </a:lnTo>
                    <a:lnTo>
                      <a:pt x="7" y="0"/>
                    </a:lnTo>
                    <a:close/>
                  </a:path>
                </a:pathLst>
              </a:custGeom>
              <a:solidFill>
                <a:srgbClr val="C0C0C0"/>
              </a:solidFill>
              <a:ln w="3175">
                <a:solidFill>
                  <a:srgbClr val="000000"/>
                </a:solidFill>
                <a:prstDash val="solid"/>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91" name="Freeform 102"/>
              <p:cNvSpPr/>
              <p:nvPr/>
            </p:nvSpPr>
            <p:spPr bwMode="auto">
              <a:xfrm>
                <a:off x="4537" y="2812"/>
                <a:ext cx="216" cy="16"/>
              </a:xfrm>
              <a:custGeom>
                <a:avLst/>
                <a:gdLst>
                  <a:gd name="T0" fmla="*/ 0 w 862"/>
                  <a:gd name="T1" fmla="*/ 0 h 64"/>
                  <a:gd name="T2" fmla="*/ 862 w 862"/>
                  <a:gd name="T3" fmla="*/ 36 h 64"/>
                  <a:gd name="T4" fmla="*/ 855 w 862"/>
                  <a:gd name="T5" fmla="*/ 64 h 64"/>
                  <a:gd name="T6" fmla="*/ 3 w 862"/>
                  <a:gd name="T7" fmla="*/ 28 h 64"/>
                  <a:gd name="T8" fmla="*/ 0 w 862"/>
                  <a:gd name="T9" fmla="*/ 0 h 64"/>
                </a:gdLst>
                <a:ahLst/>
                <a:cxnLst>
                  <a:cxn ang="0">
                    <a:pos x="T0" y="T1"/>
                  </a:cxn>
                  <a:cxn ang="0">
                    <a:pos x="T2" y="T3"/>
                  </a:cxn>
                  <a:cxn ang="0">
                    <a:pos x="T4" y="T5"/>
                  </a:cxn>
                  <a:cxn ang="0">
                    <a:pos x="T6" y="T7"/>
                  </a:cxn>
                  <a:cxn ang="0">
                    <a:pos x="T8" y="T9"/>
                  </a:cxn>
                </a:cxnLst>
                <a:rect l="0" t="0" r="r" b="b"/>
                <a:pathLst>
                  <a:path w="862" h="64">
                    <a:moveTo>
                      <a:pt x="0" y="0"/>
                    </a:moveTo>
                    <a:lnTo>
                      <a:pt x="862" y="36"/>
                    </a:lnTo>
                    <a:lnTo>
                      <a:pt x="855" y="64"/>
                    </a:lnTo>
                    <a:lnTo>
                      <a:pt x="3" y="28"/>
                    </a:lnTo>
                    <a:lnTo>
                      <a:pt x="0" y="0"/>
                    </a:lnTo>
                    <a:close/>
                  </a:path>
                </a:pathLst>
              </a:custGeom>
              <a:solidFill>
                <a:srgbClr val="DFDFFF"/>
              </a:solidFill>
              <a:ln w="3175">
                <a:solidFill>
                  <a:srgbClr val="000000"/>
                </a:solidFill>
                <a:prstDash val="solid"/>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92" name="Freeform 103"/>
              <p:cNvSpPr/>
              <p:nvPr/>
            </p:nvSpPr>
            <p:spPr bwMode="auto">
              <a:xfrm>
                <a:off x="4685" y="2860"/>
                <a:ext cx="77" cy="190"/>
              </a:xfrm>
              <a:custGeom>
                <a:avLst/>
                <a:gdLst>
                  <a:gd name="T0" fmla="*/ 271 w 306"/>
                  <a:gd name="T1" fmla="*/ 16 h 760"/>
                  <a:gd name="T2" fmla="*/ 0 w 306"/>
                  <a:gd name="T3" fmla="*/ 742 h 760"/>
                  <a:gd name="T4" fmla="*/ 25 w 306"/>
                  <a:gd name="T5" fmla="*/ 760 h 760"/>
                  <a:gd name="T6" fmla="*/ 306 w 306"/>
                  <a:gd name="T7" fmla="*/ 0 h 760"/>
                  <a:gd name="T8" fmla="*/ 271 w 306"/>
                  <a:gd name="T9" fmla="*/ 16 h 760"/>
                </a:gdLst>
                <a:ahLst/>
                <a:cxnLst>
                  <a:cxn ang="0">
                    <a:pos x="T0" y="T1"/>
                  </a:cxn>
                  <a:cxn ang="0">
                    <a:pos x="T2" y="T3"/>
                  </a:cxn>
                  <a:cxn ang="0">
                    <a:pos x="T4" y="T5"/>
                  </a:cxn>
                  <a:cxn ang="0">
                    <a:pos x="T6" y="T7"/>
                  </a:cxn>
                  <a:cxn ang="0">
                    <a:pos x="T8" y="T9"/>
                  </a:cxn>
                </a:cxnLst>
                <a:rect l="0" t="0" r="r" b="b"/>
                <a:pathLst>
                  <a:path w="306" h="760">
                    <a:moveTo>
                      <a:pt x="271" y="16"/>
                    </a:moveTo>
                    <a:lnTo>
                      <a:pt x="0" y="742"/>
                    </a:lnTo>
                    <a:lnTo>
                      <a:pt x="25" y="760"/>
                    </a:lnTo>
                    <a:lnTo>
                      <a:pt x="306" y="0"/>
                    </a:lnTo>
                    <a:lnTo>
                      <a:pt x="271" y="16"/>
                    </a:lnTo>
                    <a:close/>
                  </a:path>
                </a:pathLst>
              </a:custGeom>
              <a:solidFill>
                <a:srgbClr val="DFDFFF"/>
              </a:solidFill>
              <a:ln w="3175">
                <a:solidFill>
                  <a:srgbClr val="000000"/>
                </a:solidFill>
                <a:prstDash val="solid"/>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93" name="Freeform 104"/>
              <p:cNvSpPr/>
              <p:nvPr/>
            </p:nvSpPr>
            <p:spPr bwMode="auto">
              <a:xfrm>
                <a:off x="4712" y="2823"/>
                <a:ext cx="63" cy="52"/>
              </a:xfrm>
              <a:custGeom>
                <a:avLst/>
                <a:gdLst>
                  <a:gd name="T0" fmla="*/ 189 w 252"/>
                  <a:gd name="T1" fmla="*/ 0 h 208"/>
                  <a:gd name="T2" fmla="*/ 10 w 252"/>
                  <a:gd name="T3" fmla="*/ 64 h 208"/>
                  <a:gd name="T4" fmla="*/ 3 w 252"/>
                  <a:gd name="T5" fmla="*/ 75 h 208"/>
                  <a:gd name="T6" fmla="*/ 0 w 252"/>
                  <a:gd name="T7" fmla="*/ 96 h 208"/>
                  <a:gd name="T8" fmla="*/ 2 w 252"/>
                  <a:gd name="T9" fmla="*/ 126 h 208"/>
                  <a:gd name="T10" fmla="*/ 4 w 252"/>
                  <a:gd name="T11" fmla="*/ 144 h 208"/>
                  <a:gd name="T12" fmla="*/ 15 w 252"/>
                  <a:gd name="T13" fmla="*/ 170 h 208"/>
                  <a:gd name="T14" fmla="*/ 33 w 252"/>
                  <a:gd name="T15" fmla="*/ 190 h 208"/>
                  <a:gd name="T16" fmla="*/ 58 w 252"/>
                  <a:gd name="T17" fmla="*/ 204 h 208"/>
                  <a:gd name="T18" fmla="*/ 72 w 252"/>
                  <a:gd name="T19" fmla="*/ 208 h 208"/>
                  <a:gd name="T20" fmla="*/ 86 w 252"/>
                  <a:gd name="T21" fmla="*/ 208 h 208"/>
                  <a:gd name="T22" fmla="*/ 252 w 252"/>
                  <a:gd name="T23" fmla="*/ 128 h 208"/>
                  <a:gd name="T24" fmla="*/ 221 w 252"/>
                  <a:gd name="T25" fmla="*/ 103 h 208"/>
                  <a:gd name="T26" fmla="*/ 203 w 252"/>
                  <a:gd name="T27" fmla="*/ 78 h 208"/>
                  <a:gd name="T28" fmla="*/ 189 w 252"/>
                  <a:gd name="T29"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2" h="208">
                    <a:moveTo>
                      <a:pt x="189" y="0"/>
                    </a:moveTo>
                    <a:lnTo>
                      <a:pt x="10" y="64"/>
                    </a:lnTo>
                    <a:lnTo>
                      <a:pt x="3" y="75"/>
                    </a:lnTo>
                    <a:lnTo>
                      <a:pt x="0" y="96"/>
                    </a:lnTo>
                    <a:lnTo>
                      <a:pt x="2" y="126"/>
                    </a:lnTo>
                    <a:lnTo>
                      <a:pt x="4" y="144"/>
                    </a:lnTo>
                    <a:lnTo>
                      <a:pt x="15" y="170"/>
                    </a:lnTo>
                    <a:lnTo>
                      <a:pt x="33" y="190"/>
                    </a:lnTo>
                    <a:lnTo>
                      <a:pt x="58" y="204"/>
                    </a:lnTo>
                    <a:lnTo>
                      <a:pt x="72" y="208"/>
                    </a:lnTo>
                    <a:lnTo>
                      <a:pt x="86" y="208"/>
                    </a:lnTo>
                    <a:lnTo>
                      <a:pt x="252" y="128"/>
                    </a:lnTo>
                    <a:lnTo>
                      <a:pt x="221" y="103"/>
                    </a:lnTo>
                    <a:lnTo>
                      <a:pt x="203" y="78"/>
                    </a:lnTo>
                    <a:lnTo>
                      <a:pt x="189" y="0"/>
                    </a:lnTo>
                    <a:close/>
                  </a:path>
                </a:pathLst>
              </a:custGeom>
              <a:solidFill>
                <a:srgbClr val="BFBFDF"/>
              </a:solidFill>
              <a:ln w="3175">
                <a:solidFill>
                  <a:srgbClr val="000000"/>
                </a:solidFill>
                <a:prstDash val="solid"/>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94" name="Freeform 105"/>
              <p:cNvSpPr/>
              <p:nvPr/>
            </p:nvSpPr>
            <p:spPr bwMode="auto">
              <a:xfrm>
                <a:off x="4749" y="2816"/>
                <a:ext cx="35" cy="49"/>
              </a:xfrm>
              <a:custGeom>
                <a:avLst/>
                <a:gdLst>
                  <a:gd name="T0" fmla="*/ 83 w 141"/>
                  <a:gd name="T1" fmla="*/ 28 h 194"/>
                  <a:gd name="T2" fmla="*/ 76 w 141"/>
                  <a:gd name="T3" fmla="*/ 16 h 194"/>
                  <a:gd name="T4" fmla="*/ 62 w 141"/>
                  <a:gd name="T5" fmla="*/ 6 h 194"/>
                  <a:gd name="T6" fmla="*/ 37 w 141"/>
                  <a:gd name="T7" fmla="*/ 0 h 194"/>
                  <a:gd name="T8" fmla="*/ 23 w 141"/>
                  <a:gd name="T9" fmla="*/ 2 h 194"/>
                  <a:gd name="T10" fmla="*/ 13 w 141"/>
                  <a:gd name="T11" fmla="*/ 13 h 194"/>
                  <a:gd name="T12" fmla="*/ 5 w 141"/>
                  <a:gd name="T13" fmla="*/ 28 h 194"/>
                  <a:gd name="T14" fmla="*/ 0 w 141"/>
                  <a:gd name="T15" fmla="*/ 52 h 194"/>
                  <a:gd name="T16" fmla="*/ 1 w 141"/>
                  <a:gd name="T17" fmla="*/ 65 h 194"/>
                  <a:gd name="T18" fmla="*/ 4 w 141"/>
                  <a:gd name="T19" fmla="*/ 83 h 194"/>
                  <a:gd name="T20" fmla="*/ 10 w 141"/>
                  <a:gd name="T21" fmla="*/ 109 h 194"/>
                  <a:gd name="T22" fmla="*/ 20 w 141"/>
                  <a:gd name="T23" fmla="*/ 130 h 194"/>
                  <a:gd name="T24" fmla="*/ 32 w 141"/>
                  <a:gd name="T25" fmla="*/ 149 h 194"/>
                  <a:gd name="T26" fmla="*/ 45 w 141"/>
                  <a:gd name="T27" fmla="*/ 166 h 194"/>
                  <a:gd name="T28" fmla="*/ 59 w 141"/>
                  <a:gd name="T29" fmla="*/ 180 h 194"/>
                  <a:gd name="T30" fmla="*/ 77 w 141"/>
                  <a:gd name="T31" fmla="*/ 188 h 194"/>
                  <a:gd name="T32" fmla="*/ 98 w 141"/>
                  <a:gd name="T33" fmla="*/ 194 h 194"/>
                  <a:gd name="T34" fmla="*/ 116 w 141"/>
                  <a:gd name="T35" fmla="*/ 194 h 194"/>
                  <a:gd name="T36" fmla="*/ 132 w 141"/>
                  <a:gd name="T37" fmla="*/ 185 h 194"/>
                  <a:gd name="T38" fmla="*/ 140 w 141"/>
                  <a:gd name="T39" fmla="*/ 170 h 194"/>
                  <a:gd name="T40" fmla="*/ 141 w 141"/>
                  <a:gd name="T41" fmla="*/ 148 h 194"/>
                  <a:gd name="T42" fmla="*/ 136 w 141"/>
                  <a:gd name="T43" fmla="*/ 124 h 194"/>
                  <a:gd name="T44" fmla="*/ 125 w 141"/>
                  <a:gd name="T45" fmla="*/ 92 h 194"/>
                  <a:gd name="T46" fmla="*/ 101 w 141"/>
                  <a:gd name="T47" fmla="*/ 52 h 194"/>
                  <a:gd name="T48" fmla="*/ 83 w 141"/>
                  <a:gd name="T49" fmla="*/ 28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1" h="194">
                    <a:moveTo>
                      <a:pt x="83" y="28"/>
                    </a:moveTo>
                    <a:lnTo>
                      <a:pt x="76" y="16"/>
                    </a:lnTo>
                    <a:lnTo>
                      <a:pt x="62" y="6"/>
                    </a:lnTo>
                    <a:lnTo>
                      <a:pt x="37" y="0"/>
                    </a:lnTo>
                    <a:lnTo>
                      <a:pt x="23" y="2"/>
                    </a:lnTo>
                    <a:lnTo>
                      <a:pt x="13" y="13"/>
                    </a:lnTo>
                    <a:lnTo>
                      <a:pt x="5" y="28"/>
                    </a:lnTo>
                    <a:lnTo>
                      <a:pt x="0" y="52"/>
                    </a:lnTo>
                    <a:lnTo>
                      <a:pt x="1" y="65"/>
                    </a:lnTo>
                    <a:lnTo>
                      <a:pt x="4" y="83"/>
                    </a:lnTo>
                    <a:lnTo>
                      <a:pt x="10" y="109"/>
                    </a:lnTo>
                    <a:lnTo>
                      <a:pt x="20" y="130"/>
                    </a:lnTo>
                    <a:lnTo>
                      <a:pt x="32" y="149"/>
                    </a:lnTo>
                    <a:lnTo>
                      <a:pt x="45" y="166"/>
                    </a:lnTo>
                    <a:lnTo>
                      <a:pt x="59" y="180"/>
                    </a:lnTo>
                    <a:lnTo>
                      <a:pt x="77" y="188"/>
                    </a:lnTo>
                    <a:lnTo>
                      <a:pt x="98" y="194"/>
                    </a:lnTo>
                    <a:lnTo>
                      <a:pt x="116" y="194"/>
                    </a:lnTo>
                    <a:lnTo>
                      <a:pt x="132" y="185"/>
                    </a:lnTo>
                    <a:lnTo>
                      <a:pt x="140" y="170"/>
                    </a:lnTo>
                    <a:lnTo>
                      <a:pt x="141" y="148"/>
                    </a:lnTo>
                    <a:lnTo>
                      <a:pt x="136" y="124"/>
                    </a:lnTo>
                    <a:lnTo>
                      <a:pt x="125" y="92"/>
                    </a:lnTo>
                    <a:lnTo>
                      <a:pt x="101" y="52"/>
                    </a:lnTo>
                    <a:lnTo>
                      <a:pt x="83" y="28"/>
                    </a:lnTo>
                    <a:close/>
                  </a:path>
                </a:pathLst>
              </a:custGeom>
              <a:solidFill>
                <a:srgbClr val="C0C0C0"/>
              </a:solidFill>
              <a:ln w="3175">
                <a:solidFill>
                  <a:srgbClr val="000000"/>
                </a:solidFill>
                <a:prstDash val="solid"/>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95" name="Freeform 106"/>
              <p:cNvSpPr/>
              <p:nvPr/>
            </p:nvSpPr>
            <p:spPr bwMode="auto">
              <a:xfrm>
                <a:off x="4758" y="2819"/>
                <a:ext cx="43" cy="35"/>
              </a:xfrm>
              <a:custGeom>
                <a:avLst/>
                <a:gdLst>
                  <a:gd name="T0" fmla="*/ 13 w 173"/>
                  <a:gd name="T1" fmla="*/ 31 h 139"/>
                  <a:gd name="T2" fmla="*/ 122 w 173"/>
                  <a:gd name="T3" fmla="*/ 4 h 139"/>
                  <a:gd name="T4" fmla="*/ 148 w 173"/>
                  <a:gd name="T5" fmla="*/ 0 h 139"/>
                  <a:gd name="T6" fmla="*/ 165 w 173"/>
                  <a:gd name="T7" fmla="*/ 4 h 139"/>
                  <a:gd name="T8" fmla="*/ 171 w 173"/>
                  <a:gd name="T9" fmla="*/ 11 h 139"/>
                  <a:gd name="T10" fmla="*/ 173 w 173"/>
                  <a:gd name="T11" fmla="*/ 25 h 139"/>
                  <a:gd name="T12" fmla="*/ 165 w 173"/>
                  <a:gd name="T13" fmla="*/ 47 h 139"/>
                  <a:gd name="T14" fmla="*/ 65 w 173"/>
                  <a:gd name="T15" fmla="*/ 139 h 139"/>
                  <a:gd name="T16" fmla="*/ 51 w 173"/>
                  <a:gd name="T17" fmla="*/ 138 h 139"/>
                  <a:gd name="T18" fmla="*/ 34 w 173"/>
                  <a:gd name="T19" fmla="*/ 132 h 139"/>
                  <a:gd name="T20" fmla="*/ 23 w 173"/>
                  <a:gd name="T21" fmla="*/ 120 h 139"/>
                  <a:gd name="T22" fmla="*/ 8 w 173"/>
                  <a:gd name="T23" fmla="*/ 103 h 139"/>
                  <a:gd name="T24" fmla="*/ 1 w 173"/>
                  <a:gd name="T25" fmla="*/ 85 h 139"/>
                  <a:gd name="T26" fmla="*/ 0 w 173"/>
                  <a:gd name="T27" fmla="*/ 65 h 139"/>
                  <a:gd name="T28" fmla="*/ 5 w 173"/>
                  <a:gd name="T29" fmla="*/ 46 h 139"/>
                  <a:gd name="T30" fmla="*/ 13 w 173"/>
                  <a:gd name="T31" fmla="*/ 31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3" h="139">
                    <a:moveTo>
                      <a:pt x="13" y="31"/>
                    </a:moveTo>
                    <a:lnTo>
                      <a:pt x="122" y="4"/>
                    </a:lnTo>
                    <a:lnTo>
                      <a:pt x="148" y="0"/>
                    </a:lnTo>
                    <a:lnTo>
                      <a:pt x="165" y="4"/>
                    </a:lnTo>
                    <a:lnTo>
                      <a:pt x="171" y="11"/>
                    </a:lnTo>
                    <a:lnTo>
                      <a:pt x="173" y="25"/>
                    </a:lnTo>
                    <a:lnTo>
                      <a:pt x="165" y="47"/>
                    </a:lnTo>
                    <a:lnTo>
                      <a:pt x="65" y="139"/>
                    </a:lnTo>
                    <a:lnTo>
                      <a:pt x="51" y="138"/>
                    </a:lnTo>
                    <a:lnTo>
                      <a:pt x="34" y="132"/>
                    </a:lnTo>
                    <a:lnTo>
                      <a:pt x="23" y="120"/>
                    </a:lnTo>
                    <a:lnTo>
                      <a:pt x="8" y="103"/>
                    </a:lnTo>
                    <a:lnTo>
                      <a:pt x="1" y="85"/>
                    </a:lnTo>
                    <a:lnTo>
                      <a:pt x="0" y="65"/>
                    </a:lnTo>
                    <a:lnTo>
                      <a:pt x="5" y="46"/>
                    </a:lnTo>
                    <a:lnTo>
                      <a:pt x="13" y="31"/>
                    </a:lnTo>
                    <a:close/>
                  </a:path>
                </a:pathLst>
              </a:custGeom>
              <a:solidFill>
                <a:srgbClr val="9F9FBF"/>
              </a:solidFill>
              <a:ln w="3175">
                <a:solidFill>
                  <a:srgbClr val="000000"/>
                </a:solidFill>
                <a:prstDash val="solid"/>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96" name="Freeform 107"/>
              <p:cNvSpPr/>
              <p:nvPr/>
            </p:nvSpPr>
            <p:spPr bwMode="auto">
              <a:xfrm>
                <a:off x="4725" y="2836"/>
                <a:ext cx="19" cy="35"/>
              </a:xfrm>
              <a:custGeom>
                <a:avLst/>
                <a:gdLst>
                  <a:gd name="T0" fmla="*/ 5 w 74"/>
                  <a:gd name="T1" fmla="*/ 0 h 140"/>
                  <a:gd name="T2" fmla="*/ 0 w 74"/>
                  <a:gd name="T3" fmla="*/ 23 h 140"/>
                  <a:gd name="T4" fmla="*/ 0 w 74"/>
                  <a:gd name="T5" fmla="*/ 43 h 140"/>
                  <a:gd name="T6" fmla="*/ 6 w 74"/>
                  <a:gd name="T7" fmla="*/ 68 h 140"/>
                  <a:gd name="T8" fmla="*/ 12 w 74"/>
                  <a:gd name="T9" fmla="*/ 89 h 140"/>
                  <a:gd name="T10" fmla="*/ 27 w 74"/>
                  <a:gd name="T11" fmla="*/ 109 h 140"/>
                  <a:gd name="T12" fmla="*/ 41 w 74"/>
                  <a:gd name="T13" fmla="*/ 122 h 140"/>
                  <a:gd name="T14" fmla="*/ 52 w 74"/>
                  <a:gd name="T15" fmla="*/ 129 h 140"/>
                  <a:gd name="T16" fmla="*/ 62 w 74"/>
                  <a:gd name="T17" fmla="*/ 134 h 140"/>
                  <a:gd name="T18" fmla="*/ 74 w 74"/>
                  <a:gd name="T19"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140">
                    <a:moveTo>
                      <a:pt x="5" y="0"/>
                    </a:moveTo>
                    <a:lnTo>
                      <a:pt x="0" y="23"/>
                    </a:lnTo>
                    <a:lnTo>
                      <a:pt x="0" y="43"/>
                    </a:lnTo>
                    <a:lnTo>
                      <a:pt x="6" y="68"/>
                    </a:lnTo>
                    <a:lnTo>
                      <a:pt x="12" y="89"/>
                    </a:lnTo>
                    <a:lnTo>
                      <a:pt x="27" y="109"/>
                    </a:lnTo>
                    <a:lnTo>
                      <a:pt x="41" y="122"/>
                    </a:lnTo>
                    <a:lnTo>
                      <a:pt x="52" y="129"/>
                    </a:lnTo>
                    <a:lnTo>
                      <a:pt x="62" y="134"/>
                    </a:lnTo>
                    <a:lnTo>
                      <a:pt x="74" y="140"/>
                    </a:lnTo>
                  </a:path>
                </a:pathLst>
              </a:custGeom>
              <a:noFill/>
              <a:ln w="317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97" name="Freeform 108"/>
              <p:cNvSpPr/>
              <p:nvPr/>
            </p:nvSpPr>
            <p:spPr bwMode="auto">
              <a:xfrm>
                <a:off x="4737" y="2831"/>
                <a:ext cx="18" cy="35"/>
              </a:xfrm>
              <a:custGeom>
                <a:avLst/>
                <a:gdLst>
                  <a:gd name="T0" fmla="*/ 5 w 74"/>
                  <a:gd name="T1" fmla="*/ 0 h 140"/>
                  <a:gd name="T2" fmla="*/ 0 w 74"/>
                  <a:gd name="T3" fmla="*/ 23 h 140"/>
                  <a:gd name="T4" fmla="*/ 0 w 74"/>
                  <a:gd name="T5" fmla="*/ 43 h 140"/>
                  <a:gd name="T6" fmla="*/ 6 w 74"/>
                  <a:gd name="T7" fmla="*/ 68 h 140"/>
                  <a:gd name="T8" fmla="*/ 12 w 74"/>
                  <a:gd name="T9" fmla="*/ 89 h 140"/>
                  <a:gd name="T10" fmla="*/ 27 w 74"/>
                  <a:gd name="T11" fmla="*/ 108 h 140"/>
                  <a:gd name="T12" fmla="*/ 41 w 74"/>
                  <a:gd name="T13" fmla="*/ 122 h 140"/>
                  <a:gd name="T14" fmla="*/ 52 w 74"/>
                  <a:gd name="T15" fmla="*/ 129 h 140"/>
                  <a:gd name="T16" fmla="*/ 62 w 74"/>
                  <a:gd name="T17" fmla="*/ 134 h 140"/>
                  <a:gd name="T18" fmla="*/ 74 w 74"/>
                  <a:gd name="T19"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140">
                    <a:moveTo>
                      <a:pt x="5" y="0"/>
                    </a:moveTo>
                    <a:lnTo>
                      <a:pt x="0" y="23"/>
                    </a:lnTo>
                    <a:lnTo>
                      <a:pt x="0" y="43"/>
                    </a:lnTo>
                    <a:lnTo>
                      <a:pt x="6" y="68"/>
                    </a:lnTo>
                    <a:lnTo>
                      <a:pt x="12" y="89"/>
                    </a:lnTo>
                    <a:lnTo>
                      <a:pt x="27" y="108"/>
                    </a:lnTo>
                    <a:lnTo>
                      <a:pt x="41" y="122"/>
                    </a:lnTo>
                    <a:lnTo>
                      <a:pt x="52" y="129"/>
                    </a:lnTo>
                    <a:lnTo>
                      <a:pt x="62" y="134"/>
                    </a:lnTo>
                    <a:lnTo>
                      <a:pt x="74" y="140"/>
                    </a:lnTo>
                  </a:path>
                </a:pathLst>
              </a:custGeom>
              <a:noFill/>
              <a:ln w="317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grpSp>
        <p:pic>
          <p:nvPicPr>
            <p:cNvPr id="111" name="Picture 10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02064" y="2956322"/>
              <a:ext cx="989012" cy="35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2" name="Picture 110"/>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07089" y="3964384"/>
              <a:ext cx="520700"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3" name="Picture 111"/>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68701" y="2092722"/>
              <a:ext cx="520700"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114" name="Group 112"/>
            <p:cNvGrpSpPr/>
            <p:nvPr/>
          </p:nvGrpSpPr>
          <p:grpSpPr bwMode="auto">
            <a:xfrm flipH="1">
              <a:off x="8194426" y="3605609"/>
              <a:ext cx="415925" cy="504825"/>
              <a:chOff x="4416" y="2717"/>
              <a:chExt cx="404" cy="577"/>
            </a:xfrm>
          </p:grpSpPr>
          <p:sp>
            <p:nvSpPr>
              <p:cNvPr id="115" name="AutoShape 113"/>
              <p:cNvSpPr>
                <a:spLocks noChangeAspect="1" noChangeArrowheads="1" noTextEdit="1"/>
              </p:cNvSpPr>
              <p:nvPr/>
            </p:nvSpPr>
            <p:spPr bwMode="auto">
              <a:xfrm>
                <a:off x="4416" y="2717"/>
                <a:ext cx="40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grpSp>
            <p:nvGrpSpPr>
              <p:cNvPr id="116" name="Group 114"/>
              <p:cNvGrpSpPr/>
              <p:nvPr/>
            </p:nvGrpSpPr>
            <p:grpSpPr bwMode="auto">
              <a:xfrm>
                <a:off x="4562" y="3066"/>
                <a:ext cx="13" cy="70"/>
                <a:chOff x="4562" y="3066"/>
                <a:chExt cx="13" cy="70"/>
              </a:xfrm>
            </p:grpSpPr>
            <p:sp>
              <p:nvSpPr>
                <p:cNvPr id="161" name="Rectangle 115"/>
                <p:cNvSpPr>
                  <a:spLocks noChangeArrowheads="1"/>
                </p:cNvSpPr>
                <p:nvPr/>
              </p:nvSpPr>
              <p:spPr bwMode="auto">
                <a:xfrm>
                  <a:off x="4562" y="3067"/>
                  <a:ext cx="13" cy="69"/>
                </a:xfrm>
                <a:prstGeom prst="rect">
                  <a:avLst/>
                </a:prstGeom>
                <a:solidFill>
                  <a:srgbClr val="C0C0C0"/>
                </a:solidFill>
                <a:ln w="3175">
                  <a:solidFill>
                    <a:srgbClr val="000000"/>
                  </a:solidFill>
                  <a:miter lim="800000"/>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162" name="Line 116"/>
                <p:cNvSpPr>
                  <a:spLocks noChangeShapeType="1"/>
                </p:cNvSpPr>
                <p:nvPr/>
              </p:nvSpPr>
              <p:spPr bwMode="auto">
                <a:xfrm>
                  <a:off x="4568" y="3066"/>
                  <a:ext cx="1" cy="64"/>
                </a:xfrm>
                <a:prstGeom prst="line">
                  <a:avLst/>
                </a:prstGeom>
                <a:noFill/>
                <a:ln w="317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grpSp>
          <p:sp>
            <p:nvSpPr>
              <p:cNvPr id="117" name="Rectangle 117"/>
              <p:cNvSpPr>
                <a:spLocks noChangeArrowheads="1"/>
              </p:cNvSpPr>
              <p:nvPr/>
            </p:nvSpPr>
            <p:spPr bwMode="auto">
              <a:xfrm>
                <a:off x="4503" y="3022"/>
                <a:ext cx="43" cy="112"/>
              </a:xfrm>
              <a:prstGeom prst="rect">
                <a:avLst/>
              </a:prstGeom>
              <a:solidFill>
                <a:srgbClr val="C0C0C0"/>
              </a:solidFill>
              <a:ln w="3175">
                <a:solidFill>
                  <a:srgbClr val="000000"/>
                </a:solidFill>
                <a:miter lim="800000"/>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118" name="Freeform 118"/>
              <p:cNvSpPr/>
              <p:nvPr/>
            </p:nvSpPr>
            <p:spPr bwMode="auto">
              <a:xfrm>
                <a:off x="4663" y="3044"/>
                <a:ext cx="28" cy="24"/>
              </a:xfrm>
              <a:custGeom>
                <a:avLst/>
                <a:gdLst>
                  <a:gd name="T0" fmla="*/ 0 w 113"/>
                  <a:gd name="T1" fmla="*/ 0 h 95"/>
                  <a:gd name="T2" fmla="*/ 0 w 113"/>
                  <a:gd name="T3" fmla="*/ 95 h 95"/>
                  <a:gd name="T4" fmla="*/ 113 w 113"/>
                  <a:gd name="T5" fmla="*/ 95 h 95"/>
                  <a:gd name="T6" fmla="*/ 113 w 113"/>
                  <a:gd name="T7" fmla="*/ 19 h 95"/>
                  <a:gd name="T8" fmla="*/ 0 w 113"/>
                  <a:gd name="T9" fmla="*/ 0 h 95"/>
                </a:gdLst>
                <a:ahLst/>
                <a:cxnLst>
                  <a:cxn ang="0">
                    <a:pos x="T0" y="T1"/>
                  </a:cxn>
                  <a:cxn ang="0">
                    <a:pos x="T2" y="T3"/>
                  </a:cxn>
                  <a:cxn ang="0">
                    <a:pos x="T4" y="T5"/>
                  </a:cxn>
                  <a:cxn ang="0">
                    <a:pos x="T6" y="T7"/>
                  </a:cxn>
                  <a:cxn ang="0">
                    <a:pos x="T8" y="T9"/>
                  </a:cxn>
                </a:cxnLst>
                <a:rect l="0" t="0" r="r" b="b"/>
                <a:pathLst>
                  <a:path w="113" h="95">
                    <a:moveTo>
                      <a:pt x="0" y="0"/>
                    </a:moveTo>
                    <a:lnTo>
                      <a:pt x="0" y="95"/>
                    </a:lnTo>
                    <a:lnTo>
                      <a:pt x="113" y="95"/>
                    </a:lnTo>
                    <a:lnTo>
                      <a:pt x="113" y="19"/>
                    </a:lnTo>
                    <a:lnTo>
                      <a:pt x="0" y="0"/>
                    </a:lnTo>
                  </a:path>
                </a:pathLst>
              </a:custGeom>
              <a:noFill/>
              <a:ln w="317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119" name="Freeform 119"/>
              <p:cNvSpPr/>
              <p:nvPr/>
            </p:nvSpPr>
            <p:spPr bwMode="auto">
              <a:xfrm>
                <a:off x="4604" y="3001"/>
                <a:ext cx="19" cy="21"/>
              </a:xfrm>
              <a:custGeom>
                <a:avLst/>
                <a:gdLst>
                  <a:gd name="T0" fmla="*/ 43 w 78"/>
                  <a:gd name="T1" fmla="*/ 0 h 86"/>
                  <a:gd name="T2" fmla="*/ 0 w 78"/>
                  <a:gd name="T3" fmla="*/ 86 h 86"/>
                  <a:gd name="T4" fmla="*/ 57 w 78"/>
                  <a:gd name="T5" fmla="*/ 79 h 86"/>
                  <a:gd name="T6" fmla="*/ 78 w 78"/>
                  <a:gd name="T7" fmla="*/ 22 h 86"/>
                  <a:gd name="T8" fmla="*/ 43 w 78"/>
                  <a:gd name="T9" fmla="*/ 0 h 86"/>
                </a:gdLst>
                <a:ahLst/>
                <a:cxnLst>
                  <a:cxn ang="0">
                    <a:pos x="T0" y="T1"/>
                  </a:cxn>
                  <a:cxn ang="0">
                    <a:pos x="T2" y="T3"/>
                  </a:cxn>
                  <a:cxn ang="0">
                    <a:pos x="T4" y="T5"/>
                  </a:cxn>
                  <a:cxn ang="0">
                    <a:pos x="T6" y="T7"/>
                  </a:cxn>
                  <a:cxn ang="0">
                    <a:pos x="T8" y="T9"/>
                  </a:cxn>
                </a:cxnLst>
                <a:rect l="0" t="0" r="r" b="b"/>
                <a:pathLst>
                  <a:path w="78" h="86">
                    <a:moveTo>
                      <a:pt x="43" y="0"/>
                    </a:moveTo>
                    <a:lnTo>
                      <a:pt x="0" y="86"/>
                    </a:lnTo>
                    <a:lnTo>
                      <a:pt x="57" y="79"/>
                    </a:lnTo>
                    <a:lnTo>
                      <a:pt x="78" y="22"/>
                    </a:lnTo>
                    <a:lnTo>
                      <a:pt x="43" y="0"/>
                    </a:lnTo>
                    <a:close/>
                  </a:path>
                </a:pathLst>
              </a:custGeom>
              <a:solidFill>
                <a:srgbClr val="C0C0C0"/>
              </a:solidFill>
              <a:ln w="3175">
                <a:solidFill>
                  <a:srgbClr val="000000"/>
                </a:solidFill>
                <a:prstDash val="solid"/>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120" name="Freeform 120"/>
              <p:cNvSpPr/>
              <p:nvPr/>
            </p:nvSpPr>
            <p:spPr bwMode="auto">
              <a:xfrm>
                <a:off x="4570" y="3144"/>
                <a:ext cx="90" cy="7"/>
              </a:xfrm>
              <a:custGeom>
                <a:avLst/>
                <a:gdLst>
                  <a:gd name="T0" fmla="*/ 0 w 360"/>
                  <a:gd name="T1" fmla="*/ 0 h 30"/>
                  <a:gd name="T2" fmla="*/ 360 w 360"/>
                  <a:gd name="T3" fmla="*/ 0 h 30"/>
                  <a:gd name="T4" fmla="*/ 360 w 360"/>
                  <a:gd name="T5" fmla="*/ 30 h 30"/>
                  <a:gd name="T6" fmla="*/ 4 w 360"/>
                  <a:gd name="T7" fmla="*/ 30 h 30"/>
                  <a:gd name="T8" fmla="*/ 0 w 360"/>
                  <a:gd name="T9" fmla="*/ 0 h 30"/>
                </a:gdLst>
                <a:ahLst/>
                <a:cxnLst>
                  <a:cxn ang="0">
                    <a:pos x="T0" y="T1"/>
                  </a:cxn>
                  <a:cxn ang="0">
                    <a:pos x="T2" y="T3"/>
                  </a:cxn>
                  <a:cxn ang="0">
                    <a:pos x="T4" y="T5"/>
                  </a:cxn>
                  <a:cxn ang="0">
                    <a:pos x="T6" y="T7"/>
                  </a:cxn>
                  <a:cxn ang="0">
                    <a:pos x="T8" y="T9"/>
                  </a:cxn>
                </a:cxnLst>
                <a:rect l="0" t="0" r="r" b="b"/>
                <a:pathLst>
                  <a:path w="360" h="30">
                    <a:moveTo>
                      <a:pt x="0" y="0"/>
                    </a:moveTo>
                    <a:lnTo>
                      <a:pt x="360" y="0"/>
                    </a:lnTo>
                    <a:lnTo>
                      <a:pt x="360" y="30"/>
                    </a:lnTo>
                    <a:lnTo>
                      <a:pt x="4" y="30"/>
                    </a:lnTo>
                    <a:lnTo>
                      <a:pt x="0" y="0"/>
                    </a:lnTo>
                    <a:close/>
                  </a:path>
                </a:pathLst>
              </a:custGeom>
              <a:solidFill>
                <a:srgbClr val="808080"/>
              </a:solidFill>
              <a:ln w="3175">
                <a:solidFill>
                  <a:srgbClr val="000000"/>
                </a:solidFill>
                <a:prstDash val="solid"/>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121" name="Freeform 121"/>
              <p:cNvSpPr/>
              <p:nvPr/>
            </p:nvSpPr>
            <p:spPr bwMode="auto">
              <a:xfrm>
                <a:off x="4502" y="2862"/>
                <a:ext cx="37" cy="46"/>
              </a:xfrm>
              <a:custGeom>
                <a:avLst/>
                <a:gdLst>
                  <a:gd name="T0" fmla="*/ 141 w 150"/>
                  <a:gd name="T1" fmla="*/ 0 h 184"/>
                  <a:gd name="T2" fmla="*/ 1 w 150"/>
                  <a:gd name="T3" fmla="*/ 131 h 184"/>
                  <a:gd name="T4" fmla="*/ 0 w 150"/>
                  <a:gd name="T5" fmla="*/ 184 h 184"/>
                  <a:gd name="T6" fmla="*/ 150 w 150"/>
                  <a:gd name="T7" fmla="*/ 60 h 184"/>
                  <a:gd name="T8" fmla="*/ 141 w 150"/>
                  <a:gd name="T9" fmla="*/ 0 h 184"/>
                </a:gdLst>
                <a:ahLst/>
                <a:cxnLst>
                  <a:cxn ang="0">
                    <a:pos x="T0" y="T1"/>
                  </a:cxn>
                  <a:cxn ang="0">
                    <a:pos x="T2" y="T3"/>
                  </a:cxn>
                  <a:cxn ang="0">
                    <a:pos x="T4" y="T5"/>
                  </a:cxn>
                  <a:cxn ang="0">
                    <a:pos x="T6" y="T7"/>
                  </a:cxn>
                  <a:cxn ang="0">
                    <a:pos x="T8" y="T9"/>
                  </a:cxn>
                </a:cxnLst>
                <a:rect l="0" t="0" r="r" b="b"/>
                <a:pathLst>
                  <a:path w="150" h="184">
                    <a:moveTo>
                      <a:pt x="141" y="0"/>
                    </a:moveTo>
                    <a:lnTo>
                      <a:pt x="1" y="131"/>
                    </a:lnTo>
                    <a:lnTo>
                      <a:pt x="0" y="184"/>
                    </a:lnTo>
                    <a:lnTo>
                      <a:pt x="150" y="60"/>
                    </a:lnTo>
                    <a:lnTo>
                      <a:pt x="141" y="0"/>
                    </a:lnTo>
                    <a:close/>
                  </a:path>
                </a:pathLst>
              </a:custGeom>
              <a:solidFill>
                <a:srgbClr val="C0C0C0"/>
              </a:solidFill>
              <a:ln w="3175">
                <a:solidFill>
                  <a:srgbClr val="000000"/>
                </a:solidFill>
                <a:prstDash val="solid"/>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122" name="Freeform 122"/>
              <p:cNvSpPr/>
              <p:nvPr/>
            </p:nvSpPr>
            <p:spPr bwMode="auto">
              <a:xfrm>
                <a:off x="4492" y="2741"/>
                <a:ext cx="57" cy="394"/>
              </a:xfrm>
              <a:custGeom>
                <a:avLst/>
                <a:gdLst>
                  <a:gd name="T0" fmla="*/ 228 w 228"/>
                  <a:gd name="T1" fmla="*/ 0 h 1575"/>
                  <a:gd name="T2" fmla="*/ 0 w 228"/>
                  <a:gd name="T3" fmla="*/ 93 h 1575"/>
                  <a:gd name="T4" fmla="*/ 0 w 228"/>
                  <a:gd name="T5" fmla="*/ 1575 h 1575"/>
                  <a:gd name="T6" fmla="*/ 42 w 228"/>
                  <a:gd name="T7" fmla="*/ 1575 h 1575"/>
                  <a:gd name="T8" fmla="*/ 42 w 228"/>
                  <a:gd name="T9" fmla="*/ 228 h 1575"/>
                  <a:gd name="T10" fmla="*/ 228 w 228"/>
                  <a:gd name="T11" fmla="*/ 150 h 1575"/>
                  <a:gd name="T12" fmla="*/ 228 w 228"/>
                  <a:gd name="T13" fmla="*/ 0 h 1575"/>
                </a:gdLst>
                <a:ahLst/>
                <a:cxnLst>
                  <a:cxn ang="0">
                    <a:pos x="T0" y="T1"/>
                  </a:cxn>
                  <a:cxn ang="0">
                    <a:pos x="T2" y="T3"/>
                  </a:cxn>
                  <a:cxn ang="0">
                    <a:pos x="T4" y="T5"/>
                  </a:cxn>
                  <a:cxn ang="0">
                    <a:pos x="T6" y="T7"/>
                  </a:cxn>
                  <a:cxn ang="0">
                    <a:pos x="T8" y="T9"/>
                  </a:cxn>
                  <a:cxn ang="0">
                    <a:pos x="T10" y="T11"/>
                  </a:cxn>
                  <a:cxn ang="0">
                    <a:pos x="T12" y="T13"/>
                  </a:cxn>
                </a:cxnLst>
                <a:rect l="0" t="0" r="r" b="b"/>
                <a:pathLst>
                  <a:path w="228" h="1575">
                    <a:moveTo>
                      <a:pt x="228" y="0"/>
                    </a:moveTo>
                    <a:lnTo>
                      <a:pt x="0" y="93"/>
                    </a:lnTo>
                    <a:lnTo>
                      <a:pt x="0" y="1575"/>
                    </a:lnTo>
                    <a:lnTo>
                      <a:pt x="42" y="1575"/>
                    </a:lnTo>
                    <a:lnTo>
                      <a:pt x="42" y="228"/>
                    </a:lnTo>
                    <a:lnTo>
                      <a:pt x="228" y="150"/>
                    </a:lnTo>
                    <a:lnTo>
                      <a:pt x="228" y="0"/>
                    </a:lnTo>
                    <a:close/>
                  </a:path>
                </a:pathLst>
              </a:custGeom>
              <a:solidFill>
                <a:srgbClr val="9F9F9F"/>
              </a:solidFill>
              <a:ln w="3175">
                <a:solidFill>
                  <a:srgbClr val="000000"/>
                </a:solidFill>
                <a:prstDash val="solid"/>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123" name="Freeform 123"/>
              <p:cNvSpPr/>
              <p:nvPr/>
            </p:nvSpPr>
            <p:spPr bwMode="auto">
              <a:xfrm>
                <a:off x="4490" y="3135"/>
                <a:ext cx="327" cy="85"/>
              </a:xfrm>
              <a:custGeom>
                <a:avLst/>
                <a:gdLst>
                  <a:gd name="T0" fmla="*/ 0 w 1306"/>
                  <a:gd name="T1" fmla="*/ 344 h 344"/>
                  <a:gd name="T2" fmla="*/ 0 w 1306"/>
                  <a:gd name="T3" fmla="*/ 0 h 344"/>
                  <a:gd name="T4" fmla="*/ 284 w 1306"/>
                  <a:gd name="T5" fmla="*/ 0 h 344"/>
                  <a:gd name="T6" fmla="*/ 341 w 1306"/>
                  <a:gd name="T7" fmla="*/ 57 h 344"/>
                  <a:gd name="T8" fmla="*/ 511 w 1306"/>
                  <a:gd name="T9" fmla="*/ 57 h 344"/>
                  <a:gd name="T10" fmla="*/ 568 w 1306"/>
                  <a:gd name="T11" fmla="*/ 116 h 344"/>
                  <a:gd name="T12" fmla="*/ 1136 w 1306"/>
                  <a:gd name="T13" fmla="*/ 116 h 344"/>
                  <a:gd name="T14" fmla="*/ 1136 w 1306"/>
                  <a:gd name="T15" fmla="*/ 230 h 344"/>
                  <a:gd name="T16" fmla="*/ 1306 w 1306"/>
                  <a:gd name="T17" fmla="*/ 230 h 344"/>
                  <a:gd name="T18" fmla="*/ 1306 w 1306"/>
                  <a:gd name="T19" fmla="*/ 344 h 344"/>
                  <a:gd name="T20" fmla="*/ 0 w 1306"/>
                  <a:gd name="T21" fmla="*/ 34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06" h="344">
                    <a:moveTo>
                      <a:pt x="0" y="344"/>
                    </a:moveTo>
                    <a:lnTo>
                      <a:pt x="0" y="0"/>
                    </a:lnTo>
                    <a:lnTo>
                      <a:pt x="284" y="0"/>
                    </a:lnTo>
                    <a:lnTo>
                      <a:pt x="341" y="57"/>
                    </a:lnTo>
                    <a:lnTo>
                      <a:pt x="511" y="57"/>
                    </a:lnTo>
                    <a:lnTo>
                      <a:pt x="568" y="116"/>
                    </a:lnTo>
                    <a:lnTo>
                      <a:pt x="1136" y="116"/>
                    </a:lnTo>
                    <a:lnTo>
                      <a:pt x="1136" y="230"/>
                    </a:lnTo>
                    <a:lnTo>
                      <a:pt x="1306" y="230"/>
                    </a:lnTo>
                    <a:lnTo>
                      <a:pt x="1306" y="344"/>
                    </a:lnTo>
                    <a:lnTo>
                      <a:pt x="0" y="344"/>
                    </a:lnTo>
                    <a:close/>
                  </a:path>
                </a:pathLst>
              </a:custGeom>
              <a:solidFill>
                <a:srgbClr val="C0C0C0"/>
              </a:solidFill>
              <a:ln w="3175">
                <a:solidFill>
                  <a:srgbClr val="000000"/>
                </a:solidFill>
                <a:prstDash val="solid"/>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124" name="Rectangle 124"/>
              <p:cNvSpPr>
                <a:spLocks noChangeArrowheads="1"/>
              </p:cNvSpPr>
              <p:nvPr/>
            </p:nvSpPr>
            <p:spPr bwMode="auto">
              <a:xfrm>
                <a:off x="4491" y="3193"/>
                <a:ext cx="240" cy="26"/>
              </a:xfrm>
              <a:prstGeom prst="rect">
                <a:avLst/>
              </a:prstGeom>
              <a:solidFill>
                <a:srgbClr val="C0C0C0"/>
              </a:solidFill>
              <a:ln w="3175">
                <a:solidFill>
                  <a:srgbClr val="000000"/>
                </a:solidFill>
                <a:miter lim="800000"/>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125" name="Line 125"/>
              <p:cNvSpPr>
                <a:spLocks noChangeShapeType="1"/>
              </p:cNvSpPr>
              <p:nvPr/>
            </p:nvSpPr>
            <p:spPr bwMode="auto">
              <a:xfrm>
                <a:off x="4479" y="3015"/>
                <a:ext cx="1" cy="50"/>
              </a:xfrm>
              <a:prstGeom prst="line">
                <a:avLst/>
              </a:prstGeom>
              <a:noFill/>
              <a:ln w="317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126" name="Freeform 126"/>
              <p:cNvSpPr/>
              <p:nvPr/>
            </p:nvSpPr>
            <p:spPr bwMode="auto">
              <a:xfrm>
                <a:off x="4471" y="3065"/>
                <a:ext cx="21" cy="25"/>
              </a:xfrm>
              <a:custGeom>
                <a:avLst/>
                <a:gdLst>
                  <a:gd name="T0" fmla="*/ 0 w 85"/>
                  <a:gd name="T1" fmla="*/ 99 h 99"/>
                  <a:gd name="T2" fmla="*/ 0 w 85"/>
                  <a:gd name="T3" fmla="*/ 0 h 99"/>
                  <a:gd name="T4" fmla="*/ 85 w 85"/>
                  <a:gd name="T5" fmla="*/ 0 h 99"/>
                  <a:gd name="T6" fmla="*/ 85 w 85"/>
                  <a:gd name="T7" fmla="*/ 35 h 99"/>
                  <a:gd name="T8" fmla="*/ 28 w 85"/>
                  <a:gd name="T9" fmla="*/ 35 h 99"/>
                  <a:gd name="T10" fmla="*/ 28 w 85"/>
                  <a:gd name="T11" fmla="*/ 99 h 99"/>
                  <a:gd name="T12" fmla="*/ 0 w 85"/>
                  <a:gd name="T13" fmla="*/ 99 h 99"/>
                </a:gdLst>
                <a:ahLst/>
                <a:cxnLst>
                  <a:cxn ang="0">
                    <a:pos x="T0" y="T1"/>
                  </a:cxn>
                  <a:cxn ang="0">
                    <a:pos x="T2" y="T3"/>
                  </a:cxn>
                  <a:cxn ang="0">
                    <a:pos x="T4" y="T5"/>
                  </a:cxn>
                  <a:cxn ang="0">
                    <a:pos x="T6" y="T7"/>
                  </a:cxn>
                  <a:cxn ang="0">
                    <a:pos x="T8" y="T9"/>
                  </a:cxn>
                  <a:cxn ang="0">
                    <a:pos x="T10" y="T11"/>
                  </a:cxn>
                  <a:cxn ang="0">
                    <a:pos x="T12" y="T13"/>
                  </a:cxn>
                </a:cxnLst>
                <a:rect l="0" t="0" r="r" b="b"/>
                <a:pathLst>
                  <a:path w="85" h="99">
                    <a:moveTo>
                      <a:pt x="0" y="99"/>
                    </a:moveTo>
                    <a:lnTo>
                      <a:pt x="0" y="0"/>
                    </a:lnTo>
                    <a:lnTo>
                      <a:pt x="85" y="0"/>
                    </a:lnTo>
                    <a:lnTo>
                      <a:pt x="85" y="35"/>
                    </a:lnTo>
                    <a:lnTo>
                      <a:pt x="28" y="35"/>
                    </a:lnTo>
                    <a:lnTo>
                      <a:pt x="28" y="99"/>
                    </a:lnTo>
                    <a:lnTo>
                      <a:pt x="0" y="99"/>
                    </a:lnTo>
                    <a:close/>
                  </a:path>
                </a:pathLst>
              </a:custGeom>
              <a:solidFill>
                <a:srgbClr val="C0C0C0"/>
              </a:solidFill>
              <a:ln w="3175">
                <a:solidFill>
                  <a:srgbClr val="000000"/>
                </a:solidFill>
                <a:prstDash val="solid"/>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127" name="Freeform 127"/>
              <p:cNvSpPr/>
              <p:nvPr/>
            </p:nvSpPr>
            <p:spPr bwMode="auto">
              <a:xfrm>
                <a:off x="4590" y="3047"/>
                <a:ext cx="72" cy="104"/>
              </a:xfrm>
              <a:custGeom>
                <a:avLst/>
                <a:gdLst>
                  <a:gd name="T0" fmla="*/ 0 w 290"/>
                  <a:gd name="T1" fmla="*/ 0 h 415"/>
                  <a:gd name="T2" fmla="*/ 290 w 290"/>
                  <a:gd name="T3" fmla="*/ 415 h 415"/>
                  <a:gd name="T4" fmla="*/ 248 w 290"/>
                  <a:gd name="T5" fmla="*/ 406 h 415"/>
                  <a:gd name="T6" fmla="*/ 0 w 290"/>
                  <a:gd name="T7" fmla="*/ 57 h 415"/>
                  <a:gd name="T8" fmla="*/ 0 w 290"/>
                  <a:gd name="T9" fmla="*/ 0 h 415"/>
                </a:gdLst>
                <a:ahLst/>
                <a:cxnLst>
                  <a:cxn ang="0">
                    <a:pos x="T0" y="T1"/>
                  </a:cxn>
                  <a:cxn ang="0">
                    <a:pos x="T2" y="T3"/>
                  </a:cxn>
                  <a:cxn ang="0">
                    <a:pos x="T4" y="T5"/>
                  </a:cxn>
                  <a:cxn ang="0">
                    <a:pos x="T6" y="T7"/>
                  </a:cxn>
                  <a:cxn ang="0">
                    <a:pos x="T8" y="T9"/>
                  </a:cxn>
                </a:cxnLst>
                <a:rect l="0" t="0" r="r" b="b"/>
                <a:pathLst>
                  <a:path w="290" h="415">
                    <a:moveTo>
                      <a:pt x="0" y="0"/>
                    </a:moveTo>
                    <a:lnTo>
                      <a:pt x="290" y="415"/>
                    </a:lnTo>
                    <a:lnTo>
                      <a:pt x="248" y="406"/>
                    </a:lnTo>
                    <a:lnTo>
                      <a:pt x="0" y="57"/>
                    </a:lnTo>
                    <a:lnTo>
                      <a:pt x="0" y="0"/>
                    </a:lnTo>
                    <a:close/>
                  </a:path>
                </a:pathLst>
              </a:custGeom>
              <a:solidFill>
                <a:srgbClr val="9F9F9F"/>
              </a:solidFill>
              <a:ln w="3175">
                <a:solidFill>
                  <a:srgbClr val="000000"/>
                </a:solidFill>
                <a:prstDash val="solid"/>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128" name="Freeform 128"/>
              <p:cNvSpPr/>
              <p:nvPr/>
            </p:nvSpPr>
            <p:spPr bwMode="auto">
              <a:xfrm>
                <a:off x="4433" y="3106"/>
                <a:ext cx="57" cy="114"/>
              </a:xfrm>
              <a:custGeom>
                <a:avLst/>
                <a:gdLst>
                  <a:gd name="T0" fmla="*/ 170 w 227"/>
                  <a:gd name="T1" fmla="*/ 0 h 458"/>
                  <a:gd name="T2" fmla="*/ 0 w 227"/>
                  <a:gd name="T3" fmla="*/ 171 h 458"/>
                  <a:gd name="T4" fmla="*/ 0 w 227"/>
                  <a:gd name="T5" fmla="*/ 458 h 458"/>
                  <a:gd name="T6" fmla="*/ 227 w 227"/>
                  <a:gd name="T7" fmla="*/ 458 h 458"/>
                  <a:gd name="T8" fmla="*/ 227 w 227"/>
                  <a:gd name="T9" fmla="*/ 114 h 458"/>
                  <a:gd name="T10" fmla="*/ 170 w 227"/>
                  <a:gd name="T11" fmla="*/ 0 h 458"/>
                </a:gdLst>
                <a:ahLst/>
                <a:cxnLst>
                  <a:cxn ang="0">
                    <a:pos x="T0" y="T1"/>
                  </a:cxn>
                  <a:cxn ang="0">
                    <a:pos x="T2" y="T3"/>
                  </a:cxn>
                  <a:cxn ang="0">
                    <a:pos x="T4" y="T5"/>
                  </a:cxn>
                  <a:cxn ang="0">
                    <a:pos x="T6" y="T7"/>
                  </a:cxn>
                  <a:cxn ang="0">
                    <a:pos x="T8" y="T9"/>
                  </a:cxn>
                  <a:cxn ang="0">
                    <a:pos x="T10" y="T11"/>
                  </a:cxn>
                </a:cxnLst>
                <a:rect l="0" t="0" r="r" b="b"/>
                <a:pathLst>
                  <a:path w="227" h="458">
                    <a:moveTo>
                      <a:pt x="170" y="0"/>
                    </a:moveTo>
                    <a:lnTo>
                      <a:pt x="0" y="171"/>
                    </a:lnTo>
                    <a:lnTo>
                      <a:pt x="0" y="458"/>
                    </a:lnTo>
                    <a:lnTo>
                      <a:pt x="227" y="458"/>
                    </a:lnTo>
                    <a:lnTo>
                      <a:pt x="227" y="114"/>
                    </a:lnTo>
                    <a:lnTo>
                      <a:pt x="170" y="0"/>
                    </a:lnTo>
                    <a:close/>
                  </a:path>
                </a:pathLst>
              </a:custGeom>
              <a:solidFill>
                <a:srgbClr val="C0C0C0"/>
              </a:solidFill>
              <a:ln w="3175">
                <a:solidFill>
                  <a:srgbClr val="000000"/>
                </a:solidFill>
                <a:prstDash val="solid"/>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129" name="Rectangle 129"/>
              <p:cNvSpPr>
                <a:spLocks noChangeArrowheads="1"/>
              </p:cNvSpPr>
              <p:nvPr/>
            </p:nvSpPr>
            <p:spPr bwMode="auto">
              <a:xfrm>
                <a:off x="4420" y="3276"/>
                <a:ext cx="395" cy="14"/>
              </a:xfrm>
              <a:prstGeom prst="rect">
                <a:avLst/>
              </a:prstGeom>
              <a:solidFill>
                <a:srgbClr val="9F9F9F"/>
              </a:solidFill>
              <a:ln w="3175">
                <a:solidFill>
                  <a:srgbClr val="000000"/>
                </a:solidFill>
                <a:miter lim="800000"/>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130" name="Rectangle 130"/>
              <p:cNvSpPr>
                <a:spLocks noChangeArrowheads="1"/>
              </p:cNvSpPr>
              <p:nvPr/>
            </p:nvSpPr>
            <p:spPr bwMode="auto">
              <a:xfrm>
                <a:off x="4420" y="3250"/>
                <a:ext cx="395" cy="24"/>
              </a:xfrm>
              <a:prstGeom prst="rect">
                <a:avLst/>
              </a:prstGeom>
              <a:solidFill>
                <a:srgbClr val="9F9F9F"/>
              </a:solidFill>
              <a:ln w="3175">
                <a:solidFill>
                  <a:srgbClr val="000000"/>
                </a:solidFill>
                <a:miter lim="800000"/>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131" name="Rectangle 131"/>
              <p:cNvSpPr>
                <a:spLocks noChangeArrowheads="1"/>
              </p:cNvSpPr>
              <p:nvPr/>
            </p:nvSpPr>
            <p:spPr bwMode="auto">
              <a:xfrm>
                <a:off x="4420" y="3221"/>
                <a:ext cx="395" cy="27"/>
              </a:xfrm>
              <a:prstGeom prst="rect">
                <a:avLst/>
              </a:prstGeom>
              <a:solidFill>
                <a:srgbClr val="9F9F9F"/>
              </a:solidFill>
              <a:ln w="3175">
                <a:solidFill>
                  <a:srgbClr val="000000"/>
                </a:solidFill>
                <a:miter lim="800000"/>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132" name="Rectangle 132"/>
              <p:cNvSpPr>
                <a:spLocks noChangeArrowheads="1"/>
              </p:cNvSpPr>
              <p:nvPr/>
            </p:nvSpPr>
            <p:spPr bwMode="auto">
              <a:xfrm>
                <a:off x="4763" y="3200"/>
                <a:ext cx="41" cy="12"/>
              </a:xfrm>
              <a:prstGeom prst="rect">
                <a:avLst/>
              </a:prstGeom>
              <a:solidFill>
                <a:srgbClr val="9F9F9F"/>
              </a:solidFill>
              <a:ln w="3175">
                <a:solidFill>
                  <a:srgbClr val="000000"/>
                </a:solidFill>
                <a:miter lim="800000"/>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133" name="Oval 133"/>
              <p:cNvSpPr>
                <a:spLocks noChangeArrowheads="1"/>
              </p:cNvSpPr>
              <p:nvPr/>
            </p:nvSpPr>
            <p:spPr bwMode="auto">
              <a:xfrm>
                <a:off x="4462" y="3092"/>
                <a:ext cx="28" cy="29"/>
              </a:xfrm>
              <a:prstGeom prst="ellipse">
                <a:avLst/>
              </a:prstGeom>
              <a:solidFill>
                <a:srgbClr val="9F9F9F"/>
              </a:solidFill>
              <a:ln w="3175">
                <a:solidFill>
                  <a:srgbClr val="000000"/>
                </a:solid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134" name="Rectangle 134"/>
              <p:cNvSpPr>
                <a:spLocks noChangeArrowheads="1"/>
              </p:cNvSpPr>
              <p:nvPr/>
            </p:nvSpPr>
            <p:spPr bwMode="auto">
              <a:xfrm>
                <a:off x="4562" y="3036"/>
                <a:ext cx="27" cy="26"/>
              </a:xfrm>
              <a:prstGeom prst="rect">
                <a:avLst/>
              </a:prstGeom>
              <a:solidFill>
                <a:srgbClr val="808080"/>
              </a:solidFill>
              <a:ln w="3175">
                <a:solidFill>
                  <a:srgbClr val="000000"/>
                </a:solidFill>
                <a:miter lim="800000"/>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135" name="Freeform 135"/>
              <p:cNvSpPr/>
              <p:nvPr/>
            </p:nvSpPr>
            <p:spPr bwMode="auto">
              <a:xfrm>
                <a:off x="4547" y="3021"/>
                <a:ext cx="114" cy="114"/>
              </a:xfrm>
              <a:custGeom>
                <a:avLst/>
                <a:gdLst>
                  <a:gd name="T0" fmla="*/ 57 w 454"/>
                  <a:gd name="T1" fmla="*/ 455 h 455"/>
                  <a:gd name="T2" fmla="*/ 57 w 454"/>
                  <a:gd name="T3" fmla="*/ 57 h 455"/>
                  <a:gd name="T4" fmla="*/ 454 w 454"/>
                  <a:gd name="T5" fmla="*/ 57 h 455"/>
                  <a:gd name="T6" fmla="*/ 454 w 454"/>
                  <a:gd name="T7" fmla="*/ 0 h 455"/>
                  <a:gd name="T8" fmla="*/ 0 w 454"/>
                  <a:gd name="T9" fmla="*/ 0 h 455"/>
                  <a:gd name="T10" fmla="*/ 0 w 454"/>
                  <a:gd name="T11" fmla="*/ 455 h 455"/>
                  <a:gd name="T12" fmla="*/ 57 w 454"/>
                  <a:gd name="T13" fmla="*/ 455 h 455"/>
                </a:gdLst>
                <a:ahLst/>
                <a:cxnLst>
                  <a:cxn ang="0">
                    <a:pos x="T0" y="T1"/>
                  </a:cxn>
                  <a:cxn ang="0">
                    <a:pos x="T2" y="T3"/>
                  </a:cxn>
                  <a:cxn ang="0">
                    <a:pos x="T4" y="T5"/>
                  </a:cxn>
                  <a:cxn ang="0">
                    <a:pos x="T6" y="T7"/>
                  </a:cxn>
                  <a:cxn ang="0">
                    <a:pos x="T8" y="T9"/>
                  </a:cxn>
                  <a:cxn ang="0">
                    <a:pos x="T10" y="T11"/>
                  </a:cxn>
                  <a:cxn ang="0">
                    <a:pos x="T12" y="T13"/>
                  </a:cxn>
                </a:cxnLst>
                <a:rect l="0" t="0" r="r" b="b"/>
                <a:pathLst>
                  <a:path w="454" h="455">
                    <a:moveTo>
                      <a:pt x="57" y="455"/>
                    </a:moveTo>
                    <a:lnTo>
                      <a:pt x="57" y="57"/>
                    </a:lnTo>
                    <a:lnTo>
                      <a:pt x="454" y="57"/>
                    </a:lnTo>
                    <a:lnTo>
                      <a:pt x="454" y="0"/>
                    </a:lnTo>
                    <a:lnTo>
                      <a:pt x="0" y="0"/>
                    </a:lnTo>
                    <a:lnTo>
                      <a:pt x="0" y="455"/>
                    </a:lnTo>
                    <a:lnTo>
                      <a:pt x="57" y="455"/>
                    </a:lnTo>
                    <a:close/>
                  </a:path>
                </a:pathLst>
              </a:custGeom>
              <a:solidFill>
                <a:srgbClr val="C0C0C0"/>
              </a:solidFill>
              <a:ln w="3175">
                <a:solidFill>
                  <a:srgbClr val="000000"/>
                </a:solidFill>
                <a:prstDash val="solid"/>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grpSp>
            <p:nvGrpSpPr>
              <p:cNvPr id="136" name="Group 136"/>
              <p:cNvGrpSpPr/>
              <p:nvPr/>
            </p:nvGrpSpPr>
            <p:grpSpPr bwMode="auto">
              <a:xfrm>
                <a:off x="4455" y="2913"/>
                <a:ext cx="126" cy="116"/>
                <a:chOff x="4455" y="2913"/>
                <a:chExt cx="126" cy="116"/>
              </a:xfrm>
            </p:grpSpPr>
            <p:sp>
              <p:nvSpPr>
                <p:cNvPr id="159" name="Oval 137"/>
                <p:cNvSpPr>
                  <a:spLocks noChangeArrowheads="1"/>
                </p:cNvSpPr>
                <p:nvPr/>
              </p:nvSpPr>
              <p:spPr bwMode="auto">
                <a:xfrm>
                  <a:off x="4465" y="2913"/>
                  <a:ext cx="116" cy="116"/>
                </a:xfrm>
                <a:prstGeom prst="ellipse">
                  <a:avLst/>
                </a:prstGeom>
                <a:solidFill>
                  <a:srgbClr val="808080"/>
                </a:solidFill>
                <a:ln w="3175">
                  <a:solidFill>
                    <a:srgbClr val="000000"/>
                  </a:solid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160" name="Oval 138"/>
                <p:cNvSpPr>
                  <a:spLocks noChangeArrowheads="1"/>
                </p:cNvSpPr>
                <p:nvPr/>
              </p:nvSpPr>
              <p:spPr bwMode="auto">
                <a:xfrm>
                  <a:off x="4455" y="2913"/>
                  <a:ext cx="115" cy="116"/>
                </a:xfrm>
                <a:prstGeom prst="ellipse">
                  <a:avLst/>
                </a:prstGeom>
                <a:solidFill>
                  <a:srgbClr val="C0C0C0"/>
                </a:solidFill>
                <a:ln w="3175">
                  <a:solidFill>
                    <a:srgbClr val="000000"/>
                  </a:solid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grpSp>
          <p:grpSp>
            <p:nvGrpSpPr>
              <p:cNvPr id="137" name="Group 139"/>
              <p:cNvGrpSpPr/>
              <p:nvPr/>
            </p:nvGrpSpPr>
            <p:grpSpPr bwMode="auto">
              <a:xfrm>
                <a:off x="4504" y="3136"/>
                <a:ext cx="43" cy="112"/>
                <a:chOff x="4504" y="3136"/>
                <a:chExt cx="43" cy="112"/>
              </a:xfrm>
            </p:grpSpPr>
            <p:sp>
              <p:nvSpPr>
                <p:cNvPr id="150" name="Rectangle 140"/>
                <p:cNvSpPr>
                  <a:spLocks noChangeArrowheads="1"/>
                </p:cNvSpPr>
                <p:nvPr/>
              </p:nvSpPr>
              <p:spPr bwMode="auto">
                <a:xfrm>
                  <a:off x="4505" y="3136"/>
                  <a:ext cx="41" cy="112"/>
                </a:xfrm>
                <a:prstGeom prst="rect">
                  <a:avLst/>
                </a:prstGeom>
                <a:solidFill>
                  <a:srgbClr val="C0C0C0"/>
                </a:solidFill>
                <a:ln w="3175">
                  <a:solidFill>
                    <a:srgbClr val="000000"/>
                  </a:solidFill>
                  <a:miter lim="800000"/>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grpSp>
              <p:nvGrpSpPr>
                <p:cNvPr id="151" name="Group 141"/>
                <p:cNvGrpSpPr/>
                <p:nvPr/>
              </p:nvGrpSpPr>
              <p:grpSpPr bwMode="auto">
                <a:xfrm>
                  <a:off x="4504" y="3149"/>
                  <a:ext cx="43" cy="87"/>
                  <a:chOff x="4504" y="3149"/>
                  <a:chExt cx="43" cy="87"/>
                </a:xfrm>
              </p:grpSpPr>
              <p:sp>
                <p:nvSpPr>
                  <p:cNvPr id="152" name="Line 142"/>
                  <p:cNvSpPr>
                    <a:spLocks noChangeShapeType="1"/>
                  </p:cNvSpPr>
                  <p:nvPr/>
                </p:nvSpPr>
                <p:spPr bwMode="auto">
                  <a:xfrm>
                    <a:off x="4504" y="3163"/>
                    <a:ext cx="43" cy="1"/>
                  </a:xfrm>
                  <a:prstGeom prst="line">
                    <a:avLst/>
                  </a:prstGeom>
                  <a:noFill/>
                  <a:ln w="317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153" name="Line 143"/>
                  <p:cNvSpPr>
                    <a:spLocks noChangeShapeType="1"/>
                  </p:cNvSpPr>
                  <p:nvPr/>
                </p:nvSpPr>
                <p:spPr bwMode="auto">
                  <a:xfrm>
                    <a:off x="4504" y="3206"/>
                    <a:ext cx="43" cy="1"/>
                  </a:xfrm>
                  <a:prstGeom prst="line">
                    <a:avLst/>
                  </a:prstGeom>
                  <a:noFill/>
                  <a:ln w="317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154" name="Line 144"/>
                  <p:cNvSpPr>
                    <a:spLocks noChangeShapeType="1"/>
                  </p:cNvSpPr>
                  <p:nvPr/>
                </p:nvSpPr>
                <p:spPr bwMode="auto">
                  <a:xfrm>
                    <a:off x="4504" y="3192"/>
                    <a:ext cx="43" cy="1"/>
                  </a:xfrm>
                  <a:prstGeom prst="line">
                    <a:avLst/>
                  </a:prstGeom>
                  <a:noFill/>
                  <a:ln w="317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155" name="Line 145"/>
                  <p:cNvSpPr>
                    <a:spLocks noChangeShapeType="1"/>
                  </p:cNvSpPr>
                  <p:nvPr/>
                </p:nvSpPr>
                <p:spPr bwMode="auto">
                  <a:xfrm>
                    <a:off x="4504" y="3178"/>
                    <a:ext cx="43" cy="1"/>
                  </a:xfrm>
                  <a:prstGeom prst="line">
                    <a:avLst/>
                  </a:prstGeom>
                  <a:noFill/>
                  <a:ln w="317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156" name="Line 146"/>
                  <p:cNvSpPr>
                    <a:spLocks noChangeShapeType="1"/>
                  </p:cNvSpPr>
                  <p:nvPr/>
                </p:nvSpPr>
                <p:spPr bwMode="auto">
                  <a:xfrm>
                    <a:off x="4504" y="3149"/>
                    <a:ext cx="43" cy="1"/>
                  </a:xfrm>
                  <a:prstGeom prst="line">
                    <a:avLst/>
                  </a:prstGeom>
                  <a:noFill/>
                  <a:ln w="317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157" name="Line 147"/>
                  <p:cNvSpPr>
                    <a:spLocks noChangeShapeType="1"/>
                  </p:cNvSpPr>
                  <p:nvPr/>
                </p:nvSpPr>
                <p:spPr bwMode="auto">
                  <a:xfrm>
                    <a:off x="4504" y="3220"/>
                    <a:ext cx="43" cy="1"/>
                  </a:xfrm>
                  <a:prstGeom prst="line">
                    <a:avLst/>
                  </a:prstGeom>
                  <a:noFill/>
                  <a:ln w="317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158" name="Line 148"/>
                  <p:cNvSpPr>
                    <a:spLocks noChangeShapeType="1"/>
                  </p:cNvSpPr>
                  <p:nvPr/>
                </p:nvSpPr>
                <p:spPr bwMode="auto">
                  <a:xfrm>
                    <a:off x="4504" y="3235"/>
                    <a:ext cx="43" cy="1"/>
                  </a:xfrm>
                  <a:prstGeom prst="line">
                    <a:avLst/>
                  </a:prstGeom>
                  <a:noFill/>
                  <a:ln w="317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grpSp>
          </p:grpSp>
          <p:sp>
            <p:nvSpPr>
              <p:cNvPr id="138" name="Rectangle 149"/>
              <p:cNvSpPr>
                <a:spLocks noChangeArrowheads="1"/>
              </p:cNvSpPr>
              <p:nvPr/>
            </p:nvSpPr>
            <p:spPr bwMode="auto">
              <a:xfrm>
                <a:off x="4775" y="3164"/>
                <a:ext cx="12" cy="27"/>
              </a:xfrm>
              <a:prstGeom prst="rect">
                <a:avLst/>
              </a:prstGeom>
              <a:solidFill>
                <a:srgbClr val="C0C0C0"/>
              </a:solidFill>
              <a:ln w="3175">
                <a:solidFill>
                  <a:srgbClr val="000000"/>
                </a:solidFill>
                <a:miter lim="800000"/>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139" name="Freeform 150"/>
              <p:cNvSpPr/>
              <p:nvPr/>
            </p:nvSpPr>
            <p:spPr bwMode="auto">
              <a:xfrm>
                <a:off x="4696" y="2871"/>
                <a:ext cx="32" cy="55"/>
              </a:xfrm>
              <a:custGeom>
                <a:avLst/>
                <a:gdLst>
                  <a:gd name="T0" fmla="*/ 107 w 129"/>
                  <a:gd name="T1" fmla="*/ 0 h 221"/>
                  <a:gd name="T2" fmla="*/ 0 w 129"/>
                  <a:gd name="T3" fmla="*/ 185 h 221"/>
                  <a:gd name="T4" fmla="*/ 21 w 129"/>
                  <a:gd name="T5" fmla="*/ 221 h 221"/>
                  <a:gd name="T6" fmla="*/ 129 w 129"/>
                  <a:gd name="T7" fmla="*/ 7 h 221"/>
                  <a:gd name="T8" fmla="*/ 107 w 129"/>
                  <a:gd name="T9" fmla="*/ 0 h 221"/>
                </a:gdLst>
                <a:ahLst/>
                <a:cxnLst>
                  <a:cxn ang="0">
                    <a:pos x="T0" y="T1"/>
                  </a:cxn>
                  <a:cxn ang="0">
                    <a:pos x="T2" y="T3"/>
                  </a:cxn>
                  <a:cxn ang="0">
                    <a:pos x="T4" y="T5"/>
                  </a:cxn>
                  <a:cxn ang="0">
                    <a:pos x="T6" y="T7"/>
                  </a:cxn>
                  <a:cxn ang="0">
                    <a:pos x="T8" y="T9"/>
                  </a:cxn>
                </a:cxnLst>
                <a:rect l="0" t="0" r="r" b="b"/>
                <a:pathLst>
                  <a:path w="129" h="221">
                    <a:moveTo>
                      <a:pt x="107" y="0"/>
                    </a:moveTo>
                    <a:lnTo>
                      <a:pt x="0" y="185"/>
                    </a:lnTo>
                    <a:lnTo>
                      <a:pt x="21" y="221"/>
                    </a:lnTo>
                    <a:lnTo>
                      <a:pt x="129" y="7"/>
                    </a:lnTo>
                    <a:lnTo>
                      <a:pt x="107" y="0"/>
                    </a:lnTo>
                    <a:close/>
                  </a:path>
                </a:pathLst>
              </a:custGeom>
              <a:solidFill>
                <a:srgbClr val="BFBFDF"/>
              </a:solidFill>
              <a:ln w="3175">
                <a:solidFill>
                  <a:srgbClr val="000000"/>
                </a:solidFill>
                <a:prstDash val="solid"/>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140" name="Freeform 151"/>
              <p:cNvSpPr/>
              <p:nvPr/>
            </p:nvSpPr>
            <p:spPr bwMode="auto">
              <a:xfrm>
                <a:off x="4657" y="2848"/>
                <a:ext cx="62" cy="16"/>
              </a:xfrm>
              <a:custGeom>
                <a:avLst/>
                <a:gdLst>
                  <a:gd name="T0" fmla="*/ 241 w 249"/>
                  <a:gd name="T1" fmla="*/ 0 h 66"/>
                  <a:gd name="T2" fmla="*/ 0 w 249"/>
                  <a:gd name="T3" fmla="*/ 36 h 66"/>
                  <a:gd name="T4" fmla="*/ 35 w 249"/>
                  <a:gd name="T5" fmla="*/ 66 h 66"/>
                  <a:gd name="T6" fmla="*/ 249 w 249"/>
                  <a:gd name="T7" fmla="*/ 22 h 66"/>
                  <a:gd name="T8" fmla="*/ 241 w 249"/>
                  <a:gd name="T9" fmla="*/ 0 h 66"/>
                </a:gdLst>
                <a:ahLst/>
                <a:cxnLst>
                  <a:cxn ang="0">
                    <a:pos x="T0" y="T1"/>
                  </a:cxn>
                  <a:cxn ang="0">
                    <a:pos x="T2" y="T3"/>
                  </a:cxn>
                  <a:cxn ang="0">
                    <a:pos x="T4" y="T5"/>
                  </a:cxn>
                  <a:cxn ang="0">
                    <a:pos x="T6" y="T7"/>
                  </a:cxn>
                  <a:cxn ang="0">
                    <a:pos x="T8" y="T9"/>
                  </a:cxn>
                </a:cxnLst>
                <a:rect l="0" t="0" r="r" b="b"/>
                <a:pathLst>
                  <a:path w="249" h="66">
                    <a:moveTo>
                      <a:pt x="241" y="0"/>
                    </a:moveTo>
                    <a:lnTo>
                      <a:pt x="0" y="36"/>
                    </a:lnTo>
                    <a:lnTo>
                      <a:pt x="35" y="66"/>
                    </a:lnTo>
                    <a:lnTo>
                      <a:pt x="249" y="22"/>
                    </a:lnTo>
                    <a:lnTo>
                      <a:pt x="241" y="0"/>
                    </a:lnTo>
                    <a:close/>
                  </a:path>
                </a:pathLst>
              </a:custGeom>
              <a:solidFill>
                <a:srgbClr val="BFBFDF"/>
              </a:solidFill>
              <a:ln w="3175">
                <a:solidFill>
                  <a:srgbClr val="000000"/>
                </a:solidFill>
                <a:prstDash val="solid"/>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141" name="Freeform 152"/>
              <p:cNvSpPr/>
              <p:nvPr/>
            </p:nvSpPr>
            <p:spPr bwMode="auto">
              <a:xfrm>
                <a:off x="4516" y="2720"/>
                <a:ext cx="233" cy="367"/>
              </a:xfrm>
              <a:custGeom>
                <a:avLst/>
                <a:gdLst>
                  <a:gd name="T0" fmla="*/ 30 w 931"/>
                  <a:gd name="T1" fmla="*/ 53 h 1469"/>
                  <a:gd name="T2" fmla="*/ 16 w 931"/>
                  <a:gd name="T3" fmla="*/ 96 h 1469"/>
                  <a:gd name="T4" fmla="*/ 4 w 931"/>
                  <a:gd name="T5" fmla="*/ 150 h 1469"/>
                  <a:gd name="T6" fmla="*/ 0 w 931"/>
                  <a:gd name="T7" fmla="*/ 207 h 1469"/>
                  <a:gd name="T8" fmla="*/ 0 w 931"/>
                  <a:gd name="T9" fmla="*/ 264 h 1469"/>
                  <a:gd name="T10" fmla="*/ 12 w 931"/>
                  <a:gd name="T11" fmla="*/ 338 h 1469"/>
                  <a:gd name="T12" fmla="*/ 23 w 931"/>
                  <a:gd name="T13" fmla="*/ 431 h 1469"/>
                  <a:gd name="T14" fmla="*/ 44 w 931"/>
                  <a:gd name="T15" fmla="*/ 534 h 1469"/>
                  <a:gd name="T16" fmla="*/ 79 w 931"/>
                  <a:gd name="T17" fmla="*/ 653 h 1469"/>
                  <a:gd name="T18" fmla="*/ 133 w 931"/>
                  <a:gd name="T19" fmla="*/ 767 h 1469"/>
                  <a:gd name="T20" fmla="*/ 218 w 931"/>
                  <a:gd name="T21" fmla="*/ 902 h 1469"/>
                  <a:gd name="T22" fmla="*/ 303 w 931"/>
                  <a:gd name="T23" fmla="*/ 1031 h 1469"/>
                  <a:gd name="T24" fmla="*/ 374 w 931"/>
                  <a:gd name="T25" fmla="*/ 1116 h 1469"/>
                  <a:gd name="T26" fmla="*/ 473 w 931"/>
                  <a:gd name="T27" fmla="*/ 1219 h 1469"/>
                  <a:gd name="T28" fmla="*/ 576 w 931"/>
                  <a:gd name="T29" fmla="*/ 1305 h 1469"/>
                  <a:gd name="T30" fmla="*/ 668 w 931"/>
                  <a:gd name="T31" fmla="*/ 1373 h 1469"/>
                  <a:gd name="T32" fmla="*/ 735 w 931"/>
                  <a:gd name="T33" fmla="*/ 1415 h 1469"/>
                  <a:gd name="T34" fmla="*/ 802 w 931"/>
                  <a:gd name="T35" fmla="*/ 1447 h 1469"/>
                  <a:gd name="T36" fmla="*/ 857 w 931"/>
                  <a:gd name="T37" fmla="*/ 1469 h 1469"/>
                  <a:gd name="T38" fmla="*/ 899 w 931"/>
                  <a:gd name="T39" fmla="*/ 1469 h 1469"/>
                  <a:gd name="T40" fmla="*/ 931 w 931"/>
                  <a:gd name="T41" fmla="*/ 1451 h 1469"/>
                  <a:gd name="T42" fmla="*/ 62 w 931"/>
                  <a:gd name="T43" fmla="*/ 0 h 1469"/>
                  <a:gd name="T44" fmla="*/ 30 w 931"/>
                  <a:gd name="T45" fmla="*/ 53 h 1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31" h="1469">
                    <a:moveTo>
                      <a:pt x="30" y="53"/>
                    </a:moveTo>
                    <a:lnTo>
                      <a:pt x="16" y="96"/>
                    </a:lnTo>
                    <a:lnTo>
                      <a:pt x="4" y="150"/>
                    </a:lnTo>
                    <a:lnTo>
                      <a:pt x="0" y="207"/>
                    </a:lnTo>
                    <a:lnTo>
                      <a:pt x="0" y="264"/>
                    </a:lnTo>
                    <a:lnTo>
                      <a:pt x="12" y="338"/>
                    </a:lnTo>
                    <a:lnTo>
                      <a:pt x="23" y="431"/>
                    </a:lnTo>
                    <a:lnTo>
                      <a:pt x="44" y="534"/>
                    </a:lnTo>
                    <a:lnTo>
                      <a:pt x="79" y="653"/>
                    </a:lnTo>
                    <a:lnTo>
                      <a:pt x="133" y="767"/>
                    </a:lnTo>
                    <a:lnTo>
                      <a:pt x="218" y="902"/>
                    </a:lnTo>
                    <a:lnTo>
                      <a:pt x="303" y="1031"/>
                    </a:lnTo>
                    <a:lnTo>
                      <a:pt x="374" y="1116"/>
                    </a:lnTo>
                    <a:lnTo>
                      <a:pt x="473" y="1219"/>
                    </a:lnTo>
                    <a:lnTo>
                      <a:pt x="576" y="1305"/>
                    </a:lnTo>
                    <a:lnTo>
                      <a:pt x="668" y="1373"/>
                    </a:lnTo>
                    <a:lnTo>
                      <a:pt x="735" y="1415"/>
                    </a:lnTo>
                    <a:lnTo>
                      <a:pt x="802" y="1447"/>
                    </a:lnTo>
                    <a:lnTo>
                      <a:pt x="857" y="1469"/>
                    </a:lnTo>
                    <a:lnTo>
                      <a:pt x="899" y="1469"/>
                    </a:lnTo>
                    <a:lnTo>
                      <a:pt x="931" y="1451"/>
                    </a:lnTo>
                    <a:lnTo>
                      <a:pt x="62" y="0"/>
                    </a:lnTo>
                    <a:lnTo>
                      <a:pt x="30" y="53"/>
                    </a:lnTo>
                    <a:close/>
                  </a:path>
                </a:pathLst>
              </a:custGeom>
              <a:solidFill>
                <a:srgbClr val="808080"/>
              </a:solidFill>
              <a:ln w="3175">
                <a:solidFill>
                  <a:srgbClr val="000000"/>
                </a:solidFill>
                <a:prstDash val="solid"/>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142" name="Freeform 153"/>
              <p:cNvSpPr/>
              <p:nvPr/>
            </p:nvSpPr>
            <p:spPr bwMode="auto">
              <a:xfrm>
                <a:off x="4529" y="2719"/>
                <a:ext cx="220" cy="364"/>
              </a:xfrm>
              <a:custGeom>
                <a:avLst/>
                <a:gdLst>
                  <a:gd name="T0" fmla="*/ 7 w 876"/>
                  <a:gd name="T1" fmla="*/ 0 h 1455"/>
                  <a:gd name="T2" fmla="*/ 0 w 876"/>
                  <a:gd name="T3" fmla="*/ 29 h 1455"/>
                  <a:gd name="T4" fmla="*/ 0 w 876"/>
                  <a:gd name="T5" fmla="*/ 93 h 1455"/>
                  <a:gd name="T6" fmla="*/ 3 w 876"/>
                  <a:gd name="T7" fmla="*/ 168 h 1455"/>
                  <a:gd name="T8" fmla="*/ 10 w 876"/>
                  <a:gd name="T9" fmla="*/ 228 h 1455"/>
                  <a:gd name="T10" fmla="*/ 21 w 876"/>
                  <a:gd name="T11" fmla="*/ 307 h 1455"/>
                  <a:gd name="T12" fmla="*/ 35 w 876"/>
                  <a:gd name="T13" fmla="*/ 399 h 1455"/>
                  <a:gd name="T14" fmla="*/ 56 w 876"/>
                  <a:gd name="T15" fmla="*/ 496 h 1455"/>
                  <a:gd name="T16" fmla="*/ 99 w 876"/>
                  <a:gd name="T17" fmla="*/ 618 h 1455"/>
                  <a:gd name="T18" fmla="*/ 163 w 876"/>
                  <a:gd name="T19" fmla="*/ 757 h 1455"/>
                  <a:gd name="T20" fmla="*/ 234 w 876"/>
                  <a:gd name="T21" fmla="*/ 871 h 1455"/>
                  <a:gd name="T22" fmla="*/ 319 w 876"/>
                  <a:gd name="T23" fmla="*/ 992 h 1455"/>
                  <a:gd name="T24" fmla="*/ 397 w 876"/>
                  <a:gd name="T25" fmla="*/ 1084 h 1455"/>
                  <a:gd name="T26" fmla="*/ 457 w 876"/>
                  <a:gd name="T27" fmla="*/ 1147 h 1455"/>
                  <a:gd name="T28" fmla="*/ 513 w 876"/>
                  <a:gd name="T29" fmla="*/ 1206 h 1455"/>
                  <a:gd name="T30" fmla="*/ 574 w 876"/>
                  <a:gd name="T31" fmla="*/ 1263 h 1455"/>
                  <a:gd name="T32" fmla="*/ 641 w 876"/>
                  <a:gd name="T33" fmla="*/ 1318 h 1455"/>
                  <a:gd name="T34" fmla="*/ 687 w 876"/>
                  <a:gd name="T35" fmla="*/ 1355 h 1455"/>
                  <a:gd name="T36" fmla="*/ 737 w 876"/>
                  <a:gd name="T37" fmla="*/ 1387 h 1455"/>
                  <a:gd name="T38" fmla="*/ 791 w 876"/>
                  <a:gd name="T39" fmla="*/ 1418 h 1455"/>
                  <a:gd name="T40" fmla="*/ 837 w 876"/>
                  <a:gd name="T41" fmla="*/ 1448 h 1455"/>
                  <a:gd name="T42" fmla="*/ 865 w 876"/>
                  <a:gd name="T43" fmla="*/ 1455 h 1455"/>
                  <a:gd name="T44" fmla="*/ 876 w 876"/>
                  <a:gd name="T45" fmla="*/ 1434 h 1455"/>
                  <a:gd name="T46" fmla="*/ 874 w 876"/>
                  <a:gd name="T47" fmla="*/ 1404 h 1455"/>
                  <a:gd name="T48" fmla="*/ 867 w 876"/>
                  <a:gd name="T49" fmla="*/ 1369 h 1455"/>
                  <a:gd name="T50" fmla="*/ 855 w 876"/>
                  <a:gd name="T51" fmla="*/ 1309 h 1455"/>
                  <a:gd name="T52" fmla="*/ 841 w 876"/>
                  <a:gd name="T53" fmla="*/ 1229 h 1455"/>
                  <a:gd name="T54" fmla="*/ 823 w 876"/>
                  <a:gd name="T55" fmla="*/ 1156 h 1455"/>
                  <a:gd name="T56" fmla="*/ 802 w 876"/>
                  <a:gd name="T57" fmla="*/ 1069 h 1455"/>
                  <a:gd name="T58" fmla="*/ 773 w 876"/>
                  <a:gd name="T59" fmla="*/ 978 h 1455"/>
                  <a:gd name="T60" fmla="*/ 741 w 876"/>
                  <a:gd name="T61" fmla="*/ 905 h 1455"/>
                  <a:gd name="T62" fmla="*/ 715 w 876"/>
                  <a:gd name="T63" fmla="*/ 842 h 1455"/>
                  <a:gd name="T64" fmla="*/ 674 w 876"/>
                  <a:gd name="T65" fmla="*/ 759 h 1455"/>
                  <a:gd name="T66" fmla="*/ 634 w 876"/>
                  <a:gd name="T67" fmla="*/ 686 h 1455"/>
                  <a:gd name="T68" fmla="*/ 586 w 876"/>
                  <a:gd name="T69" fmla="*/ 606 h 1455"/>
                  <a:gd name="T70" fmla="*/ 510 w 876"/>
                  <a:gd name="T71" fmla="*/ 506 h 1455"/>
                  <a:gd name="T72" fmla="*/ 457 w 876"/>
                  <a:gd name="T73" fmla="*/ 435 h 1455"/>
                  <a:gd name="T74" fmla="*/ 380 w 876"/>
                  <a:gd name="T75" fmla="*/ 338 h 1455"/>
                  <a:gd name="T76" fmla="*/ 308 w 876"/>
                  <a:gd name="T77" fmla="*/ 268 h 1455"/>
                  <a:gd name="T78" fmla="*/ 237 w 876"/>
                  <a:gd name="T79" fmla="*/ 195 h 1455"/>
                  <a:gd name="T80" fmla="*/ 184 w 876"/>
                  <a:gd name="T81" fmla="*/ 143 h 1455"/>
                  <a:gd name="T82" fmla="*/ 127 w 876"/>
                  <a:gd name="T83" fmla="*/ 88 h 1455"/>
                  <a:gd name="T84" fmla="*/ 85 w 876"/>
                  <a:gd name="T85" fmla="*/ 50 h 1455"/>
                  <a:gd name="T86" fmla="*/ 42 w 876"/>
                  <a:gd name="T87" fmla="*/ 15 h 1455"/>
                  <a:gd name="T88" fmla="*/ 7 w 876"/>
                  <a:gd name="T89" fmla="*/ 0 h 1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76" h="1455">
                    <a:moveTo>
                      <a:pt x="7" y="0"/>
                    </a:moveTo>
                    <a:lnTo>
                      <a:pt x="0" y="29"/>
                    </a:lnTo>
                    <a:lnTo>
                      <a:pt x="0" y="93"/>
                    </a:lnTo>
                    <a:lnTo>
                      <a:pt x="3" y="168"/>
                    </a:lnTo>
                    <a:lnTo>
                      <a:pt x="10" y="228"/>
                    </a:lnTo>
                    <a:lnTo>
                      <a:pt x="21" y="307"/>
                    </a:lnTo>
                    <a:lnTo>
                      <a:pt x="35" y="399"/>
                    </a:lnTo>
                    <a:lnTo>
                      <a:pt x="56" y="496"/>
                    </a:lnTo>
                    <a:lnTo>
                      <a:pt x="99" y="618"/>
                    </a:lnTo>
                    <a:lnTo>
                      <a:pt x="163" y="757"/>
                    </a:lnTo>
                    <a:lnTo>
                      <a:pt x="234" y="871"/>
                    </a:lnTo>
                    <a:lnTo>
                      <a:pt x="319" y="992"/>
                    </a:lnTo>
                    <a:lnTo>
                      <a:pt x="397" y="1084"/>
                    </a:lnTo>
                    <a:lnTo>
                      <a:pt x="457" y="1147"/>
                    </a:lnTo>
                    <a:lnTo>
                      <a:pt x="513" y="1206"/>
                    </a:lnTo>
                    <a:lnTo>
                      <a:pt x="574" y="1263"/>
                    </a:lnTo>
                    <a:lnTo>
                      <a:pt x="641" y="1318"/>
                    </a:lnTo>
                    <a:lnTo>
                      <a:pt x="687" y="1355"/>
                    </a:lnTo>
                    <a:lnTo>
                      <a:pt x="737" y="1387"/>
                    </a:lnTo>
                    <a:lnTo>
                      <a:pt x="791" y="1418"/>
                    </a:lnTo>
                    <a:lnTo>
                      <a:pt x="837" y="1448"/>
                    </a:lnTo>
                    <a:lnTo>
                      <a:pt x="865" y="1455"/>
                    </a:lnTo>
                    <a:lnTo>
                      <a:pt x="876" y="1434"/>
                    </a:lnTo>
                    <a:lnTo>
                      <a:pt x="874" y="1404"/>
                    </a:lnTo>
                    <a:lnTo>
                      <a:pt x="867" y="1369"/>
                    </a:lnTo>
                    <a:lnTo>
                      <a:pt x="855" y="1309"/>
                    </a:lnTo>
                    <a:lnTo>
                      <a:pt x="841" y="1229"/>
                    </a:lnTo>
                    <a:lnTo>
                      <a:pt x="823" y="1156"/>
                    </a:lnTo>
                    <a:lnTo>
                      <a:pt x="802" y="1069"/>
                    </a:lnTo>
                    <a:lnTo>
                      <a:pt x="773" y="978"/>
                    </a:lnTo>
                    <a:lnTo>
                      <a:pt x="741" y="905"/>
                    </a:lnTo>
                    <a:lnTo>
                      <a:pt x="715" y="842"/>
                    </a:lnTo>
                    <a:lnTo>
                      <a:pt x="674" y="759"/>
                    </a:lnTo>
                    <a:lnTo>
                      <a:pt x="634" y="686"/>
                    </a:lnTo>
                    <a:lnTo>
                      <a:pt x="586" y="606"/>
                    </a:lnTo>
                    <a:lnTo>
                      <a:pt x="510" y="506"/>
                    </a:lnTo>
                    <a:lnTo>
                      <a:pt x="457" y="435"/>
                    </a:lnTo>
                    <a:lnTo>
                      <a:pt x="380" y="338"/>
                    </a:lnTo>
                    <a:lnTo>
                      <a:pt x="308" y="268"/>
                    </a:lnTo>
                    <a:lnTo>
                      <a:pt x="237" y="195"/>
                    </a:lnTo>
                    <a:lnTo>
                      <a:pt x="184" y="143"/>
                    </a:lnTo>
                    <a:lnTo>
                      <a:pt x="127" y="88"/>
                    </a:lnTo>
                    <a:lnTo>
                      <a:pt x="85" y="50"/>
                    </a:lnTo>
                    <a:lnTo>
                      <a:pt x="42" y="15"/>
                    </a:lnTo>
                    <a:lnTo>
                      <a:pt x="7" y="0"/>
                    </a:lnTo>
                    <a:close/>
                  </a:path>
                </a:pathLst>
              </a:custGeom>
              <a:solidFill>
                <a:srgbClr val="C0C0C0"/>
              </a:solidFill>
              <a:ln w="3175">
                <a:solidFill>
                  <a:srgbClr val="000000"/>
                </a:solidFill>
                <a:prstDash val="solid"/>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143" name="Freeform 154"/>
              <p:cNvSpPr/>
              <p:nvPr/>
            </p:nvSpPr>
            <p:spPr bwMode="auto">
              <a:xfrm>
                <a:off x="4537" y="2812"/>
                <a:ext cx="216" cy="16"/>
              </a:xfrm>
              <a:custGeom>
                <a:avLst/>
                <a:gdLst>
                  <a:gd name="T0" fmla="*/ 0 w 862"/>
                  <a:gd name="T1" fmla="*/ 0 h 64"/>
                  <a:gd name="T2" fmla="*/ 862 w 862"/>
                  <a:gd name="T3" fmla="*/ 36 h 64"/>
                  <a:gd name="T4" fmla="*/ 855 w 862"/>
                  <a:gd name="T5" fmla="*/ 64 h 64"/>
                  <a:gd name="T6" fmla="*/ 3 w 862"/>
                  <a:gd name="T7" fmla="*/ 28 h 64"/>
                  <a:gd name="T8" fmla="*/ 0 w 862"/>
                  <a:gd name="T9" fmla="*/ 0 h 64"/>
                </a:gdLst>
                <a:ahLst/>
                <a:cxnLst>
                  <a:cxn ang="0">
                    <a:pos x="T0" y="T1"/>
                  </a:cxn>
                  <a:cxn ang="0">
                    <a:pos x="T2" y="T3"/>
                  </a:cxn>
                  <a:cxn ang="0">
                    <a:pos x="T4" y="T5"/>
                  </a:cxn>
                  <a:cxn ang="0">
                    <a:pos x="T6" y="T7"/>
                  </a:cxn>
                  <a:cxn ang="0">
                    <a:pos x="T8" y="T9"/>
                  </a:cxn>
                </a:cxnLst>
                <a:rect l="0" t="0" r="r" b="b"/>
                <a:pathLst>
                  <a:path w="862" h="64">
                    <a:moveTo>
                      <a:pt x="0" y="0"/>
                    </a:moveTo>
                    <a:lnTo>
                      <a:pt x="862" y="36"/>
                    </a:lnTo>
                    <a:lnTo>
                      <a:pt x="855" y="64"/>
                    </a:lnTo>
                    <a:lnTo>
                      <a:pt x="3" y="28"/>
                    </a:lnTo>
                    <a:lnTo>
                      <a:pt x="0" y="0"/>
                    </a:lnTo>
                    <a:close/>
                  </a:path>
                </a:pathLst>
              </a:custGeom>
              <a:solidFill>
                <a:srgbClr val="DFDFFF"/>
              </a:solidFill>
              <a:ln w="3175">
                <a:solidFill>
                  <a:srgbClr val="000000"/>
                </a:solidFill>
                <a:prstDash val="solid"/>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144" name="Freeform 155"/>
              <p:cNvSpPr/>
              <p:nvPr/>
            </p:nvSpPr>
            <p:spPr bwMode="auto">
              <a:xfrm>
                <a:off x="4685" y="2860"/>
                <a:ext cx="77" cy="190"/>
              </a:xfrm>
              <a:custGeom>
                <a:avLst/>
                <a:gdLst>
                  <a:gd name="T0" fmla="*/ 271 w 306"/>
                  <a:gd name="T1" fmla="*/ 16 h 760"/>
                  <a:gd name="T2" fmla="*/ 0 w 306"/>
                  <a:gd name="T3" fmla="*/ 742 h 760"/>
                  <a:gd name="T4" fmla="*/ 25 w 306"/>
                  <a:gd name="T5" fmla="*/ 760 h 760"/>
                  <a:gd name="T6" fmla="*/ 306 w 306"/>
                  <a:gd name="T7" fmla="*/ 0 h 760"/>
                  <a:gd name="T8" fmla="*/ 271 w 306"/>
                  <a:gd name="T9" fmla="*/ 16 h 760"/>
                </a:gdLst>
                <a:ahLst/>
                <a:cxnLst>
                  <a:cxn ang="0">
                    <a:pos x="T0" y="T1"/>
                  </a:cxn>
                  <a:cxn ang="0">
                    <a:pos x="T2" y="T3"/>
                  </a:cxn>
                  <a:cxn ang="0">
                    <a:pos x="T4" y="T5"/>
                  </a:cxn>
                  <a:cxn ang="0">
                    <a:pos x="T6" y="T7"/>
                  </a:cxn>
                  <a:cxn ang="0">
                    <a:pos x="T8" y="T9"/>
                  </a:cxn>
                </a:cxnLst>
                <a:rect l="0" t="0" r="r" b="b"/>
                <a:pathLst>
                  <a:path w="306" h="760">
                    <a:moveTo>
                      <a:pt x="271" y="16"/>
                    </a:moveTo>
                    <a:lnTo>
                      <a:pt x="0" y="742"/>
                    </a:lnTo>
                    <a:lnTo>
                      <a:pt x="25" y="760"/>
                    </a:lnTo>
                    <a:lnTo>
                      <a:pt x="306" y="0"/>
                    </a:lnTo>
                    <a:lnTo>
                      <a:pt x="271" y="16"/>
                    </a:lnTo>
                    <a:close/>
                  </a:path>
                </a:pathLst>
              </a:custGeom>
              <a:solidFill>
                <a:srgbClr val="DFDFFF"/>
              </a:solidFill>
              <a:ln w="3175">
                <a:solidFill>
                  <a:srgbClr val="000000"/>
                </a:solidFill>
                <a:prstDash val="solid"/>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145" name="Freeform 156"/>
              <p:cNvSpPr/>
              <p:nvPr/>
            </p:nvSpPr>
            <p:spPr bwMode="auto">
              <a:xfrm>
                <a:off x="4712" y="2823"/>
                <a:ext cx="63" cy="52"/>
              </a:xfrm>
              <a:custGeom>
                <a:avLst/>
                <a:gdLst>
                  <a:gd name="T0" fmla="*/ 189 w 252"/>
                  <a:gd name="T1" fmla="*/ 0 h 208"/>
                  <a:gd name="T2" fmla="*/ 10 w 252"/>
                  <a:gd name="T3" fmla="*/ 64 h 208"/>
                  <a:gd name="T4" fmla="*/ 3 w 252"/>
                  <a:gd name="T5" fmla="*/ 75 h 208"/>
                  <a:gd name="T6" fmla="*/ 0 w 252"/>
                  <a:gd name="T7" fmla="*/ 96 h 208"/>
                  <a:gd name="T8" fmla="*/ 2 w 252"/>
                  <a:gd name="T9" fmla="*/ 126 h 208"/>
                  <a:gd name="T10" fmla="*/ 4 w 252"/>
                  <a:gd name="T11" fmla="*/ 144 h 208"/>
                  <a:gd name="T12" fmla="*/ 15 w 252"/>
                  <a:gd name="T13" fmla="*/ 170 h 208"/>
                  <a:gd name="T14" fmla="*/ 33 w 252"/>
                  <a:gd name="T15" fmla="*/ 190 h 208"/>
                  <a:gd name="T16" fmla="*/ 58 w 252"/>
                  <a:gd name="T17" fmla="*/ 204 h 208"/>
                  <a:gd name="T18" fmla="*/ 72 w 252"/>
                  <a:gd name="T19" fmla="*/ 208 h 208"/>
                  <a:gd name="T20" fmla="*/ 86 w 252"/>
                  <a:gd name="T21" fmla="*/ 208 h 208"/>
                  <a:gd name="T22" fmla="*/ 252 w 252"/>
                  <a:gd name="T23" fmla="*/ 128 h 208"/>
                  <a:gd name="T24" fmla="*/ 221 w 252"/>
                  <a:gd name="T25" fmla="*/ 103 h 208"/>
                  <a:gd name="T26" fmla="*/ 203 w 252"/>
                  <a:gd name="T27" fmla="*/ 78 h 208"/>
                  <a:gd name="T28" fmla="*/ 189 w 252"/>
                  <a:gd name="T29"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2" h="208">
                    <a:moveTo>
                      <a:pt x="189" y="0"/>
                    </a:moveTo>
                    <a:lnTo>
                      <a:pt x="10" y="64"/>
                    </a:lnTo>
                    <a:lnTo>
                      <a:pt x="3" y="75"/>
                    </a:lnTo>
                    <a:lnTo>
                      <a:pt x="0" y="96"/>
                    </a:lnTo>
                    <a:lnTo>
                      <a:pt x="2" y="126"/>
                    </a:lnTo>
                    <a:lnTo>
                      <a:pt x="4" y="144"/>
                    </a:lnTo>
                    <a:lnTo>
                      <a:pt x="15" y="170"/>
                    </a:lnTo>
                    <a:lnTo>
                      <a:pt x="33" y="190"/>
                    </a:lnTo>
                    <a:lnTo>
                      <a:pt x="58" y="204"/>
                    </a:lnTo>
                    <a:lnTo>
                      <a:pt x="72" y="208"/>
                    </a:lnTo>
                    <a:lnTo>
                      <a:pt x="86" y="208"/>
                    </a:lnTo>
                    <a:lnTo>
                      <a:pt x="252" y="128"/>
                    </a:lnTo>
                    <a:lnTo>
                      <a:pt x="221" y="103"/>
                    </a:lnTo>
                    <a:lnTo>
                      <a:pt x="203" y="78"/>
                    </a:lnTo>
                    <a:lnTo>
                      <a:pt x="189" y="0"/>
                    </a:lnTo>
                    <a:close/>
                  </a:path>
                </a:pathLst>
              </a:custGeom>
              <a:solidFill>
                <a:srgbClr val="BFBFDF"/>
              </a:solidFill>
              <a:ln w="3175">
                <a:solidFill>
                  <a:srgbClr val="000000"/>
                </a:solidFill>
                <a:prstDash val="solid"/>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146" name="Freeform 157"/>
              <p:cNvSpPr/>
              <p:nvPr/>
            </p:nvSpPr>
            <p:spPr bwMode="auto">
              <a:xfrm>
                <a:off x="4749" y="2816"/>
                <a:ext cx="35" cy="49"/>
              </a:xfrm>
              <a:custGeom>
                <a:avLst/>
                <a:gdLst>
                  <a:gd name="T0" fmla="*/ 83 w 141"/>
                  <a:gd name="T1" fmla="*/ 28 h 194"/>
                  <a:gd name="T2" fmla="*/ 76 w 141"/>
                  <a:gd name="T3" fmla="*/ 16 h 194"/>
                  <a:gd name="T4" fmla="*/ 62 w 141"/>
                  <a:gd name="T5" fmla="*/ 6 h 194"/>
                  <a:gd name="T6" fmla="*/ 37 w 141"/>
                  <a:gd name="T7" fmla="*/ 0 h 194"/>
                  <a:gd name="T8" fmla="*/ 23 w 141"/>
                  <a:gd name="T9" fmla="*/ 2 h 194"/>
                  <a:gd name="T10" fmla="*/ 13 w 141"/>
                  <a:gd name="T11" fmla="*/ 13 h 194"/>
                  <a:gd name="T12" fmla="*/ 5 w 141"/>
                  <a:gd name="T13" fmla="*/ 28 h 194"/>
                  <a:gd name="T14" fmla="*/ 0 w 141"/>
                  <a:gd name="T15" fmla="*/ 52 h 194"/>
                  <a:gd name="T16" fmla="*/ 1 w 141"/>
                  <a:gd name="T17" fmla="*/ 65 h 194"/>
                  <a:gd name="T18" fmla="*/ 4 w 141"/>
                  <a:gd name="T19" fmla="*/ 83 h 194"/>
                  <a:gd name="T20" fmla="*/ 10 w 141"/>
                  <a:gd name="T21" fmla="*/ 109 h 194"/>
                  <a:gd name="T22" fmla="*/ 20 w 141"/>
                  <a:gd name="T23" fmla="*/ 130 h 194"/>
                  <a:gd name="T24" fmla="*/ 32 w 141"/>
                  <a:gd name="T25" fmla="*/ 149 h 194"/>
                  <a:gd name="T26" fmla="*/ 45 w 141"/>
                  <a:gd name="T27" fmla="*/ 166 h 194"/>
                  <a:gd name="T28" fmla="*/ 59 w 141"/>
                  <a:gd name="T29" fmla="*/ 180 h 194"/>
                  <a:gd name="T30" fmla="*/ 77 w 141"/>
                  <a:gd name="T31" fmla="*/ 188 h 194"/>
                  <a:gd name="T32" fmla="*/ 98 w 141"/>
                  <a:gd name="T33" fmla="*/ 194 h 194"/>
                  <a:gd name="T34" fmla="*/ 116 w 141"/>
                  <a:gd name="T35" fmla="*/ 194 h 194"/>
                  <a:gd name="T36" fmla="*/ 132 w 141"/>
                  <a:gd name="T37" fmla="*/ 185 h 194"/>
                  <a:gd name="T38" fmla="*/ 140 w 141"/>
                  <a:gd name="T39" fmla="*/ 170 h 194"/>
                  <a:gd name="T40" fmla="*/ 141 w 141"/>
                  <a:gd name="T41" fmla="*/ 148 h 194"/>
                  <a:gd name="T42" fmla="*/ 136 w 141"/>
                  <a:gd name="T43" fmla="*/ 124 h 194"/>
                  <a:gd name="T44" fmla="*/ 125 w 141"/>
                  <a:gd name="T45" fmla="*/ 92 h 194"/>
                  <a:gd name="T46" fmla="*/ 101 w 141"/>
                  <a:gd name="T47" fmla="*/ 52 h 194"/>
                  <a:gd name="T48" fmla="*/ 83 w 141"/>
                  <a:gd name="T49" fmla="*/ 28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1" h="194">
                    <a:moveTo>
                      <a:pt x="83" y="28"/>
                    </a:moveTo>
                    <a:lnTo>
                      <a:pt x="76" y="16"/>
                    </a:lnTo>
                    <a:lnTo>
                      <a:pt x="62" y="6"/>
                    </a:lnTo>
                    <a:lnTo>
                      <a:pt x="37" y="0"/>
                    </a:lnTo>
                    <a:lnTo>
                      <a:pt x="23" y="2"/>
                    </a:lnTo>
                    <a:lnTo>
                      <a:pt x="13" y="13"/>
                    </a:lnTo>
                    <a:lnTo>
                      <a:pt x="5" y="28"/>
                    </a:lnTo>
                    <a:lnTo>
                      <a:pt x="0" y="52"/>
                    </a:lnTo>
                    <a:lnTo>
                      <a:pt x="1" y="65"/>
                    </a:lnTo>
                    <a:lnTo>
                      <a:pt x="4" y="83"/>
                    </a:lnTo>
                    <a:lnTo>
                      <a:pt x="10" y="109"/>
                    </a:lnTo>
                    <a:lnTo>
                      <a:pt x="20" y="130"/>
                    </a:lnTo>
                    <a:lnTo>
                      <a:pt x="32" y="149"/>
                    </a:lnTo>
                    <a:lnTo>
                      <a:pt x="45" y="166"/>
                    </a:lnTo>
                    <a:lnTo>
                      <a:pt x="59" y="180"/>
                    </a:lnTo>
                    <a:lnTo>
                      <a:pt x="77" y="188"/>
                    </a:lnTo>
                    <a:lnTo>
                      <a:pt x="98" y="194"/>
                    </a:lnTo>
                    <a:lnTo>
                      <a:pt x="116" y="194"/>
                    </a:lnTo>
                    <a:lnTo>
                      <a:pt x="132" y="185"/>
                    </a:lnTo>
                    <a:lnTo>
                      <a:pt x="140" y="170"/>
                    </a:lnTo>
                    <a:lnTo>
                      <a:pt x="141" y="148"/>
                    </a:lnTo>
                    <a:lnTo>
                      <a:pt x="136" y="124"/>
                    </a:lnTo>
                    <a:lnTo>
                      <a:pt x="125" y="92"/>
                    </a:lnTo>
                    <a:lnTo>
                      <a:pt x="101" y="52"/>
                    </a:lnTo>
                    <a:lnTo>
                      <a:pt x="83" y="28"/>
                    </a:lnTo>
                    <a:close/>
                  </a:path>
                </a:pathLst>
              </a:custGeom>
              <a:solidFill>
                <a:srgbClr val="C0C0C0"/>
              </a:solidFill>
              <a:ln w="3175">
                <a:solidFill>
                  <a:srgbClr val="000000"/>
                </a:solidFill>
                <a:prstDash val="solid"/>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147" name="Freeform 158"/>
              <p:cNvSpPr/>
              <p:nvPr/>
            </p:nvSpPr>
            <p:spPr bwMode="auto">
              <a:xfrm>
                <a:off x="4758" y="2819"/>
                <a:ext cx="43" cy="35"/>
              </a:xfrm>
              <a:custGeom>
                <a:avLst/>
                <a:gdLst>
                  <a:gd name="T0" fmla="*/ 13 w 173"/>
                  <a:gd name="T1" fmla="*/ 31 h 139"/>
                  <a:gd name="T2" fmla="*/ 122 w 173"/>
                  <a:gd name="T3" fmla="*/ 4 h 139"/>
                  <a:gd name="T4" fmla="*/ 148 w 173"/>
                  <a:gd name="T5" fmla="*/ 0 h 139"/>
                  <a:gd name="T6" fmla="*/ 165 w 173"/>
                  <a:gd name="T7" fmla="*/ 4 h 139"/>
                  <a:gd name="T8" fmla="*/ 171 w 173"/>
                  <a:gd name="T9" fmla="*/ 11 h 139"/>
                  <a:gd name="T10" fmla="*/ 173 w 173"/>
                  <a:gd name="T11" fmla="*/ 25 h 139"/>
                  <a:gd name="T12" fmla="*/ 165 w 173"/>
                  <a:gd name="T13" fmla="*/ 47 h 139"/>
                  <a:gd name="T14" fmla="*/ 65 w 173"/>
                  <a:gd name="T15" fmla="*/ 139 h 139"/>
                  <a:gd name="T16" fmla="*/ 51 w 173"/>
                  <a:gd name="T17" fmla="*/ 138 h 139"/>
                  <a:gd name="T18" fmla="*/ 34 w 173"/>
                  <a:gd name="T19" fmla="*/ 132 h 139"/>
                  <a:gd name="T20" fmla="*/ 23 w 173"/>
                  <a:gd name="T21" fmla="*/ 120 h 139"/>
                  <a:gd name="T22" fmla="*/ 8 w 173"/>
                  <a:gd name="T23" fmla="*/ 103 h 139"/>
                  <a:gd name="T24" fmla="*/ 1 w 173"/>
                  <a:gd name="T25" fmla="*/ 85 h 139"/>
                  <a:gd name="T26" fmla="*/ 0 w 173"/>
                  <a:gd name="T27" fmla="*/ 65 h 139"/>
                  <a:gd name="T28" fmla="*/ 5 w 173"/>
                  <a:gd name="T29" fmla="*/ 46 h 139"/>
                  <a:gd name="T30" fmla="*/ 13 w 173"/>
                  <a:gd name="T31" fmla="*/ 31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3" h="139">
                    <a:moveTo>
                      <a:pt x="13" y="31"/>
                    </a:moveTo>
                    <a:lnTo>
                      <a:pt x="122" y="4"/>
                    </a:lnTo>
                    <a:lnTo>
                      <a:pt x="148" y="0"/>
                    </a:lnTo>
                    <a:lnTo>
                      <a:pt x="165" y="4"/>
                    </a:lnTo>
                    <a:lnTo>
                      <a:pt x="171" y="11"/>
                    </a:lnTo>
                    <a:lnTo>
                      <a:pt x="173" y="25"/>
                    </a:lnTo>
                    <a:lnTo>
                      <a:pt x="165" y="47"/>
                    </a:lnTo>
                    <a:lnTo>
                      <a:pt x="65" y="139"/>
                    </a:lnTo>
                    <a:lnTo>
                      <a:pt x="51" y="138"/>
                    </a:lnTo>
                    <a:lnTo>
                      <a:pt x="34" y="132"/>
                    </a:lnTo>
                    <a:lnTo>
                      <a:pt x="23" y="120"/>
                    </a:lnTo>
                    <a:lnTo>
                      <a:pt x="8" y="103"/>
                    </a:lnTo>
                    <a:lnTo>
                      <a:pt x="1" y="85"/>
                    </a:lnTo>
                    <a:lnTo>
                      <a:pt x="0" y="65"/>
                    </a:lnTo>
                    <a:lnTo>
                      <a:pt x="5" y="46"/>
                    </a:lnTo>
                    <a:lnTo>
                      <a:pt x="13" y="31"/>
                    </a:lnTo>
                    <a:close/>
                  </a:path>
                </a:pathLst>
              </a:custGeom>
              <a:solidFill>
                <a:srgbClr val="9F9FBF"/>
              </a:solidFill>
              <a:ln w="3175">
                <a:solidFill>
                  <a:srgbClr val="000000"/>
                </a:solidFill>
                <a:prstDash val="solid"/>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148" name="Freeform 159"/>
              <p:cNvSpPr/>
              <p:nvPr/>
            </p:nvSpPr>
            <p:spPr bwMode="auto">
              <a:xfrm>
                <a:off x="4725" y="2836"/>
                <a:ext cx="19" cy="35"/>
              </a:xfrm>
              <a:custGeom>
                <a:avLst/>
                <a:gdLst>
                  <a:gd name="T0" fmla="*/ 5 w 74"/>
                  <a:gd name="T1" fmla="*/ 0 h 140"/>
                  <a:gd name="T2" fmla="*/ 0 w 74"/>
                  <a:gd name="T3" fmla="*/ 23 h 140"/>
                  <a:gd name="T4" fmla="*/ 0 w 74"/>
                  <a:gd name="T5" fmla="*/ 43 h 140"/>
                  <a:gd name="T6" fmla="*/ 6 w 74"/>
                  <a:gd name="T7" fmla="*/ 68 h 140"/>
                  <a:gd name="T8" fmla="*/ 12 w 74"/>
                  <a:gd name="T9" fmla="*/ 89 h 140"/>
                  <a:gd name="T10" fmla="*/ 27 w 74"/>
                  <a:gd name="T11" fmla="*/ 109 h 140"/>
                  <a:gd name="T12" fmla="*/ 41 w 74"/>
                  <a:gd name="T13" fmla="*/ 122 h 140"/>
                  <a:gd name="T14" fmla="*/ 52 w 74"/>
                  <a:gd name="T15" fmla="*/ 129 h 140"/>
                  <a:gd name="T16" fmla="*/ 62 w 74"/>
                  <a:gd name="T17" fmla="*/ 134 h 140"/>
                  <a:gd name="T18" fmla="*/ 74 w 74"/>
                  <a:gd name="T19"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140">
                    <a:moveTo>
                      <a:pt x="5" y="0"/>
                    </a:moveTo>
                    <a:lnTo>
                      <a:pt x="0" y="23"/>
                    </a:lnTo>
                    <a:lnTo>
                      <a:pt x="0" y="43"/>
                    </a:lnTo>
                    <a:lnTo>
                      <a:pt x="6" y="68"/>
                    </a:lnTo>
                    <a:lnTo>
                      <a:pt x="12" y="89"/>
                    </a:lnTo>
                    <a:lnTo>
                      <a:pt x="27" y="109"/>
                    </a:lnTo>
                    <a:lnTo>
                      <a:pt x="41" y="122"/>
                    </a:lnTo>
                    <a:lnTo>
                      <a:pt x="52" y="129"/>
                    </a:lnTo>
                    <a:lnTo>
                      <a:pt x="62" y="134"/>
                    </a:lnTo>
                    <a:lnTo>
                      <a:pt x="74" y="140"/>
                    </a:lnTo>
                  </a:path>
                </a:pathLst>
              </a:custGeom>
              <a:noFill/>
              <a:ln w="317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149" name="Freeform 160"/>
              <p:cNvSpPr/>
              <p:nvPr/>
            </p:nvSpPr>
            <p:spPr bwMode="auto">
              <a:xfrm>
                <a:off x="4737" y="2831"/>
                <a:ext cx="18" cy="35"/>
              </a:xfrm>
              <a:custGeom>
                <a:avLst/>
                <a:gdLst>
                  <a:gd name="T0" fmla="*/ 5 w 74"/>
                  <a:gd name="T1" fmla="*/ 0 h 140"/>
                  <a:gd name="T2" fmla="*/ 0 w 74"/>
                  <a:gd name="T3" fmla="*/ 23 h 140"/>
                  <a:gd name="T4" fmla="*/ 0 w 74"/>
                  <a:gd name="T5" fmla="*/ 43 h 140"/>
                  <a:gd name="T6" fmla="*/ 6 w 74"/>
                  <a:gd name="T7" fmla="*/ 68 h 140"/>
                  <a:gd name="T8" fmla="*/ 12 w 74"/>
                  <a:gd name="T9" fmla="*/ 89 h 140"/>
                  <a:gd name="T10" fmla="*/ 27 w 74"/>
                  <a:gd name="T11" fmla="*/ 108 h 140"/>
                  <a:gd name="T12" fmla="*/ 41 w 74"/>
                  <a:gd name="T13" fmla="*/ 122 h 140"/>
                  <a:gd name="T14" fmla="*/ 52 w 74"/>
                  <a:gd name="T15" fmla="*/ 129 h 140"/>
                  <a:gd name="T16" fmla="*/ 62 w 74"/>
                  <a:gd name="T17" fmla="*/ 134 h 140"/>
                  <a:gd name="T18" fmla="*/ 74 w 74"/>
                  <a:gd name="T19"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140">
                    <a:moveTo>
                      <a:pt x="5" y="0"/>
                    </a:moveTo>
                    <a:lnTo>
                      <a:pt x="0" y="23"/>
                    </a:lnTo>
                    <a:lnTo>
                      <a:pt x="0" y="43"/>
                    </a:lnTo>
                    <a:lnTo>
                      <a:pt x="6" y="68"/>
                    </a:lnTo>
                    <a:lnTo>
                      <a:pt x="12" y="89"/>
                    </a:lnTo>
                    <a:lnTo>
                      <a:pt x="27" y="108"/>
                    </a:lnTo>
                    <a:lnTo>
                      <a:pt x="41" y="122"/>
                    </a:lnTo>
                    <a:lnTo>
                      <a:pt x="52" y="129"/>
                    </a:lnTo>
                    <a:lnTo>
                      <a:pt x="62" y="134"/>
                    </a:lnTo>
                    <a:lnTo>
                      <a:pt x="74" y="140"/>
                    </a:lnTo>
                  </a:path>
                </a:pathLst>
              </a:custGeom>
              <a:noFill/>
              <a:ln w="317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grpSp>
        <p:pic>
          <p:nvPicPr>
            <p:cNvPr id="163" name="Picture 161" descr="D-Link%20DI-713P%20Wireless%20Broadband%20rout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1739" y="3734197"/>
              <a:ext cx="749300" cy="623887"/>
            </a:xfrm>
            <a:prstGeom prst="rect">
              <a:avLst/>
            </a:prstGeom>
            <a:noFill/>
            <a:extLst>
              <a:ext uri="{909E8E84-426E-40DD-AFC4-6F175D3DCCD1}">
                <a14:hiddenFill xmlns:a14="http://schemas.microsoft.com/office/drawing/2010/main">
                  <a:solidFill>
                    <a:srgbClr val="FFFFFF"/>
                  </a:solidFill>
                </a14:hiddenFill>
              </a:ext>
            </a:extLst>
          </p:spPr>
        </p:pic>
        <p:grpSp>
          <p:nvGrpSpPr>
            <p:cNvPr id="164" name="Group 162"/>
            <p:cNvGrpSpPr/>
            <p:nvPr/>
          </p:nvGrpSpPr>
          <p:grpSpPr bwMode="auto">
            <a:xfrm>
              <a:off x="2201614" y="3892947"/>
              <a:ext cx="671512" cy="495300"/>
              <a:chOff x="762" y="2391"/>
              <a:chExt cx="423" cy="312"/>
            </a:xfrm>
          </p:grpSpPr>
          <p:grpSp>
            <p:nvGrpSpPr>
              <p:cNvPr id="165" name="Group 163"/>
              <p:cNvGrpSpPr/>
              <p:nvPr/>
            </p:nvGrpSpPr>
            <p:grpSpPr bwMode="auto">
              <a:xfrm>
                <a:off x="867" y="2432"/>
                <a:ext cx="318" cy="271"/>
                <a:chOff x="657" y="1570"/>
                <a:chExt cx="318" cy="311"/>
              </a:xfrm>
            </p:grpSpPr>
            <p:sp>
              <p:nvSpPr>
                <p:cNvPr id="173" name="Line 164"/>
                <p:cNvSpPr>
                  <a:spLocks noChangeShapeType="1"/>
                </p:cNvSpPr>
                <p:nvPr/>
              </p:nvSpPr>
              <p:spPr bwMode="auto">
                <a:xfrm flipH="1">
                  <a:off x="703" y="1570"/>
                  <a:ext cx="0" cy="78"/>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pic>
              <p:nvPicPr>
                <p:cNvPr id="174" name="Picture 165" descr="laptop copy"/>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6" name="Group 166"/>
              <p:cNvGrpSpPr/>
              <p:nvPr/>
            </p:nvGrpSpPr>
            <p:grpSpPr bwMode="auto">
              <a:xfrm>
                <a:off x="762" y="2391"/>
                <a:ext cx="306" cy="90"/>
                <a:chOff x="748" y="2251"/>
                <a:chExt cx="306" cy="90"/>
              </a:xfrm>
            </p:grpSpPr>
            <p:sp>
              <p:nvSpPr>
                <p:cNvPr id="167" name="AutoShape 167"/>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168" name="AutoShape 168"/>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169" name="AutoShape 169"/>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170" name="AutoShape 170"/>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171" name="AutoShape 171"/>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172" name="AutoShape 172"/>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grpSp>
        </p:grpSp>
        <p:sp>
          <p:nvSpPr>
            <p:cNvPr id="175" name="Freeform 173"/>
            <p:cNvSpPr/>
            <p:nvPr/>
          </p:nvSpPr>
          <p:spPr bwMode="auto">
            <a:xfrm rot="1390605">
              <a:off x="3690689" y="3461147"/>
              <a:ext cx="203200" cy="300037"/>
            </a:xfrm>
            <a:custGeom>
              <a:avLst/>
              <a:gdLst>
                <a:gd name="T0" fmla="*/ 336 w 336"/>
                <a:gd name="T1" fmla="*/ 0 h 358"/>
                <a:gd name="T2" fmla="*/ 53 w 336"/>
                <a:gd name="T3" fmla="*/ 232 h 358"/>
                <a:gd name="T4" fmla="*/ 145 w 336"/>
                <a:gd name="T5" fmla="*/ 219 h 358"/>
                <a:gd name="T6" fmla="*/ 0 w 336"/>
                <a:gd name="T7" fmla="*/ 358 h 358"/>
                <a:gd name="T8" fmla="*/ 283 w 336"/>
                <a:gd name="T9" fmla="*/ 166 h 358"/>
                <a:gd name="T10" fmla="*/ 165 w 336"/>
                <a:gd name="T11" fmla="*/ 186 h 358"/>
                <a:gd name="T12" fmla="*/ 336 w 336"/>
                <a:gd name="T13" fmla="*/ 0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0"/>
                  </a:moveTo>
                  <a:lnTo>
                    <a:pt x="53" y="232"/>
                  </a:lnTo>
                  <a:lnTo>
                    <a:pt x="145" y="219"/>
                  </a:lnTo>
                  <a:lnTo>
                    <a:pt x="0" y="358"/>
                  </a:lnTo>
                  <a:lnTo>
                    <a:pt x="283" y="166"/>
                  </a:lnTo>
                  <a:lnTo>
                    <a:pt x="165" y="186"/>
                  </a:lnTo>
                  <a:lnTo>
                    <a:pt x="336" y="0"/>
                  </a:lnTo>
                  <a:close/>
                </a:path>
              </a:pathLst>
            </a:custGeom>
            <a:solidFill>
              <a:srgbClr val="FFFFFF"/>
            </a:solidFill>
            <a:ln w="9525">
              <a:solidFill>
                <a:srgbClr val="000000"/>
              </a:solid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grpSp>
          <p:nvGrpSpPr>
            <p:cNvPr id="176" name="Group 174"/>
            <p:cNvGrpSpPr/>
            <p:nvPr/>
          </p:nvGrpSpPr>
          <p:grpSpPr bwMode="auto">
            <a:xfrm>
              <a:off x="906214" y="2595959"/>
              <a:ext cx="503237" cy="684213"/>
              <a:chOff x="431" y="1479"/>
              <a:chExt cx="317" cy="431"/>
            </a:xfrm>
          </p:grpSpPr>
          <p:sp>
            <p:nvSpPr>
              <p:cNvPr id="177" name="Line 175"/>
              <p:cNvSpPr>
                <a:spLocks noChangeShapeType="1"/>
              </p:cNvSpPr>
              <p:nvPr/>
            </p:nvSpPr>
            <p:spPr bwMode="auto">
              <a:xfrm>
                <a:off x="612" y="1479"/>
                <a:ext cx="0" cy="227"/>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pic>
            <p:nvPicPr>
              <p:cNvPr id="178" name="Picture 176"/>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1" y="1570"/>
                <a:ext cx="317"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79" name="Picture 177"/>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1751" y="1913334"/>
              <a:ext cx="503238"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0" name="Line 178"/>
            <p:cNvSpPr>
              <a:spLocks noChangeShapeType="1"/>
            </p:cNvSpPr>
            <p:nvPr/>
          </p:nvSpPr>
          <p:spPr bwMode="auto">
            <a:xfrm flipV="1">
              <a:off x="472826" y="2595959"/>
              <a:ext cx="3025775" cy="0"/>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181" name="Line 179"/>
            <p:cNvSpPr>
              <a:spLocks noChangeShapeType="1"/>
            </p:cNvSpPr>
            <p:nvPr/>
          </p:nvSpPr>
          <p:spPr bwMode="auto">
            <a:xfrm>
              <a:off x="3281114" y="2237184"/>
              <a:ext cx="0" cy="360363"/>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pic>
          <p:nvPicPr>
            <p:cNvPr id="182" name="Picture 180"/>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049339" y="2092722"/>
              <a:ext cx="520700"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183" name="Group 181"/>
            <p:cNvGrpSpPr/>
            <p:nvPr/>
          </p:nvGrpSpPr>
          <p:grpSpPr bwMode="auto">
            <a:xfrm>
              <a:off x="1409451" y="4469209"/>
              <a:ext cx="671513" cy="495300"/>
              <a:chOff x="762" y="2391"/>
              <a:chExt cx="423" cy="312"/>
            </a:xfrm>
          </p:grpSpPr>
          <p:grpSp>
            <p:nvGrpSpPr>
              <p:cNvPr id="184" name="Group 182"/>
              <p:cNvGrpSpPr/>
              <p:nvPr/>
            </p:nvGrpSpPr>
            <p:grpSpPr bwMode="auto">
              <a:xfrm>
                <a:off x="867" y="2432"/>
                <a:ext cx="318" cy="271"/>
                <a:chOff x="657" y="1570"/>
                <a:chExt cx="318" cy="311"/>
              </a:xfrm>
            </p:grpSpPr>
            <p:sp>
              <p:nvSpPr>
                <p:cNvPr id="192" name="Line 183"/>
                <p:cNvSpPr>
                  <a:spLocks noChangeShapeType="1"/>
                </p:cNvSpPr>
                <p:nvPr/>
              </p:nvSpPr>
              <p:spPr bwMode="auto">
                <a:xfrm flipH="1">
                  <a:off x="703" y="1570"/>
                  <a:ext cx="0" cy="78"/>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pic>
              <p:nvPicPr>
                <p:cNvPr id="193" name="Picture 184" descr="laptop copy"/>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85" name="Group 185"/>
              <p:cNvGrpSpPr/>
              <p:nvPr/>
            </p:nvGrpSpPr>
            <p:grpSpPr bwMode="auto">
              <a:xfrm>
                <a:off x="762" y="2391"/>
                <a:ext cx="306" cy="90"/>
                <a:chOff x="748" y="2251"/>
                <a:chExt cx="306" cy="90"/>
              </a:xfrm>
            </p:grpSpPr>
            <p:sp>
              <p:nvSpPr>
                <p:cNvPr id="186" name="AutoShape 186"/>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187" name="AutoShape 187"/>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188" name="AutoShape 188"/>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189" name="AutoShape 189"/>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190" name="AutoShape 190"/>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191" name="AutoShape 191"/>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grpSp>
        </p:grpSp>
        <p:grpSp>
          <p:nvGrpSpPr>
            <p:cNvPr id="194" name="Group 192"/>
            <p:cNvGrpSpPr/>
            <p:nvPr/>
          </p:nvGrpSpPr>
          <p:grpSpPr bwMode="auto">
            <a:xfrm>
              <a:off x="2273051" y="4901009"/>
              <a:ext cx="671513" cy="495300"/>
              <a:chOff x="762" y="2391"/>
              <a:chExt cx="423" cy="312"/>
            </a:xfrm>
          </p:grpSpPr>
          <p:grpSp>
            <p:nvGrpSpPr>
              <p:cNvPr id="195" name="Group 193"/>
              <p:cNvGrpSpPr/>
              <p:nvPr/>
            </p:nvGrpSpPr>
            <p:grpSpPr bwMode="auto">
              <a:xfrm>
                <a:off x="867" y="2432"/>
                <a:ext cx="318" cy="271"/>
                <a:chOff x="657" y="1570"/>
                <a:chExt cx="318" cy="311"/>
              </a:xfrm>
            </p:grpSpPr>
            <p:sp>
              <p:nvSpPr>
                <p:cNvPr id="203" name="Line 194"/>
                <p:cNvSpPr>
                  <a:spLocks noChangeShapeType="1"/>
                </p:cNvSpPr>
                <p:nvPr/>
              </p:nvSpPr>
              <p:spPr bwMode="auto">
                <a:xfrm flipH="1">
                  <a:off x="703" y="1570"/>
                  <a:ext cx="0" cy="78"/>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pic>
              <p:nvPicPr>
                <p:cNvPr id="204" name="Picture 195" descr="laptop copy"/>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96" name="Group 196"/>
              <p:cNvGrpSpPr/>
              <p:nvPr/>
            </p:nvGrpSpPr>
            <p:grpSpPr bwMode="auto">
              <a:xfrm>
                <a:off x="762" y="2391"/>
                <a:ext cx="306" cy="90"/>
                <a:chOff x="748" y="2251"/>
                <a:chExt cx="306" cy="90"/>
              </a:xfrm>
            </p:grpSpPr>
            <p:sp>
              <p:nvSpPr>
                <p:cNvPr id="197" name="AutoShape 197"/>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198" name="AutoShape 198"/>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199" name="AutoShape 199"/>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200" name="AutoShape 200"/>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201" name="AutoShape 201"/>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202" name="AutoShape 202"/>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grpSp>
        </p:grpSp>
        <p:sp>
          <p:nvSpPr>
            <p:cNvPr id="205" name="Line 203"/>
            <p:cNvSpPr>
              <a:spLocks noChangeShapeType="1"/>
            </p:cNvSpPr>
            <p:nvPr/>
          </p:nvSpPr>
          <p:spPr bwMode="auto">
            <a:xfrm>
              <a:off x="6738689" y="3172222"/>
              <a:ext cx="1511300" cy="649287"/>
            </a:xfrm>
            <a:prstGeom prst="line">
              <a:avLst/>
            </a:prstGeom>
            <a:noFill/>
            <a:ln w="38100">
              <a:solidFill>
                <a:srgbClr val="3333CC"/>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206" name="Line 204"/>
            <p:cNvSpPr>
              <a:spLocks noChangeShapeType="1"/>
            </p:cNvSpPr>
            <p:nvPr/>
          </p:nvSpPr>
          <p:spPr bwMode="auto">
            <a:xfrm flipH="1">
              <a:off x="5081339" y="3245247"/>
              <a:ext cx="719137" cy="431800"/>
            </a:xfrm>
            <a:prstGeom prst="line">
              <a:avLst/>
            </a:prstGeom>
            <a:noFill/>
            <a:ln w="38100">
              <a:solidFill>
                <a:srgbClr val="3333CC"/>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207" name="Freeform 205"/>
            <p:cNvSpPr/>
            <p:nvPr/>
          </p:nvSpPr>
          <p:spPr bwMode="auto">
            <a:xfrm rot="1901313">
              <a:off x="2898526" y="3821509"/>
              <a:ext cx="203200" cy="300038"/>
            </a:xfrm>
            <a:custGeom>
              <a:avLst/>
              <a:gdLst>
                <a:gd name="T0" fmla="*/ 336 w 336"/>
                <a:gd name="T1" fmla="*/ 0 h 358"/>
                <a:gd name="T2" fmla="*/ 53 w 336"/>
                <a:gd name="T3" fmla="*/ 232 h 358"/>
                <a:gd name="T4" fmla="*/ 145 w 336"/>
                <a:gd name="T5" fmla="*/ 219 h 358"/>
                <a:gd name="T6" fmla="*/ 0 w 336"/>
                <a:gd name="T7" fmla="*/ 358 h 358"/>
                <a:gd name="T8" fmla="*/ 283 w 336"/>
                <a:gd name="T9" fmla="*/ 166 h 358"/>
                <a:gd name="T10" fmla="*/ 165 w 336"/>
                <a:gd name="T11" fmla="*/ 186 h 358"/>
                <a:gd name="T12" fmla="*/ 336 w 336"/>
                <a:gd name="T13" fmla="*/ 0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0"/>
                  </a:moveTo>
                  <a:lnTo>
                    <a:pt x="53" y="232"/>
                  </a:lnTo>
                  <a:lnTo>
                    <a:pt x="145" y="219"/>
                  </a:lnTo>
                  <a:lnTo>
                    <a:pt x="0" y="358"/>
                  </a:lnTo>
                  <a:lnTo>
                    <a:pt x="283" y="166"/>
                  </a:lnTo>
                  <a:lnTo>
                    <a:pt x="165" y="186"/>
                  </a:lnTo>
                  <a:lnTo>
                    <a:pt x="336" y="0"/>
                  </a:lnTo>
                  <a:close/>
                </a:path>
              </a:pathLst>
            </a:custGeom>
            <a:solidFill>
              <a:srgbClr val="FFFFFF"/>
            </a:solidFill>
            <a:ln w="9525">
              <a:solidFill>
                <a:srgbClr val="000000"/>
              </a:solid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208" name="Freeform 206"/>
            <p:cNvSpPr/>
            <p:nvPr/>
          </p:nvSpPr>
          <p:spPr bwMode="auto">
            <a:xfrm rot="18818791" flipH="1">
              <a:off x="2897733" y="3582590"/>
              <a:ext cx="203200" cy="300037"/>
            </a:xfrm>
            <a:custGeom>
              <a:avLst/>
              <a:gdLst>
                <a:gd name="T0" fmla="*/ 336 w 336"/>
                <a:gd name="T1" fmla="*/ 0 h 358"/>
                <a:gd name="T2" fmla="*/ 53 w 336"/>
                <a:gd name="T3" fmla="*/ 232 h 358"/>
                <a:gd name="T4" fmla="*/ 145 w 336"/>
                <a:gd name="T5" fmla="*/ 219 h 358"/>
                <a:gd name="T6" fmla="*/ 0 w 336"/>
                <a:gd name="T7" fmla="*/ 358 h 358"/>
                <a:gd name="T8" fmla="*/ 283 w 336"/>
                <a:gd name="T9" fmla="*/ 166 h 358"/>
                <a:gd name="T10" fmla="*/ 165 w 336"/>
                <a:gd name="T11" fmla="*/ 186 h 358"/>
                <a:gd name="T12" fmla="*/ 336 w 336"/>
                <a:gd name="T13" fmla="*/ 0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0"/>
                  </a:moveTo>
                  <a:lnTo>
                    <a:pt x="53" y="232"/>
                  </a:lnTo>
                  <a:lnTo>
                    <a:pt x="145" y="219"/>
                  </a:lnTo>
                  <a:lnTo>
                    <a:pt x="0" y="358"/>
                  </a:lnTo>
                  <a:lnTo>
                    <a:pt x="283" y="166"/>
                  </a:lnTo>
                  <a:lnTo>
                    <a:pt x="165" y="186"/>
                  </a:lnTo>
                  <a:lnTo>
                    <a:pt x="336" y="0"/>
                  </a:lnTo>
                  <a:close/>
                </a:path>
              </a:pathLst>
            </a:custGeom>
            <a:solidFill>
              <a:srgbClr val="FFFFFF"/>
            </a:solidFill>
            <a:ln w="9525">
              <a:solidFill>
                <a:srgbClr val="000000"/>
              </a:solid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209" name="Freeform 207"/>
            <p:cNvSpPr/>
            <p:nvPr/>
          </p:nvSpPr>
          <p:spPr bwMode="auto">
            <a:xfrm rot="3575381">
              <a:off x="3739108" y="3641328"/>
              <a:ext cx="203200" cy="300037"/>
            </a:xfrm>
            <a:custGeom>
              <a:avLst/>
              <a:gdLst>
                <a:gd name="T0" fmla="*/ 336 w 336"/>
                <a:gd name="T1" fmla="*/ 0 h 358"/>
                <a:gd name="T2" fmla="*/ 53 w 336"/>
                <a:gd name="T3" fmla="*/ 232 h 358"/>
                <a:gd name="T4" fmla="*/ 145 w 336"/>
                <a:gd name="T5" fmla="*/ 219 h 358"/>
                <a:gd name="T6" fmla="*/ 0 w 336"/>
                <a:gd name="T7" fmla="*/ 358 h 358"/>
                <a:gd name="T8" fmla="*/ 283 w 336"/>
                <a:gd name="T9" fmla="*/ 166 h 358"/>
                <a:gd name="T10" fmla="*/ 165 w 336"/>
                <a:gd name="T11" fmla="*/ 186 h 358"/>
                <a:gd name="T12" fmla="*/ 336 w 336"/>
                <a:gd name="T13" fmla="*/ 0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0"/>
                  </a:moveTo>
                  <a:lnTo>
                    <a:pt x="53" y="232"/>
                  </a:lnTo>
                  <a:lnTo>
                    <a:pt x="145" y="219"/>
                  </a:lnTo>
                  <a:lnTo>
                    <a:pt x="0" y="358"/>
                  </a:lnTo>
                  <a:lnTo>
                    <a:pt x="283" y="166"/>
                  </a:lnTo>
                  <a:lnTo>
                    <a:pt x="165" y="186"/>
                  </a:lnTo>
                  <a:lnTo>
                    <a:pt x="336" y="0"/>
                  </a:lnTo>
                  <a:close/>
                </a:path>
              </a:pathLst>
            </a:custGeom>
            <a:solidFill>
              <a:srgbClr val="FFFFFF"/>
            </a:solidFill>
            <a:ln w="9525">
              <a:solidFill>
                <a:srgbClr val="000000"/>
              </a:solid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210" name="Text Box 208"/>
            <p:cNvSpPr txBox="1">
              <a:spLocks noChangeArrowheads="1"/>
            </p:cNvSpPr>
            <p:nvPr/>
          </p:nvSpPr>
          <p:spPr bwMode="auto">
            <a:xfrm>
              <a:off x="1798959" y="5076473"/>
              <a:ext cx="84189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000" b="1" i="0" u="none" strike="noStrike" kern="0" cap="none" spc="0" normalizeH="0" baseline="0" noProof="0" dirty="0">
                  <a:ln>
                    <a:noFill/>
                  </a:ln>
                  <a:solidFill>
                    <a:srgbClr val="C00000"/>
                  </a:solidFill>
                  <a:effectLst/>
                  <a:uLnTx/>
                  <a:uFillTx/>
                  <a:latin typeface="+mn-lt"/>
                  <a:ea typeface="黑体" panose="02010609060101010101" pitchFamily="2" charset="-122"/>
                </a:rPr>
                <a:t> </a:t>
              </a:r>
              <a:r>
                <a:rPr kumimoji="0" lang="zh-CN" altLang="en-US" sz="2000" b="1" i="0" u="none" strike="noStrike" kern="0" cap="none" spc="0" normalizeH="0" baseline="0" noProof="0" dirty="0">
                  <a:ln>
                    <a:noFill/>
                  </a:ln>
                  <a:solidFill>
                    <a:srgbClr val="C00000"/>
                  </a:solidFill>
                  <a:effectLst/>
                  <a:uLnTx/>
                  <a:uFillTx/>
                  <a:latin typeface="+mn-lt"/>
                  <a:ea typeface="黑体" panose="02010609060101010101" pitchFamily="2" charset="-122"/>
                </a:rPr>
                <a:t>主机 </a:t>
              </a:r>
              <a:endParaRPr kumimoji="0" lang="en-US" altLang="zh-CN" sz="2000" b="1" i="0" u="none" strike="noStrike" kern="0" cap="none" spc="0" normalizeH="0" baseline="0" noProof="0" dirty="0">
                <a:ln>
                  <a:noFill/>
                </a:ln>
                <a:solidFill>
                  <a:srgbClr val="C00000"/>
                </a:solidFill>
                <a:effectLst/>
                <a:uLnTx/>
                <a:uFillTx/>
                <a:latin typeface="+mn-lt"/>
                <a:ea typeface="黑体" panose="0201060906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1" i="0" u="none" strike="noStrike" kern="0" cap="none" spc="0" normalizeH="0" baseline="0" noProof="0" dirty="0">
                  <a:ln>
                    <a:noFill/>
                  </a:ln>
                  <a:solidFill>
                    <a:srgbClr val="C00000"/>
                  </a:solidFill>
                  <a:effectLst/>
                  <a:uLnTx/>
                  <a:uFillTx/>
                  <a:latin typeface="+mn-lt"/>
                  <a:ea typeface="黑体" panose="02010609060101010101" pitchFamily="2" charset="-122"/>
                </a:rPr>
                <a:t>H</a:t>
              </a:r>
              <a:r>
                <a:rPr kumimoji="0" lang="en-US" altLang="zh-CN" sz="2000" b="1" i="0" u="none" strike="noStrike" kern="0" cap="none" spc="0" normalizeH="0" baseline="-25000" noProof="0" dirty="0">
                  <a:ln>
                    <a:noFill/>
                  </a:ln>
                  <a:solidFill>
                    <a:srgbClr val="C00000"/>
                  </a:solidFill>
                  <a:effectLst/>
                  <a:uLnTx/>
                  <a:uFillTx/>
                  <a:latin typeface="+mn-lt"/>
                  <a:ea typeface="黑体" panose="02010609060101010101" pitchFamily="2" charset="-122"/>
                </a:rPr>
                <a:t>2</a:t>
              </a:r>
              <a:endParaRPr kumimoji="0" lang="en-US" altLang="zh-CN" sz="2000" b="1" i="0" u="none" strike="noStrike" kern="0" cap="none" spc="0" normalizeH="0" baseline="-25000" noProof="0" dirty="0">
                <a:ln>
                  <a:noFill/>
                </a:ln>
                <a:solidFill>
                  <a:srgbClr val="C00000"/>
                </a:solidFill>
                <a:effectLst/>
                <a:uLnTx/>
                <a:uFillTx/>
                <a:latin typeface="+mn-lt"/>
                <a:ea typeface="黑体" panose="02010609060101010101" pitchFamily="2" charset="-122"/>
              </a:endParaRPr>
            </a:p>
          </p:txBody>
        </p:sp>
        <p:grpSp>
          <p:nvGrpSpPr>
            <p:cNvPr id="211" name="Group 209"/>
            <p:cNvGrpSpPr/>
            <p:nvPr/>
          </p:nvGrpSpPr>
          <p:grpSpPr bwMode="auto">
            <a:xfrm>
              <a:off x="1698376" y="2597547"/>
              <a:ext cx="503238" cy="684212"/>
              <a:chOff x="431" y="1479"/>
              <a:chExt cx="317" cy="431"/>
            </a:xfrm>
          </p:grpSpPr>
          <p:sp>
            <p:nvSpPr>
              <p:cNvPr id="212" name="Line 210"/>
              <p:cNvSpPr>
                <a:spLocks noChangeShapeType="1"/>
              </p:cNvSpPr>
              <p:nvPr/>
            </p:nvSpPr>
            <p:spPr bwMode="auto">
              <a:xfrm>
                <a:off x="612" y="1479"/>
                <a:ext cx="0" cy="227"/>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pic>
            <p:nvPicPr>
              <p:cNvPr id="213" name="Picture 211"/>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1" y="1570"/>
                <a:ext cx="317"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14" name="Group 212"/>
            <p:cNvGrpSpPr/>
            <p:nvPr/>
          </p:nvGrpSpPr>
          <p:grpSpPr bwMode="auto">
            <a:xfrm>
              <a:off x="2706439" y="2599134"/>
              <a:ext cx="503237" cy="684213"/>
              <a:chOff x="431" y="1479"/>
              <a:chExt cx="317" cy="431"/>
            </a:xfrm>
          </p:grpSpPr>
          <p:sp>
            <p:nvSpPr>
              <p:cNvPr id="215" name="Line 213"/>
              <p:cNvSpPr>
                <a:spLocks noChangeShapeType="1"/>
              </p:cNvSpPr>
              <p:nvPr/>
            </p:nvSpPr>
            <p:spPr bwMode="auto">
              <a:xfrm>
                <a:off x="612" y="1479"/>
                <a:ext cx="0" cy="227"/>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pic>
            <p:nvPicPr>
              <p:cNvPr id="216" name="Picture 214"/>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1" y="1570"/>
                <a:ext cx="317"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17" name="Text Box 215"/>
            <p:cNvSpPr txBox="1">
              <a:spLocks noChangeArrowheads="1"/>
            </p:cNvSpPr>
            <p:nvPr/>
          </p:nvSpPr>
          <p:spPr bwMode="auto">
            <a:xfrm>
              <a:off x="2763589" y="1870472"/>
              <a:ext cx="46198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600" b="1" i="0" u="none" strike="noStrike" kern="0" cap="none" spc="0" normalizeH="0" baseline="0" noProof="0">
                  <a:ln>
                    <a:noFill/>
                  </a:ln>
                  <a:solidFill>
                    <a:srgbClr val="000099"/>
                  </a:solidFill>
                  <a:effectLst/>
                  <a:uLnTx/>
                  <a:uFillTx/>
                  <a:latin typeface="+mn-lt"/>
                  <a:ea typeface="黑体" panose="02010609060101010101" pitchFamily="2" charset="-122"/>
                </a:rPr>
                <a:t> R</a:t>
              </a:r>
              <a:r>
                <a:rPr kumimoji="0" lang="en-US" altLang="zh-CN" sz="1600" b="1" i="0" u="none" strike="noStrike" kern="0" cap="none" spc="0" normalizeH="0" baseline="-25000" noProof="0">
                  <a:ln>
                    <a:noFill/>
                  </a:ln>
                  <a:solidFill>
                    <a:srgbClr val="000099"/>
                  </a:solidFill>
                  <a:effectLst/>
                  <a:uLnTx/>
                  <a:uFillTx/>
                  <a:latin typeface="+mn-lt"/>
                  <a:ea typeface="黑体" panose="02010609060101010101" pitchFamily="2" charset="-122"/>
                </a:rPr>
                <a:t>1</a:t>
              </a:r>
              <a:endParaRPr kumimoji="0" lang="en-US" altLang="zh-CN" sz="1600" b="1" i="0" u="none" strike="noStrike" kern="0" cap="none" spc="0" normalizeH="0" baseline="-25000" noProof="0">
                <a:ln>
                  <a:noFill/>
                </a:ln>
                <a:solidFill>
                  <a:srgbClr val="000099"/>
                </a:solidFill>
                <a:effectLst/>
                <a:uLnTx/>
                <a:uFillTx/>
                <a:latin typeface="+mn-lt"/>
                <a:ea typeface="黑体" panose="02010609060101010101" pitchFamily="2" charset="-122"/>
              </a:endParaRPr>
            </a:p>
          </p:txBody>
        </p:sp>
        <p:sp>
          <p:nvSpPr>
            <p:cNvPr id="218" name="Text Box 216"/>
            <p:cNvSpPr txBox="1">
              <a:spLocks noChangeArrowheads="1"/>
            </p:cNvSpPr>
            <p:nvPr/>
          </p:nvSpPr>
          <p:spPr bwMode="auto">
            <a:xfrm>
              <a:off x="8019801" y="4197747"/>
              <a:ext cx="46198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600" b="1" i="0" u="none" strike="noStrike" kern="0" cap="none" spc="0" normalizeH="0" baseline="0" noProof="0">
                  <a:ln>
                    <a:noFill/>
                  </a:ln>
                  <a:solidFill>
                    <a:srgbClr val="000099"/>
                  </a:solidFill>
                  <a:effectLst/>
                  <a:uLnTx/>
                  <a:uFillTx/>
                  <a:latin typeface="+mn-lt"/>
                  <a:ea typeface="黑体" panose="02010609060101010101" pitchFamily="2" charset="-122"/>
                </a:rPr>
                <a:t> R</a:t>
              </a:r>
              <a:r>
                <a:rPr kumimoji="0" lang="en-US" altLang="zh-CN" sz="1600" b="1" i="0" u="none" strike="noStrike" kern="0" cap="none" spc="0" normalizeH="0" baseline="-25000" noProof="0">
                  <a:ln>
                    <a:noFill/>
                  </a:ln>
                  <a:solidFill>
                    <a:srgbClr val="000099"/>
                  </a:solidFill>
                  <a:effectLst/>
                  <a:uLnTx/>
                  <a:uFillTx/>
                  <a:latin typeface="+mn-lt"/>
                  <a:ea typeface="黑体" panose="02010609060101010101" pitchFamily="2" charset="-122"/>
                </a:rPr>
                <a:t>4</a:t>
              </a:r>
              <a:endParaRPr kumimoji="0" lang="en-US" altLang="zh-CN" sz="1600" b="1" i="0" u="none" strike="noStrike" kern="0" cap="none" spc="0" normalizeH="0" baseline="-25000" noProof="0">
                <a:ln>
                  <a:noFill/>
                </a:ln>
                <a:solidFill>
                  <a:srgbClr val="000099"/>
                </a:solidFill>
                <a:effectLst/>
                <a:uLnTx/>
                <a:uFillTx/>
                <a:latin typeface="+mn-lt"/>
                <a:ea typeface="黑体" panose="02010609060101010101" pitchFamily="2" charset="-122"/>
              </a:endParaRPr>
            </a:p>
          </p:txBody>
        </p:sp>
        <p:sp>
          <p:nvSpPr>
            <p:cNvPr id="219" name="Text Box 217"/>
            <p:cNvSpPr txBox="1">
              <a:spLocks noChangeArrowheads="1"/>
            </p:cNvSpPr>
            <p:nvPr/>
          </p:nvSpPr>
          <p:spPr bwMode="auto">
            <a:xfrm>
              <a:off x="4289176" y="3694509"/>
              <a:ext cx="46198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600" b="1" i="0" u="none" strike="noStrike" kern="0" cap="none" spc="0" normalizeH="0" baseline="0" noProof="0">
                  <a:ln>
                    <a:noFill/>
                  </a:ln>
                  <a:solidFill>
                    <a:srgbClr val="000099"/>
                  </a:solidFill>
                  <a:effectLst/>
                  <a:uLnTx/>
                  <a:uFillTx/>
                  <a:latin typeface="+mn-lt"/>
                  <a:ea typeface="黑体" panose="02010609060101010101" pitchFamily="2" charset="-122"/>
                </a:rPr>
                <a:t> R</a:t>
              </a:r>
              <a:r>
                <a:rPr kumimoji="0" lang="en-US" altLang="zh-CN" sz="1600" b="1" i="0" u="none" strike="noStrike" kern="0" cap="none" spc="0" normalizeH="0" baseline="-25000" noProof="0">
                  <a:ln>
                    <a:noFill/>
                  </a:ln>
                  <a:solidFill>
                    <a:srgbClr val="000099"/>
                  </a:solidFill>
                  <a:effectLst/>
                  <a:uLnTx/>
                  <a:uFillTx/>
                  <a:latin typeface="+mn-lt"/>
                  <a:ea typeface="黑体" panose="02010609060101010101" pitchFamily="2" charset="-122"/>
                </a:rPr>
                <a:t>5</a:t>
              </a:r>
              <a:endParaRPr kumimoji="0" lang="en-US" altLang="zh-CN" sz="1600" b="1" i="0" u="none" strike="noStrike" kern="0" cap="none" spc="0" normalizeH="0" baseline="-25000" noProof="0">
                <a:ln>
                  <a:noFill/>
                </a:ln>
                <a:solidFill>
                  <a:srgbClr val="000099"/>
                </a:solidFill>
                <a:effectLst/>
                <a:uLnTx/>
                <a:uFillTx/>
                <a:latin typeface="+mn-lt"/>
                <a:ea typeface="黑体" panose="02010609060101010101" pitchFamily="2" charset="-122"/>
              </a:endParaRPr>
            </a:p>
          </p:txBody>
        </p:sp>
        <p:sp>
          <p:nvSpPr>
            <p:cNvPr id="220" name="Text Box 218"/>
            <p:cNvSpPr txBox="1">
              <a:spLocks noChangeArrowheads="1"/>
            </p:cNvSpPr>
            <p:nvPr/>
          </p:nvSpPr>
          <p:spPr bwMode="auto">
            <a:xfrm>
              <a:off x="5211514" y="1870472"/>
              <a:ext cx="46198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600" b="1" i="0" u="none" strike="noStrike" kern="0" cap="none" spc="0" normalizeH="0" baseline="0" noProof="0">
                  <a:ln>
                    <a:noFill/>
                  </a:ln>
                  <a:solidFill>
                    <a:srgbClr val="000099"/>
                  </a:solidFill>
                  <a:effectLst/>
                  <a:uLnTx/>
                  <a:uFillTx/>
                  <a:latin typeface="+mn-lt"/>
                  <a:ea typeface="黑体" panose="02010609060101010101" pitchFamily="2" charset="-122"/>
                </a:rPr>
                <a:t> R</a:t>
              </a:r>
              <a:r>
                <a:rPr kumimoji="0" lang="en-US" altLang="zh-CN" sz="1600" b="1" i="0" u="none" strike="noStrike" kern="0" cap="none" spc="0" normalizeH="0" baseline="-25000" noProof="0">
                  <a:ln>
                    <a:noFill/>
                  </a:ln>
                  <a:solidFill>
                    <a:srgbClr val="000099"/>
                  </a:solidFill>
                  <a:effectLst/>
                  <a:uLnTx/>
                  <a:uFillTx/>
                  <a:latin typeface="+mn-lt"/>
                  <a:ea typeface="黑体" panose="02010609060101010101" pitchFamily="2" charset="-122"/>
                </a:rPr>
                <a:t>2</a:t>
              </a:r>
              <a:endParaRPr kumimoji="0" lang="en-US" altLang="zh-CN" sz="1600" b="1" i="0" u="none" strike="noStrike" kern="0" cap="none" spc="0" normalizeH="0" baseline="-25000" noProof="0">
                <a:ln>
                  <a:noFill/>
                </a:ln>
                <a:solidFill>
                  <a:srgbClr val="000099"/>
                </a:solidFill>
                <a:effectLst/>
                <a:uLnTx/>
                <a:uFillTx/>
                <a:latin typeface="+mn-lt"/>
                <a:ea typeface="黑体" panose="02010609060101010101" pitchFamily="2" charset="-122"/>
              </a:endParaRPr>
            </a:p>
          </p:txBody>
        </p:sp>
        <p:sp>
          <p:nvSpPr>
            <p:cNvPr id="221" name="Text Box 219"/>
            <p:cNvSpPr txBox="1">
              <a:spLocks noChangeArrowheads="1"/>
            </p:cNvSpPr>
            <p:nvPr/>
          </p:nvSpPr>
          <p:spPr bwMode="auto">
            <a:xfrm>
              <a:off x="7803901" y="1894284"/>
              <a:ext cx="46198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600" b="1" i="0" u="none" strike="noStrike" kern="0" cap="none" spc="0" normalizeH="0" baseline="0" noProof="0">
                  <a:ln>
                    <a:noFill/>
                  </a:ln>
                  <a:solidFill>
                    <a:srgbClr val="000099"/>
                  </a:solidFill>
                  <a:effectLst/>
                  <a:uLnTx/>
                  <a:uFillTx/>
                  <a:latin typeface="+mn-lt"/>
                  <a:ea typeface="黑体" panose="02010609060101010101" pitchFamily="2" charset="-122"/>
                </a:rPr>
                <a:t> R</a:t>
              </a:r>
              <a:r>
                <a:rPr kumimoji="0" lang="en-US" altLang="zh-CN" sz="1600" b="1" i="0" u="none" strike="noStrike" kern="0" cap="none" spc="0" normalizeH="0" baseline="-25000" noProof="0">
                  <a:ln>
                    <a:noFill/>
                  </a:ln>
                  <a:solidFill>
                    <a:srgbClr val="000099"/>
                  </a:solidFill>
                  <a:effectLst/>
                  <a:uLnTx/>
                  <a:uFillTx/>
                  <a:latin typeface="+mn-lt"/>
                  <a:ea typeface="黑体" panose="02010609060101010101" pitchFamily="2" charset="-122"/>
                </a:rPr>
                <a:t>3</a:t>
              </a:r>
              <a:endParaRPr kumimoji="0" lang="en-US" altLang="zh-CN" sz="1600" b="1" i="0" u="none" strike="noStrike" kern="0" cap="none" spc="0" normalizeH="0" baseline="-25000" noProof="0">
                <a:ln>
                  <a:noFill/>
                </a:ln>
                <a:solidFill>
                  <a:srgbClr val="000099"/>
                </a:solidFill>
                <a:effectLst/>
                <a:uLnTx/>
                <a:uFillTx/>
                <a:latin typeface="+mn-lt"/>
                <a:ea typeface="黑体" panose="02010609060101010101" pitchFamily="2" charset="-122"/>
              </a:endParaRPr>
            </a:p>
          </p:txBody>
        </p:sp>
        <p:sp>
          <p:nvSpPr>
            <p:cNvPr id="222" name="Text Box 220"/>
            <p:cNvSpPr txBox="1">
              <a:spLocks noChangeArrowheads="1"/>
            </p:cNvSpPr>
            <p:nvPr/>
          </p:nvSpPr>
          <p:spPr bwMode="auto">
            <a:xfrm>
              <a:off x="3138239" y="646509"/>
              <a:ext cx="46198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600" b="1" i="0" u="none" strike="noStrike" kern="0" cap="none" spc="0" normalizeH="0" baseline="0" noProof="0">
                  <a:ln>
                    <a:noFill/>
                  </a:ln>
                  <a:solidFill>
                    <a:srgbClr val="000099"/>
                  </a:solidFill>
                  <a:effectLst/>
                  <a:uLnTx/>
                  <a:uFillTx/>
                  <a:latin typeface="+mn-lt"/>
                  <a:ea typeface="黑体" panose="02010609060101010101" pitchFamily="2" charset="-122"/>
                </a:rPr>
                <a:t> R</a:t>
              </a:r>
              <a:r>
                <a:rPr kumimoji="0" lang="en-US" altLang="zh-CN" sz="1600" b="1" i="0" u="none" strike="noStrike" kern="0" cap="none" spc="0" normalizeH="0" baseline="-25000" noProof="0">
                  <a:ln>
                    <a:noFill/>
                  </a:ln>
                  <a:solidFill>
                    <a:srgbClr val="000099"/>
                  </a:solidFill>
                  <a:effectLst/>
                  <a:uLnTx/>
                  <a:uFillTx/>
                  <a:latin typeface="+mn-lt"/>
                  <a:ea typeface="黑体" panose="02010609060101010101" pitchFamily="2" charset="-122"/>
                </a:rPr>
                <a:t>1</a:t>
              </a:r>
              <a:endParaRPr kumimoji="0" lang="en-US" altLang="zh-CN" sz="1600" b="1" i="0" u="none" strike="noStrike" kern="0" cap="none" spc="0" normalizeH="0" baseline="-25000" noProof="0">
                <a:ln>
                  <a:noFill/>
                </a:ln>
                <a:solidFill>
                  <a:srgbClr val="000099"/>
                </a:solidFill>
                <a:effectLst/>
                <a:uLnTx/>
                <a:uFillTx/>
                <a:latin typeface="+mn-lt"/>
                <a:ea typeface="黑体" panose="02010609060101010101" pitchFamily="2" charset="-122"/>
              </a:endParaRPr>
            </a:p>
          </p:txBody>
        </p:sp>
        <p:sp>
          <p:nvSpPr>
            <p:cNvPr id="223" name="Text Box 221"/>
            <p:cNvSpPr txBox="1">
              <a:spLocks noChangeArrowheads="1"/>
            </p:cNvSpPr>
            <p:nvPr/>
          </p:nvSpPr>
          <p:spPr bwMode="auto">
            <a:xfrm>
              <a:off x="5643314" y="670322"/>
              <a:ext cx="46198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600" b="1" i="0" u="none" strike="noStrike" kern="0" cap="none" spc="0" normalizeH="0" baseline="0" noProof="0">
                  <a:ln>
                    <a:noFill/>
                  </a:ln>
                  <a:solidFill>
                    <a:srgbClr val="000099"/>
                  </a:solidFill>
                  <a:effectLst/>
                  <a:uLnTx/>
                  <a:uFillTx/>
                  <a:latin typeface="+mn-lt"/>
                  <a:ea typeface="黑体" panose="02010609060101010101" pitchFamily="2" charset="-122"/>
                </a:rPr>
                <a:t> R</a:t>
              </a:r>
              <a:r>
                <a:rPr kumimoji="0" lang="en-US" altLang="zh-CN" sz="1600" b="1" i="0" u="none" strike="noStrike" kern="0" cap="none" spc="0" normalizeH="0" baseline="-25000" noProof="0">
                  <a:ln>
                    <a:noFill/>
                  </a:ln>
                  <a:solidFill>
                    <a:srgbClr val="000099"/>
                  </a:solidFill>
                  <a:effectLst/>
                  <a:uLnTx/>
                  <a:uFillTx/>
                  <a:latin typeface="+mn-lt"/>
                  <a:ea typeface="黑体" panose="02010609060101010101" pitchFamily="2" charset="-122"/>
                </a:rPr>
                <a:t>2</a:t>
              </a:r>
              <a:endParaRPr kumimoji="0" lang="en-US" altLang="zh-CN" sz="1600" b="1" i="0" u="none" strike="noStrike" kern="0" cap="none" spc="0" normalizeH="0" baseline="-25000" noProof="0">
                <a:ln>
                  <a:noFill/>
                </a:ln>
                <a:solidFill>
                  <a:srgbClr val="000099"/>
                </a:solidFill>
                <a:effectLst/>
                <a:uLnTx/>
                <a:uFillTx/>
                <a:latin typeface="+mn-lt"/>
                <a:ea typeface="黑体" panose="02010609060101010101" pitchFamily="2" charset="-122"/>
              </a:endParaRPr>
            </a:p>
          </p:txBody>
        </p:sp>
        <p:sp>
          <p:nvSpPr>
            <p:cNvPr id="224" name="Text Box 222"/>
            <p:cNvSpPr txBox="1">
              <a:spLocks noChangeArrowheads="1"/>
            </p:cNvSpPr>
            <p:nvPr/>
          </p:nvSpPr>
          <p:spPr bwMode="auto">
            <a:xfrm>
              <a:off x="8092826" y="670322"/>
              <a:ext cx="46198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600" b="1" i="0" u="none" strike="noStrike" kern="0" cap="none" spc="0" normalizeH="0" baseline="0" noProof="0">
                  <a:ln>
                    <a:noFill/>
                  </a:ln>
                  <a:solidFill>
                    <a:srgbClr val="000099"/>
                  </a:solidFill>
                  <a:effectLst/>
                  <a:uLnTx/>
                  <a:uFillTx/>
                  <a:latin typeface="+mn-lt"/>
                  <a:ea typeface="黑体" panose="02010609060101010101" pitchFamily="2" charset="-122"/>
                </a:rPr>
                <a:t> R</a:t>
              </a:r>
              <a:r>
                <a:rPr kumimoji="0" lang="en-US" altLang="zh-CN" sz="1600" b="1" i="0" u="none" strike="noStrike" kern="0" cap="none" spc="0" normalizeH="0" baseline="-25000" noProof="0">
                  <a:ln>
                    <a:noFill/>
                  </a:ln>
                  <a:solidFill>
                    <a:srgbClr val="000099"/>
                  </a:solidFill>
                  <a:effectLst/>
                  <a:uLnTx/>
                  <a:uFillTx/>
                  <a:latin typeface="+mn-lt"/>
                  <a:ea typeface="黑体" panose="02010609060101010101" pitchFamily="2" charset="-122"/>
                </a:rPr>
                <a:t>3</a:t>
              </a:r>
              <a:endParaRPr kumimoji="0" lang="en-US" altLang="zh-CN" sz="1600" b="1" i="0" u="none" strike="noStrike" kern="0" cap="none" spc="0" normalizeH="0" baseline="-25000" noProof="0">
                <a:ln>
                  <a:noFill/>
                </a:ln>
                <a:solidFill>
                  <a:srgbClr val="000099"/>
                </a:solidFill>
                <a:effectLst/>
                <a:uLnTx/>
                <a:uFillTx/>
                <a:latin typeface="+mn-lt"/>
                <a:ea typeface="黑体" panose="02010609060101010101" pitchFamily="2" charset="-122"/>
              </a:endParaRPr>
            </a:p>
          </p:txBody>
        </p:sp>
        <p:sp>
          <p:nvSpPr>
            <p:cNvPr id="225" name="Text Box 223"/>
            <p:cNvSpPr txBox="1">
              <a:spLocks noChangeArrowheads="1"/>
            </p:cNvSpPr>
            <p:nvPr/>
          </p:nvSpPr>
          <p:spPr bwMode="auto">
            <a:xfrm>
              <a:off x="969714" y="213122"/>
              <a:ext cx="40748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600" b="1" i="0" u="none" strike="noStrike" kern="0" cap="none" spc="0" normalizeH="0" baseline="0" noProof="0">
                  <a:ln>
                    <a:noFill/>
                  </a:ln>
                  <a:solidFill>
                    <a:srgbClr val="000099"/>
                  </a:solidFill>
                  <a:effectLst/>
                  <a:uLnTx/>
                  <a:uFillTx/>
                  <a:latin typeface="+mn-lt"/>
                  <a:ea typeface="黑体" panose="02010609060101010101" pitchFamily="2" charset="-122"/>
                </a:rPr>
                <a:t>H</a:t>
              </a:r>
              <a:r>
                <a:rPr kumimoji="0" lang="en-US" altLang="zh-CN" sz="1600" b="1" i="0" u="none" strike="noStrike" kern="0" cap="none" spc="0" normalizeH="0" baseline="-25000" noProof="0">
                  <a:ln>
                    <a:noFill/>
                  </a:ln>
                  <a:solidFill>
                    <a:srgbClr val="000099"/>
                  </a:solidFill>
                  <a:effectLst/>
                  <a:uLnTx/>
                  <a:uFillTx/>
                  <a:latin typeface="+mn-lt"/>
                  <a:ea typeface="黑体" panose="02010609060101010101" pitchFamily="2" charset="-122"/>
                </a:rPr>
                <a:t>1</a:t>
              </a:r>
              <a:endParaRPr kumimoji="0" lang="en-US" altLang="zh-CN" sz="1600" b="1" i="0" u="none" strike="noStrike" kern="0" cap="none" spc="0" normalizeH="0" baseline="-25000" noProof="0">
                <a:ln>
                  <a:noFill/>
                </a:ln>
                <a:solidFill>
                  <a:srgbClr val="000099"/>
                </a:solidFill>
                <a:effectLst/>
                <a:uLnTx/>
                <a:uFillTx/>
                <a:latin typeface="+mn-lt"/>
                <a:ea typeface="黑体" panose="02010609060101010101" pitchFamily="2" charset="-122"/>
              </a:endParaRPr>
            </a:p>
          </p:txBody>
        </p:sp>
        <p:sp>
          <p:nvSpPr>
            <p:cNvPr id="226" name="Text Box 224"/>
            <p:cNvSpPr txBox="1">
              <a:spLocks noChangeArrowheads="1"/>
            </p:cNvSpPr>
            <p:nvPr/>
          </p:nvSpPr>
          <p:spPr bwMode="auto">
            <a:xfrm>
              <a:off x="4649539" y="4197747"/>
              <a:ext cx="46198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600" b="1" i="0" u="none" strike="noStrike" kern="0" cap="none" spc="0" normalizeH="0" baseline="0" noProof="0">
                  <a:ln>
                    <a:noFill/>
                  </a:ln>
                  <a:solidFill>
                    <a:srgbClr val="000099"/>
                  </a:solidFill>
                  <a:effectLst/>
                  <a:uLnTx/>
                  <a:uFillTx/>
                  <a:latin typeface="+mn-lt"/>
                  <a:ea typeface="黑体" panose="02010609060101010101" pitchFamily="2" charset="-122"/>
                </a:rPr>
                <a:t> R</a:t>
              </a:r>
              <a:r>
                <a:rPr kumimoji="0" lang="en-US" altLang="zh-CN" sz="1600" b="1" i="0" u="none" strike="noStrike" kern="0" cap="none" spc="0" normalizeH="0" baseline="-25000" noProof="0">
                  <a:ln>
                    <a:noFill/>
                  </a:ln>
                  <a:solidFill>
                    <a:srgbClr val="000099"/>
                  </a:solidFill>
                  <a:effectLst/>
                  <a:uLnTx/>
                  <a:uFillTx/>
                  <a:latin typeface="+mn-lt"/>
                  <a:ea typeface="黑体" panose="02010609060101010101" pitchFamily="2" charset="-122"/>
                </a:rPr>
                <a:t>5</a:t>
              </a:r>
              <a:endParaRPr kumimoji="0" lang="en-US" altLang="zh-CN" sz="1600" b="1" i="0" u="none" strike="noStrike" kern="0" cap="none" spc="0" normalizeH="0" baseline="-25000" noProof="0">
                <a:ln>
                  <a:noFill/>
                </a:ln>
                <a:solidFill>
                  <a:srgbClr val="000099"/>
                </a:solidFill>
                <a:effectLst/>
                <a:uLnTx/>
                <a:uFillTx/>
                <a:latin typeface="+mn-lt"/>
                <a:ea typeface="黑体" panose="02010609060101010101" pitchFamily="2" charset="-122"/>
              </a:endParaRPr>
            </a:p>
          </p:txBody>
        </p:sp>
        <p:sp>
          <p:nvSpPr>
            <p:cNvPr id="227" name="Text Box 225"/>
            <p:cNvSpPr txBox="1">
              <a:spLocks noChangeArrowheads="1"/>
            </p:cNvSpPr>
            <p:nvPr/>
          </p:nvSpPr>
          <p:spPr bwMode="auto">
            <a:xfrm>
              <a:off x="3354139" y="4894659"/>
              <a:ext cx="46519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600" b="1" i="0" u="none" strike="noStrike" kern="0" cap="none" spc="0" normalizeH="0" baseline="0" noProof="0">
                  <a:ln>
                    <a:noFill/>
                  </a:ln>
                  <a:solidFill>
                    <a:srgbClr val="000099"/>
                  </a:solidFill>
                  <a:effectLst/>
                  <a:uLnTx/>
                  <a:uFillTx/>
                  <a:latin typeface="+mn-lt"/>
                  <a:ea typeface="黑体" panose="02010609060101010101" pitchFamily="2" charset="-122"/>
                </a:rPr>
                <a:t> H</a:t>
              </a:r>
              <a:r>
                <a:rPr kumimoji="0" lang="en-US" altLang="zh-CN" sz="1600" b="1" i="0" u="none" strike="noStrike" kern="0" cap="none" spc="0" normalizeH="0" baseline="-25000" noProof="0">
                  <a:ln>
                    <a:noFill/>
                  </a:ln>
                  <a:solidFill>
                    <a:srgbClr val="000099"/>
                  </a:solidFill>
                  <a:effectLst/>
                  <a:uLnTx/>
                  <a:uFillTx/>
                  <a:latin typeface="+mn-lt"/>
                  <a:ea typeface="黑体" panose="02010609060101010101" pitchFamily="2" charset="-122"/>
                </a:rPr>
                <a:t>2</a:t>
              </a:r>
              <a:endParaRPr kumimoji="0" lang="en-US" altLang="zh-CN" sz="1600" b="1" i="0" u="none" strike="noStrike" kern="0" cap="none" spc="0" normalizeH="0" baseline="-25000" noProof="0">
                <a:ln>
                  <a:noFill/>
                </a:ln>
                <a:solidFill>
                  <a:srgbClr val="000099"/>
                </a:solidFill>
                <a:effectLst/>
                <a:uLnTx/>
                <a:uFillTx/>
                <a:latin typeface="+mn-lt"/>
                <a:ea typeface="黑体" panose="02010609060101010101" pitchFamily="2" charset="-122"/>
              </a:endParaRPr>
            </a:p>
          </p:txBody>
        </p:sp>
        <p:grpSp>
          <p:nvGrpSpPr>
            <p:cNvPr id="228" name="Group 226"/>
            <p:cNvGrpSpPr/>
            <p:nvPr/>
          </p:nvGrpSpPr>
          <p:grpSpPr bwMode="auto">
            <a:xfrm>
              <a:off x="7241926" y="2668984"/>
              <a:ext cx="1439863" cy="863600"/>
              <a:chOff x="385" y="2795"/>
              <a:chExt cx="1769" cy="816"/>
            </a:xfrm>
          </p:grpSpPr>
          <p:sp>
            <p:nvSpPr>
              <p:cNvPr id="229" name="Oval 227"/>
              <p:cNvSpPr>
                <a:spLocks noChangeArrowheads="1"/>
              </p:cNvSpPr>
              <p:nvPr/>
            </p:nvSpPr>
            <p:spPr bwMode="auto">
              <a:xfrm>
                <a:off x="1589" y="3060"/>
                <a:ext cx="554" cy="24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230" name="Oval 228"/>
              <p:cNvSpPr>
                <a:spLocks noChangeArrowheads="1"/>
              </p:cNvSpPr>
              <p:nvPr/>
            </p:nvSpPr>
            <p:spPr bwMode="auto">
              <a:xfrm>
                <a:off x="928" y="3274"/>
                <a:ext cx="884" cy="337"/>
              </a:xfrm>
              <a:prstGeom prst="ellipse">
                <a:avLst/>
              </a:prstGeom>
              <a:solidFill>
                <a:srgbClr val="DDDDDD"/>
              </a:solidFill>
              <a:ln>
                <a:noFill/>
              </a:ln>
              <a:effectLst>
                <a:outerShdw dist="35921" dir="2700000" algn="ctr" rotWithShape="0">
                  <a:srgbClr val="000000"/>
                </a:outerShdw>
              </a:effectLst>
              <a:extLst>
                <a:ext uri="{91240B29-F687-4F45-9708-019B960494DF}">
                  <a14:hiddenLine xmlns:a14="http://schemas.microsoft.com/office/drawing/2010/main" w="9525">
                    <a:solidFill>
                      <a:srgbClr val="C0C0C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231" name="Oval 229"/>
              <p:cNvSpPr>
                <a:spLocks noChangeArrowheads="1"/>
              </p:cNvSpPr>
              <p:nvPr/>
            </p:nvSpPr>
            <p:spPr bwMode="auto">
              <a:xfrm>
                <a:off x="502" y="3204"/>
                <a:ext cx="586" cy="28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232" name="Oval 230"/>
              <p:cNvSpPr>
                <a:spLocks noChangeArrowheads="1"/>
              </p:cNvSpPr>
              <p:nvPr/>
            </p:nvSpPr>
            <p:spPr bwMode="auto">
              <a:xfrm>
                <a:off x="385" y="3084"/>
                <a:ext cx="384" cy="256"/>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233" name="Oval 231"/>
              <p:cNvSpPr>
                <a:spLocks noChangeArrowheads="1"/>
              </p:cNvSpPr>
              <p:nvPr/>
            </p:nvSpPr>
            <p:spPr bwMode="auto">
              <a:xfrm>
                <a:off x="566" y="2883"/>
                <a:ext cx="576" cy="32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234" name="Oval 232"/>
              <p:cNvSpPr>
                <a:spLocks noChangeArrowheads="1"/>
              </p:cNvSpPr>
              <p:nvPr/>
            </p:nvSpPr>
            <p:spPr bwMode="auto">
              <a:xfrm>
                <a:off x="992" y="2795"/>
                <a:ext cx="757" cy="32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235" name="Oval 233"/>
              <p:cNvSpPr>
                <a:spLocks noChangeArrowheads="1"/>
              </p:cNvSpPr>
              <p:nvPr/>
            </p:nvSpPr>
            <p:spPr bwMode="auto">
              <a:xfrm>
                <a:off x="1504" y="2891"/>
                <a:ext cx="554" cy="24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236" name="Oval 234"/>
              <p:cNvSpPr>
                <a:spLocks noChangeArrowheads="1"/>
              </p:cNvSpPr>
              <p:nvPr/>
            </p:nvSpPr>
            <p:spPr bwMode="auto">
              <a:xfrm>
                <a:off x="704" y="2987"/>
                <a:ext cx="1141" cy="41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237" name="Oval 235"/>
              <p:cNvSpPr>
                <a:spLocks noChangeArrowheads="1"/>
              </p:cNvSpPr>
              <p:nvPr/>
            </p:nvSpPr>
            <p:spPr bwMode="auto">
              <a:xfrm rot="1336630">
                <a:off x="1474" y="3067"/>
                <a:ext cx="555" cy="417"/>
              </a:xfrm>
              <a:prstGeom prst="ellipse">
                <a:avLst/>
              </a:prstGeom>
              <a:solidFill>
                <a:srgbClr val="DDDDDD"/>
              </a:solidFill>
              <a:ln>
                <a:noFill/>
              </a:ln>
              <a:effectLst>
                <a:outerShdw dist="40161" dir="4293903" algn="ctr" rotWithShape="0">
                  <a:srgbClr val="000000"/>
                </a:outerShdw>
              </a:effectLst>
              <a:extLst>
                <a:ext uri="{91240B29-F687-4F45-9708-019B960494DF}">
                  <a14:hiddenLine xmlns:a14="http://schemas.microsoft.com/office/drawing/2010/main" w="9525">
                    <a:solidFill>
                      <a:srgbClr val="C0C0C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238" name="Oval 236"/>
              <p:cNvSpPr>
                <a:spLocks noChangeArrowheads="1"/>
              </p:cNvSpPr>
              <p:nvPr/>
            </p:nvSpPr>
            <p:spPr bwMode="auto">
              <a:xfrm>
                <a:off x="1004" y="2811"/>
                <a:ext cx="756" cy="32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239" name="Oval 237"/>
              <p:cNvSpPr>
                <a:spLocks noChangeArrowheads="1"/>
              </p:cNvSpPr>
              <p:nvPr/>
            </p:nvSpPr>
            <p:spPr bwMode="auto">
              <a:xfrm>
                <a:off x="577" y="2899"/>
                <a:ext cx="575" cy="320"/>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240" name="Oval 238"/>
              <p:cNvSpPr>
                <a:spLocks noChangeArrowheads="1"/>
              </p:cNvSpPr>
              <p:nvPr/>
            </p:nvSpPr>
            <p:spPr bwMode="auto">
              <a:xfrm>
                <a:off x="396" y="3100"/>
                <a:ext cx="383" cy="256"/>
              </a:xfrm>
              <a:prstGeom prst="ellipse">
                <a:avLst/>
              </a:prstGeom>
              <a:solidFill>
                <a:srgbClr val="DDDDDD"/>
              </a:solidFill>
              <a:ln>
                <a:noFill/>
              </a:ln>
              <a:effectLst>
                <a:outerShdw dist="63500" dir="3187806" algn="ctr" rotWithShape="0">
                  <a:srgbClr val="000000"/>
                </a:outerShdw>
              </a:effectLst>
              <a:extLst>
                <a:ext uri="{91240B29-F687-4F45-9708-019B960494DF}">
                  <a14:hiddenLine xmlns:a14="http://schemas.microsoft.com/office/drawing/2010/main" w="9525">
                    <a:solidFill>
                      <a:srgbClr val="C0C0C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241" name="Oval 239"/>
              <p:cNvSpPr>
                <a:spLocks noChangeArrowheads="1"/>
              </p:cNvSpPr>
              <p:nvPr/>
            </p:nvSpPr>
            <p:spPr bwMode="auto">
              <a:xfrm>
                <a:off x="1515" y="2908"/>
                <a:ext cx="554" cy="24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242" name="Oval 240"/>
              <p:cNvSpPr>
                <a:spLocks noChangeArrowheads="1"/>
              </p:cNvSpPr>
              <p:nvPr/>
            </p:nvSpPr>
            <p:spPr bwMode="auto">
              <a:xfrm>
                <a:off x="1599" y="3075"/>
                <a:ext cx="555" cy="249"/>
              </a:xfrm>
              <a:prstGeom prst="ellipse">
                <a:avLst/>
              </a:prstGeom>
              <a:solidFill>
                <a:srgbClr val="DDDDDD"/>
              </a:solidFill>
              <a:ln>
                <a:noFill/>
              </a:ln>
              <a:effectLst>
                <a:outerShdw dist="35921" dir="2700000" algn="ctr" rotWithShape="0">
                  <a:srgbClr val="000000"/>
                </a:outerShdw>
              </a:effectLst>
              <a:extLst>
                <a:ext uri="{91240B29-F687-4F45-9708-019B960494DF}">
                  <a14:hiddenLine xmlns:a14="http://schemas.microsoft.com/office/drawing/2010/main" w="9525">
                    <a:solidFill>
                      <a:srgbClr val="C0C0C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243" name="Oval 241"/>
              <p:cNvSpPr>
                <a:spLocks noChangeArrowheads="1"/>
              </p:cNvSpPr>
              <p:nvPr/>
            </p:nvSpPr>
            <p:spPr bwMode="auto">
              <a:xfrm>
                <a:off x="715" y="3003"/>
                <a:ext cx="1141" cy="417"/>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244" name="Oval 242"/>
              <p:cNvSpPr>
                <a:spLocks noChangeArrowheads="1"/>
              </p:cNvSpPr>
              <p:nvPr/>
            </p:nvSpPr>
            <p:spPr bwMode="auto">
              <a:xfrm>
                <a:off x="513" y="3219"/>
                <a:ext cx="586" cy="282"/>
              </a:xfrm>
              <a:prstGeom prst="ellipse">
                <a:avLst/>
              </a:prstGeom>
              <a:solidFill>
                <a:srgbClr val="DDDDDD"/>
              </a:solidFill>
              <a:ln>
                <a:noFill/>
              </a:ln>
              <a:effectLst>
                <a:outerShdw dist="113592" dir="20006097" algn="ctr" rotWithShape="0">
                  <a:srgbClr val="000000"/>
                </a:outerShdw>
              </a:effectLst>
              <a:extLst>
                <a:ext uri="{91240B29-F687-4F45-9708-019B960494DF}">
                  <a14:hiddenLine xmlns:a14="http://schemas.microsoft.com/office/drawing/2010/main" w="9525">
                    <a:solidFill>
                      <a:srgbClr val="C0C0C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245" name="Freeform 243"/>
              <p:cNvSpPr/>
              <p:nvPr/>
            </p:nvSpPr>
            <p:spPr bwMode="auto">
              <a:xfrm>
                <a:off x="567" y="2924"/>
                <a:ext cx="1451" cy="597"/>
              </a:xfrm>
              <a:custGeom>
                <a:avLst/>
                <a:gdLst>
                  <a:gd name="T0" fmla="*/ 0 w 1447"/>
                  <a:gd name="T1" fmla="*/ 488 h 1128"/>
                  <a:gd name="T2" fmla="*/ 80 w 1447"/>
                  <a:gd name="T3" fmla="*/ 392 h 1128"/>
                  <a:gd name="T4" fmla="*/ 56 w 1447"/>
                  <a:gd name="T5" fmla="*/ 384 h 1128"/>
                  <a:gd name="T6" fmla="*/ 24 w 1447"/>
                  <a:gd name="T7" fmla="*/ 400 h 1128"/>
                  <a:gd name="T8" fmla="*/ 40 w 1447"/>
                  <a:gd name="T9" fmla="*/ 376 h 1128"/>
                  <a:gd name="T10" fmla="*/ 64 w 1447"/>
                  <a:gd name="T11" fmla="*/ 352 h 1128"/>
                  <a:gd name="T12" fmla="*/ 96 w 1447"/>
                  <a:gd name="T13" fmla="*/ 304 h 1128"/>
                  <a:gd name="T14" fmla="*/ 104 w 1447"/>
                  <a:gd name="T15" fmla="*/ 280 h 1128"/>
                  <a:gd name="T16" fmla="*/ 152 w 1447"/>
                  <a:gd name="T17" fmla="*/ 208 h 1128"/>
                  <a:gd name="T18" fmla="*/ 168 w 1447"/>
                  <a:gd name="T19" fmla="*/ 184 h 1128"/>
                  <a:gd name="T20" fmla="*/ 200 w 1447"/>
                  <a:gd name="T21" fmla="*/ 176 h 1128"/>
                  <a:gd name="T22" fmla="*/ 288 w 1447"/>
                  <a:gd name="T23" fmla="*/ 112 h 1128"/>
                  <a:gd name="T24" fmla="*/ 328 w 1447"/>
                  <a:gd name="T25" fmla="*/ 80 h 1128"/>
                  <a:gd name="T26" fmla="*/ 352 w 1447"/>
                  <a:gd name="T27" fmla="*/ 56 h 1128"/>
                  <a:gd name="T28" fmla="*/ 424 w 1447"/>
                  <a:gd name="T29" fmla="*/ 40 h 1128"/>
                  <a:gd name="T30" fmla="*/ 504 w 1447"/>
                  <a:gd name="T31" fmla="*/ 0 h 1128"/>
                  <a:gd name="T32" fmla="*/ 808 w 1447"/>
                  <a:gd name="T33" fmla="*/ 40 h 1128"/>
                  <a:gd name="T34" fmla="*/ 1056 w 1447"/>
                  <a:gd name="T35" fmla="*/ 176 h 1128"/>
                  <a:gd name="T36" fmla="*/ 1080 w 1447"/>
                  <a:gd name="T37" fmla="*/ 200 h 1128"/>
                  <a:gd name="T38" fmla="*/ 1104 w 1447"/>
                  <a:gd name="T39" fmla="*/ 216 h 1128"/>
                  <a:gd name="T40" fmla="*/ 1224 w 1447"/>
                  <a:gd name="T41" fmla="*/ 304 h 1128"/>
                  <a:gd name="T42" fmla="*/ 1296 w 1447"/>
                  <a:gd name="T43" fmla="*/ 368 h 1128"/>
                  <a:gd name="T44" fmla="*/ 1344 w 1447"/>
                  <a:gd name="T45" fmla="*/ 440 h 1128"/>
                  <a:gd name="T46" fmla="*/ 1360 w 1447"/>
                  <a:gd name="T47" fmla="*/ 488 h 1128"/>
                  <a:gd name="T48" fmla="*/ 1392 w 1447"/>
                  <a:gd name="T49" fmla="*/ 536 h 1128"/>
                  <a:gd name="T50" fmla="*/ 1416 w 1447"/>
                  <a:gd name="T51" fmla="*/ 608 h 1128"/>
                  <a:gd name="T52" fmla="*/ 1432 w 1447"/>
                  <a:gd name="T53" fmla="*/ 656 h 1128"/>
                  <a:gd name="T54" fmla="*/ 1432 w 1447"/>
                  <a:gd name="T55" fmla="*/ 856 h 1128"/>
                  <a:gd name="T56" fmla="*/ 1416 w 1447"/>
                  <a:gd name="T57" fmla="*/ 904 h 1128"/>
                  <a:gd name="T58" fmla="*/ 1368 w 1447"/>
                  <a:gd name="T59" fmla="*/ 920 h 1128"/>
                  <a:gd name="T60" fmla="*/ 1352 w 1447"/>
                  <a:gd name="T61" fmla="*/ 944 h 1128"/>
                  <a:gd name="T62" fmla="*/ 1304 w 1447"/>
                  <a:gd name="T63" fmla="*/ 976 h 1128"/>
                  <a:gd name="T64" fmla="*/ 1216 w 1447"/>
                  <a:gd name="T65" fmla="*/ 1040 h 1128"/>
                  <a:gd name="T66" fmla="*/ 1168 w 1447"/>
                  <a:gd name="T67" fmla="*/ 1072 h 1128"/>
                  <a:gd name="T68" fmla="*/ 1112 w 1447"/>
                  <a:gd name="T69" fmla="*/ 1128 h 1128"/>
                  <a:gd name="T70" fmla="*/ 440 w 1447"/>
                  <a:gd name="T71" fmla="*/ 1096 h 1128"/>
                  <a:gd name="T72" fmla="*/ 360 w 1447"/>
                  <a:gd name="T73" fmla="*/ 1072 h 1128"/>
                  <a:gd name="T74" fmla="*/ 304 w 1447"/>
                  <a:gd name="T75" fmla="*/ 976 h 1128"/>
                  <a:gd name="T76" fmla="*/ 240 w 1447"/>
                  <a:gd name="T77" fmla="*/ 880 h 1128"/>
                  <a:gd name="T78" fmla="*/ 200 w 1447"/>
                  <a:gd name="T79" fmla="*/ 800 h 1128"/>
                  <a:gd name="T80" fmla="*/ 120 w 1447"/>
                  <a:gd name="T81" fmla="*/ 704 h 1128"/>
                  <a:gd name="T82" fmla="*/ 56 w 1447"/>
                  <a:gd name="T83" fmla="*/ 624 h 1128"/>
                  <a:gd name="T84" fmla="*/ 16 w 1447"/>
                  <a:gd name="T85" fmla="*/ 544 h 1128"/>
                  <a:gd name="T86" fmla="*/ 8 w 1447"/>
                  <a:gd name="T87" fmla="*/ 512 h 1128"/>
                  <a:gd name="T88" fmla="*/ 0 w 1447"/>
                  <a:gd name="T89" fmla="*/ 488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7" h="1128">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solidFill>
                <a:srgbClr val="DDDDDD"/>
              </a:solidFill>
              <a:ln>
                <a:noFill/>
              </a:ln>
              <a:effectLst/>
              <a:extLst>
                <a:ext uri="{91240B29-F687-4F45-9708-019B960494DF}">
                  <a14:hiddenLine xmlns:a14="http://schemas.microsoft.com/office/drawing/2010/main" w="12700">
                    <a:solidFill>
                      <a:schemeClr val="tx1"/>
                    </a:solidFill>
                    <a:prstDash val="solid"/>
                    <a:round/>
                  </a14:hiddenLine>
                </a:ext>
                <a:ext uri="{AF507438-7753-43E0-B8FC-AC1667EBCBE1}">
                  <a14:hiddenEffects xmlns:a14="http://schemas.microsoft.com/office/drawing/2010/main">
                    <a:effectLst>
                      <a:outerShdw dist="52363" dir="4557825"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grpSp>
        <p:sp>
          <p:nvSpPr>
            <p:cNvPr id="246" name="Text Box 244"/>
            <p:cNvSpPr txBox="1">
              <a:spLocks noChangeArrowheads="1"/>
            </p:cNvSpPr>
            <p:nvPr/>
          </p:nvSpPr>
          <p:spPr bwMode="auto">
            <a:xfrm>
              <a:off x="7673726" y="3670697"/>
              <a:ext cx="46198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600" b="1" i="0" u="none" strike="noStrike" kern="0" cap="none" spc="0" normalizeH="0" baseline="0" noProof="0">
                  <a:ln>
                    <a:noFill/>
                  </a:ln>
                  <a:solidFill>
                    <a:srgbClr val="000099"/>
                  </a:solidFill>
                  <a:effectLst/>
                  <a:uLnTx/>
                  <a:uFillTx/>
                  <a:latin typeface="+mn-lt"/>
                  <a:ea typeface="黑体" panose="02010609060101010101" pitchFamily="2" charset="-122"/>
                </a:rPr>
                <a:t> R</a:t>
              </a:r>
              <a:r>
                <a:rPr kumimoji="0" lang="en-US" altLang="zh-CN" sz="1600" b="1" i="0" u="none" strike="noStrike" kern="0" cap="none" spc="0" normalizeH="0" baseline="-25000" noProof="0">
                  <a:ln>
                    <a:noFill/>
                  </a:ln>
                  <a:solidFill>
                    <a:srgbClr val="000099"/>
                  </a:solidFill>
                  <a:effectLst/>
                  <a:uLnTx/>
                  <a:uFillTx/>
                  <a:latin typeface="+mn-lt"/>
                  <a:ea typeface="黑体" panose="02010609060101010101" pitchFamily="2" charset="-122"/>
                </a:rPr>
                <a:t>4</a:t>
              </a:r>
              <a:endParaRPr kumimoji="0" lang="en-US" altLang="zh-CN" sz="1600" b="1" i="0" u="none" strike="noStrike" kern="0" cap="none" spc="0" normalizeH="0" baseline="-25000" noProof="0">
                <a:ln>
                  <a:noFill/>
                </a:ln>
                <a:solidFill>
                  <a:srgbClr val="000099"/>
                </a:solidFill>
                <a:effectLst/>
                <a:uLnTx/>
                <a:uFillTx/>
                <a:latin typeface="+mn-lt"/>
                <a:ea typeface="黑体" panose="02010609060101010101" pitchFamily="2" charset="-122"/>
              </a:endParaRPr>
            </a:p>
          </p:txBody>
        </p:sp>
        <p:sp>
          <p:nvSpPr>
            <p:cNvPr id="247" name="AutoShape 245"/>
            <p:cNvSpPr>
              <a:spLocks noChangeArrowheads="1"/>
            </p:cNvSpPr>
            <p:nvPr/>
          </p:nvSpPr>
          <p:spPr bwMode="auto">
            <a:xfrm>
              <a:off x="3931989" y="2237184"/>
              <a:ext cx="1366837" cy="381000"/>
            </a:xfrm>
            <a:prstGeom prst="rightArrow">
              <a:avLst>
                <a:gd name="adj1" fmla="val 59778"/>
                <a:gd name="adj2" fmla="val 96979"/>
              </a:avLst>
            </a:prstGeom>
            <a:solidFill>
              <a:srgbClr val="FFFF99"/>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a:ln>
                    <a:noFill/>
                  </a:ln>
                  <a:solidFill>
                    <a:srgbClr val="000099"/>
                  </a:solidFill>
                  <a:effectLst/>
                  <a:uLnTx/>
                  <a:uFillTx/>
                  <a:latin typeface="+mn-lt"/>
                  <a:ea typeface="黑体" panose="02010609060101010101" pitchFamily="2" charset="-122"/>
                </a:rPr>
                <a:t>间接交付</a:t>
              </a:r>
              <a:endParaRPr kumimoji="0" lang="zh-CN" altLang="en-US" sz="16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248" name="AutoShape 246"/>
            <p:cNvSpPr>
              <a:spLocks noChangeArrowheads="1"/>
            </p:cNvSpPr>
            <p:nvPr/>
          </p:nvSpPr>
          <p:spPr bwMode="auto">
            <a:xfrm>
              <a:off x="6233864" y="2281634"/>
              <a:ext cx="1584325" cy="387350"/>
            </a:xfrm>
            <a:prstGeom prst="rightArrow">
              <a:avLst>
                <a:gd name="adj1" fmla="val 59778"/>
                <a:gd name="adj2" fmla="val 110567"/>
              </a:avLst>
            </a:prstGeom>
            <a:solidFill>
              <a:srgbClr val="FFFF99"/>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a:ln>
                    <a:noFill/>
                  </a:ln>
                  <a:solidFill>
                    <a:srgbClr val="000099"/>
                  </a:solidFill>
                  <a:effectLst/>
                  <a:uLnTx/>
                  <a:uFillTx/>
                  <a:latin typeface="+mn-lt"/>
                  <a:ea typeface="黑体" panose="02010609060101010101" pitchFamily="2" charset="-122"/>
                </a:rPr>
                <a:t>间接交付</a:t>
              </a:r>
              <a:endParaRPr kumimoji="0" lang="zh-CN" altLang="en-US" sz="16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249" name="AutoShape 247"/>
            <p:cNvSpPr>
              <a:spLocks noChangeArrowheads="1"/>
            </p:cNvSpPr>
            <p:nvPr/>
          </p:nvSpPr>
          <p:spPr bwMode="auto">
            <a:xfrm>
              <a:off x="1480889" y="2019697"/>
              <a:ext cx="1227137" cy="360362"/>
            </a:xfrm>
            <a:prstGeom prst="rightArrow">
              <a:avLst>
                <a:gd name="adj1" fmla="val 59778"/>
                <a:gd name="adj2" fmla="val 92053"/>
              </a:avLst>
            </a:prstGeom>
            <a:solidFill>
              <a:srgbClr val="FFFF99"/>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a:ln>
                    <a:noFill/>
                  </a:ln>
                  <a:solidFill>
                    <a:srgbClr val="000099"/>
                  </a:solidFill>
                  <a:effectLst/>
                  <a:uLnTx/>
                  <a:uFillTx/>
                  <a:latin typeface="+mn-lt"/>
                  <a:ea typeface="黑体" panose="02010609060101010101" pitchFamily="2" charset="-122"/>
                </a:rPr>
                <a:t>间接交付</a:t>
              </a:r>
              <a:endParaRPr kumimoji="0" lang="zh-CN" altLang="en-US" sz="16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250" name="AutoShape 248"/>
            <p:cNvSpPr>
              <a:spLocks noChangeArrowheads="1"/>
            </p:cNvSpPr>
            <p:nvPr/>
          </p:nvSpPr>
          <p:spPr bwMode="auto">
            <a:xfrm rot="6744589" flipV="1">
              <a:off x="7817395" y="2812653"/>
              <a:ext cx="1368425" cy="360363"/>
            </a:xfrm>
            <a:prstGeom prst="rightArrow">
              <a:avLst>
                <a:gd name="adj1" fmla="val 59778"/>
                <a:gd name="adj2" fmla="val 102652"/>
              </a:avLst>
            </a:prstGeom>
            <a:solidFill>
              <a:srgbClr val="FFFF99"/>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a:ln>
                    <a:noFill/>
                  </a:ln>
                  <a:solidFill>
                    <a:srgbClr val="000099"/>
                  </a:solidFill>
                  <a:effectLst/>
                  <a:uLnTx/>
                  <a:uFillTx/>
                  <a:latin typeface="+mn-lt"/>
                  <a:ea typeface="黑体" panose="02010609060101010101" pitchFamily="2" charset="-122"/>
                </a:rPr>
                <a:t>间接交付</a:t>
              </a:r>
              <a:endParaRPr kumimoji="0" lang="zh-CN" altLang="en-US" sz="16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251" name="AutoShape 249"/>
            <p:cNvSpPr>
              <a:spLocks noChangeArrowheads="1"/>
            </p:cNvSpPr>
            <p:nvPr/>
          </p:nvSpPr>
          <p:spPr bwMode="auto">
            <a:xfrm flipH="1">
              <a:off x="5514726" y="3892947"/>
              <a:ext cx="2016125" cy="358775"/>
            </a:xfrm>
            <a:prstGeom prst="rightArrow">
              <a:avLst>
                <a:gd name="adj1" fmla="val 59778"/>
                <a:gd name="adj2" fmla="val 151908"/>
              </a:avLst>
            </a:prstGeom>
            <a:solidFill>
              <a:srgbClr val="FFFF99"/>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a:ln>
                    <a:noFill/>
                  </a:ln>
                  <a:solidFill>
                    <a:srgbClr val="000099"/>
                  </a:solidFill>
                  <a:effectLst/>
                  <a:uLnTx/>
                  <a:uFillTx/>
                  <a:latin typeface="+mn-lt"/>
                  <a:ea typeface="黑体" panose="02010609060101010101" pitchFamily="2" charset="-122"/>
                </a:rPr>
                <a:t>间接交付</a:t>
              </a:r>
              <a:endParaRPr kumimoji="0" lang="zh-CN" altLang="en-US" sz="16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252" name="AutoShape 250"/>
            <p:cNvSpPr>
              <a:spLocks noChangeArrowheads="1"/>
            </p:cNvSpPr>
            <p:nvPr/>
          </p:nvSpPr>
          <p:spPr bwMode="auto">
            <a:xfrm rot="20314671" flipH="1">
              <a:off x="2922339" y="4396184"/>
              <a:ext cx="1511300" cy="358775"/>
            </a:xfrm>
            <a:prstGeom prst="rightArrow">
              <a:avLst>
                <a:gd name="adj1" fmla="val 59778"/>
                <a:gd name="adj2" fmla="val 113871"/>
              </a:avLst>
            </a:prstGeom>
            <a:solidFill>
              <a:srgbClr val="FFCCCC"/>
            </a:solidFill>
            <a:ln w="38100" cmpd="dbl">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a:ln>
                    <a:noFill/>
                  </a:ln>
                  <a:solidFill>
                    <a:srgbClr val="000099"/>
                  </a:solidFill>
                  <a:effectLst/>
                  <a:uLnTx/>
                  <a:uFillTx/>
                  <a:latin typeface="+mn-lt"/>
                  <a:ea typeface="黑体" panose="02010609060101010101" pitchFamily="2" charset="-122"/>
                </a:rPr>
                <a:t>直接交付</a:t>
              </a:r>
              <a:endParaRPr kumimoji="0" lang="zh-CN" altLang="en-US" sz="16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grpSp>
          <p:nvGrpSpPr>
            <p:cNvPr id="253" name="Group 251"/>
            <p:cNvGrpSpPr/>
            <p:nvPr/>
          </p:nvGrpSpPr>
          <p:grpSpPr bwMode="auto">
            <a:xfrm>
              <a:off x="2954089" y="989410"/>
              <a:ext cx="760412" cy="830263"/>
              <a:chOff x="1721" y="558"/>
              <a:chExt cx="479" cy="523"/>
            </a:xfrm>
          </p:grpSpPr>
          <p:sp>
            <p:nvSpPr>
              <p:cNvPr id="254" name="Rectangle 252"/>
              <p:cNvSpPr>
                <a:spLocks noChangeArrowheads="1"/>
              </p:cNvSpPr>
              <p:nvPr/>
            </p:nvSpPr>
            <p:spPr bwMode="auto">
              <a:xfrm>
                <a:off x="1728" y="586"/>
                <a:ext cx="467" cy="174"/>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255" name="Rectangle 253"/>
              <p:cNvSpPr>
                <a:spLocks noChangeArrowheads="1"/>
              </p:cNvSpPr>
              <p:nvPr/>
            </p:nvSpPr>
            <p:spPr bwMode="auto">
              <a:xfrm>
                <a:off x="1721" y="585"/>
                <a:ext cx="479" cy="469"/>
              </a:xfrm>
              <a:prstGeom prst="rect">
                <a:avLst/>
              </a:prstGeom>
              <a:noFill/>
              <a:ln w="9525">
                <a:solidFill>
                  <a:srgbClr val="000000"/>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256" name="Line 254"/>
              <p:cNvSpPr>
                <a:spLocks noChangeShapeType="1"/>
              </p:cNvSpPr>
              <p:nvPr/>
            </p:nvSpPr>
            <p:spPr bwMode="auto">
              <a:xfrm>
                <a:off x="1721" y="754"/>
                <a:ext cx="479"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257" name="Line 255"/>
              <p:cNvSpPr>
                <a:spLocks noChangeShapeType="1"/>
              </p:cNvSpPr>
              <p:nvPr/>
            </p:nvSpPr>
            <p:spPr bwMode="auto">
              <a:xfrm>
                <a:off x="1721" y="906"/>
                <a:ext cx="479"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258" name="Line 256"/>
              <p:cNvSpPr>
                <a:spLocks noChangeShapeType="1"/>
              </p:cNvSpPr>
              <p:nvPr/>
            </p:nvSpPr>
            <p:spPr bwMode="auto">
              <a:xfrm>
                <a:off x="1961" y="748"/>
                <a:ext cx="1" cy="302"/>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259" name="Text Box 257"/>
              <p:cNvSpPr txBox="1">
                <a:spLocks noChangeArrowheads="1"/>
              </p:cNvSpPr>
              <p:nvPr/>
            </p:nvSpPr>
            <p:spPr bwMode="auto">
              <a:xfrm>
                <a:off x="1735" y="558"/>
                <a:ext cx="441"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600" b="1" i="0" u="none" strike="noStrike" kern="0" cap="none" spc="0" normalizeH="0" baseline="0" noProof="0">
                    <a:ln>
                      <a:noFill/>
                    </a:ln>
                    <a:solidFill>
                      <a:srgbClr val="000099"/>
                    </a:solidFill>
                    <a:effectLst/>
                    <a:uLnTx/>
                    <a:uFillTx/>
                    <a:latin typeface="+mn-lt"/>
                    <a:ea typeface="黑体" panose="02010609060101010101" pitchFamily="2" charset="-122"/>
                  </a:rPr>
                  <a:t>3</a:t>
                </a:r>
                <a:endParaRPr kumimoji="0" lang="en-US" altLang="zh-CN" sz="1600" b="1" i="0" u="none" strike="noStrike" kern="0" cap="none" spc="0" normalizeH="0" baseline="0" noProof="0">
                  <a:ln>
                    <a:noFill/>
                  </a:ln>
                  <a:solidFill>
                    <a:srgbClr val="000099"/>
                  </a:solidFill>
                  <a:effectLst/>
                  <a:uLnTx/>
                  <a:uFillTx/>
                  <a:latin typeface="+mn-lt"/>
                  <a:ea typeface="黑体" panose="0201060906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600" b="1" i="0" u="none" strike="noStrike" kern="0" cap="none" spc="0" normalizeH="0" baseline="0" noProof="0">
                    <a:ln>
                      <a:noFill/>
                    </a:ln>
                    <a:solidFill>
                      <a:srgbClr val="000099"/>
                    </a:solidFill>
                    <a:effectLst/>
                    <a:uLnTx/>
                    <a:uFillTx/>
                    <a:latin typeface="+mn-lt"/>
                    <a:ea typeface="黑体" panose="02010609060101010101" pitchFamily="2" charset="-122"/>
                  </a:rPr>
                  <a:t>2     2</a:t>
                </a:r>
                <a:endParaRPr kumimoji="0" lang="en-US" altLang="zh-CN" sz="1600" b="1" i="0" u="none" strike="noStrike" kern="0" cap="none" spc="0" normalizeH="0" baseline="0" noProof="0">
                  <a:ln>
                    <a:noFill/>
                  </a:ln>
                  <a:solidFill>
                    <a:srgbClr val="000099"/>
                  </a:solidFill>
                  <a:effectLst/>
                  <a:uLnTx/>
                  <a:uFillTx/>
                  <a:latin typeface="+mn-lt"/>
                  <a:ea typeface="黑体" panose="0201060906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600" b="1" i="0" u="none" strike="noStrike" kern="0" cap="none" spc="0" normalizeH="0" baseline="0" noProof="0">
                    <a:ln>
                      <a:noFill/>
                    </a:ln>
                    <a:solidFill>
                      <a:srgbClr val="000099"/>
                    </a:solidFill>
                    <a:effectLst/>
                    <a:uLnTx/>
                    <a:uFillTx/>
                    <a:latin typeface="+mn-lt"/>
                    <a:ea typeface="黑体" panose="02010609060101010101" pitchFamily="2" charset="-122"/>
                  </a:rPr>
                  <a:t>1     1</a:t>
                </a:r>
                <a:endParaRPr kumimoji="0" lang="en-US" altLang="zh-CN" sz="16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grpSp>
        <p:grpSp>
          <p:nvGrpSpPr>
            <p:cNvPr id="260" name="Group 258"/>
            <p:cNvGrpSpPr/>
            <p:nvPr/>
          </p:nvGrpSpPr>
          <p:grpSpPr bwMode="auto">
            <a:xfrm>
              <a:off x="5473451" y="989410"/>
              <a:ext cx="760413" cy="830263"/>
              <a:chOff x="1721" y="558"/>
              <a:chExt cx="479" cy="523"/>
            </a:xfrm>
          </p:grpSpPr>
          <p:sp>
            <p:nvSpPr>
              <p:cNvPr id="261" name="Rectangle 259"/>
              <p:cNvSpPr>
                <a:spLocks noChangeArrowheads="1"/>
              </p:cNvSpPr>
              <p:nvPr/>
            </p:nvSpPr>
            <p:spPr bwMode="auto">
              <a:xfrm>
                <a:off x="1728" y="586"/>
                <a:ext cx="467" cy="174"/>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262" name="Rectangle 260"/>
              <p:cNvSpPr>
                <a:spLocks noChangeArrowheads="1"/>
              </p:cNvSpPr>
              <p:nvPr/>
            </p:nvSpPr>
            <p:spPr bwMode="auto">
              <a:xfrm>
                <a:off x="1721" y="585"/>
                <a:ext cx="479" cy="469"/>
              </a:xfrm>
              <a:prstGeom prst="rect">
                <a:avLst/>
              </a:prstGeom>
              <a:noFill/>
              <a:ln w="9525">
                <a:solidFill>
                  <a:srgbClr val="000000"/>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263" name="Line 261"/>
              <p:cNvSpPr>
                <a:spLocks noChangeShapeType="1"/>
              </p:cNvSpPr>
              <p:nvPr/>
            </p:nvSpPr>
            <p:spPr bwMode="auto">
              <a:xfrm>
                <a:off x="1721" y="754"/>
                <a:ext cx="479"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264" name="Line 262"/>
              <p:cNvSpPr>
                <a:spLocks noChangeShapeType="1"/>
              </p:cNvSpPr>
              <p:nvPr/>
            </p:nvSpPr>
            <p:spPr bwMode="auto">
              <a:xfrm>
                <a:off x="1721" y="906"/>
                <a:ext cx="479"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265" name="Line 263"/>
              <p:cNvSpPr>
                <a:spLocks noChangeShapeType="1"/>
              </p:cNvSpPr>
              <p:nvPr/>
            </p:nvSpPr>
            <p:spPr bwMode="auto">
              <a:xfrm>
                <a:off x="1961" y="748"/>
                <a:ext cx="1" cy="302"/>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266" name="Text Box 264"/>
              <p:cNvSpPr txBox="1">
                <a:spLocks noChangeArrowheads="1"/>
              </p:cNvSpPr>
              <p:nvPr/>
            </p:nvSpPr>
            <p:spPr bwMode="auto">
              <a:xfrm>
                <a:off x="1735" y="558"/>
                <a:ext cx="441"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600" b="1" i="0" u="none" strike="noStrike" kern="0" cap="none" spc="0" normalizeH="0" baseline="0" noProof="0">
                    <a:ln>
                      <a:noFill/>
                    </a:ln>
                    <a:solidFill>
                      <a:srgbClr val="000099"/>
                    </a:solidFill>
                    <a:effectLst/>
                    <a:uLnTx/>
                    <a:uFillTx/>
                    <a:latin typeface="+mn-lt"/>
                    <a:ea typeface="黑体" panose="02010609060101010101" pitchFamily="2" charset="-122"/>
                  </a:rPr>
                  <a:t>3</a:t>
                </a:r>
                <a:endParaRPr kumimoji="0" lang="en-US" altLang="zh-CN" sz="1600" b="1" i="0" u="none" strike="noStrike" kern="0" cap="none" spc="0" normalizeH="0" baseline="0" noProof="0">
                  <a:ln>
                    <a:noFill/>
                  </a:ln>
                  <a:solidFill>
                    <a:srgbClr val="000099"/>
                  </a:solidFill>
                  <a:effectLst/>
                  <a:uLnTx/>
                  <a:uFillTx/>
                  <a:latin typeface="+mn-lt"/>
                  <a:ea typeface="黑体" panose="0201060906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600" b="1" i="0" u="none" strike="noStrike" kern="0" cap="none" spc="0" normalizeH="0" baseline="0" noProof="0">
                    <a:ln>
                      <a:noFill/>
                    </a:ln>
                    <a:solidFill>
                      <a:srgbClr val="000099"/>
                    </a:solidFill>
                    <a:effectLst/>
                    <a:uLnTx/>
                    <a:uFillTx/>
                    <a:latin typeface="+mn-lt"/>
                    <a:ea typeface="黑体" panose="02010609060101010101" pitchFamily="2" charset="-122"/>
                  </a:rPr>
                  <a:t>2     2</a:t>
                </a:r>
                <a:endParaRPr kumimoji="0" lang="en-US" altLang="zh-CN" sz="1600" b="1" i="0" u="none" strike="noStrike" kern="0" cap="none" spc="0" normalizeH="0" baseline="0" noProof="0">
                  <a:ln>
                    <a:noFill/>
                  </a:ln>
                  <a:solidFill>
                    <a:srgbClr val="000099"/>
                  </a:solidFill>
                  <a:effectLst/>
                  <a:uLnTx/>
                  <a:uFillTx/>
                  <a:latin typeface="+mn-lt"/>
                  <a:ea typeface="黑体" panose="0201060906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600" b="1" i="0" u="none" strike="noStrike" kern="0" cap="none" spc="0" normalizeH="0" baseline="0" noProof="0">
                    <a:ln>
                      <a:noFill/>
                    </a:ln>
                    <a:solidFill>
                      <a:srgbClr val="000099"/>
                    </a:solidFill>
                    <a:effectLst/>
                    <a:uLnTx/>
                    <a:uFillTx/>
                    <a:latin typeface="+mn-lt"/>
                    <a:ea typeface="黑体" panose="02010609060101010101" pitchFamily="2" charset="-122"/>
                  </a:rPr>
                  <a:t>1     1</a:t>
                </a:r>
                <a:endParaRPr kumimoji="0" lang="en-US" altLang="zh-CN" sz="16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grpSp>
        <p:grpSp>
          <p:nvGrpSpPr>
            <p:cNvPr id="267" name="Group 265"/>
            <p:cNvGrpSpPr/>
            <p:nvPr/>
          </p:nvGrpSpPr>
          <p:grpSpPr bwMode="auto">
            <a:xfrm>
              <a:off x="8034089" y="989410"/>
              <a:ext cx="760412" cy="830263"/>
              <a:chOff x="1721" y="558"/>
              <a:chExt cx="479" cy="523"/>
            </a:xfrm>
          </p:grpSpPr>
          <p:sp>
            <p:nvSpPr>
              <p:cNvPr id="268" name="Rectangle 266"/>
              <p:cNvSpPr>
                <a:spLocks noChangeArrowheads="1"/>
              </p:cNvSpPr>
              <p:nvPr/>
            </p:nvSpPr>
            <p:spPr bwMode="auto">
              <a:xfrm>
                <a:off x="1728" y="586"/>
                <a:ext cx="467" cy="174"/>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269" name="Rectangle 267"/>
              <p:cNvSpPr>
                <a:spLocks noChangeArrowheads="1"/>
              </p:cNvSpPr>
              <p:nvPr/>
            </p:nvSpPr>
            <p:spPr bwMode="auto">
              <a:xfrm>
                <a:off x="1721" y="585"/>
                <a:ext cx="479" cy="469"/>
              </a:xfrm>
              <a:prstGeom prst="rect">
                <a:avLst/>
              </a:prstGeom>
              <a:noFill/>
              <a:ln w="9525">
                <a:solidFill>
                  <a:srgbClr val="000000"/>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270" name="Line 268"/>
              <p:cNvSpPr>
                <a:spLocks noChangeShapeType="1"/>
              </p:cNvSpPr>
              <p:nvPr/>
            </p:nvSpPr>
            <p:spPr bwMode="auto">
              <a:xfrm>
                <a:off x="1721" y="754"/>
                <a:ext cx="479"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271" name="Line 269"/>
              <p:cNvSpPr>
                <a:spLocks noChangeShapeType="1"/>
              </p:cNvSpPr>
              <p:nvPr/>
            </p:nvSpPr>
            <p:spPr bwMode="auto">
              <a:xfrm>
                <a:off x="1721" y="906"/>
                <a:ext cx="479"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272" name="Line 270"/>
              <p:cNvSpPr>
                <a:spLocks noChangeShapeType="1"/>
              </p:cNvSpPr>
              <p:nvPr/>
            </p:nvSpPr>
            <p:spPr bwMode="auto">
              <a:xfrm>
                <a:off x="1961" y="748"/>
                <a:ext cx="1" cy="302"/>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273" name="Text Box 271"/>
              <p:cNvSpPr txBox="1">
                <a:spLocks noChangeArrowheads="1"/>
              </p:cNvSpPr>
              <p:nvPr/>
            </p:nvSpPr>
            <p:spPr bwMode="auto">
              <a:xfrm>
                <a:off x="1735" y="558"/>
                <a:ext cx="441"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600" b="1" i="0" u="none" strike="noStrike" kern="0" cap="none" spc="0" normalizeH="0" baseline="0" noProof="0">
                    <a:ln>
                      <a:noFill/>
                    </a:ln>
                    <a:solidFill>
                      <a:srgbClr val="000099"/>
                    </a:solidFill>
                    <a:effectLst/>
                    <a:uLnTx/>
                    <a:uFillTx/>
                    <a:latin typeface="+mn-lt"/>
                    <a:ea typeface="黑体" panose="02010609060101010101" pitchFamily="2" charset="-122"/>
                  </a:rPr>
                  <a:t>3</a:t>
                </a:r>
                <a:endParaRPr kumimoji="0" lang="en-US" altLang="zh-CN" sz="1600" b="1" i="0" u="none" strike="noStrike" kern="0" cap="none" spc="0" normalizeH="0" baseline="0" noProof="0">
                  <a:ln>
                    <a:noFill/>
                  </a:ln>
                  <a:solidFill>
                    <a:srgbClr val="000099"/>
                  </a:solidFill>
                  <a:effectLst/>
                  <a:uLnTx/>
                  <a:uFillTx/>
                  <a:latin typeface="+mn-lt"/>
                  <a:ea typeface="黑体" panose="0201060906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600" b="1" i="0" u="none" strike="noStrike" kern="0" cap="none" spc="0" normalizeH="0" baseline="0" noProof="0">
                    <a:ln>
                      <a:noFill/>
                    </a:ln>
                    <a:solidFill>
                      <a:srgbClr val="000099"/>
                    </a:solidFill>
                    <a:effectLst/>
                    <a:uLnTx/>
                    <a:uFillTx/>
                    <a:latin typeface="+mn-lt"/>
                    <a:ea typeface="黑体" panose="02010609060101010101" pitchFamily="2" charset="-122"/>
                  </a:rPr>
                  <a:t>2     2</a:t>
                </a:r>
                <a:endParaRPr kumimoji="0" lang="en-US" altLang="zh-CN" sz="1600" b="1" i="0" u="none" strike="noStrike" kern="0" cap="none" spc="0" normalizeH="0" baseline="0" noProof="0">
                  <a:ln>
                    <a:noFill/>
                  </a:ln>
                  <a:solidFill>
                    <a:srgbClr val="000099"/>
                  </a:solidFill>
                  <a:effectLst/>
                  <a:uLnTx/>
                  <a:uFillTx/>
                  <a:latin typeface="+mn-lt"/>
                  <a:ea typeface="黑体" panose="0201060906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600" b="1" i="0" u="none" strike="noStrike" kern="0" cap="none" spc="0" normalizeH="0" baseline="0" noProof="0">
                    <a:ln>
                      <a:noFill/>
                    </a:ln>
                    <a:solidFill>
                      <a:srgbClr val="000099"/>
                    </a:solidFill>
                    <a:effectLst/>
                    <a:uLnTx/>
                    <a:uFillTx/>
                    <a:latin typeface="+mn-lt"/>
                    <a:ea typeface="黑体" panose="02010609060101010101" pitchFamily="2" charset="-122"/>
                  </a:rPr>
                  <a:t>1     1</a:t>
                </a:r>
                <a:endParaRPr kumimoji="0" lang="en-US" altLang="zh-CN" sz="16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grpSp>
        <p:grpSp>
          <p:nvGrpSpPr>
            <p:cNvPr id="274" name="Group 272"/>
            <p:cNvGrpSpPr/>
            <p:nvPr/>
          </p:nvGrpSpPr>
          <p:grpSpPr bwMode="auto">
            <a:xfrm>
              <a:off x="4465389" y="4500960"/>
              <a:ext cx="760412" cy="830263"/>
              <a:chOff x="1721" y="558"/>
              <a:chExt cx="479" cy="523"/>
            </a:xfrm>
          </p:grpSpPr>
          <p:sp>
            <p:nvSpPr>
              <p:cNvPr id="275" name="Rectangle 273"/>
              <p:cNvSpPr>
                <a:spLocks noChangeArrowheads="1"/>
              </p:cNvSpPr>
              <p:nvPr/>
            </p:nvSpPr>
            <p:spPr bwMode="auto">
              <a:xfrm>
                <a:off x="1728" y="586"/>
                <a:ext cx="467" cy="174"/>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276" name="Rectangle 274"/>
              <p:cNvSpPr>
                <a:spLocks noChangeArrowheads="1"/>
              </p:cNvSpPr>
              <p:nvPr/>
            </p:nvSpPr>
            <p:spPr bwMode="auto">
              <a:xfrm>
                <a:off x="1721" y="585"/>
                <a:ext cx="479" cy="469"/>
              </a:xfrm>
              <a:prstGeom prst="rect">
                <a:avLst/>
              </a:prstGeom>
              <a:noFill/>
              <a:ln w="9525">
                <a:solidFill>
                  <a:srgbClr val="000000"/>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277" name="Line 275"/>
              <p:cNvSpPr>
                <a:spLocks noChangeShapeType="1"/>
              </p:cNvSpPr>
              <p:nvPr/>
            </p:nvSpPr>
            <p:spPr bwMode="auto">
              <a:xfrm>
                <a:off x="1721" y="754"/>
                <a:ext cx="479"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278" name="Line 276"/>
              <p:cNvSpPr>
                <a:spLocks noChangeShapeType="1"/>
              </p:cNvSpPr>
              <p:nvPr/>
            </p:nvSpPr>
            <p:spPr bwMode="auto">
              <a:xfrm>
                <a:off x="1721" y="906"/>
                <a:ext cx="479"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279" name="Line 277"/>
              <p:cNvSpPr>
                <a:spLocks noChangeShapeType="1"/>
              </p:cNvSpPr>
              <p:nvPr/>
            </p:nvSpPr>
            <p:spPr bwMode="auto">
              <a:xfrm>
                <a:off x="1961" y="748"/>
                <a:ext cx="1" cy="302"/>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280" name="Text Box 278"/>
              <p:cNvSpPr txBox="1">
                <a:spLocks noChangeArrowheads="1"/>
              </p:cNvSpPr>
              <p:nvPr/>
            </p:nvSpPr>
            <p:spPr bwMode="auto">
              <a:xfrm>
                <a:off x="1735" y="558"/>
                <a:ext cx="441"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600" b="1" i="0" u="none" strike="noStrike" kern="0" cap="none" spc="0" normalizeH="0" baseline="0" noProof="0">
                    <a:ln>
                      <a:noFill/>
                    </a:ln>
                    <a:solidFill>
                      <a:srgbClr val="000099"/>
                    </a:solidFill>
                    <a:effectLst/>
                    <a:uLnTx/>
                    <a:uFillTx/>
                    <a:latin typeface="+mn-lt"/>
                    <a:ea typeface="黑体" panose="02010609060101010101" pitchFamily="2" charset="-122"/>
                  </a:rPr>
                  <a:t>3</a:t>
                </a:r>
                <a:endParaRPr kumimoji="0" lang="en-US" altLang="zh-CN" sz="1600" b="1" i="0" u="none" strike="noStrike" kern="0" cap="none" spc="0" normalizeH="0" baseline="0" noProof="0">
                  <a:ln>
                    <a:noFill/>
                  </a:ln>
                  <a:solidFill>
                    <a:srgbClr val="000099"/>
                  </a:solidFill>
                  <a:effectLst/>
                  <a:uLnTx/>
                  <a:uFillTx/>
                  <a:latin typeface="+mn-lt"/>
                  <a:ea typeface="黑体" panose="0201060906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600" b="1" i="0" u="none" strike="noStrike" kern="0" cap="none" spc="0" normalizeH="0" baseline="0" noProof="0">
                    <a:ln>
                      <a:noFill/>
                    </a:ln>
                    <a:solidFill>
                      <a:srgbClr val="000099"/>
                    </a:solidFill>
                    <a:effectLst/>
                    <a:uLnTx/>
                    <a:uFillTx/>
                    <a:latin typeface="+mn-lt"/>
                    <a:ea typeface="黑体" panose="02010609060101010101" pitchFamily="2" charset="-122"/>
                  </a:rPr>
                  <a:t>2     2</a:t>
                </a:r>
                <a:endParaRPr kumimoji="0" lang="en-US" altLang="zh-CN" sz="1600" b="1" i="0" u="none" strike="noStrike" kern="0" cap="none" spc="0" normalizeH="0" baseline="0" noProof="0">
                  <a:ln>
                    <a:noFill/>
                  </a:ln>
                  <a:solidFill>
                    <a:srgbClr val="000099"/>
                  </a:solidFill>
                  <a:effectLst/>
                  <a:uLnTx/>
                  <a:uFillTx/>
                  <a:latin typeface="+mn-lt"/>
                  <a:ea typeface="黑体" panose="0201060906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600" b="1" i="0" u="none" strike="noStrike" kern="0" cap="none" spc="0" normalizeH="0" baseline="0" noProof="0">
                    <a:ln>
                      <a:noFill/>
                    </a:ln>
                    <a:solidFill>
                      <a:srgbClr val="000099"/>
                    </a:solidFill>
                    <a:effectLst/>
                    <a:uLnTx/>
                    <a:uFillTx/>
                    <a:latin typeface="+mn-lt"/>
                    <a:ea typeface="黑体" panose="02010609060101010101" pitchFamily="2" charset="-122"/>
                  </a:rPr>
                  <a:t>1     1</a:t>
                </a:r>
                <a:endParaRPr kumimoji="0" lang="en-US" altLang="zh-CN" sz="16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grpSp>
        <p:grpSp>
          <p:nvGrpSpPr>
            <p:cNvPr id="281" name="Group 279"/>
            <p:cNvGrpSpPr/>
            <p:nvPr/>
          </p:nvGrpSpPr>
          <p:grpSpPr bwMode="auto">
            <a:xfrm>
              <a:off x="7849939" y="4500960"/>
              <a:ext cx="760412" cy="830263"/>
              <a:chOff x="1721" y="558"/>
              <a:chExt cx="479" cy="523"/>
            </a:xfrm>
          </p:grpSpPr>
          <p:sp>
            <p:nvSpPr>
              <p:cNvPr id="282" name="Rectangle 280"/>
              <p:cNvSpPr>
                <a:spLocks noChangeArrowheads="1"/>
              </p:cNvSpPr>
              <p:nvPr/>
            </p:nvSpPr>
            <p:spPr bwMode="auto">
              <a:xfrm>
                <a:off x="1728" y="586"/>
                <a:ext cx="467" cy="174"/>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283" name="Rectangle 281"/>
              <p:cNvSpPr>
                <a:spLocks noChangeArrowheads="1"/>
              </p:cNvSpPr>
              <p:nvPr/>
            </p:nvSpPr>
            <p:spPr bwMode="auto">
              <a:xfrm>
                <a:off x="1721" y="585"/>
                <a:ext cx="479" cy="469"/>
              </a:xfrm>
              <a:prstGeom prst="rect">
                <a:avLst/>
              </a:prstGeom>
              <a:noFill/>
              <a:ln w="9525">
                <a:solidFill>
                  <a:srgbClr val="000000"/>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284" name="Line 282"/>
              <p:cNvSpPr>
                <a:spLocks noChangeShapeType="1"/>
              </p:cNvSpPr>
              <p:nvPr/>
            </p:nvSpPr>
            <p:spPr bwMode="auto">
              <a:xfrm>
                <a:off x="1721" y="754"/>
                <a:ext cx="479"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285" name="Line 283"/>
              <p:cNvSpPr>
                <a:spLocks noChangeShapeType="1"/>
              </p:cNvSpPr>
              <p:nvPr/>
            </p:nvSpPr>
            <p:spPr bwMode="auto">
              <a:xfrm>
                <a:off x="1721" y="906"/>
                <a:ext cx="479"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286" name="Line 284"/>
              <p:cNvSpPr>
                <a:spLocks noChangeShapeType="1"/>
              </p:cNvSpPr>
              <p:nvPr/>
            </p:nvSpPr>
            <p:spPr bwMode="auto">
              <a:xfrm>
                <a:off x="1961" y="748"/>
                <a:ext cx="1" cy="302"/>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287" name="Text Box 285"/>
              <p:cNvSpPr txBox="1">
                <a:spLocks noChangeArrowheads="1"/>
              </p:cNvSpPr>
              <p:nvPr/>
            </p:nvSpPr>
            <p:spPr bwMode="auto">
              <a:xfrm>
                <a:off x="1735" y="558"/>
                <a:ext cx="441"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600" b="1" i="0" u="none" strike="noStrike" kern="0" cap="none" spc="0" normalizeH="0" baseline="0" noProof="0">
                    <a:ln>
                      <a:noFill/>
                    </a:ln>
                    <a:solidFill>
                      <a:srgbClr val="000099"/>
                    </a:solidFill>
                    <a:effectLst/>
                    <a:uLnTx/>
                    <a:uFillTx/>
                    <a:latin typeface="+mn-lt"/>
                    <a:ea typeface="黑体" panose="02010609060101010101" pitchFamily="2" charset="-122"/>
                  </a:rPr>
                  <a:t>3</a:t>
                </a:r>
                <a:endParaRPr kumimoji="0" lang="en-US" altLang="zh-CN" sz="1600" b="1" i="0" u="none" strike="noStrike" kern="0" cap="none" spc="0" normalizeH="0" baseline="0" noProof="0">
                  <a:ln>
                    <a:noFill/>
                  </a:ln>
                  <a:solidFill>
                    <a:srgbClr val="000099"/>
                  </a:solidFill>
                  <a:effectLst/>
                  <a:uLnTx/>
                  <a:uFillTx/>
                  <a:latin typeface="+mn-lt"/>
                  <a:ea typeface="黑体" panose="0201060906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600" b="1" i="0" u="none" strike="noStrike" kern="0" cap="none" spc="0" normalizeH="0" baseline="0" noProof="0">
                    <a:ln>
                      <a:noFill/>
                    </a:ln>
                    <a:solidFill>
                      <a:srgbClr val="000099"/>
                    </a:solidFill>
                    <a:effectLst/>
                    <a:uLnTx/>
                    <a:uFillTx/>
                    <a:latin typeface="+mn-lt"/>
                    <a:ea typeface="黑体" panose="02010609060101010101" pitchFamily="2" charset="-122"/>
                  </a:rPr>
                  <a:t>2     2</a:t>
                </a:r>
                <a:endParaRPr kumimoji="0" lang="en-US" altLang="zh-CN" sz="1600" b="1" i="0" u="none" strike="noStrike" kern="0" cap="none" spc="0" normalizeH="0" baseline="0" noProof="0">
                  <a:ln>
                    <a:noFill/>
                  </a:ln>
                  <a:solidFill>
                    <a:srgbClr val="000099"/>
                  </a:solidFill>
                  <a:effectLst/>
                  <a:uLnTx/>
                  <a:uFillTx/>
                  <a:latin typeface="+mn-lt"/>
                  <a:ea typeface="黑体" panose="0201060906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600" b="1" i="0" u="none" strike="noStrike" kern="0" cap="none" spc="0" normalizeH="0" baseline="0" noProof="0">
                    <a:ln>
                      <a:noFill/>
                    </a:ln>
                    <a:solidFill>
                      <a:srgbClr val="000099"/>
                    </a:solidFill>
                    <a:effectLst/>
                    <a:uLnTx/>
                    <a:uFillTx/>
                    <a:latin typeface="+mn-lt"/>
                    <a:ea typeface="黑体" panose="02010609060101010101" pitchFamily="2" charset="-122"/>
                  </a:rPr>
                  <a:t>1     1</a:t>
                </a:r>
                <a:endParaRPr kumimoji="0" lang="en-US" altLang="zh-CN" sz="16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grpSp>
        <p:sp>
          <p:nvSpPr>
            <p:cNvPr id="288" name="Freeform 286"/>
            <p:cNvSpPr/>
            <p:nvPr/>
          </p:nvSpPr>
          <p:spPr bwMode="auto">
            <a:xfrm>
              <a:off x="1338014" y="652859"/>
              <a:ext cx="7791450" cy="5788025"/>
            </a:xfrm>
            <a:custGeom>
              <a:avLst/>
              <a:gdLst>
                <a:gd name="T0" fmla="*/ 4 w 4908"/>
                <a:gd name="T1" fmla="*/ 0 h 3646"/>
                <a:gd name="T2" fmla="*/ 4 w 4908"/>
                <a:gd name="T3" fmla="*/ 453 h 3646"/>
                <a:gd name="T4" fmla="*/ 13 w 4908"/>
                <a:gd name="T5" fmla="*/ 736 h 3646"/>
                <a:gd name="T6" fmla="*/ 69 w 4908"/>
                <a:gd name="T7" fmla="*/ 794 h 3646"/>
                <a:gd name="T8" fmla="*/ 279 w 4908"/>
                <a:gd name="T9" fmla="*/ 812 h 3646"/>
                <a:gd name="T10" fmla="*/ 579 w 4908"/>
                <a:gd name="T11" fmla="*/ 815 h 3646"/>
                <a:gd name="T12" fmla="*/ 924 w 4908"/>
                <a:gd name="T13" fmla="*/ 809 h 3646"/>
                <a:gd name="T14" fmla="*/ 1083 w 4908"/>
                <a:gd name="T15" fmla="*/ 737 h 3646"/>
                <a:gd name="T16" fmla="*/ 1098 w 4908"/>
                <a:gd name="T17" fmla="*/ 398 h 3646"/>
                <a:gd name="T18" fmla="*/ 1175 w 4908"/>
                <a:gd name="T19" fmla="*/ 269 h 3646"/>
                <a:gd name="T20" fmla="*/ 1406 w 4908"/>
                <a:gd name="T21" fmla="*/ 290 h 3646"/>
                <a:gd name="T22" fmla="*/ 1442 w 4908"/>
                <a:gd name="T23" fmla="*/ 551 h 3646"/>
                <a:gd name="T24" fmla="*/ 1466 w 4908"/>
                <a:gd name="T25" fmla="*/ 773 h 3646"/>
                <a:gd name="T26" fmla="*/ 1676 w 4908"/>
                <a:gd name="T27" fmla="*/ 809 h 3646"/>
                <a:gd name="T28" fmla="*/ 1859 w 4908"/>
                <a:gd name="T29" fmla="*/ 803 h 3646"/>
                <a:gd name="T30" fmla="*/ 2349 w 4908"/>
                <a:gd name="T31" fmla="*/ 803 h 3646"/>
                <a:gd name="T32" fmla="*/ 2514 w 4908"/>
                <a:gd name="T33" fmla="*/ 779 h 3646"/>
                <a:gd name="T34" fmla="*/ 2636 w 4908"/>
                <a:gd name="T35" fmla="*/ 680 h 3646"/>
                <a:gd name="T36" fmla="*/ 2660 w 4908"/>
                <a:gd name="T37" fmla="*/ 392 h 3646"/>
                <a:gd name="T38" fmla="*/ 2726 w 4908"/>
                <a:gd name="T39" fmla="*/ 275 h 3646"/>
                <a:gd name="T40" fmla="*/ 2975 w 4908"/>
                <a:gd name="T41" fmla="*/ 287 h 3646"/>
                <a:gd name="T42" fmla="*/ 3026 w 4908"/>
                <a:gd name="T43" fmla="*/ 464 h 3646"/>
                <a:gd name="T44" fmla="*/ 3053 w 4908"/>
                <a:gd name="T45" fmla="*/ 695 h 3646"/>
                <a:gd name="T46" fmla="*/ 3185 w 4908"/>
                <a:gd name="T47" fmla="*/ 806 h 3646"/>
                <a:gd name="T48" fmla="*/ 3479 w 4908"/>
                <a:gd name="T49" fmla="*/ 815 h 3646"/>
                <a:gd name="T50" fmla="*/ 3875 w 4908"/>
                <a:gd name="T51" fmla="*/ 818 h 3646"/>
                <a:gd name="T52" fmla="*/ 4208 w 4908"/>
                <a:gd name="T53" fmla="*/ 791 h 3646"/>
                <a:gd name="T54" fmla="*/ 4265 w 4908"/>
                <a:gd name="T55" fmla="*/ 629 h 3646"/>
                <a:gd name="T56" fmla="*/ 4274 w 4908"/>
                <a:gd name="T57" fmla="*/ 410 h 3646"/>
                <a:gd name="T58" fmla="*/ 4358 w 4908"/>
                <a:gd name="T59" fmla="*/ 272 h 3646"/>
                <a:gd name="T60" fmla="*/ 4598 w 4908"/>
                <a:gd name="T61" fmla="*/ 299 h 3646"/>
                <a:gd name="T62" fmla="*/ 4652 w 4908"/>
                <a:gd name="T63" fmla="*/ 608 h 3646"/>
                <a:gd name="T64" fmla="*/ 4681 w 4908"/>
                <a:gd name="T65" fmla="*/ 814 h 3646"/>
                <a:gd name="T66" fmla="*/ 4873 w 4908"/>
                <a:gd name="T67" fmla="*/ 1094 h 3646"/>
                <a:gd name="T68" fmla="*/ 4889 w 4908"/>
                <a:gd name="T69" fmla="*/ 1798 h 3646"/>
                <a:gd name="T70" fmla="*/ 4873 w 4908"/>
                <a:gd name="T71" fmla="*/ 2478 h 3646"/>
                <a:gd name="T72" fmla="*/ 4829 w 4908"/>
                <a:gd name="T73" fmla="*/ 2962 h 3646"/>
                <a:gd name="T74" fmla="*/ 4661 w 4908"/>
                <a:gd name="T75" fmla="*/ 3026 h 3646"/>
                <a:gd name="T76" fmla="*/ 4545 w 4908"/>
                <a:gd name="T77" fmla="*/ 2982 h 3646"/>
                <a:gd name="T78" fmla="*/ 4521 w 4908"/>
                <a:gd name="T79" fmla="*/ 2838 h 3646"/>
                <a:gd name="T80" fmla="*/ 4517 w 4908"/>
                <a:gd name="T81" fmla="*/ 2626 h 3646"/>
                <a:gd name="T82" fmla="*/ 4469 w 4908"/>
                <a:gd name="T83" fmla="*/ 2494 h 3646"/>
                <a:gd name="T84" fmla="*/ 4209 w 4908"/>
                <a:gd name="T85" fmla="*/ 2494 h 3646"/>
                <a:gd name="T86" fmla="*/ 4141 w 4908"/>
                <a:gd name="T87" fmla="*/ 2650 h 3646"/>
                <a:gd name="T88" fmla="*/ 4125 w 4908"/>
                <a:gd name="T89" fmla="*/ 2978 h 3646"/>
                <a:gd name="T90" fmla="*/ 3881 w 4908"/>
                <a:gd name="T91" fmla="*/ 3053 h 3646"/>
                <a:gd name="T92" fmla="*/ 3213 w 4908"/>
                <a:gd name="T93" fmla="*/ 3046 h 3646"/>
                <a:gd name="T94" fmla="*/ 2893 w 4908"/>
                <a:gd name="T95" fmla="*/ 3042 h 3646"/>
                <a:gd name="T96" fmla="*/ 2617 w 4908"/>
                <a:gd name="T97" fmla="*/ 3026 h 3646"/>
                <a:gd name="T98" fmla="*/ 2417 w 4908"/>
                <a:gd name="T99" fmla="*/ 2950 h 3646"/>
                <a:gd name="T100" fmla="*/ 2393 w 4908"/>
                <a:gd name="T101" fmla="*/ 2666 h 3646"/>
                <a:gd name="T102" fmla="*/ 2309 w 4908"/>
                <a:gd name="T103" fmla="*/ 2490 h 3646"/>
                <a:gd name="T104" fmla="*/ 2085 w 4908"/>
                <a:gd name="T105" fmla="*/ 2514 h 3646"/>
                <a:gd name="T106" fmla="*/ 2017 w 4908"/>
                <a:gd name="T107" fmla="*/ 2862 h 3646"/>
                <a:gd name="T108" fmla="*/ 2001 w 4908"/>
                <a:gd name="T109" fmla="*/ 3226 h 3646"/>
                <a:gd name="T110" fmla="*/ 1961 w 4908"/>
                <a:gd name="T111" fmla="*/ 3522 h 3646"/>
                <a:gd name="T112" fmla="*/ 1837 w 4908"/>
                <a:gd name="T113" fmla="*/ 3626 h 3646"/>
                <a:gd name="T114" fmla="*/ 1637 w 4908"/>
                <a:gd name="T115" fmla="*/ 3642 h 3646"/>
                <a:gd name="T116" fmla="*/ 1415 w 4908"/>
                <a:gd name="T117" fmla="*/ 3632 h 3646"/>
                <a:gd name="T118" fmla="*/ 1247 w 4908"/>
                <a:gd name="T119" fmla="*/ 3563 h 3646"/>
                <a:gd name="T120" fmla="*/ 1229 w 4908"/>
                <a:gd name="T121" fmla="*/ 3191 h 3646"/>
                <a:gd name="T122" fmla="*/ 1229 w 4908"/>
                <a:gd name="T123" fmla="*/ 2826 h 3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908" h="3646">
                  <a:moveTo>
                    <a:pt x="4" y="0"/>
                  </a:moveTo>
                  <a:cubicBezTo>
                    <a:pt x="0" y="162"/>
                    <a:pt x="3" y="330"/>
                    <a:pt x="4" y="453"/>
                  </a:cubicBezTo>
                  <a:cubicBezTo>
                    <a:pt x="5" y="576"/>
                    <a:pt x="2" y="679"/>
                    <a:pt x="13" y="736"/>
                  </a:cubicBezTo>
                  <a:cubicBezTo>
                    <a:pt x="24" y="793"/>
                    <a:pt x="25" y="781"/>
                    <a:pt x="69" y="794"/>
                  </a:cubicBezTo>
                  <a:cubicBezTo>
                    <a:pt x="113" y="807"/>
                    <a:pt x="194" y="808"/>
                    <a:pt x="279" y="812"/>
                  </a:cubicBezTo>
                  <a:cubicBezTo>
                    <a:pt x="364" y="816"/>
                    <a:pt x="472" y="815"/>
                    <a:pt x="579" y="815"/>
                  </a:cubicBezTo>
                  <a:cubicBezTo>
                    <a:pt x="686" y="815"/>
                    <a:pt x="840" y="822"/>
                    <a:pt x="924" y="809"/>
                  </a:cubicBezTo>
                  <a:cubicBezTo>
                    <a:pt x="1008" y="796"/>
                    <a:pt x="1054" y="806"/>
                    <a:pt x="1083" y="737"/>
                  </a:cubicBezTo>
                  <a:cubicBezTo>
                    <a:pt x="1112" y="668"/>
                    <a:pt x="1083" y="476"/>
                    <a:pt x="1098" y="398"/>
                  </a:cubicBezTo>
                  <a:cubicBezTo>
                    <a:pt x="1113" y="320"/>
                    <a:pt x="1124" y="287"/>
                    <a:pt x="1175" y="269"/>
                  </a:cubicBezTo>
                  <a:cubicBezTo>
                    <a:pt x="1226" y="251"/>
                    <a:pt x="1361" y="243"/>
                    <a:pt x="1406" y="290"/>
                  </a:cubicBezTo>
                  <a:cubicBezTo>
                    <a:pt x="1451" y="337"/>
                    <a:pt x="1432" y="471"/>
                    <a:pt x="1442" y="551"/>
                  </a:cubicBezTo>
                  <a:cubicBezTo>
                    <a:pt x="1452" y="631"/>
                    <a:pt x="1427" y="730"/>
                    <a:pt x="1466" y="773"/>
                  </a:cubicBezTo>
                  <a:cubicBezTo>
                    <a:pt x="1505" y="816"/>
                    <a:pt x="1611" y="804"/>
                    <a:pt x="1676" y="809"/>
                  </a:cubicBezTo>
                  <a:cubicBezTo>
                    <a:pt x="1741" y="814"/>
                    <a:pt x="1747" y="804"/>
                    <a:pt x="1859" y="803"/>
                  </a:cubicBezTo>
                  <a:cubicBezTo>
                    <a:pt x="1971" y="802"/>
                    <a:pt x="2240" y="807"/>
                    <a:pt x="2349" y="803"/>
                  </a:cubicBezTo>
                  <a:cubicBezTo>
                    <a:pt x="2458" y="799"/>
                    <a:pt x="2466" y="800"/>
                    <a:pt x="2514" y="779"/>
                  </a:cubicBezTo>
                  <a:cubicBezTo>
                    <a:pt x="2562" y="758"/>
                    <a:pt x="2612" y="744"/>
                    <a:pt x="2636" y="680"/>
                  </a:cubicBezTo>
                  <a:cubicBezTo>
                    <a:pt x="2660" y="616"/>
                    <a:pt x="2645" y="459"/>
                    <a:pt x="2660" y="392"/>
                  </a:cubicBezTo>
                  <a:cubicBezTo>
                    <a:pt x="2675" y="325"/>
                    <a:pt x="2674" y="292"/>
                    <a:pt x="2726" y="275"/>
                  </a:cubicBezTo>
                  <a:cubicBezTo>
                    <a:pt x="2778" y="258"/>
                    <a:pt x="2925" y="256"/>
                    <a:pt x="2975" y="287"/>
                  </a:cubicBezTo>
                  <a:cubicBezTo>
                    <a:pt x="3025" y="318"/>
                    <a:pt x="3013" y="396"/>
                    <a:pt x="3026" y="464"/>
                  </a:cubicBezTo>
                  <a:cubicBezTo>
                    <a:pt x="3039" y="532"/>
                    <a:pt x="3027" y="638"/>
                    <a:pt x="3053" y="695"/>
                  </a:cubicBezTo>
                  <a:cubicBezTo>
                    <a:pt x="3079" y="752"/>
                    <a:pt x="3114" y="786"/>
                    <a:pt x="3185" y="806"/>
                  </a:cubicBezTo>
                  <a:cubicBezTo>
                    <a:pt x="3256" y="826"/>
                    <a:pt x="3364" y="813"/>
                    <a:pt x="3479" y="815"/>
                  </a:cubicBezTo>
                  <a:cubicBezTo>
                    <a:pt x="3594" y="817"/>
                    <a:pt x="3754" y="822"/>
                    <a:pt x="3875" y="818"/>
                  </a:cubicBezTo>
                  <a:cubicBezTo>
                    <a:pt x="3996" y="814"/>
                    <a:pt x="4143" y="822"/>
                    <a:pt x="4208" y="791"/>
                  </a:cubicBezTo>
                  <a:cubicBezTo>
                    <a:pt x="4273" y="760"/>
                    <a:pt x="4254" y="692"/>
                    <a:pt x="4265" y="629"/>
                  </a:cubicBezTo>
                  <a:cubicBezTo>
                    <a:pt x="4276" y="566"/>
                    <a:pt x="4259" y="469"/>
                    <a:pt x="4274" y="410"/>
                  </a:cubicBezTo>
                  <a:cubicBezTo>
                    <a:pt x="4289" y="351"/>
                    <a:pt x="4304" y="290"/>
                    <a:pt x="4358" y="272"/>
                  </a:cubicBezTo>
                  <a:cubicBezTo>
                    <a:pt x="4412" y="254"/>
                    <a:pt x="4549" y="243"/>
                    <a:pt x="4598" y="299"/>
                  </a:cubicBezTo>
                  <a:cubicBezTo>
                    <a:pt x="4647" y="355"/>
                    <a:pt x="4638" y="522"/>
                    <a:pt x="4652" y="608"/>
                  </a:cubicBezTo>
                  <a:cubicBezTo>
                    <a:pt x="4666" y="694"/>
                    <a:pt x="4644" y="733"/>
                    <a:pt x="4681" y="814"/>
                  </a:cubicBezTo>
                  <a:cubicBezTo>
                    <a:pt x="4718" y="895"/>
                    <a:pt x="4838" y="930"/>
                    <a:pt x="4873" y="1094"/>
                  </a:cubicBezTo>
                  <a:cubicBezTo>
                    <a:pt x="4908" y="1258"/>
                    <a:pt x="4889" y="1567"/>
                    <a:pt x="4889" y="1798"/>
                  </a:cubicBezTo>
                  <a:cubicBezTo>
                    <a:pt x="4889" y="2029"/>
                    <a:pt x="4883" y="2284"/>
                    <a:pt x="4873" y="2478"/>
                  </a:cubicBezTo>
                  <a:cubicBezTo>
                    <a:pt x="4863" y="2672"/>
                    <a:pt x="4864" y="2871"/>
                    <a:pt x="4829" y="2962"/>
                  </a:cubicBezTo>
                  <a:cubicBezTo>
                    <a:pt x="4794" y="3053"/>
                    <a:pt x="4708" y="3023"/>
                    <a:pt x="4661" y="3026"/>
                  </a:cubicBezTo>
                  <a:cubicBezTo>
                    <a:pt x="4614" y="3029"/>
                    <a:pt x="4568" y="3013"/>
                    <a:pt x="4545" y="2982"/>
                  </a:cubicBezTo>
                  <a:cubicBezTo>
                    <a:pt x="4522" y="2951"/>
                    <a:pt x="4526" y="2897"/>
                    <a:pt x="4521" y="2838"/>
                  </a:cubicBezTo>
                  <a:cubicBezTo>
                    <a:pt x="4516" y="2779"/>
                    <a:pt x="4526" y="2683"/>
                    <a:pt x="4517" y="2626"/>
                  </a:cubicBezTo>
                  <a:cubicBezTo>
                    <a:pt x="4508" y="2569"/>
                    <a:pt x="4520" y="2516"/>
                    <a:pt x="4469" y="2494"/>
                  </a:cubicBezTo>
                  <a:cubicBezTo>
                    <a:pt x="4418" y="2472"/>
                    <a:pt x="4264" y="2468"/>
                    <a:pt x="4209" y="2494"/>
                  </a:cubicBezTo>
                  <a:cubicBezTo>
                    <a:pt x="4154" y="2520"/>
                    <a:pt x="4155" y="2569"/>
                    <a:pt x="4141" y="2650"/>
                  </a:cubicBezTo>
                  <a:cubicBezTo>
                    <a:pt x="4127" y="2731"/>
                    <a:pt x="4168" y="2911"/>
                    <a:pt x="4125" y="2978"/>
                  </a:cubicBezTo>
                  <a:cubicBezTo>
                    <a:pt x="4082" y="3045"/>
                    <a:pt x="4033" y="3042"/>
                    <a:pt x="3881" y="3053"/>
                  </a:cubicBezTo>
                  <a:cubicBezTo>
                    <a:pt x="3729" y="3064"/>
                    <a:pt x="3378" y="3048"/>
                    <a:pt x="3213" y="3046"/>
                  </a:cubicBezTo>
                  <a:cubicBezTo>
                    <a:pt x="3048" y="3044"/>
                    <a:pt x="2992" y="3045"/>
                    <a:pt x="2893" y="3042"/>
                  </a:cubicBezTo>
                  <a:cubicBezTo>
                    <a:pt x="2794" y="3039"/>
                    <a:pt x="2696" y="3041"/>
                    <a:pt x="2617" y="3026"/>
                  </a:cubicBezTo>
                  <a:cubicBezTo>
                    <a:pt x="2538" y="3011"/>
                    <a:pt x="2454" y="3010"/>
                    <a:pt x="2417" y="2950"/>
                  </a:cubicBezTo>
                  <a:cubicBezTo>
                    <a:pt x="2380" y="2890"/>
                    <a:pt x="2411" y="2743"/>
                    <a:pt x="2393" y="2666"/>
                  </a:cubicBezTo>
                  <a:cubicBezTo>
                    <a:pt x="2375" y="2589"/>
                    <a:pt x="2360" y="2515"/>
                    <a:pt x="2309" y="2490"/>
                  </a:cubicBezTo>
                  <a:cubicBezTo>
                    <a:pt x="2258" y="2465"/>
                    <a:pt x="2134" y="2452"/>
                    <a:pt x="2085" y="2514"/>
                  </a:cubicBezTo>
                  <a:cubicBezTo>
                    <a:pt x="2036" y="2576"/>
                    <a:pt x="2031" y="2743"/>
                    <a:pt x="2017" y="2862"/>
                  </a:cubicBezTo>
                  <a:cubicBezTo>
                    <a:pt x="2003" y="2981"/>
                    <a:pt x="2010" y="3116"/>
                    <a:pt x="2001" y="3226"/>
                  </a:cubicBezTo>
                  <a:cubicBezTo>
                    <a:pt x="1992" y="3336"/>
                    <a:pt x="1988" y="3455"/>
                    <a:pt x="1961" y="3522"/>
                  </a:cubicBezTo>
                  <a:cubicBezTo>
                    <a:pt x="1934" y="3589"/>
                    <a:pt x="1891" y="3606"/>
                    <a:pt x="1837" y="3626"/>
                  </a:cubicBezTo>
                  <a:cubicBezTo>
                    <a:pt x="1783" y="3646"/>
                    <a:pt x="1707" y="3641"/>
                    <a:pt x="1637" y="3642"/>
                  </a:cubicBezTo>
                  <a:cubicBezTo>
                    <a:pt x="1567" y="3643"/>
                    <a:pt x="1480" y="3645"/>
                    <a:pt x="1415" y="3632"/>
                  </a:cubicBezTo>
                  <a:cubicBezTo>
                    <a:pt x="1350" y="3619"/>
                    <a:pt x="1278" y="3636"/>
                    <a:pt x="1247" y="3563"/>
                  </a:cubicBezTo>
                  <a:cubicBezTo>
                    <a:pt x="1216" y="3490"/>
                    <a:pt x="1232" y="3314"/>
                    <a:pt x="1229" y="3191"/>
                  </a:cubicBezTo>
                  <a:cubicBezTo>
                    <a:pt x="1226" y="3068"/>
                    <a:pt x="1229" y="2902"/>
                    <a:pt x="1229" y="2826"/>
                  </a:cubicBezTo>
                </a:path>
              </a:pathLst>
            </a:custGeom>
            <a:noFill/>
            <a:ln w="57150" cmpd="sng">
              <a:solidFill>
                <a:srgbClr val="FF0000"/>
              </a:solidFill>
              <a:round/>
              <a:headEnd type="none" w="med" len="lg"/>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289" name="Text Box 287"/>
            <p:cNvSpPr txBox="1">
              <a:spLocks noChangeArrowheads="1"/>
            </p:cNvSpPr>
            <p:nvPr/>
          </p:nvSpPr>
          <p:spPr bwMode="auto">
            <a:xfrm>
              <a:off x="2648744" y="148034"/>
              <a:ext cx="3890809" cy="523220"/>
            </a:xfrm>
            <a:prstGeom prst="rect">
              <a:avLst/>
            </a:prstGeom>
            <a:solidFill>
              <a:srgbClr val="CCECFF"/>
            </a:solidFill>
            <a:ln w="9525">
              <a:solidFill>
                <a:srgbClr val="3333CC"/>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800" b="1" i="0" u="none" strike="noStrike" kern="0" cap="none" spc="0" normalizeH="0" baseline="0" noProof="0" dirty="0">
                  <a:ln>
                    <a:noFill/>
                  </a:ln>
                  <a:solidFill>
                    <a:srgbClr val="000099"/>
                  </a:solidFill>
                  <a:effectLst/>
                  <a:uLnTx/>
                  <a:uFillTx/>
                  <a:latin typeface="+mn-lt"/>
                  <a:ea typeface="黑体" panose="02010609060101010101" pitchFamily="2" charset="-122"/>
                </a:rPr>
                <a:t>分组在互联网中的传送 </a:t>
              </a:r>
              <a:endParaRPr kumimoji="0" lang="zh-CN" altLang="en-US" sz="2800" b="1" i="0" u="none" strike="noStrike" kern="0" cap="none" spc="0" normalizeH="0" baseline="0" noProof="0" dirty="0">
                <a:ln>
                  <a:noFill/>
                </a:ln>
                <a:solidFill>
                  <a:srgbClr val="000099"/>
                </a:solidFill>
                <a:effectLst/>
                <a:uLnTx/>
                <a:uFillTx/>
                <a:latin typeface="+mn-lt"/>
                <a:ea typeface="黑体" panose="02010609060101010101" pitchFamily="2" charset="-122"/>
              </a:endParaRPr>
            </a:p>
          </p:txBody>
        </p:sp>
      </p:grpSp>
      <p:sp>
        <p:nvSpPr>
          <p:cNvPr id="292" name="矩形 291"/>
          <p:cNvSpPr/>
          <p:nvPr/>
        </p:nvSpPr>
        <p:spPr>
          <a:xfrm>
            <a:off x="327993" y="3640956"/>
            <a:ext cx="1277511" cy="2308324"/>
          </a:xfrm>
          <a:prstGeom prst="rect">
            <a:avLst/>
          </a:prstGeom>
          <a:solidFill>
            <a:srgbClr val="99FF66"/>
          </a:solidFill>
          <a:ln>
            <a:solidFill>
              <a:srgbClr val="000099"/>
            </a:solidFill>
          </a:ln>
        </p:spPr>
        <p:txBody>
          <a:bodyPr wrap="square">
            <a:spAutoFit/>
          </a:bodyPr>
          <a:lstStyle/>
          <a:p>
            <a:r>
              <a:rPr lang="zh-CN" altLang="zh-CN" sz="2400" b="1" dirty="0">
                <a:solidFill>
                  <a:srgbClr val="000099"/>
                </a:solidFill>
                <a:latin typeface="+mn-lt"/>
                <a:ea typeface="黑体" panose="02010609060101010101" pitchFamily="2" charset="-122"/>
              </a:rPr>
              <a:t>互联网可以由多种异构网络互连组成。</a:t>
            </a:r>
            <a:endParaRPr lang="zh-CN" altLang="en-US" sz="2400" b="1" dirty="0">
              <a:solidFill>
                <a:srgbClr val="000099"/>
              </a:solidFill>
              <a:latin typeface="+mn-lt"/>
              <a:ea typeface="黑体" panose="02010609060101010101" pitchFamily="2" charset="-122"/>
            </a:endParaRPr>
          </a:p>
        </p:txBody>
      </p:sp>
      <p:sp>
        <p:nvSpPr>
          <p:cNvPr id="2" name="灯片编号占位符 1"/>
          <p:cNvSpPr>
            <a:spLocks noGrp="1"/>
          </p:cNvSpPr>
          <p:nvPr>
            <p:ph type="sldNum" sz="quarter" idx="12"/>
          </p:nvPr>
        </p:nvSpPr>
        <p:spPr/>
        <p:txBody>
          <a:bodyPr/>
          <a:lstStyle/>
          <a:p>
            <a:fld id="{137DC1DE-D772-415A-B75D-6C2A3BBF0EE5}" type="slidenum">
              <a:rPr lang="zh-CN" altLang="en-US" smtClean="0"/>
            </a:fld>
            <a:endParaRPr lang="en-US"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02" name="Rectangle 2"/>
          <p:cNvSpPr>
            <a:spLocks noGrp="1" noChangeArrowheads="1"/>
          </p:cNvSpPr>
          <p:nvPr>
            <p:ph type="title"/>
          </p:nvPr>
        </p:nvSpPr>
        <p:spPr/>
        <p:txBody>
          <a:bodyPr/>
          <a:lstStyle/>
          <a:p>
            <a:pPr algn="ctr"/>
            <a:r>
              <a:rPr lang="zh-CN" altLang="en-US" sz="4000"/>
              <a:t>从网络层看 </a:t>
            </a:r>
            <a:r>
              <a:rPr lang="en-US" altLang="zh-CN" sz="4000"/>
              <a:t>IP </a:t>
            </a:r>
            <a:r>
              <a:rPr lang="zh-CN" altLang="en-US" sz="4000"/>
              <a:t>数据报的传送 </a:t>
            </a:r>
            <a:endParaRPr lang="zh-CN" altLang="en-US" sz="4000"/>
          </a:p>
        </p:txBody>
      </p:sp>
      <p:sp>
        <p:nvSpPr>
          <p:cNvPr id="972803" name="Rectangle 3"/>
          <p:cNvSpPr>
            <a:spLocks noGrp="1" noChangeArrowheads="1"/>
          </p:cNvSpPr>
          <p:nvPr>
            <p:ph idx="1"/>
          </p:nvPr>
        </p:nvSpPr>
        <p:spPr>
          <a:xfrm>
            <a:off x="1031983" y="1268760"/>
            <a:ext cx="8346723" cy="1389351"/>
          </a:xfrm>
        </p:spPr>
        <p:txBody>
          <a:bodyPr/>
          <a:lstStyle/>
          <a:p>
            <a:r>
              <a:rPr lang="zh-CN" altLang="en-US" dirty="0"/>
              <a:t>如果我们只从网络层考虑问题，那么 </a:t>
            </a:r>
            <a:r>
              <a:rPr lang="en-US" altLang="zh-CN" dirty="0"/>
              <a:t>IP </a:t>
            </a:r>
            <a:r>
              <a:rPr lang="zh-CN" altLang="en-US" dirty="0"/>
              <a:t>数据报就可以想象是在网络层中传送。</a:t>
            </a:r>
            <a:endParaRPr lang="zh-CN" altLang="en-US" dirty="0"/>
          </a:p>
        </p:txBody>
      </p:sp>
      <p:grpSp>
        <p:nvGrpSpPr>
          <p:cNvPr id="2" name="组合 1"/>
          <p:cNvGrpSpPr/>
          <p:nvPr/>
        </p:nvGrpSpPr>
        <p:grpSpPr>
          <a:xfrm>
            <a:off x="701104" y="2620704"/>
            <a:ext cx="8788400" cy="1384360"/>
            <a:chOff x="701104" y="2620704"/>
            <a:chExt cx="8788400" cy="1384360"/>
          </a:xfrm>
        </p:grpSpPr>
        <p:sp>
          <p:nvSpPr>
            <p:cNvPr id="40" name="Line 4"/>
            <p:cNvSpPr>
              <a:spLocks noChangeShapeType="1"/>
            </p:cNvSpPr>
            <p:nvPr/>
          </p:nvSpPr>
          <p:spPr bwMode="auto">
            <a:xfrm>
              <a:off x="1277366" y="3485892"/>
              <a:ext cx="7704138"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41" name="Rectangle 5"/>
            <p:cNvSpPr>
              <a:spLocks noChangeArrowheads="1"/>
            </p:cNvSpPr>
            <p:nvPr/>
          </p:nvSpPr>
          <p:spPr bwMode="auto">
            <a:xfrm>
              <a:off x="701104" y="3269992"/>
              <a:ext cx="792162" cy="360362"/>
            </a:xfrm>
            <a:prstGeom prst="rect">
              <a:avLst/>
            </a:prstGeom>
            <a:solidFill>
              <a:srgbClr val="FFCCCC"/>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rPr>
                <a:t>网络层</a:t>
              </a: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42" name="Rectangle 6"/>
            <p:cNvSpPr>
              <a:spLocks noChangeArrowheads="1"/>
            </p:cNvSpPr>
            <p:nvPr/>
          </p:nvSpPr>
          <p:spPr bwMode="auto">
            <a:xfrm>
              <a:off x="2033016" y="3269992"/>
              <a:ext cx="792163" cy="360362"/>
            </a:xfrm>
            <a:prstGeom prst="rect">
              <a:avLst/>
            </a:prstGeom>
            <a:solidFill>
              <a:srgbClr val="FFCCCC"/>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rPr>
                <a:t>网络层</a:t>
              </a: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43" name="Rectangle 7"/>
            <p:cNvSpPr>
              <a:spLocks noChangeArrowheads="1"/>
            </p:cNvSpPr>
            <p:nvPr/>
          </p:nvSpPr>
          <p:spPr bwMode="auto">
            <a:xfrm>
              <a:off x="4698429" y="3269992"/>
              <a:ext cx="792162" cy="360362"/>
            </a:xfrm>
            <a:prstGeom prst="rect">
              <a:avLst/>
            </a:prstGeom>
            <a:solidFill>
              <a:srgbClr val="FFCCCC"/>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rPr>
                <a:t>网络层</a:t>
              </a: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44" name="Rectangle 8"/>
            <p:cNvSpPr>
              <a:spLocks noChangeArrowheads="1"/>
            </p:cNvSpPr>
            <p:nvPr/>
          </p:nvSpPr>
          <p:spPr bwMode="auto">
            <a:xfrm>
              <a:off x="6031929" y="3269992"/>
              <a:ext cx="792162" cy="360362"/>
            </a:xfrm>
            <a:prstGeom prst="rect">
              <a:avLst/>
            </a:prstGeom>
            <a:solidFill>
              <a:srgbClr val="FFCCCC"/>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rPr>
                <a:t>网络层</a:t>
              </a: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45" name="Rectangle 9"/>
            <p:cNvSpPr>
              <a:spLocks noChangeArrowheads="1"/>
            </p:cNvSpPr>
            <p:nvPr/>
          </p:nvSpPr>
          <p:spPr bwMode="auto">
            <a:xfrm>
              <a:off x="7363841" y="3269992"/>
              <a:ext cx="792163" cy="360362"/>
            </a:xfrm>
            <a:prstGeom prst="rect">
              <a:avLst/>
            </a:prstGeom>
            <a:solidFill>
              <a:srgbClr val="FFCCCC"/>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rPr>
                <a:t>网络层</a:t>
              </a: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46" name="Rectangle 10"/>
            <p:cNvSpPr>
              <a:spLocks noChangeArrowheads="1"/>
            </p:cNvSpPr>
            <p:nvPr/>
          </p:nvSpPr>
          <p:spPr bwMode="auto">
            <a:xfrm>
              <a:off x="8697341" y="3269992"/>
              <a:ext cx="792163" cy="360362"/>
            </a:xfrm>
            <a:prstGeom prst="rect">
              <a:avLst/>
            </a:prstGeom>
            <a:solidFill>
              <a:srgbClr val="FFCCCC"/>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rPr>
                <a:t>网络层</a:t>
              </a: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47" name="Rectangle 11"/>
            <p:cNvSpPr>
              <a:spLocks noChangeArrowheads="1"/>
            </p:cNvSpPr>
            <p:nvPr/>
          </p:nvSpPr>
          <p:spPr bwMode="auto">
            <a:xfrm>
              <a:off x="3366516" y="3269992"/>
              <a:ext cx="792163" cy="360362"/>
            </a:xfrm>
            <a:prstGeom prst="rect">
              <a:avLst/>
            </a:prstGeom>
            <a:solidFill>
              <a:srgbClr val="FFCCCC"/>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rPr>
                <a:t>网络层</a:t>
              </a: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48" name="Text Box 12"/>
            <p:cNvSpPr txBox="1">
              <a:spLocks noChangeArrowheads="1"/>
            </p:cNvSpPr>
            <p:nvPr/>
          </p:nvSpPr>
          <p:spPr bwMode="auto">
            <a:xfrm>
              <a:off x="1085786" y="2620704"/>
              <a:ext cx="127150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000" b="1" i="0" u="none" strike="noStrike" kern="0" cap="none" spc="0" normalizeH="0" baseline="0" noProof="0" dirty="0">
                  <a:ln>
                    <a:noFill/>
                  </a:ln>
                  <a:solidFill>
                    <a:srgbClr val="000099"/>
                  </a:solidFill>
                  <a:effectLst/>
                  <a:uLnTx/>
                  <a:uFillTx/>
                  <a:latin typeface="+mn-lt"/>
                  <a:ea typeface="黑体" panose="02010609060101010101" pitchFamily="2" charset="-122"/>
                </a:rPr>
                <a:t>IP </a:t>
              </a:r>
              <a:r>
                <a:rPr kumimoji="0" lang="zh-CN" altLang="en-US" sz="2000" b="1" i="0" u="none" strike="noStrike" kern="0" cap="none" spc="0" normalizeH="0" baseline="0" noProof="0" dirty="0">
                  <a:ln>
                    <a:noFill/>
                  </a:ln>
                  <a:solidFill>
                    <a:srgbClr val="000099"/>
                  </a:solidFill>
                  <a:effectLst/>
                  <a:uLnTx/>
                  <a:uFillTx/>
                  <a:latin typeface="+mn-lt"/>
                  <a:ea typeface="黑体" panose="02010609060101010101" pitchFamily="2" charset="-122"/>
                </a:rPr>
                <a:t>数据报</a:t>
              </a:r>
              <a:endParaRPr kumimoji="0" lang="zh-CN" altLang="en-US" sz="2000" b="1" i="0" u="none" strike="noStrike" kern="0" cap="none" spc="0" normalizeH="0" baseline="0" noProof="0" dirty="0">
                <a:ln>
                  <a:noFill/>
                </a:ln>
                <a:solidFill>
                  <a:srgbClr val="000099"/>
                </a:solidFill>
                <a:effectLst/>
                <a:uLnTx/>
                <a:uFillTx/>
                <a:latin typeface="+mn-lt"/>
                <a:ea typeface="黑体" panose="02010609060101010101" pitchFamily="2" charset="-122"/>
              </a:endParaRPr>
            </a:p>
          </p:txBody>
        </p:sp>
        <p:sp>
          <p:nvSpPr>
            <p:cNvPr id="49" name="Text Box 13"/>
            <p:cNvSpPr txBox="1">
              <a:spLocks noChangeArrowheads="1"/>
            </p:cNvSpPr>
            <p:nvPr/>
          </p:nvSpPr>
          <p:spPr bwMode="auto">
            <a:xfrm>
              <a:off x="877316" y="3604954"/>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000" b="1" i="0" u="none" strike="noStrike" kern="0" cap="none" spc="0" normalizeH="0" baseline="0" noProof="0" dirty="0">
                  <a:ln>
                    <a:noFill/>
                  </a:ln>
                  <a:solidFill>
                    <a:srgbClr val="C00000"/>
                  </a:solidFill>
                  <a:effectLst/>
                  <a:uLnTx/>
                  <a:uFillTx/>
                  <a:latin typeface="+mn-lt"/>
                  <a:ea typeface="黑体" panose="02010609060101010101" pitchFamily="2" charset="-122"/>
                </a:rPr>
                <a:t>H</a:t>
              </a:r>
              <a:r>
                <a:rPr kumimoji="0" lang="en-US" altLang="zh-CN" sz="2000" b="1" i="0" u="none" strike="noStrike" kern="0" cap="none" spc="0" normalizeH="0" baseline="-25000" noProof="0" dirty="0">
                  <a:ln>
                    <a:noFill/>
                  </a:ln>
                  <a:solidFill>
                    <a:srgbClr val="C00000"/>
                  </a:solidFill>
                  <a:effectLst/>
                  <a:uLnTx/>
                  <a:uFillTx/>
                  <a:latin typeface="+mn-lt"/>
                  <a:ea typeface="黑体" panose="02010609060101010101" pitchFamily="2" charset="-122"/>
                </a:rPr>
                <a:t>1</a:t>
              </a:r>
              <a:endParaRPr kumimoji="0" lang="en-US" altLang="zh-CN" sz="2000" b="1" i="0" u="none" strike="noStrike" kern="0" cap="none" spc="0" normalizeH="0" baseline="-25000" noProof="0" dirty="0">
                <a:ln>
                  <a:noFill/>
                </a:ln>
                <a:solidFill>
                  <a:srgbClr val="C00000"/>
                </a:solidFill>
                <a:effectLst/>
                <a:uLnTx/>
                <a:uFillTx/>
                <a:latin typeface="+mn-lt"/>
                <a:ea typeface="黑体" panose="02010609060101010101" pitchFamily="2" charset="-122"/>
              </a:endParaRPr>
            </a:p>
          </p:txBody>
        </p:sp>
        <p:sp>
          <p:nvSpPr>
            <p:cNvPr id="50" name="Text Box 14"/>
            <p:cNvSpPr txBox="1">
              <a:spLocks noChangeArrowheads="1"/>
            </p:cNvSpPr>
            <p:nvPr/>
          </p:nvSpPr>
          <p:spPr bwMode="auto">
            <a:xfrm>
              <a:off x="2225104" y="3604954"/>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000" b="1" i="0" u="none" strike="noStrike" kern="0" cap="none" spc="0" normalizeH="0" baseline="0" noProof="0">
                  <a:ln>
                    <a:noFill/>
                  </a:ln>
                  <a:solidFill>
                    <a:srgbClr val="000099"/>
                  </a:solidFill>
                  <a:effectLst/>
                  <a:uLnTx/>
                  <a:uFillTx/>
                  <a:latin typeface="+mn-lt"/>
                  <a:ea typeface="黑体" panose="02010609060101010101" pitchFamily="2" charset="-122"/>
                </a:rPr>
                <a:t>R</a:t>
              </a:r>
              <a:r>
                <a:rPr kumimoji="0" lang="en-US" altLang="zh-CN" sz="2000" b="1" i="0" u="none" strike="noStrike" kern="0" cap="none" spc="0" normalizeH="0" baseline="-25000" noProof="0">
                  <a:ln>
                    <a:noFill/>
                  </a:ln>
                  <a:solidFill>
                    <a:srgbClr val="000099"/>
                  </a:solidFill>
                  <a:effectLst/>
                  <a:uLnTx/>
                  <a:uFillTx/>
                  <a:latin typeface="+mn-lt"/>
                  <a:ea typeface="黑体" panose="02010609060101010101" pitchFamily="2" charset="-122"/>
                </a:rPr>
                <a:t>1</a:t>
              </a:r>
              <a:endParaRPr kumimoji="0" lang="en-US" altLang="zh-CN" sz="2000" b="1" i="0" u="none" strike="noStrike" kern="0" cap="none" spc="0" normalizeH="0" baseline="-25000" noProof="0">
                <a:ln>
                  <a:noFill/>
                </a:ln>
                <a:solidFill>
                  <a:srgbClr val="000099"/>
                </a:solidFill>
                <a:effectLst/>
                <a:uLnTx/>
                <a:uFillTx/>
                <a:latin typeface="+mn-lt"/>
                <a:ea typeface="黑体" panose="02010609060101010101" pitchFamily="2" charset="-122"/>
              </a:endParaRPr>
            </a:p>
          </p:txBody>
        </p:sp>
        <p:sp>
          <p:nvSpPr>
            <p:cNvPr id="51" name="Text Box 15"/>
            <p:cNvSpPr txBox="1">
              <a:spLocks noChangeArrowheads="1"/>
            </p:cNvSpPr>
            <p:nvPr/>
          </p:nvSpPr>
          <p:spPr bwMode="auto">
            <a:xfrm>
              <a:off x="3561779" y="3604954"/>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000" b="1" i="0" u="none" strike="noStrike" kern="0" cap="none" spc="0" normalizeH="0" baseline="0" noProof="0">
                  <a:ln>
                    <a:noFill/>
                  </a:ln>
                  <a:solidFill>
                    <a:srgbClr val="000099"/>
                  </a:solidFill>
                  <a:effectLst/>
                  <a:uLnTx/>
                  <a:uFillTx/>
                  <a:latin typeface="+mn-lt"/>
                  <a:ea typeface="黑体" panose="02010609060101010101" pitchFamily="2" charset="-122"/>
                </a:rPr>
                <a:t>R</a:t>
              </a:r>
              <a:r>
                <a:rPr kumimoji="0" lang="en-US" altLang="zh-CN" sz="2000" b="1" i="0" u="none" strike="noStrike" kern="0" cap="none" spc="0" normalizeH="0" baseline="-25000" noProof="0">
                  <a:ln>
                    <a:noFill/>
                  </a:ln>
                  <a:solidFill>
                    <a:srgbClr val="000099"/>
                  </a:solidFill>
                  <a:effectLst/>
                  <a:uLnTx/>
                  <a:uFillTx/>
                  <a:latin typeface="+mn-lt"/>
                  <a:ea typeface="黑体" panose="02010609060101010101" pitchFamily="2" charset="-122"/>
                </a:rPr>
                <a:t>2</a:t>
              </a:r>
              <a:endParaRPr kumimoji="0" lang="en-US" altLang="zh-CN" sz="2000" b="1" i="0" u="none" strike="noStrike" kern="0" cap="none" spc="0" normalizeH="0" baseline="-25000" noProof="0">
                <a:ln>
                  <a:noFill/>
                </a:ln>
                <a:solidFill>
                  <a:srgbClr val="000099"/>
                </a:solidFill>
                <a:effectLst/>
                <a:uLnTx/>
                <a:uFillTx/>
                <a:latin typeface="+mn-lt"/>
                <a:ea typeface="黑体" panose="02010609060101010101" pitchFamily="2" charset="-122"/>
              </a:endParaRPr>
            </a:p>
          </p:txBody>
        </p:sp>
        <p:sp>
          <p:nvSpPr>
            <p:cNvPr id="52" name="Text Box 16"/>
            <p:cNvSpPr txBox="1">
              <a:spLocks noChangeArrowheads="1"/>
            </p:cNvSpPr>
            <p:nvPr/>
          </p:nvSpPr>
          <p:spPr bwMode="auto">
            <a:xfrm>
              <a:off x="4898454" y="3604954"/>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000" b="1" i="0" u="none" strike="noStrike" kern="0" cap="none" spc="0" normalizeH="0" baseline="0" noProof="0" dirty="0">
                  <a:ln>
                    <a:noFill/>
                  </a:ln>
                  <a:solidFill>
                    <a:srgbClr val="000099"/>
                  </a:solidFill>
                  <a:effectLst/>
                  <a:uLnTx/>
                  <a:uFillTx/>
                  <a:latin typeface="+mn-lt"/>
                  <a:ea typeface="黑体" panose="02010609060101010101" pitchFamily="2" charset="-122"/>
                </a:rPr>
                <a:t>R</a:t>
              </a:r>
              <a:r>
                <a:rPr kumimoji="0" lang="en-US" altLang="zh-CN" sz="2000" b="1" i="0" u="none" strike="noStrike" kern="0" cap="none" spc="0" normalizeH="0" baseline="-25000" noProof="0" dirty="0">
                  <a:ln>
                    <a:noFill/>
                  </a:ln>
                  <a:solidFill>
                    <a:srgbClr val="000099"/>
                  </a:solidFill>
                  <a:effectLst/>
                  <a:uLnTx/>
                  <a:uFillTx/>
                  <a:latin typeface="+mn-lt"/>
                  <a:ea typeface="黑体" panose="02010609060101010101" pitchFamily="2" charset="-122"/>
                </a:rPr>
                <a:t>3</a:t>
              </a:r>
              <a:endParaRPr kumimoji="0" lang="en-US" altLang="zh-CN" sz="2000" b="1" i="0" u="none" strike="noStrike" kern="0" cap="none" spc="0" normalizeH="0" baseline="-25000" noProof="0" dirty="0">
                <a:ln>
                  <a:noFill/>
                </a:ln>
                <a:solidFill>
                  <a:srgbClr val="000099"/>
                </a:solidFill>
                <a:effectLst/>
                <a:uLnTx/>
                <a:uFillTx/>
                <a:latin typeface="+mn-lt"/>
                <a:ea typeface="黑体" panose="02010609060101010101" pitchFamily="2" charset="-122"/>
              </a:endParaRPr>
            </a:p>
          </p:txBody>
        </p:sp>
        <p:sp>
          <p:nvSpPr>
            <p:cNvPr id="53" name="Text Box 17"/>
            <p:cNvSpPr txBox="1">
              <a:spLocks noChangeArrowheads="1"/>
            </p:cNvSpPr>
            <p:nvPr/>
          </p:nvSpPr>
          <p:spPr bwMode="auto">
            <a:xfrm>
              <a:off x="6235129" y="3604954"/>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000" b="1" i="0" u="none" strike="noStrike" kern="0" cap="none" spc="0" normalizeH="0" baseline="0" noProof="0">
                  <a:ln>
                    <a:noFill/>
                  </a:ln>
                  <a:solidFill>
                    <a:srgbClr val="000099"/>
                  </a:solidFill>
                  <a:effectLst/>
                  <a:uLnTx/>
                  <a:uFillTx/>
                  <a:latin typeface="+mn-lt"/>
                  <a:ea typeface="黑体" panose="02010609060101010101" pitchFamily="2" charset="-122"/>
                </a:rPr>
                <a:t>R</a:t>
              </a:r>
              <a:r>
                <a:rPr kumimoji="0" lang="en-US" altLang="zh-CN" sz="2000" b="1" i="0" u="none" strike="noStrike" kern="0" cap="none" spc="0" normalizeH="0" baseline="-25000" noProof="0">
                  <a:ln>
                    <a:noFill/>
                  </a:ln>
                  <a:solidFill>
                    <a:srgbClr val="000099"/>
                  </a:solidFill>
                  <a:effectLst/>
                  <a:uLnTx/>
                  <a:uFillTx/>
                  <a:latin typeface="+mn-lt"/>
                  <a:ea typeface="黑体" panose="02010609060101010101" pitchFamily="2" charset="-122"/>
                </a:rPr>
                <a:t>4</a:t>
              </a:r>
              <a:endParaRPr kumimoji="0" lang="en-US" altLang="zh-CN" sz="2000" b="1" i="0" u="none" strike="noStrike" kern="0" cap="none" spc="0" normalizeH="0" baseline="-25000" noProof="0">
                <a:ln>
                  <a:noFill/>
                </a:ln>
                <a:solidFill>
                  <a:srgbClr val="000099"/>
                </a:solidFill>
                <a:effectLst/>
                <a:uLnTx/>
                <a:uFillTx/>
                <a:latin typeface="+mn-lt"/>
                <a:ea typeface="黑体" panose="02010609060101010101" pitchFamily="2" charset="-122"/>
              </a:endParaRPr>
            </a:p>
          </p:txBody>
        </p:sp>
        <p:sp>
          <p:nvSpPr>
            <p:cNvPr id="54" name="Text Box 18"/>
            <p:cNvSpPr txBox="1">
              <a:spLocks noChangeArrowheads="1"/>
            </p:cNvSpPr>
            <p:nvPr/>
          </p:nvSpPr>
          <p:spPr bwMode="auto">
            <a:xfrm>
              <a:off x="7571804" y="3604954"/>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000" b="1" i="0" u="none" strike="noStrike" kern="0" cap="none" spc="0" normalizeH="0" baseline="0" noProof="0">
                  <a:ln>
                    <a:noFill/>
                  </a:ln>
                  <a:solidFill>
                    <a:srgbClr val="000099"/>
                  </a:solidFill>
                  <a:effectLst/>
                  <a:uLnTx/>
                  <a:uFillTx/>
                  <a:latin typeface="+mn-lt"/>
                  <a:ea typeface="黑体" panose="02010609060101010101" pitchFamily="2" charset="-122"/>
                </a:rPr>
                <a:t>R</a:t>
              </a:r>
              <a:r>
                <a:rPr kumimoji="0" lang="en-US" altLang="zh-CN" sz="2000" b="1" i="0" u="none" strike="noStrike" kern="0" cap="none" spc="0" normalizeH="0" baseline="-25000" noProof="0">
                  <a:ln>
                    <a:noFill/>
                  </a:ln>
                  <a:solidFill>
                    <a:srgbClr val="000099"/>
                  </a:solidFill>
                  <a:effectLst/>
                  <a:uLnTx/>
                  <a:uFillTx/>
                  <a:latin typeface="+mn-lt"/>
                  <a:ea typeface="黑体" panose="02010609060101010101" pitchFamily="2" charset="-122"/>
                </a:rPr>
                <a:t>5</a:t>
              </a:r>
              <a:endParaRPr kumimoji="0" lang="en-US" altLang="zh-CN" sz="2000" b="1" i="0" u="none" strike="noStrike" kern="0" cap="none" spc="0" normalizeH="0" baseline="-25000" noProof="0">
                <a:ln>
                  <a:noFill/>
                </a:ln>
                <a:solidFill>
                  <a:srgbClr val="000099"/>
                </a:solidFill>
                <a:effectLst/>
                <a:uLnTx/>
                <a:uFillTx/>
                <a:latin typeface="+mn-lt"/>
                <a:ea typeface="黑体" panose="02010609060101010101" pitchFamily="2" charset="-122"/>
              </a:endParaRPr>
            </a:p>
          </p:txBody>
        </p:sp>
        <p:sp>
          <p:nvSpPr>
            <p:cNvPr id="55" name="Text Box 19"/>
            <p:cNvSpPr txBox="1">
              <a:spLocks noChangeArrowheads="1"/>
            </p:cNvSpPr>
            <p:nvPr/>
          </p:nvSpPr>
          <p:spPr bwMode="auto">
            <a:xfrm>
              <a:off x="8910066" y="3604954"/>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000" b="1" i="0" u="none" strike="noStrike" kern="0" cap="none" spc="0" normalizeH="0" baseline="0" noProof="0" dirty="0">
                  <a:ln>
                    <a:noFill/>
                  </a:ln>
                  <a:solidFill>
                    <a:srgbClr val="C00000"/>
                  </a:solidFill>
                  <a:effectLst/>
                  <a:uLnTx/>
                  <a:uFillTx/>
                  <a:latin typeface="+mn-lt"/>
                  <a:ea typeface="黑体" panose="02010609060101010101" pitchFamily="2" charset="-122"/>
                </a:rPr>
                <a:t>H</a:t>
              </a:r>
              <a:r>
                <a:rPr kumimoji="0" lang="en-US" altLang="zh-CN" sz="2000" b="1" i="0" u="none" strike="noStrike" kern="0" cap="none" spc="0" normalizeH="0" baseline="-25000" noProof="0" dirty="0">
                  <a:ln>
                    <a:noFill/>
                  </a:ln>
                  <a:solidFill>
                    <a:srgbClr val="C00000"/>
                  </a:solidFill>
                  <a:effectLst/>
                  <a:uLnTx/>
                  <a:uFillTx/>
                  <a:latin typeface="+mn-lt"/>
                  <a:ea typeface="黑体" panose="02010609060101010101" pitchFamily="2" charset="-122"/>
                </a:rPr>
                <a:t>2</a:t>
              </a:r>
              <a:endParaRPr kumimoji="0" lang="en-US" altLang="zh-CN" sz="2000" b="1" i="0" u="none" strike="noStrike" kern="0" cap="none" spc="0" normalizeH="0" baseline="-25000" noProof="0" dirty="0">
                <a:ln>
                  <a:noFill/>
                </a:ln>
                <a:solidFill>
                  <a:srgbClr val="C00000"/>
                </a:solidFill>
                <a:effectLst/>
                <a:uLnTx/>
                <a:uFillTx/>
                <a:latin typeface="+mn-lt"/>
                <a:ea typeface="黑体" panose="02010609060101010101" pitchFamily="2" charset="-122"/>
              </a:endParaRPr>
            </a:p>
          </p:txBody>
        </p:sp>
        <p:grpSp>
          <p:nvGrpSpPr>
            <p:cNvPr id="56" name="Group 20"/>
            <p:cNvGrpSpPr/>
            <p:nvPr/>
          </p:nvGrpSpPr>
          <p:grpSpPr bwMode="auto">
            <a:xfrm>
              <a:off x="1493266" y="2982654"/>
              <a:ext cx="720725" cy="215900"/>
              <a:chOff x="1156" y="2432"/>
              <a:chExt cx="454" cy="136"/>
            </a:xfrm>
          </p:grpSpPr>
          <p:sp>
            <p:nvSpPr>
              <p:cNvPr id="57" name="Rectangle 21"/>
              <p:cNvSpPr>
                <a:spLocks noChangeArrowheads="1"/>
              </p:cNvSpPr>
              <p:nvPr/>
            </p:nvSpPr>
            <p:spPr bwMode="auto">
              <a:xfrm>
                <a:off x="1156" y="2432"/>
                <a:ext cx="318" cy="136"/>
              </a:xfrm>
              <a:prstGeom prst="rect">
                <a:avLst/>
              </a:prstGeom>
              <a:solidFill>
                <a:srgbClr val="FF0000"/>
              </a:solidFill>
              <a:ln w="9525">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58" name="Line 22"/>
              <p:cNvSpPr>
                <a:spLocks noChangeShapeType="1"/>
              </p:cNvSpPr>
              <p:nvPr/>
            </p:nvSpPr>
            <p:spPr bwMode="auto">
              <a:xfrm>
                <a:off x="1429" y="2500"/>
                <a:ext cx="181" cy="0"/>
              </a:xfrm>
              <a:prstGeom prst="line">
                <a:avLst/>
              </a:prstGeom>
              <a:noFill/>
              <a:ln w="28575">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grpSp>
        <p:grpSp>
          <p:nvGrpSpPr>
            <p:cNvPr id="59" name="Group 23"/>
            <p:cNvGrpSpPr/>
            <p:nvPr/>
          </p:nvGrpSpPr>
          <p:grpSpPr bwMode="auto">
            <a:xfrm>
              <a:off x="2831529" y="2982654"/>
              <a:ext cx="720725" cy="215900"/>
              <a:chOff x="1156" y="2432"/>
              <a:chExt cx="454" cy="136"/>
            </a:xfrm>
          </p:grpSpPr>
          <p:sp>
            <p:nvSpPr>
              <p:cNvPr id="60" name="Rectangle 24"/>
              <p:cNvSpPr>
                <a:spLocks noChangeArrowheads="1"/>
              </p:cNvSpPr>
              <p:nvPr/>
            </p:nvSpPr>
            <p:spPr bwMode="auto">
              <a:xfrm>
                <a:off x="1156" y="2432"/>
                <a:ext cx="318" cy="136"/>
              </a:xfrm>
              <a:prstGeom prst="rect">
                <a:avLst/>
              </a:prstGeom>
              <a:solidFill>
                <a:srgbClr val="FF0000"/>
              </a:solidFill>
              <a:ln w="9525">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61" name="Line 25"/>
              <p:cNvSpPr>
                <a:spLocks noChangeShapeType="1"/>
              </p:cNvSpPr>
              <p:nvPr/>
            </p:nvSpPr>
            <p:spPr bwMode="auto">
              <a:xfrm>
                <a:off x="1429" y="2500"/>
                <a:ext cx="181" cy="0"/>
              </a:xfrm>
              <a:prstGeom prst="line">
                <a:avLst/>
              </a:prstGeom>
              <a:noFill/>
              <a:ln w="28575">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grpSp>
        <p:grpSp>
          <p:nvGrpSpPr>
            <p:cNvPr id="62" name="Group 26"/>
            <p:cNvGrpSpPr/>
            <p:nvPr/>
          </p:nvGrpSpPr>
          <p:grpSpPr bwMode="auto">
            <a:xfrm>
              <a:off x="4171379" y="2982654"/>
              <a:ext cx="720725" cy="215900"/>
              <a:chOff x="1156" y="2432"/>
              <a:chExt cx="454" cy="136"/>
            </a:xfrm>
          </p:grpSpPr>
          <p:sp>
            <p:nvSpPr>
              <p:cNvPr id="63" name="Rectangle 27"/>
              <p:cNvSpPr>
                <a:spLocks noChangeArrowheads="1"/>
              </p:cNvSpPr>
              <p:nvPr/>
            </p:nvSpPr>
            <p:spPr bwMode="auto">
              <a:xfrm>
                <a:off x="1156" y="2432"/>
                <a:ext cx="318" cy="136"/>
              </a:xfrm>
              <a:prstGeom prst="rect">
                <a:avLst/>
              </a:prstGeom>
              <a:solidFill>
                <a:srgbClr val="FF0000"/>
              </a:solidFill>
              <a:ln w="9525">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64" name="Line 28"/>
              <p:cNvSpPr>
                <a:spLocks noChangeShapeType="1"/>
              </p:cNvSpPr>
              <p:nvPr/>
            </p:nvSpPr>
            <p:spPr bwMode="auto">
              <a:xfrm>
                <a:off x="1429" y="2500"/>
                <a:ext cx="181" cy="0"/>
              </a:xfrm>
              <a:prstGeom prst="line">
                <a:avLst/>
              </a:prstGeom>
              <a:noFill/>
              <a:ln w="28575">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grpSp>
        <p:grpSp>
          <p:nvGrpSpPr>
            <p:cNvPr id="65" name="Group 29"/>
            <p:cNvGrpSpPr/>
            <p:nvPr/>
          </p:nvGrpSpPr>
          <p:grpSpPr bwMode="auto">
            <a:xfrm>
              <a:off x="5509641" y="2982654"/>
              <a:ext cx="720725" cy="215900"/>
              <a:chOff x="1156" y="2432"/>
              <a:chExt cx="454" cy="136"/>
            </a:xfrm>
          </p:grpSpPr>
          <p:sp>
            <p:nvSpPr>
              <p:cNvPr id="66" name="Rectangle 30"/>
              <p:cNvSpPr>
                <a:spLocks noChangeArrowheads="1"/>
              </p:cNvSpPr>
              <p:nvPr/>
            </p:nvSpPr>
            <p:spPr bwMode="auto">
              <a:xfrm>
                <a:off x="1156" y="2432"/>
                <a:ext cx="318" cy="136"/>
              </a:xfrm>
              <a:prstGeom prst="rect">
                <a:avLst/>
              </a:prstGeom>
              <a:solidFill>
                <a:srgbClr val="FF0000"/>
              </a:solidFill>
              <a:ln w="9525">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67" name="Line 31"/>
              <p:cNvSpPr>
                <a:spLocks noChangeShapeType="1"/>
              </p:cNvSpPr>
              <p:nvPr/>
            </p:nvSpPr>
            <p:spPr bwMode="auto">
              <a:xfrm>
                <a:off x="1429" y="2500"/>
                <a:ext cx="181" cy="0"/>
              </a:xfrm>
              <a:prstGeom prst="line">
                <a:avLst/>
              </a:prstGeom>
              <a:noFill/>
              <a:ln w="28575">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grpSp>
        <p:grpSp>
          <p:nvGrpSpPr>
            <p:cNvPr id="68" name="Group 32"/>
            <p:cNvGrpSpPr/>
            <p:nvPr/>
          </p:nvGrpSpPr>
          <p:grpSpPr bwMode="auto">
            <a:xfrm>
              <a:off x="6849491" y="2982654"/>
              <a:ext cx="720725" cy="215900"/>
              <a:chOff x="1156" y="2432"/>
              <a:chExt cx="454" cy="136"/>
            </a:xfrm>
          </p:grpSpPr>
          <p:sp>
            <p:nvSpPr>
              <p:cNvPr id="69" name="Rectangle 33"/>
              <p:cNvSpPr>
                <a:spLocks noChangeArrowheads="1"/>
              </p:cNvSpPr>
              <p:nvPr/>
            </p:nvSpPr>
            <p:spPr bwMode="auto">
              <a:xfrm>
                <a:off x="1156" y="2432"/>
                <a:ext cx="318" cy="136"/>
              </a:xfrm>
              <a:prstGeom prst="rect">
                <a:avLst/>
              </a:prstGeom>
              <a:solidFill>
                <a:srgbClr val="FF0000"/>
              </a:solidFill>
              <a:ln w="9525">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70" name="Line 34"/>
              <p:cNvSpPr>
                <a:spLocks noChangeShapeType="1"/>
              </p:cNvSpPr>
              <p:nvPr/>
            </p:nvSpPr>
            <p:spPr bwMode="auto">
              <a:xfrm>
                <a:off x="1429" y="2500"/>
                <a:ext cx="181" cy="0"/>
              </a:xfrm>
              <a:prstGeom prst="line">
                <a:avLst/>
              </a:prstGeom>
              <a:noFill/>
              <a:ln w="28575">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grpSp>
        <p:grpSp>
          <p:nvGrpSpPr>
            <p:cNvPr id="71" name="Group 35"/>
            <p:cNvGrpSpPr/>
            <p:nvPr/>
          </p:nvGrpSpPr>
          <p:grpSpPr bwMode="auto">
            <a:xfrm>
              <a:off x="8189341" y="2982654"/>
              <a:ext cx="720725" cy="215900"/>
              <a:chOff x="1156" y="2432"/>
              <a:chExt cx="454" cy="136"/>
            </a:xfrm>
          </p:grpSpPr>
          <p:sp>
            <p:nvSpPr>
              <p:cNvPr id="72" name="Rectangle 36"/>
              <p:cNvSpPr>
                <a:spLocks noChangeArrowheads="1"/>
              </p:cNvSpPr>
              <p:nvPr/>
            </p:nvSpPr>
            <p:spPr bwMode="auto">
              <a:xfrm>
                <a:off x="1156" y="2432"/>
                <a:ext cx="318" cy="136"/>
              </a:xfrm>
              <a:prstGeom prst="rect">
                <a:avLst/>
              </a:prstGeom>
              <a:solidFill>
                <a:srgbClr val="FF0000"/>
              </a:solidFill>
              <a:ln w="9525">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73" name="Line 37"/>
              <p:cNvSpPr>
                <a:spLocks noChangeShapeType="1"/>
              </p:cNvSpPr>
              <p:nvPr/>
            </p:nvSpPr>
            <p:spPr bwMode="auto">
              <a:xfrm>
                <a:off x="1429" y="2500"/>
                <a:ext cx="181" cy="0"/>
              </a:xfrm>
              <a:prstGeom prst="line">
                <a:avLst/>
              </a:prstGeom>
              <a:noFill/>
              <a:ln w="28575">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grpSp>
      </p:grpSp>
      <p:sp>
        <p:nvSpPr>
          <p:cNvPr id="3" name="灯片编号占位符 2"/>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en-US" altLang="zh-CN" dirty="0"/>
              <a:t>4.1.2  </a:t>
            </a:r>
            <a:r>
              <a:rPr lang="zh-CN" altLang="en-US" dirty="0"/>
              <a:t>分类的 </a:t>
            </a:r>
            <a:r>
              <a:rPr lang="en-US" altLang="zh-CN" dirty="0"/>
              <a:t>IP </a:t>
            </a:r>
            <a:r>
              <a:rPr lang="zh-CN" altLang="en-US" dirty="0"/>
              <a:t>地址</a:t>
            </a:r>
            <a:endParaRPr lang="zh-CN" altLang="en-US" dirty="0"/>
          </a:p>
        </p:txBody>
      </p:sp>
      <p:sp>
        <p:nvSpPr>
          <p:cNvPr id="141315" name="Rectangle 3"/>
          <p:cNvSpPr>
            <a:spLocks noGrp="1" noChangeArrowheads="1"/>
          </p:cNvSpPr>
          <p:nvPr>
            <p:ph idx="1"/>
          </p:nvPr>
        </p:nvSpPr>
        <p:spPr/>
        <p:txBody>
          <a:bodyPr/>
          <a:lstStyle/>
          <a:p>
            <a:r>
              <a:rPr lang="zh-CN" altLang="zh-CN" dirty="0"/>
              <a:t>在</a:t>
            </a:r>
            <a:r>
              <a:rPr lang="en-US" altLang="zh-CN" dirty="0"/>
              <a:t> TCP/IP </a:t>
            </a:r>
            <a:r>
              <a:rPr lang="zh-CN" altLang="zh-CN" dirty="0"/>
              <a:t>体系中，</a:t>
            </a:r>
            <a:r>
              <a:rPr lang="en-US" altLang="zh-CN" dirty="0"/>
              <a:t>IP </a:t>
            </a:r>
            <a:r>
              <a:rPr lang="zh-CN" altLang="zh-CN" dirty="0"/>
              <a:t>地址是一个最基本的概念</a:t>
            </a:r>
            <a:r>
              <a:rPr lang="zh-CN" altLang="en-US" dirty="0"/>
              <a:t>。</a:t>
            </a:r>
            <a:endParaRPr lang="en-US" altLang="zh-CN" dirty="0"/>
          </a:p>
          <a:p>
            <a:pPr algn="just"/>
            <a:r>
              <a:rPr lang="zh-CN" altLang="en-US" dirty="0"/>
              <a:t>本部分重点学习：</a:t>
            </a:r>
            <a:endParaRPr lang="en-US" altLang="zh-CN" dirty="0"/>
          </a:p>
          <a:p>
            <a:pPr lvl="1" algn="just"/>
            <a:r>
              <a:rPr lang="en-US" altLang="zh-CN" dirty="0">
                <a:solidFill>
                  <a:srgbClr val="0000FF"/>
                </a:solidFill>
              </a:rPr>
              <a:t>1. IP </a:t>
            </a:r>
            <a:r>
              <a:rPr lang="zh-CN" altLang="zh-CN" dirty="0">
                <a:solidFill>
                  <a:srgbClr val="0000FF"/>
                </a:solidFill>
              </a:rPr>
              <a:t>地址及其表示方法</a:t>
            </a:r>
            <a:endParaRPr lang="en-US" altLang="zh-CN" dirty="0">
              <a:solidFill>
                <a:srgbClr val="0000FF"/>
              </a:solidFill>
            </a:endParaRPr>
          </a:p>
          <a:p>
            <a:pPr lvl="1" algn="just"/>
            <a:r>
              <a:rPr lang="en-US" altLang="zh-CN" dirty="0">
                <a:solidFill>
                  <a:srgbClr val="0000FF"/>
                </a:solidFill>
              </a:rPr>
              <a:t>2. </a:t>
            </a:r>
            <a:r>
              <a:rPr lang="zh-CN" altLang="zh-CN" dirty="0">
                <a:solidFill>
                  <a:srgbClr val="0000FF"/>
                </a:solidFill>
              </a:rPr>
              <a:t>常用的三种类别的</a:t>
            </a:r>
            <a:r>
              <a:rPr lang="en-US" altLang="zh-CN" dirty="0">
                <a:solidFill>
                  <a:srgbClr val="0000FF"/>
                </a:solidFill>
              </a:rPr>
              <a:t> IP </a:t>
            </a:r>
            <a:r>
              <a:rPr lang="zh-CN" altLang="zh-CN" dirty="0">
                <a:solidFill>
                  <a:srgbClr val="0000FF"/>
                </a:solidFill>
              </a:rPr>
              <a:t>地址</a:t>
            </a:r>
            <a:endParaRPr lang="en-US" altLang="zh-CN" dirty="0">
              <a:solidFill>
                <a:srgbClr val="0000FF"/>
              </a:solidFill>
            </a:endParaRPr>
          </a:p>
          <a:p>
            <a:pPr algn="just"/>
            <a:endParaRPr lang="zh-CN" altLang="en-US" dirty="0"/>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3" name="Rectangle 2"/>
          <p:cNvSpPr>
            <a:spLocks noGrp="1" noChangeArrowheads="1"/>
          </p:cNvSpPr>
          <p:nvPr>
            <p:ph type="title"/>
          </p:nvPr>
        </p:nvSpPr>
        <p:spPr/>
        <p:txBody>
          <a:bodyPr/>
          <a:lstStyle/>
          <a:p>
            <a:pPr eaLnBrk="1" hangingPunct="1"/>
            <a:r>
              <a:rPr lang="en-US" altLang="zh-CN" dirty="0"/>
              <a:t>IP</a:t>
            </a:r>
            <a:r>
              <a:rPr lang="zh-CN" altLang="en-US" dirty="0"/>
              <a:t>编址技术</a:t>
            </a:r>
            <a:endParaRPr lang="zh-CN" altLang="en-US" dirty="0"/>
          </a:p>
        </p:txBody>
      </p:sp>
      <p:sp>
        <p:nvSpPr>
          <p:cNvPr id="291844" name="Text Box 3"/>
          <p:cNvSpPr txBox="1">
            <a:spLocks noChangeArrowheads="1"/>
          </p:cNvSpPr>
          <p:nvPr/>
        </p:nvSpPr>
        <p:spPr bwMode="auto">
          <a:xfrm>
            <a:off x="818621" y="1557338"/>
            <a:ext cx="5502531" cy="364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11200" indent="-25400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285750" indent="-285750" eaLnBrk="1" hangingPunct="1">
              <a:spcBef>
                <a:spcPct val="20000"/>
              </a:spcBef>
              <a:spcAft>
                <a:spcPts val="600"/>
              </a:spcAft>
              <a:buClr>
                <a:srgbClr val="1287C3"/>
              </a:buClr>
              <a:buSzPct val="145000"/>
              <a:buFont typeface="Arial" panose="020B0604020202020204" pitchFamily="34" charset="0"/>
              <a:buChar char="•"/>
            </a:pPr>
            <a:r>
              <a:rPr lang="zh-CN" altLang="en-US" sz="2800" dirty="0">
                <a:latin typeface="+mn-lt"/>
                <a:ea typeface="+mn-ea"/>
                <a:sym typeface="Arial" panose="020B0604020202020204" pitchFamily="34" charset="0"/>
              </a:rPr>
              <a:t>计算机互联的前提，标识与寻址</a:t>
            </a:r>
            <a:endParaRPr lang="zh-CN" altLang="en-US" sz="2800" dirty="0">
              <a:latin typeface="+mn-lt"/>
              <a:ea typeface="+mn-ea"/>
              <a:sym typeface="Arial" panose="020B0604020202020204" pitchFamily="34" charset="0"/>
            </a:endParaRPr>
          </a:p>
          <a:p>
            <a:pPr marL="717550" lvl="2" indent="-285750" eaLnBrk="1" hangingPunct="1">
              <a:spcBef>
                <a:spcPct val="20000"/>
              </a:spcBef>
              <a:spcAft>
                <a:spcPts val="600"/>
              </a:spcAft>
              <a:buClr>
                <a:srgbClr val="1287C3"/>
              </a:buClr>
              <a:buSzPct val="145000"/>
              <a:buFont typeface="Arial" panose="020B0604020202020204" pitchFamily="34" charset="0"/>
              <a:buChar char="•"/>
            </a:pPr>
            <a:r>
              <a:rPr lang="en-US" altLang="zh-CN" sz="2400" dirty="0">
                <a:latin typeface="+mn-lt"/>
                <a:ea typeface="+mn-ea"/>
                <a:sym typeface="Arial" panose="020B0604020202020204" pitchFamily="34" charset="0"/>
              </a:rPr>
              <a:t>MAC </a:t>
            </a:r>
            <a:r>
              <a:rPr lang="zh-CN" altLang="en-US" sz="2400" dirty="0">
                <a:latin typeface="+mn-lt"/>
                <a:ea typeface="+mn-ea"/>
                <a:sym typeface="Arial" panose="020B0604020202020204" pitchFamily="34" charset="0"/>
              </a:rPr>
              <a:t>寻址（数据链路层）</a:t>
            </a:r>
            <a:endParaRPr lang="zh-CN" altLang="en-US" sz="2400" dirty="0">
              <a:latin typeface="+mn-lt"/>
              <a:ea typeface="+mn-ea"/>
              <a:sym typeface="Arial" panose="020B0604020202020204" pitchFamily="34" charset="0"/>
            </a:endParaRPr>
          </a:p>
          <a:p>
            <a:pPr marL="717550" lvl="2" indent="-285750" eaLnBrk="1" hangingPunct="1">
              <a:spcBef>
                <a:spcPct val="20000"/>
              </a:spcBef>
              <a:spcAft>
                <a:spcPts val="600"/>
              </a:spcAft>
              <a:buClr>
                <a:srgbClr val="1287C3"/>
              </a:buClr>
              <a:buSzPct val="145000"/>
              <a:buFont typeface="Arial" panose="020B0604020202020204" pitchFamily="34" charset="0"/>
              <a:buChar char="•"/>
            </a:pPr>
            <a:r>
              <a:rPr lang="en-US" altLang="zh-CN" sz="2400" dirty="0">
                <a:solidFill>
                  <a:srgbClr val="FF0000"/>
                </a:solidFill>
                <a:latin typeface="+mn-lt"/>
                <a:ea typeface="+mn-ea"/>
                <a:sym typeface="Arial" panose="020B0604020202020204" pitchFamily="34" charset="0"/>
              </a:rPr>
              <a:t>IP </a:t>
            </a:r>
            <a:r>
              <a:rPr lang="zh-CN" altLang="en-US" sz="2400" dirty="0">
                <a:solidFill>
                  <a:srgbClr val="FF0000"/>
                </a:solidFill>
                <a:latin typeface="+mn-lt"/>
                <a:ea typeface="+mn-ea"/>
                <a:sym typeface="Arial" panose="020B0604020202020204" pitchFamily="34" charset="0"/>
              </a:rPr>
              <a:t>寻址 （网络层）</a:t>
            </a:r>
            <a:endParaRPr lang="zh-CN" altLang="en-US" sz="2400" dirty="0">
              <a:solidFill>
                <a:srgbClr val="FF0000"/>
              </a:solidFill>
              <a:latin typeface="+mn-lt"/>
              <a:ea typeface="+mn-ea"/>
              <a:sym typeface="Arial" panose="020B0604020202020204" pitchFamily="34" charset="0"/>
            </a:endParaRPr>
          </a:p>
          <a:p>
            <a:pPr marL="717550" lvl="2" indent="-285750" eaLnBrk="1" hangingPunct="1">
              <a:spcBef>
                <a:spcPct val="20000"/>
              </a:spcBef>
              <a:spcAft>
                <a:spcPts val="600"/>
              </a:spcAft>
              <a:buClr>
                <a:srgbClr val="1287C3"/>
              </a:buClr>
              <a:buSzPct val="145000"/>
              <a:buFont typeface="Arial" panose="020B0604020202020204" pitchFamily="34" charset="0"/>
              <a:buChar char="•"/>
            </a:pPr>
            <a:r>
              <a:rPr lang="zh-CN" altLang="en-US" sz="2400" dirty="0">
                <a:latin typeface="+mn-lt"/>
                <a:ea typeface="+mn-ea"/>
                <a:sym typeface="Arial" panose="020B0604020202020204" pitchFamily="34" charset="0"/>
              </a:rPr>
              <a:t>计算机名</a:t>
            </a:r>
            <a:r>
              <a:rPr lang="en-US" altLang="zh-CN" sz="2400" dirty="0">
                <a:latin typeface="+mn-lt"/>
                <a:ea typeface="+mn-ea"/>
                <a:sym typeface="Arial" panose="020B0604020202020204" pitchFamily="34" charset="0"/>
              </a:rPr>
              <a:t>-NetBIOS</a:t>
            </a:r>
            <a:r>
              <a:rPr lang="zh-CN" altLang="en-US" sz="2400" dirty="0">
                <a:latin typeface="+mn-lt"/>
                <a:ea typeface="+mn-ea"/>
                <a:sym typeface="Arial" panose="020B0604020202020204" pitchFamily="34" charset="0"/>
              </a:rPr>
              <a:t>名称（会话层）</a:t>
            </a:r>
            <a:endParaRPr lang="en-US" altLang="zh-CN" sz="2400" dirty="0">
              <a:latin typeface="+mn-lt"/>
              <a:ea typeface="+mn-ea"/>
              <a:sym typeface="Arial" panose="020B0604020202020204" pitchFamily="34" charset="0"/>
            </a:endParaRPr>
          </a:p>
          <a:p>
            <a:pPr marL="431800" lvl="2" indent="0" eaLnBrk="1" hangingPunct="1">
              <a:spcBef>
                <a:spcPct val="20000"/>
              </a:spcBef>
              <a:spcAft>
                <a:spcPts val="600"/>
              </a:spcAft>
              <a:buClr>
                <a:srgbClr val="1287C3"/>
              </a:buClr>
              <a:buSzPct val="145000"/>
            </a:pPr>
            <a:r>
              <a:rPr lang="en-US" altLang="zh-CN" sz="2400" dirty="0">
                <a:latin typeface="+mn-lt"/>
                <a:ea typeface="+mn-ea"/>
                <a:sym typeface="Arial" panose="020B0604020202020204" pitchFamily="34" charset="0"/>
              </a:rPr>
              <a:t>      </a:t>
            </a:r>
            <a:r>
              <a:rPr lang="zh-CN" altLang="en-US" sz="2200" dirty="0">
                <a:latin typeface="+mn-lt"/>
                <a:ea typeface="+mn-ea"/>
                <a:sym typeface="Arial" panose="020B0604020202020204" pitchFamily="34" charset="0"/>
              </a:rPr>
              <a:t>其实是应用程序编程接口（</a:t>
            </a:r>
            <a:r>
              <a:rPr lang="en-US" altLang="zh-CN" sz="2200" dirty="0">
                <a:latin typeface="+mn-lt"/>
                <a:ea typeface="+mn-ea"/>
                <a:sym typeface="Arial" panose="020B0604020202020204" pitchFamily="34" charset="0"/>
              </a:rPr>
              <a:t>API</a:t>
            </a:r>
            <a:r>
              <a:rPr lang="zh-CN" altLang="en-US" sz="2200" dirty="0">
                <a:latin typeface="+mn-lt"/>
                <a:ea typeface="+mn-ea"/>
                <a:sym typeface="Arial" panose="020B0604020202020204" pitchFamily="34" charset="0"/>
              </a:rPr>
              <a:t>）</a:t>
            </a:r>
            <a:endParaRPr lang="zh-CN" altLang="en-US" sz="2200" dirty="0">
              <a:latin typeface="+mn-lt"/>
              <a:ea typeface="+mn-ea"/>
              <a:sym typeface="Arial" panose="020B0604020202020204" pitchFamily="34" charset="0"/>
            </a:endParaRPr>
          </a:p>
          <a:p>
            <a:pPr marL="717550" lvl="2" indent="-285750" eaLnBrk="1" hangingPunct="1">
              <a:spcBef>
                <a:spcPct val="20000"/>
              </a:spcBef>
              <a:spcAft>
                <a:spcPts val="600"/>
              </a:spcAft>
              <a:buClr>
                <a:srgbClr val="1287C3"/>
              </a:buClr>
              <a:buSzPct val="145000"/>
              <a:buFont typeface="Arial" panose="020B0604020202020204" pitchFamily="34" charset="0"/>
              <a:buChar char="•"/>
            </a:pPr>
            <a:r>
              <a:rPr lang="en-US" altLang="zh-CN" sz="2400" dirty="0">
                <a:latin typeface="+mn-lt"/>
                <a:ea typeface="+mn-ea"/>
                <a:sym typeface="Arial" panose="020B0604020202020204" pitchFamily="34" charset="0"/>
              </a:rPr>
              <a:t>DNS-URL</a:t>
            </a:r>
            <a:r>
              <a:rPr lang="zh-CN" altLang="en-US" sz="2400" dirty="0">
                <a:latin typeface="+mn-lt"/>
                <a:ea typeface="+mn-ea"/>
                <a:sym typeface="Arial" panose="020B0604020202020204" pitchFamily="34" charset="0"/>
              </a:rPr>
              <a:t>（统一资源定位符）</a:t>
            </a:r>
            <a:endParaRPr lang="en-US" altLang="zh-CN" sz="2400" dirty="0">
              <a:latin typeface="+mn-lt"/>
              <a:ea typeface="+mn-ea"/>
              <a:sym typeface="Arial" panose="020B0604020202020204" pitchFamily="34" charset="0"/>
            </a:endParaRPr>
          </a:p>
          <a:p>
            <a:pPr marL="431800" lvl="2" indent="0" eaLnBrk="1" hangingPunct="1">
              <a:spcBef>
                <a:spcPct val="20000"/>
              </a:spcBef>
              <a:spcAft>
                <a:spcPts val="600"/>
              </a:spcAft>
              <a:buClr>
                <a:srgbClr val="1287C3"/>
              </a:buClr>
              <a:buSzPct val="145000"/>
            </a:pPr>
            <a:r>
              <a:rPr lang="en-US" altLang="zh-CN" sz="2400" dirty="0">
                <a:latin typeface="+mn-lt"/>
                <a:ea typeface="+mn-ea"/>
                <a:sym typeface="Arial" panose="020B0604020202020204" pitchFamily="34" charset="0"/>
              </a:rPr>
              <a:t>        </a:t>
            </a:r>
            <a:r>
              <a:rPr lang="zh-CN" altLang="en-US" sz="2200" dirty="0">
                <a:latin typeface="+mn-lt"/>
                <a:ea typeface="+mn-ea"/>
                <a:sym typeface="Arial" panose="020B0604020202020204" pitchFamily="34" charset="0"/>
              </a:rPr>
              <a:t>基于应用层。</a:t>
            </a:r>
            <a:endParaRPr lang="en-US" altLang="zh-CN" sz="2200" dirty="0">
              <a:latin typeface="+mn-lt"/>
              <a:ea typeface="+mn-ea"/>
              <a:sym typeface="Arial" panose="020B0604020202020204" pitchFamily="34" charset="0"/>
            </a:endParaRPr>
          </a:p>
        </p:txBody>
      </p:sp>
      <p:pic>
        <p:nvPicPr>
          <p:cNvPr id="291845"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045069" y="3068638"/>
            <a:ext cx="3167856" cy="2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7" name="Rectangle 2"/>
          <p:cNvSpPr>
            <a:spLocks noGrp="1" noChangeArrowheads="1"/>
          </p:cNvSpPr>
          <p:nvPr>
            <p:ph type="title"/>
          </p:nvPr>
        </p:nvSpPr>
        <p:spPr/>
        <p:txBody>
          <a:bodyPr/>
          <a:lstStyle/>
          <a:p>
            <a:pPr eaLnBrk="1" hangingPunct="1"/>
            <a:r>
              <a:rPr lang="en-US" altLang="en-US"/>
              <a:t>What Is an IP Address?</a:t>
            </a:r>
            <a:endParaRPr lang="zh-CN" altLang="en-US"/>
          </a:p>
        </p:txBody>
      </p:sp>
      <p:pic>
        <p:nvPicPr>
          <p:cNvPr id="292868"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07340" y="1255713"/>
            <a:ext cx="8965273" cy="512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1" name="Rectangle 2"/>
          <p:cNvSpPr>
            <a:spLocks noGrp="1" noChangeArrowheads="1"/>
          </p:cNvSpPr>
          <p:nvPr>
            <p:ph type="title"/>
          </p:nvPr>
        </p:nvSpPr>
        <p:spPr/>
        <p:txBody>
          <a:bodyPr/>
          <a:lstStyle/>
          <a:p>
            <a:pPr eaLnBrk="1" hangingPunct="1"/>
            <a:r>
              <a:rPr lang="en-US" altLang="en-US"/>
              <a:t>Internet地址</a:t>
            </a:r>
            <a:endParaRPr lang="zh-CN" altLang="en-US"/>
          </a:p>
        </p:txBody>
      </p:sp>
      <p:sp>
        <p:nvSpPr>
          <p:cNvPr id="293892" name="Text Box 3"/>
          <p:cNvSpPr txBox="1">
            <a:spLocks noChangeArrowheads="1"/>
          </p:cNvSpPr>
          <p:nvPr/>
        </p:nvSpPr>
        <p:spPr bwMode="auto">
          <a:xfrm>
            <a:off x="818621" y="1412776"/>
            <a:ext cx="8268758"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285750" indent="-285750" eaLnBrk="1" hangingPunct="1">
              <a:spcBef>
                <a:spcPct val="20000"/>
              </a:spcBef>
              <a:spcAft>
                <a:spcPts val="600"/>
              </a:spcAft>
              <a:buClr>
                <a:srgbClr val="1287C3"/>
              </a:buClr>
              <a:buSzPct val="145000"/>
              <a:buFont typeface="Arial" panose="020B0604020202020204" pitchFamily="34" charset="0"/>
              <a:buChar char="•"/>
            </a:pPr>
            <a:r>
              <a:rPr lang="zh-CN" altLang="en-US" sz="2800" dirty="0">
                <a:latin typeface="+mn-lt"/>
                <a:ea typeface="+mn-ea"/>
                <a:sym typeface="Arial" panose="020B0604020202020204" pitchFamily="34" charset="0"/>
              </a:rPr>
              <a:t>要使</a:t>
            </a:r>
            <a:r>
              <a:rPr lang="en-US" altLang="zh-CN" sz="2800" dirty="0">
                <a:latin typeface="+mn-lt"/>
                <a:ea typeface="+mn-ea"/>
                <a:sym typeface="Arial" panose="020B0604020202020204" pitchFamily="34" charset="0"/>
              </a:rPr>
              <a:t>Internet</a:t>
            </a:r>
            <a:r>
              <a:rPr lang="zh-CN" altLang="en-US" sz="2800" dirty="0">
                <a:latin typeface="+mn-lt"/>
                <a:ea typeface="+mn-ea"/>
                <a:sym typeface="Arial" panose="020B0604020202020204" pitchFamily="34" charset="0"/>
              </a:rPr>
              <a:t>上主机间能正常通信，必须给每个计算机一个全球都能接收和识别的唯一标识，即</a:t>
            </a:r>
            <a:r>
              <a:rPr lang="en-US" altLang="zh-CN" sz="2800" dirty="0">
                <a:latin typeface="+mn-lt"/>
                <a:ea typeface="+mn-ea"/>
                <a:sym typeface="Arial" panose="020B0604020202020204" pitchFamily="34" charset="0"/>
              </a:rPr>
              <a:t>IP</a:t>
            </a:r>
            <a:r>
              <a:rPr lang="zh-CN" altLang="en-US" sz="2800" dirty="0">
                <a:latin typeface="+mn-lt"/>
                <a:ea typeface="+mn-ea"/>
                <a:sym typeface="Arial" panose="020B0604020202020204" pitchFamily="34" charset="0"/>
              </a:rPr>
              <a:t>地址。</a:t>
            </a:r>
            <a:endParaRPr lang="zh-CN" altLang="en-US" sz="2800" dirty="0">
              <a:latin typeface="+mn-lt"/>
              <a:ea typeface="+mn-ea"/>
              <a:sym typeface="Arial" panose="020B0604020202020204" pitchFamily="34" charset="0"/>
            </a:endParaRPr>
          </a:p>
        </p:txBody>
      </p:sp>
      <p:pic>
        <p:nvPicPr>
          <p:cNvPr id="293893"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65515" y="2925763"/>
            <a:ext cx="7500012" cy="229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en-US" altLang="zh-CN" dirty="0"/>
              <a:t>1.   IP </a:t>
            </a:r>
            <a:r>
              <a:rPr lang="zh-CN" altLang="en-US" dirty="0"/>
              <a:t>地址及其表示方法 </a:t>
            </a:r>
            <a:endParaRPr lang="zh-CN" altLang="en-US" dirty="0"/>
          </a:p>
        </p:txBody>
      </p:sp>
      <p:sp>
        <p:nvSpPr>
          <p:cNvPr id="141315" name="Rectangle 3"/>
          <p:cNvSpPr>
            <a:spLocks noGrp="1" noChangeArrowheads="1"/>
          </p:cNvSpPr>
          <p:nvPr>
            <p:ph idx="1"/>
          </p:nvPr>
        </p:nvSpPr>
        <p:spPr/>
        <p:txBody>
          <a:bodyPr/>
          <a:lstStyle/>
          <a:p>
            <a:r>
              <a:rPr lang="zh-CN" altLang="en-US" dirty="0"/>
              <a:t>我们把整个因特网看成为一个单一的、抽象的网络。</a:t>
            </a:r>
            <a:endParaRPr lang="en-US" altLang="zh-CN" dirty="0"/>
          </a:p>
          <a:p>
            <a:r>
              <a:rPr lang="en-US" altLang="zh-CN" dirty="0"/>
              <a:t>IP </a:t>
            </a:r>
            <a:r>
              <a:rPr lang="zh-CN" altLang="en-US" dirty="0"/>
              <a:t>地址就是给每个连接在互联网上的主机（或路由器）分配一个在全世界范围是</a:t>
            </a:r>
            <a:r>
              <a:rPr lang="zh-CN" altLang="en-US" dirty="0">
                <a:solidFill>
                  <a:srgbClr val="FF0000"/>
                </a:solidFill>
              </a:rPr>
              <a:t>唯一的 </a:t>
            </a:r>
            <a:r>
              <a:rPr lang="en-US" altLang="zh-CN" dirty="0">
                <a:solidFill>
                  <a:srgbClr val="FF0000"/>
                </a:solidFill>
              </a:rPr>
              <a:t>32 </a:t>
            </a:r>
            <a:r>
              <a:rPr lang="zh-CN" altLang="en-US" dirty="0">
                <a:solidFill>
                  <a:srgbClr val="FF0000"/>
                </a:solidFill>
              </a:rPr>
              <a:t>位的标识符。</a:t>
            </a:r>
            <a:endParaRPr lang="zh-CN" altLang="en-US" dirty="0">
              <a:solidFill>
                <a:srgbClr val="FF0000"/>
              </a:solidFill>
            </a:endParaRPr>
          </a:p>
          <a:p>
            <a:r>
              <a:rPr lang="en-US" altLang="zh-CN" dirty="0"/>
              <a:t>IP </a:t>
            </a:r>
            <a:r>
              <a:rPr lang="zh-CN" altLang="en-US" dirty="0"/>
              <a:t>地址现在由</a:t>
            </a:r>
            <a:r>
              <a:rPr lang="zh-CN" altLang="zh-CN" dirty="0">
                <a:solidFill>
                  <a:srgbClr val="FF0000"/>
                </a:solidFill>
              </a:rPr>
              <a:t>互联网名字和数字分配机构</a:t>
            </a:r>
            <a:r>
              <a:rPr lang="en-US" altLang="zh-CN" dirty="0"/>
              <a:t>ICANN (Internet Corporation for Assigned Names and Numbers)</a:t>
            </a:r>
            <a:r>
              <a:rPr lang="zh-CN" altLang="en-US" dirty="0"/>
              <a:t>进行分配。 </a:t>
            </a:r>
            <a:endParaRPr lang="zh-CN" altLang="en-US" dirty="0"/>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13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algn="ctr"/>
            <a:r>
              <a:rPr lang="en-US" altLang="zh-CN" dirty="0"/>
              <a:t>IP </a:t>
            </a:r>
            <a:r>
              <a:rPr lang="zh-CN" altLang="en-US" dirty="0"/>
              <a:t>地址的编址方法 </a:t>
            </a:r>
            <a:endParaRPr lang="zh-CN" altLang="en-US" dirty="0"/>
          </a:p>
        </p:txBody>
      </p:sp>
      <p:sp>
        <p:nvSpPr>
          <p:cNvPr id="143363" name="Rectangle 3"/>
          <p:cNvSpPr>
            <a:spLocks noGrp="1" noChangeArrowheads="1"/>
          </p:cNvSpPr>
          <p:nvPr>
            <p:ph idx="1"/>
          </p:nvPr>
        </p:nvSpPr>
        <p:spPr/>
        <p:txBody>
          <a:bodyPr/>
          <a:lstStyle/>
          <a:p>
            <a:r>
              <a:rPr lang="zh-CN" altLang="en-US" dirty="0">
                <a:solidFill>
                  <a:srgbClr val="FF0000"/>
                </a:solidFill>
              </a:rPr>
              <a:t>分类的 </a:t>
            </a:r>
            <a:r>
              <a:rPr lang="en-US" altLang="zh-CN" dirty="0">
                <a:solidFill>
                  <a:srgbClr val="FF0000"/>
                </a:solidFill>
              </a:rPr>
              <a:t>IP </a:t>
            </a:r>
            <a:r>
              <a:rPr lang="zh-CN" altLang="en-US" dirty="0">
                <a:solidFill>
                  <a:srgbClr val="FF0000"/>
                </a:solidFill>
              </a:rPr>
              <a:t>地址。</a:t>
            </a:r>
            <a:r>
              <a:rPr lang="zh-CN" altLang="en-US" dirty="0"/>
              <a:t>这是</a:t>
            </a:r>
            <a:r>
              <a:rPr lang="zh-CN" altLang="en-US" dirty="0">
                <a:solidFill>
                  <a:srgbClr val="0000FF"/>
                </a:solidFill>
              </a:rPr>
              <a:t>最基本的编址方法，</a:t>
            </a:r>
            <a:r>
              <a:rPr lang="zh-CN" altLang="en-US" dirty="0"/>
              <a:t>在 </a:t>
            </a:r>
            <a:r>
              <a:rPr lang="en-US" altLang="zh-CN" dirty="0"/>
              <a:t>1981 </a:t>
            </a:r>
            <a:r>
              <a:rPr lang="zh-CN" altLang="en-US" dirty="0"/>
              <a:t>年就通过了相应的标准协议。</a:t>
            </a:r>
            <a:endParaRPr lang="zh-CN" altLang="en-US" dirty="0"/>
          </a:p>
          <a:p>
            <a:r>
              <a:rPr lang="zh-CN" altLang="en-US" dirty="0">
                <a:solidFill>
                  <a:srgbClr val="FF0000"/>
                </a:solidFill>
              </a:rPr>
              <a:t>子网的划分。</a:t>
            </a:r>
            <a:r>
              <a:rPr lang="zh-CN" altLang="en-US" dirty="0"/>
              <a:t>这是对最基本的编址方法的</a:t>
            </a:r>
            <a:r>
              <a:rPr lang="zh-CN" altLang="en-US" dirty="0">
                <a:solidFill>
                  <a:srgbClr val="0000FF"/>
                </a:solidFill>
              </a:rPr>
              <a:t>改进，</a:t>
            </a:r>
            <a:r>
              <a:rPr lang="zh-CN" altLang="en-US" dirty="0"/>
              <a:t>其标准 </a:t>
            </a:r>
            <a:r>
              <a:rPr lang="en-US" altLang="zh-CN" dirty="0"/>
              <a:t>[RFC 950] </a:t>
            </a:r>
            <a:r>
              <a:rPr lang="zh-CN" altLang="en-US" dirty="0"/>
              <a:t>在 </a:t>
            </a:r>
            <a:r>
              <a:rPr lang="en-US" altLang="zh-CN" dirty="0"/>
              <a:t>1985 </a:t>
            </a:r>
            <a:r>
              <a:rPr lang="zh-CN" altLang="en-US" dirty="0"/>
              <a:t>年通过。</a:t>
            </a:r>
            <a:endParaRPr lang="zh-CN" altLang="en-US" dirty="0"/>
          </a:p>
          <a:p>
            <a:r>
              <a:rPr lang="zh-CN" altLang="en-US" dirty="0">
                <a:solidFill>
                  <a:srgbClr val="FF0000"/>
                </a:solidFill>
              </a:rPr>
              <a:t>构成超网。</a:t>
            </a:r>
            <a:r>
              <a:rPr lang="zh-CN" altLang="en-US" dirty="0"/>
              <a:t>这是比较新的</a:t>
            </a:r>
            <a:r>
              <a:rPr lang="zh-CN" altLang="en-US" dirty="0">
                <a:solidFill>
                  <a:srgbClr val="0000FF"/>
                </a:solidFill>
              </a:rPr>
              <a:t>无分类编址方法。 </a:t>
            </a:r>
            <a:r>
              <a:rPr lang="en-US" altLang="zh-CN" dirty="0"/>
              <a:t>1993 </a:t>
            </a:r>
            <a:r>
              <a:rPr lang="zh-CN" altLang="en-US" dirty="0"/>
              <a:t>年提出后很快就得到推广应用。</a:t>
            </a:r>
            <a:endParaRPr lang="zh-CN" altLang="en-US" dirty="0"/>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6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pPr marL="838200" indent="-838200" algn="ctr"/>
            <a:r>
              <a:rPr lang="zh-CN" altLang="en-US"/>
              <a:t>分类 </a:t>
            </a:r>
            <a:r>
              <a:rPr lang="en-US" altLang="zh-CN"/>
              <a:t>IP </a:t>
            </a:r>
            <a:r>
              <a:rPr lang="zh-CN" altLang="en-US"/>
              <a:t>地址 </a:t>
            </a:r>
            <a:endParaRPr lang="zh-CN" altLang="en-US"/>
          </a:p>
        </p:txBody>
      </p:sp>
      <p:sp>
        <p:nvSpPr>
          <p:cNvPr id="144387" name="Rectangle 3"/>
          <p:cNvSpPr>
            <a:spLocks noGrp="1" noChangeArrowheads="1"/>
          </p:cNvSpPr>
          <p:nvPr>
            <p:ph idx="1"/>
          </p:nvPr>
        </p:nvSpPr>
        <p:spPr>
          <a:xfrm>
            <a:off x="1031983" y="1680360"/>
            <a:ext cx="8346723" cy="3332816"/>
          </a:xfrm>
        </p:spPr>
        <p:txBody>
          <a:bodyPr/>
          <a:lstStyle/>
          <a:p>
            <a:r>
              <a:rPr lang="zh-CN" altLang="zh-CN" dirty="0"/>
              <a:t>将</a:t>
            </a:r>
            <a:r>
              <a:rPr lang="en-US" altLang="zh-CN" dirty="0"/>
              <a:t>IP</a:t>
            </a:r>
            <a:r>
              <a:rPr lang="zh-CN" altLang="zh-CN" dirty="0"/>
              <a:t>地址划分为若干个固定类</a:t>
            </a:r>
            <a:r>
              <a:rPr lang="zh-CN" altLang="en-US" dirty="0"/>
              <a:t>。</a:t>
            </a:r>
            <a:endParaRPr lang="en-US" altLang="zh-CN" dirty="0"/>
          </a:p>
          <a:p>
            <a:r>
              <a:rPr lang="zh-CN" altLang="en-US" dirty="0"/>
              <a:t>每一类地址都由两个固定长度的字段组成，其中一个字段是</a:t>
            </a:r>
            <a:r>
              <a:rPr lang="zh-CN" altLang="en-US" dirty="0">
                <a:solidFill>
                  <a:srgbClr val="FF0000"/>
                </a:solidFill>
              </a:rPr>
              <a:t>网络号 </a:t>
            </a:r>
            <a:r>
              <a:rPr lang="en-US" altLang="zh-CN" dirty="0">
                <a:solidFill>
                  <a:srgbClr val="FF0000"/>
                </a:solidFill>
              </a:rPr>
              <a:t>net-id</a:t>
            </a:r>
            <a:r>
              <a:rPr lang="zh-CN" altLang="en-US" dirty="0">
                <a:solidFill>
                  <a:srgbClr val="FF0000"/>
                </a:solidFill>
              </a:rPr>
              <a:t>，</a:t>
            </a:r>
            <a:r>
              <a:rPr lang="zh-CN" altLang="en-US" dirty="0"/>
              <a:t>它标志主机（或路由器）所连接到的网络，而另一个字段则是</a:t>
            </a:r>
            <a:r>
              <a:rPr lang="zh-CN" altLang="en-US" dirty="0">
                <a:solidFill>
                  <a:srgbClr val="FF0000"/>
                </a:solidFill>
              </a:rPr>
              <a:t>主机号 </a:t>
            </a:r>
            <a:r>
              <a:rPr lang="en-US" altLang="zh-CN" dirty="0">
                <a:solidFill>
                  <a:srgbClr val="FF0000"/>
                </a:solidFill>
              </a:rPr>
              <a:t>host-id</a:t>
            </a:r>
            <a:r>
              <a:rPr lang="zh-CN" altLang="en-US" dirty="0">
                <a:solidFill>
                  <a:srgbClr val="FF0000"/>
                </a:solidFill>
              </a:rPr>
              <a:t>，</a:t>
            </a:r>
            <a:r>
              <a:rPr lang="zh-CN" altLang="en-US" dirty="0"/>
              <a:t>它标志该主机（或路由器）。</a:t>
            </a:r>
            <a:endParaRPr lang="en-US" altLang="zh-CN" dirty="0"/>
          </a:p>
          <a:p>
            <a:r>
              <a:rPr lang="zh-CN" altLang="zh-CN" dirty="0"/>
              <a:t>主机号在它前面的网络号所指明的网络范围内必须是唯一的。</a:t>
            </a:r>
            <a:endParaRPr lang="en-US" altLang="zh-CN" dirty="0"/>
          </a:p>
          <a:p>
            <a:r>
              <a:rPr lang="zh-CN" altLang="zh-CN" dirty="0"/>
              <a:t>由此可见，</a:t>
            </a:r>
            <a:r>
              <a:rPr lang="zh-CN" altLang="zh-CN" dirty="0">
                <a:solidFill>
                  <a:srgbClr val="FF0000"/>
                </a:solidFill>
              </a:rPr>
              <a:t>一个</a:t>
            </a:r>
            <a:r>
              <a:rPr lang="en-US" altLang="zh-CN" dirty="0">
                <a:solidFill>
                  <a:srgbClr val="FF0000"/>
                </a:solidFill>
              </a:rPr>
              <a:t> IP </a:t>
            </a:r>
            <a:r>
              <a:rPr lang="zh-CN" altLang="zh-CN" dirty="0">
                <a:solidFill>
                  <a:srgbClr val="FF0000"/>
                </a:solidFill>
              </a:rPr>
              <a:t>地址在整个互联网范围内是唯一的。</a:t>
            </a:r>
            <a:endParaRPr lang="zh-CN" altLang="en-US" dirty="0">
              <a:solidFill>
                <a:srgbClr val="FF0000"/>
              </a:solidFill>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本章重点内容</a:t>
            </a:r>
            <a:endParaRPr lang="zh-CN" altLang="en-US" dirty="0"/>
          </a:p>
        </p:txBody>
      </p:sp>
      <p:sp>
        <p:nvSpPr>
          <p:cNvPr id="3" name="内容占位符 2"/>
          <p:cNvSpPr>
            <a:spLocks noGrp="1"/>
          </p:cNvSpPr>
          <p:nvPr>
            <p:ph idx="1"/>
          </p:nvPr>
        </p:nvSpPr>
        <p:spPr/>
        <p:txBody>
          <a:bodyPr/>
          <a:lstStyle/>
          <a:p>
            <a:r>
              <a:rPr lang="zh-CN" altLang="en-US" sz="2400" dirty="0"/>
              <a:t>虚拟互连网络的概念。</a:t>
            </a:r>
            <a:endParaRPr lang="en-US" altLang="zh-CN" sz="2400" dirty="0"/>
          </a:p>
          <a:p>
            <a:r>
              <a:rPr lang="en-US" altLang="zh-CN" sz="2400" dirty="0"/>
              <a:t>IP</a:t>
            </a:r>
            <a:r>
              <a:rPr lang="zh-CN" altLang="en-US" sz="2400" dirty="0"/>
              <a:t>地址与物理地址的关系。</a:t>
            </a:r>
            <a:endParaRPr lang="en-US" altLang="zh-CN" sz="2400" dirty="0"/>
          </a:p>
          <a:p>
            <a:r>
              <a:rPr lang="zh-CN" altLang="en-US" sz="2400" dirty="0"/>
              <a:t>传统的分类的</a:t>
            </a:r>
            <a:r>
              <a:rPr lang="en-US" altLang="zh-CN" sz="2400" dirty="0"/>
              <a:t>IP</a:t>
            </a:r>
            <a:r>
              <a:rPr lang="zh-CN" altLang="en-US" sz="2400" dirty="0"/>
              <a:t>地址（包括子网掩码）和无分类域间路由选择</a:t>
            </a:r>
            <a:r>
              <a:rPr lang="en-US" altLang="zh-CN" sz="2400" dirty="0"/>
              <a:t>CIDR</a:t>
            </a:r>
            <a:r>
              <a:rPr lang="zh-CN" altLang="en-US" sz="2400" dirty="0"/>
              <a:t>。</a:t>
            </a:r>
            <a:endParaRPr lang="en-US" altLang="zh-CN" sz="2400" dirty="0"/>
          </a:p>
          <a:p>
            <a:r>
              <a:rPr lang="zh-CN" altLang="en-US" sz="2400" dirty="0"/>
              <a:t>路由选择协议的工作原理。</a:t>
            </a:r>
            <a:endParaRPr lang="zh-CN" altLang="en-US" sz="2400"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fld>
            <a:endParaRPr lang="en-US" altLang="zh-C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pPr marL="838200" indent="-838200" algn="ctr"/>
            <a:r>
              <a:rPr lang="zh-CN" altLang="en-US"/>
              <a:t>分类 </a:t>
            </a:r>
            <a:r>
              <a:rPr lang="en-US" altLang="zh-CN"/>
              <a:t>IP </a:t>
            </a:r>
            <a:r>
              <a:rPr lang="zh-CN" altLang="en-US"/>
              <a:t>地址 </a:t>
            </a:r>
            <a:endParaRPr lang="zh-CN" altLang="en-US"/>
          </a:p>
        </p:txBody>
      </p:sp>
      <p:sp>
        <p:nvSpPr>
          <p:cNvPr id="144387" name="Rectangle 3"/>
          <p:cNvSpPr>
            <a:spLocks noGrp="1" noChangeArrowheads="1"/>
          </p:cNvSpPr>
          <p:nvPr>
            <p:ph idx="1"/>
          </p:nvPr>
        </p:nvSpPr>
        <p:spPr>
          <a:xfrm>
            <a:off x="1031983" y="1412776"/>
            <a:ext cx="8346723" cy="2703007"/>
          </a:xfrm>
        </p:spPr>
        <p:txBody>
          <a:bodyPr/>
          <a:lstStyle/>
          <a:p>
            <a:pPr algn="just"/>
            <a:r>
              <a:rPr lang="zh-CN" altLang="en-US" dirty="0"/>
              <a:t>这种两级的 </a:t>
            </a:r>
            <a:r>
              <a:rPr lang="en-US" altLang="zh-CN" dirty="0"/>
              <a:t>IP </a:t>
            </a:r>
            <a:r>
              <a:rPr lang="zh-CN" altLang="en-US" dirty="0"/>
              <a:t>地址结构如下：</a:t>
            </a:r>
            <a:endParaRPr lang="en-US" altLang="zh-CN" dirty="0"/>
          </a:p>
          <a:p>
            <a:pPr algn="just"/>
            <a:endParaRPr lang="en-US" altLang="zh-CN" dirty="0"/>
          </a:p>
          <a:p>
            <a:pPr algn="just"/>
            <a:endParaRPr lang="en-US" altLang="zh-CN" dirty="0"/>
          </a:p>
          <a:p>
            <a:pPr algn="just"/>
            <a:endParaRPr lang="en-US" altLang="zh-CN" dirty="0"/>
          </a:p>
          <a:p>
            <a:pPr algn="just"/>
            <a:r>
              <a:rPr lang="zh-CN" altLang="en-US" dirty="0"/>
              <a:t>这种两级的 </a:t>
            </a:r>
            <a:r>
              <a:rPr lang="en-US" altLang="zh-CN" dirty="0"/>
              <a:t>IP </a:t>
            </a:r>
            <a:r>
              <a:rPr lang="zh-CN" altLang="en-US" dirty="0"/>
              <a:t>地址可以记为：</a:t>
            </a:r>
            <a:endParaRPr lang="zh-CN" altLang="en-US" dirty="0"/>
          </a:p>
        </p:txBody>
      </p:sp>
      <p:sp>
        <p:nvSpPr>
          <p:cNvPr id="20" name="Rectangle 2"/>
          <p:cNvSpPr>
            <a:spLocks noChangeArrowheads="1"/>
          </p:cNvSpPr>
          <p:nvPr/>
        </p:nvSpPr>
        <p:spPr bwMode="auto">
          <a:xfrm>
            <a:off x="845778" y="4437603"/>
            <a:ext cx="8355694" cy="685801"/>
          </a:xfrm>
          <a:prstGeom prst="rect">
            <a:avLst/>
          </a:prstGeom>
          <a:solidFill>
            <a:srgbClr val="66FF66"/>
          </a:solidFill>
          <a:ln w="19050">
            <a:solidFill>
              <a:srgbClr val="000000"/>
            </a:solidFill>
            <a:miter lim="800000"/>
          </a:ln>
          <a:effectLst>
            <a:outerShdw dist="107763" dir="2700000" algn="ctr" rotWithShape="0">
              <a:srgbClr val="1C1C1C">
                <a:alpha val="50000"/>
              </a:srgbClr>
            </a:outerShdw>
          </a:effectLst>
        </p:spPr>
        <p:txBody>
          <a:bodyPr wrap="none" anchor="ctr"/>
          <a:lstStyle/>
          <a:p>
            <a:pPr marL="0" marR="0" lvl="0" indent="0" algn="ctr" defTabSz="914400" eaLnBrk="1" fontAlgn="auto" latinLnBrk="0" hangingPunct="1">
              <a:lnSpc>
                <a:spcPct val="100000"/>
              </a:lnSpc>
              <a:spcBef>
                <a:spcPct val="50000"/>
              </a:spcBef>
              <a:spcAft>
                <a:spcPts val="0"/>
              </a:spcAft>
              <a:buClr>
                <a:srgbClr val="3333CC"/>
              </a:buClr>
              <a:buSzPct val="60000"/>
              <a:buFont typeface="Wingdings" panose="05000000000000000000" pitchFamily="2" charset="2"/>
              <a:buNone/>
              <a:defRPr/>
            </a:pPr>
            <a:r>
              <a:rPr kumimoji="0" lang="en-US" altLang="zh-CN" sz="2800" b="1" i="0" u="none" strike="noStrike" kern="0" cap="none" spc="0" normalizeH="0" baseline="0" noProof="0" dirty="0">
                <a:ln>
                  <a:noFill/>
                </a:ln>
                <a:solidFill>
                  <a:srgbClr val="0000CC"/>
                </a:solidFill>
                <a:effectLst/>
                <a:uLnTx/>
                <a:uFillTx/>
                <a:latin typeface="+mn-lt"/>
                <a:ea typeface="黑体" panose="02010609060101010101" pitchFamily="2" charset="-122"/>
              </a:rPr>
              <a:t>IP </a:t>
            </a:r>
            <a:r>
              <a:rPr kumimoji="0" lang="zh-CN" altLang="en-US" sz="2800" b="1" i="0" u="none" strike="noStrike" kern="0" cap="none" spc="0" normalizeH="0" baseline="0" noProof="0" dirty="0">
                <a:ln>
                  <a:noFill/>
                </a:ln>
                <a:solidFill>
                  <a:srgbClr val="0000CC"/>
                </a:solidFill>
                <a:effectLst/>
                <a:uLnTx/>
                <a:uFillTx/>
                <a:latin typeface="+mn-lt"/>
                <a:ea typeface="黑体" panose="02010609060101010101" pitchFamily="2" charset="-122"/>
              </a:rPr>
              <a:t>地址 </a:t>
            </a:r>
            <a:r>
              <a:rPr kumimoji="0" lang="en-US" altLang="zh-CN" sz="2800" b="1" i="0" u="none" strike="noStrike" kern="0" cap="none" spc="0" normalizeH="0" baseline="0" noProof="0" dirty="0">
                <a:ln>
                  <a:noFill/>
                </a:ln>
                <a:solidFill>
                  <a:srgbClr val="0000CC"/>
                </a:solidFill>
                <a:effectLst/>
                <a:uLnTx/>
                <a:uFillTx/>
                <a:latin typeface="+mn-lt"/>
                <a:ea typeface="黑体" panose="02010609060101010101" pitchFamily="2" charset="-122"/>
              </a:rPr>
              <a:t>::= { &lt;</a:t>
            </a:r>
            <a:r>
              <a:rPr kumimoji="0" lang="zh-CN" altLang="en-US" sz="2800" b="1" i="0" u="none" strike="noStrike" kern="0" cap="none" spc="0" normalizeH="0" baseline="0" noProof="0" dirty="0">
                <a:ln>
                  <a:noFill/>
                </a:ln>
                <a:solidFill>
                  <a:srgbClr val="0000CC"/>
                </a:solidFill>
                <a:effectLst/>
                <a:uLnTx/>
                <a:uFillTx/>
                <a:latin typeface="+mn-lt"/>
                <a:ea typeface="黑体" panose="02010609060101010101" pitchFamily="2" charset="-122"/>
              </a:rPr>
              <a:t>网络号</a:t>
            </a:r>
            <a:r>
              <a:rPr kumimoji="0" lang="en-US" altLang="zh-CN" sz="2800" b="1" i="0" u="none" strike="noStrike" kern="0" cap="none" spc="0" normalizeH="0" baseline="0" noProof="0" dirty="0">
                <a:ln>
                  <a:noFill/>
                </a:ln>
                <a:solidFill>
                  <a:srgbClr val="0000CC"/>
                </a:solidFill>
                <a:effectLst/>
                <a:uLnTx/>
                <a:uFillTx/>
                <a:latin typeface="+mn-lt"/>
                <a:ea typeface="黑体" panose="02010609060101010101" pitchFamily="2" charset="-122"/>
              </a:rPr>
              <a:t>&gt;, &lt;</a:t>
            </a:r>
            <a:r>
              <a:rPr kumimoji="0" lang="zh-CN" altLang="en-US" sz="2800" b="1" i="0" u="none" strike="noStrike" kern="0" cap="none" spc="0" normalizeH="0" baseline="0" noProof="0" dirty="0">
                <a:ln>
                  <a:noFill/>
                </a:ln>
                <a:solidFill>
                  <a:srgbClr val="0000CC"/>
                </a:solidFill>
                <a:effectLst/>
                <a:uLnTx/>
                <a:uFillTx/>
                <a:latin typeface="+mn-lt"/>
                <a:ea typeface="黑体" panose="02010609060101010101" pitchFamily="2" charset="-122"/>
              </a:rPr>
              <a:t>主机号</a:t>
            </a:r>
            <a:r>
              <a:rPr kumimoji="0" lang="en-US" altLang="zh-CN" sz="2800" b="1" i="0" u="none" strike="noStrike" kern="0" cap="none" spc="0" normalizeH="0" baseline="0" noProof="0" dirty="0">
                <a:ln>
                  <a:noFill/>
                </a:ln>
                <a:solidFill>
                  <a:srgbClr val="0000CC"/>
                </a:solidFill>
                <a:effectLst/>
                <a:uLnTx/>
                <a:uFillTx/>
                <a:latin typeface="+mn-lt"/>
                <a:ea typeface="黑体" panose="02010609060101010101" pitchFamily="2" charset="-122"/>
              </a:rPr>
              <a:t>&gt;}        (4-1)</a:t>
            </a:r>
            <a:endParaRPr kumimoji="0" lang="en-US" altLang="zh-CN" sz="2800" b="1" i="0" u="none" strike="noStrike" kern="0" cap="none" spc="0" normalizeH="0" baseline="0" noProof="0" dirty="0">
              <a:ln>
                <a:noFill/>
              </a:ln>
              <a:solidFill>
                <a:srgbClr val="0000CC"/>
              </a:solidFill>
              <a:effectLst/>
              <a:uLnTx/>
              <a:uFillTx/>
              <a:latin typeface="+mn-lt"/>
              <a:ea typeface="黑体" panose="02010609060101010101" pitchFamily="2" charset="-122"/>
            </a:endParaRPr>
          </a:p>
        </p:txBody>
      </p:sp>
      <p:sp>
        <p:nvSpPr>
          <p:cNvPr id="21" name="Text Box 5"/>
          <p:cNvSpPr txBox="1">
            <a:spLocks noChangeArrowheads="1"/>
          </p:cNvSpPr>
          <p:nvPr/>
        </p:nvSpPr>
        <p:spPr bwMode="auto">
          <a:xfrm>
            <a:off x="3234816" y="5301208"/>
            <a:ext cx="335861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a:ln>
                  <a:noFill/>
                </a:ln>
                <a:solidFill>
                  <a:srgbClr val="0000CC"/>
                </a:solidFill>
                <a:effectLst/>
                <a:uLnTx/>
                <a:uFillTx/>
                <a:latin typeface="+mn-lt"/>
                <a:ea typeface="黑体" panose="02010609060101010101" pitchFamily="2" charset="-122"/>
              </a:rPr>
              <a:t>::=  </a:t>
            </a:r>
            <a:r>
              <a:rPr kumimoji="0" lang="zh-CN" altLang="en-US" sz="2800" b="1" i="0" u="none" strike="noStrike" kern="0" cap="none" spc="0" normalizeH="0" baseline="0" noProof="0" dirty="0">
                <a:ln>
                  <a:noFill/>
                </a:ln>
                <a:solidFill>
                  <a:srgbClr val="0000CC"/>
                </a:solidFill>
                <a:effectLst/>
                <a:uLnTx/>
                <a:uFillTx/>
                <a:latin typeface="+mn-lt"/>
                <a:ea typeface="黑体" panose="02010609060101010101" pitchFamily="2" charset="-122"/>
              </a:rPr>
              <a:t>代表“</a:t>
            </a:r>
            <a:r>
              <a:rPr kumimoji="0" lang="zh-CN" altLang="en-US" sz="2800" b="1" i="0" u="none" strike="noStrike" kern="0" cap="none" spc="0" normalizeH="0" baseline="0" noProof="0" dirty="0">
                <a:ln>
                  <a:noFill/>
                </a:ln>
                <a:solidFill>
                  <a:srgbClr val="FF0000"/>
                </a:solidFill>
                <a:effectLst/>
                <a:uLnTx/>
                <a:uFillTx/>
                <a:latin typeface="+mn-lt"/>
                <a:ea typeface="黑体" panose="02010609060101010101" pitchFamily="2" charset="-122"/>
              </a:rPr>
              <a:t>定义为</a:t>
            </a:r>
            <a:r>
              <a:rPr kumimoji="0" lang="zh-CN" altLang="en-US" sz="2800" b="1" i="0" u="none" strike="noStrike" kern="0" cap="none" spc="0" normalizeH="0" baseline="0" noProof="0" dirty="0">
                <a:ln>
                  <a:noFill/>
                </a:ln>
                <a:solidFill>
                  <a:srgbClr val="0000CC"/>
                </a:solidFill>
                <a:effectLst/>
                <a:uLnTx/>
                <a:uFillTx/>
                <a:latin typeface="+mn-lt"/>
                <a:ea typeface="黑体" panose="02010609060101010101" pitchFamily="2" charset="-122"/>
              </a:rPr>
              <a:t>”</a:t>
            </a:r>
            <a:endParaRPr kumimoji="0" lang="zh-CN" altLang="en-US" sz="2800" b="1" i="0" u="none" strike="noStrike" kern="0" cap="none" spc="0" normalizeH="0" baseline="0" noProof="0" dirty="0">
              <a:ln>
                <a:noFill/>
              </a:ln>
              <a:solidFill>
                <a:srgbClr val="0000CC"/>
              </a:solidFill>
              <a:effectLst/>
              <a:uLnTx/>
              <a:uFillTx/>
              <a:latin typeface="+mn-lt"/>
              <a:ea typeface="黑体" panose="02010609060101010101" pitchFamily="2" charset="-122"/>
            </a:endParaRPr>
          </a:p>
        </p:txBody>
      </p:sp>
      <p:grpSp>
        <p:nvGrpSpPr>
          <p:cNvPr id="22" name="Group 14"/>
          <p:cNvGrpSpPr/>
          <p:nvPr/>
        </p:nvGrpSpPr>
        <p:grpSpPr bwMode="auto">
          <a:xfrm>
            <a:off x="2177345" y="1988840"/>
            <a:ext cx="5223928" cy="1152128"/>
            <a:chOff x="1107" y="2388"/>
            <a:chExt cx="3405" cy="845"/>
          </a:xfrm>
        </p:grpSpPr>
        <p:sp>
          <p:nvSpPr>
            <p:cNvPr id="23" name="Line 10"/>
            <p:cNvSpPr>
              <a:spLocks noChangeShapeType="1"/>
            </p:cNvSpPr>
            <p:nvPr/>
          </p:nvSpPr>
          <p:spPr bwMode="auto">
            <a:xfrm>
              <a:off x="1109" y="2736"/>
              <a:ext cx="0" cy="480"/>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ysClr val="windowText" lastClr="000000"/>
                </a:solidFill>
                <a:effectLst/>
                <a:uLnTx/>
                <a:uFillTx/>
              </a:endParaRPr>
            </a:p>
          </p:txBody>
        </p:sp>
        <p:sp>
          <p:nvSpPr>
            <p:cNvPr id="24" name="Line 11"/>
            <p:cNvSpPr>
              <a:spLocks noChangeShapeType="1"/>
            </p:cNvSpPr>
            <p:nvPr/>
          </p:nvSpPr>
          <p:spPr bwMode="auto">
            <a:xfrm>
              <a:off x="4512" y="2753"/>
              <a:ext cx="0" cy="480"/>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ysClr val="windowText" lastClr="000000"/>
                </a:solidFill>
                <a:effectLst/>
                <a:uLnTx/>
                <a:uFillTx/>
              </a:endParaRPr>
            </a:p>
          </p:txBody>
        </p:sp>
        <p:sp>
          <p:nvSpPr>
            <p:cNvPr id="25" name="Line 12"/>
            <p:cNvSpPr>
              <a:spLocks noChangeShapeType="1"/>
            </p:cNvSpPr>
            <p:nvPr/>
          </p:nvSpPr>
          <p:spPr bwMode="auto">
            <a:xfrm>
              <a:off x="1126" y="3006"/>
              <a:ext cx="3369" cy="0"/>
            </a:xfrm>
            <a:prstGeom prst="line">
              <a:avLst/>
            </a:prstGeom>
            <a:noFill/>
            <a:ln w="28575">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ysClr val="windowText" lastClr="000000"/>
                </a:solidFill>
                <a:effectLst/>
                <a:uLnTx/>
                <a:uFillTx/>
              </a:endParaRPr>
            </a:p>
          </p:txBody>
        </p:sp>
        <p:sp>
          <p:nvSpPr>
            <p:cNvPr id="26" name="Text Box 13"/>
            <p:cNvSpPr txBox="1">
              <a:spLocks noChangeArrowheads="1"/>
            </p:cNvSpPr>
            <p:nvPr/>
          </p:nvSpPr>
          <p:spPr bwMode="auto">
            <a:xfrm>
              <a:off x="2473" y="2864"/>
              <a:ext cx="521" cy="2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auto" latinLnBrk="0" hangingPunct="0">
                <a:lnSpc>
                  <a:spcPct val="100000"/>
                </a:lnSpc>
                <a:spcBef>
                  <a:spcPts val="0"/>
                </a:spcBef>
                <a:spcAft>
                  <a:spcPts val="0"/>
                </a:spcAft>
                <a:buClrTx/>
                <a:buSzTx/>
                <a:buFontTx/>
                <a:buNone/>
                <a:defRPr/>
              </a:pPr>
              <a:r>
                <a:rPr kumimoji="0" lang="en-US" altLang="zh-CN" sz="2000" b="1" i="0" u="none" strike="noStrike" kern="0" cap="none" spc="0" normalizeH="0" baseline="0" noProof="0" dirty="0">
                  <a:ln>
                    <a:noFill/>
                  </a:ln>
                  <a:solidFill>
                    <a:sysClr val="windowText" lastClr="000000"/>
                  </a:solidFill>
                  <a:effectLst/>
                  <a:uLnTx/>
                  <a:uFillTx/>
                  <a:latin typeface="+mn-lt"/>
                </a:rPr>
                <a:t>32 </a:t>
              </a:r>
              <a:r>
                <a:rPr kumimoji="0" lang="zh-CN" altLang="en-US" sz="2000" b="1" i="0" u="none" strike="noStrike" kern="0" cap="none" spc="0" normalizeH="0" baseline="0" noProof="0" dirty="0">
                  <a:ln>
                    <a:noFill/>
                  </a:ln>
                  <a:solidFill>
                    <a:sysClr val="windowText" lastClr="000000"/>
                  </a:solidFill>
                  <a:effectLst/>
                  <a:uLnTx/>
                  <a:uFillTx/>
                  <a:latin typeface="+mn-lt"/>
                </a:rPr>
                <a:t>位</a:t>
              </a:r>
              <a:endParaRPr kumimoji="0" lang="zh-CN" altLang="en-US" sz="2000" b="1" i="0" u="none" strike="noStrike" kern="0" cap="none" spc="0" normalizeH="0" baseline="0" noProof="0" dirty="0">
                <a:ln>
                  <a:noFill/>
                </a:ln>
                <a:solidFill>
                  <a:sysClr val="windowText" lastClr="000000"/>
                </a:solidFill>
                <a:effectLst/>
                <a:uLnTx/>
                <a:uFillTx/>
                <a:latin typeface="+mn-lt"/>
              </a:endParaRPr>
            </a:p>
          </p:txBody>
        </p:sp>
        <p:grpSp>
          <p:nvGrpSpPr>
            <p:cNvPr id="27" name="Group 7"/>
            <p:cNvGrpSpPr/>
            <p:nvPr/>
          </p:nvGrpSpPr>
          <p:grpSpPr bwMode="auto">
            <a:xfrm>
              <a:off x="1107" y="2388"/>
              <a:ext cx="3404" cy="396"/>
              <a:chOff x="1205" y="3011"/>
              <a:chExt cx="3072" cy="437"/>
            </a:xfrm>
          </p:grpSpPr>
          <p:sp>
            <p:nvSpPr>
              <p:cNvPr id="28" name="Rectangle 8"/>
              <p:cNvSpPr>
                <a:spLocks noChangeArrowheads="1"/>
              </p:cNvSpPr>
              <p:nvPr/>
            </p:nvSpPr>
            <p:spPr bwMode="auto">
              <a:xfrm>
                <a:off x="1205" y="3011"/>
                <a:ext cx="1536" cy="436"/>
              </a:xfrm>
              <a:prstGeom prst="rect">
                <a:avLst/>
              </a:prstGeom>
              <a:solidFill>
                <a:srgbClr val="FF66FF"/>
              </a:solidFill>
              <a:ln w="19050" algn="ctr">
                <a:solidFill>
                  <a:schemeClr val="tx1"/>
                </a:solidFill>
                <a:miter lim="800000"/>
              </a:ln>
              <a:effectLst>
                <a:outerShdw dist="107763" dir="2700000" algn="ctr" rotWithShape="0">
                  <a:srgbClr val="1C1C1C">
                    <a:alpha val="50000"/>
                  </a:srgbClr>
                </a:outerShdw>
              </a:effectLst>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defRPr/>
                </a:pPr>
                <a:r>
                  <a:rPr kumimoji="0" lang="zh-CN" altLang="en-US" sz="2800" b="1" i="0" u="none" strike="noStrike" kern="0" cap="none" spc="0" normalizeH="0" baseline="0" noProof="0" dirty="0">
                    <a:ln>
                      <a:noFill/>
                    </a:ln>
                    <a:solidFill>
                      <a:sysClr val="windowText" lastClr="000000"/>
                    </a:solidFill>
                    <a:effectLst/>
                    <a:uLnTx/>
                    <a:uFillTx/>
                    <a:latin typeface="+mn-lt"/>
                    <a:ea typeface="黑体" panose="02010609060101010101" pitchFamily="2" charset="-122"/>
                  </a:rPr>
                  <a:t>网络号</a:t>
                </a:r>
                <a:endParaRPr kumimoji="0" lang="en-US" altLang="zh-CN" sz="2800" b="1" i="0" u="none" strike="noStrike" kern="0" cap="none" spc="0" normalizeH="0" baseline="0" noProof="0" dirty="0">
                  <a:ln>
                    <a:noFill/>
                  </a:ln>
                  <a:solidFill>
                    <a:sysClr val="windowText" lastClr="000000"/>
                  </a:solidFill>
                  <a:effectLst/>
                  <a:uLnTx/>
                  <a:uFillTx/>
                  <a:latin typeface="+mn-lt"/>
                  <a:ea typeface="黑体" panose="02010609060101010101" pitchFamily="2" charset="-122"/>
                </a:endParaRPr>
              </a:p>
            </p:txBody>
          </p:sp>
          <p:sp>
            <p:nvSpPr>
              <p:cNvPr id="29" name="Rectangle 9"/>
              <p:cNvSpPr>
                <a:spLocks noChangeArrowheads="1"/>
              </p:cNvSpPr>
              <p:nvPr/>
            </p:nvSpPr>
            <p:spPr bwMode="auto">
              <a:xfrm>
                <a:off x="2741" y="3012"/>
                <a:ext cx="1536" cy="436"/>
              </a:xfrm>
              <a:prstGeom prst="rect">
                <a:avLst/>
              </a:prstGeom>
              <a:solidFill>
                <a:srgbClr val="FFFF66"/>
              </a:solidFill>
              <a:ln w="19050" algn="ctr">
                <a:solidFill>
                  <a:schemeClr val="tx1"/>
                </a:solidFill>
                <a:miter lim="800000"/>
              </a:ln>
              <a:effectLst>
                <a:outerShdw dist="107763" dir="2700000" algn="ctr" rotWithShape="0">
                  <a:srgbClr val="1C1C1C">
                    <a:alpha val="50000"/>
                  </a:srgbClr>
                </a:outerShdw>
              </a:effectLst>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defRPr/>
                </a:pPr>
                <a:r>
                  <a:rPr kumimoji="0" lang="zh-CN" altLang="en-US" sz="2800" b="1" i="0" u="none" strike="noStrike" kern="0" cap="none" spc="0" normalizeH="0" baseline="0" noProof="0" dirty="0">
                    <a:ln>
                      <a:noFill/>
                    </a:ln>
                    <a:solidFill>
                      <a:sysClr val="windowText" lastClr="000000"/>
                    </a:solidFill>
                    <a:effectLst/>
                    <a:uLnTx/>
                    <a:uFillTx/>
                    <a:latin typeface="+mn-lt"/>
                    <a:ea typeface="黑体" panose="02010609060101010101" pitchFamily="2" charset="-122"/>
                  </a:rPr>
                  <a:t>主机号</a:t>
                </a:r>
                <a:endParaRPr kumimoji="0" lang="en-US" altLang="zh-CN" sz="2800" b="1" i="0" u="none" strike="noStrike" kern="0" cap="none" spc="0" normalizeH="0" baseline="0" noProof="0" dirty="0">
                  <a:ln>
                    <a:noFill/>
                  </a:ln>
                  <a:solidFill>
                    <a:sysClr val="windowText" lastClr="000000"/>
                  </a:solidFill>
                  <a:effectLst/>
                  <a:uLnTx/>
                  <a:uFillTx/>
                  <a:latin typeface="+mn-lt"/>
                  <a:ea typeface="黑体" panose="02010609060101010101" pitchFamily="2" charset="-122"/>
                </a:endParaRPr>
              </a:p>
            </p:txBody>
          </p:sp>
        </p:grpSp>
      </p:gr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37" name="Rectangle 13"/>
          <p:cNvSpPr>
            <a:spLocks noGrp="1" noChangeArrowheads="1"/>
          </p:cNvSpPr>
          <p:nvPr>
            <p:ph type="title" idx="4294967295"/>
          </p:nvPr>
        </p:nvSpPr>
        <p:spPr>
          <a:xfrm>
            <a:off x="0" y="44450"/>
            <a:ext cx="9163050" cy="768350"/>
          </a:xfrm>
        </p:spPr>
        <p:txBody>
          <a:bodyPr/>
          <a:lstStyle/>
          <a:p>
            <a:pPr algn="ctr"/>
            <a:r>
              <a:rPr lang="zh-CN" altLang="zh-CN" sz="3200" dirty="0"/>
              <a:t>各</a:t>
            </a:r>
            <a:r>
              <a:rPr lang="zh-CN" altLang="en-US" sz="3200" dirty="0"/>
              <a:t>类 </a:t>
            </a:r>
            <a:r>
              <a:rPr lang="en-US" altLang="zh-CN" sz="3200" dirty="0"/>
              <a:t>IP </a:t>
            </a:r>
            <a:r>
              <a:rPr lang="zh-CN" altLang="zh-CN" sz="3200" dirty="0"/>
              <a:t>地址的网络号字段</a:t>
            </a:r>
            <a:br>
              <a:rPr lang="en-US" altLang="zh-CN" sz="3200" dirty="0"/>
            </a:br>
            <a:r>
              <a:rPr lang="zh-CN" altLang="zh-CN" sz="3200" dirty="0"/>
              <a:t>和主机号字段</a:t>
            </a:r>
            <a:endParaRPr lang="zh-CN" altLang="en-US" sz="3200" dirty="0"/>
          </a:p>
        </p:txBody>
      </p:sp>
      <p:grpSp>
        <p:nvGrpSpPr>
          <p:cNvPr id="2" name="组合 1"/>
          <p:cNvGrpSpPr/>
          <p:nvPr/>
        </p:nvGrpSpPr>
        <p:grpSpPr>
          <a:xfrm>
            <a:off x="416496" y="927100"/>
            <a:ext cx="8965275" cy="5089129"/>
            <a:chOff x="416496" y="927100"/>
            <a:chExt cx="8965275" cy="5089129"/>
          </a:xfrm>
        </p:grpSpPr>
        <p:sp>
          <p:nvSpPr>
            <p:cNvPr id="436226" name="Line 2"/>
            <p:cNvSpPr>
              <a:spLocks noChangeShapeType="1"/>
            </p:cNvSpPr>
            <p:nvPr/>
          </p:nvSpPr>
          <p:spPr bwMode="auto">
            <a:xfrm flipV="1">
              <a:off x="1732138" y="4009478"/>
              <a:ext cx="5747544"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36227" name="Rectangle 3"/>
            <p:cNvSpPr>
              <a:spLocks noChangeArrowheads="1"/>
            </p:cNvSpPr>
            <p:nvPr/>
          </p:nvSpPr>
          <p:spPr bwMode="auto">
            <a:xfrm>
              <a:off x="4144958" y="3791992"/>
              <a:ext cx="880050" cy="64376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en-US" altLang="zh-CN" sz="2000" b="1" dirty="0">
                  <a:solidFill>
                    <a:srgbClr val="000099"/>
                  </a:solidFill>
                  <a:latin typeface="+mn-lt"/>
                  <a:ea typeface="黑体" panose="02010609060101010101" pitchFamily="2" charset="-122"/>
                </a:rPr>
                <a:t>net-id</a:t>
              </a:r>
              <a:endParaRPr kumimoji="1" lang="en-US" altLang="zh-CN" sz="2000" b="1" dirty="0">
                <a:solidFill>
                  <a:srgbClr val="000099"/>
                </a:solidFill>
                <a:latin typeface="+mn-lt"/>
                <a:ea typeface="黑体" panose="02010609060101010101" pitchFamily="2" charset="-122"/>
              </a:endParaRPr>
            </a:p>
            <a:p>
              <a:pPr defTabSz="762000" eaLnBrk="0" hangingPunct="0">
                <a:lnSpc>
                  <a:spcPct val="90000"/>
                </a:lnSpc>
              </a:pPr>
              <a:r>
                <a:rPr kumimoji="1" lang="en-US" altLang="zh-CN" sz="2000" b="1" dirty="0">
                  <a:solidFill>
                    <a:srgbClr val="000099"/>
                  </a:solidFill>
                  <a:latin typeface="+mn-lt"/>
                  <a:ea typeface="黑体" panose="02010609060101010101" pitchFamily="2" charset="-122"/>
                </a:rPr>
                <a:t>24 </a:t>
              </a:r>
              <a:r>
                <a:rPr kumimoji="1" lang="zh-CN" altLang="en-US" sz="2000" b="1" dirty="0">
                  <a:solidFill>
                    <a:srgbClr val="000099"/>
                  </a:solidFill>
                  <a:latin typeface="+mn-lt"/>
                  <a:ea typeface="黑体" panose="02010609060101010101" pitchFamily="2" charset="-122"/>
                </a:rPr>
                <a:t>位</a:t>
              </a:r>
              <a:endParaRPr kumimoji="1" lang="zh-CN" altLang="en-US" sz="2000" b="1" dirty="0">
                <a:solidFill>
                  <a:srgbClr val="000099"/>
                </a:solidFill>
                <a:latin typeface="+mn-lt"/>
                <a:ea typeface="黑体" panose="02010609060101010101" pitchFamily="2" charset="-122"/>
              </a:endParaRPr>
            </a:p>
          </p:txBody>
        </p:sp>
        <p:sp>
          <p:nvSpPr>
            <p:cNvPr id="436228" name="Rectangle 4"/>
            <p:cNvSpPr>
              <a:spLocks noChangeArrowheads="1"/>
            </p:cNvSpPr>
            <p:nvPr/>
          </p:nvSpPr>
          <p:spPr bwMode="auto">
            <a:xfrm>
              <a:off x="1732137" y="3355428"/>
              <a:ext cx="7634155" cy="444500"/>
            </a:xfrm>
            <a:prstGeom prst="rect">
              <a:avLst/>
            </a:prstGeom>
            <a:solidFill>
              <a:srgbClr val="FFFF66"/>
            </a:solidFill>
            <a:ln w="25400">
              <a:solidFill>
                <a:schemeClr val="tx1"/>
              </a:solidFill>
              <a:miter lim="800000"/>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36229" name="Line 5"/>
            <p:cNvSpPr>
              <a:spLocks noChangeShapeType="1"/>
            </p:cNvSpPr>
            <p:nvPr/>
          </p:nvSpPr>
          <p:spPr bwMode="auto">
            <a:xfrm>
              <a:off x="3601550" y="1577975"/>
              <a:ext cx="5752704"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36230" name="Rectangle 6"/>
            <p:cNvSpPr>
              <a:spLocks noChangeArrowheads="1"/>
            </p:cNvSpPr>
            <p:nvPr/>
          </p:nvSpPr>
          <p:spPr bwMode="auto">
            <a:xfrm>
              <a:off x="5932080" y="1370014"/>
              <a:ext cx="1037144" cy="64376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dirty="0">
                  <a:solidFill>
                    <a:srgbClr val="000099"/>
                  </a:solidFill>
                  <a:latin typeface="+mn-lt"/>
                  <a:ea typeface="黑体" panose="02010609060101010101" pitchFamily="2" charset="-122"/>
                </a:rPr>
                <a:t>host-id</a:t>
              </a:r>
              <a:endParaRPr kumimoji="1" lang="en-US" altLang="zh-CN" sz="2000" b="1" dirty="0">
                <a:solidFill>
                  <a:srgbClr val="000099"/>
                </a:solidFill>
                <a:latin typeface="+mn-lt"/>
                <a:ea typeface="黑体" panose="02010609060101010101" pitchFamily="2" charset="-122"/>
              </a:endParaRPr>
            </a:p>
            <a:p>
              <a:pPr algn="ctr" defTabSz="762000" eaLnBrk="0" hangingPunct="0">
                <a:lnSpc>
                  <a:spcPct val="90000"/>
                </a:lnSpc>
              </a:pPr>
              <a:r>
                <a:rPr kumimoji="1" lang="en-US" altLang="zh-CN" sz="2000" b="1" dirty="0">
                  <a:solidFill>
                    <a:srgbClr val="000099"/>
                  </a:solidFill>
                  <a:latin typeface="+mn-lt"/>
                  <a:ea typeface="黑体" panose="02010609060101010101" pitchFamily="2" charset="-122"/>
                </a:rPr>
                <a:t>24 </a:t>
              </a:r>
              <a:r>
                <a:rPr kumimoji="1" lang="zh-CN" altLang="en-US" sz="2000" b="1" dirty="0">
                  <a:solidFill>
                    <a:srgbClr val="000099"/>
                  </a:solidFill>
                  <a:latin typeface="+mn-lt"/>
                  <a:ea typeface="黑体" panose="02010609060101010101" pitchFamily="2" charset="-122"/>
                </a:rPr>
                <a:t>位</a:t>
              </a:r>
              <a:endParaRPr kumimoji="1" lang="zh-CN" altLang="en-US" sz="2000" b="1" dirty="0">
                <a:solidFill>
                  <a:srgbClr val="000099"/>
                </a:solidFill>
                <a:latin typeface="+mn-lt"/>
                <a:ea typeface="黑体" panose="02010609060101010101" pitchFamily="2" charset="-122"/>
              </a:endParaRPr>
            </a:p>
          </p:txBody>
        </p:sp>
        <p:sp>
          <p:nvSpPr>
            <p:cNvPr id="436231" name="Line 7"/>
            <p:cNvSpPr>
              <a:spLocks noChangeShapeType="1"/>
            </p:cNvSpPr>
            <p:nvPr/>
          </p:nvSpPr>
          <p:spPr bwMode="auto">
            <a:xfrm flipV="1">
              <a:off x="1775131" y="2790849"/>
              <a:ext cx="3764625"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36232" name="Rectangle 8"/>
            <p:cNvSpPr>
              <a:spLocks noChangeArrowheads="1"/>
            </p:cNvSpPr>
            <p:nvPr/>
          </p:nvSpPr>
          <p:spPr bwMode="auto">
            <a:xfrm>
              <a:off x="3208854" y="2574181"/>
              <a:ext cx="880050" cy="64376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en-US" altLang="zh-CN" sz="2000" b="1" dirty="0">
                  <a:solidFill>
                    <a:srgbClr val="000099"/>
                  </a:solidFill>
                  <a:latin typeface="+mn-lt"/>
                  <a:ea typeface="黑体" panose="02010609060101010101" pitchFamily="2" charset="-122"/>
                </a:rPr>
                <a:t>net-id</a:t>
              </a:r>
              <a:endParaRPr kumimoji="1" lang="en-US" altLang="zh-CN" sz="2000" b="1" dirty="0">
                <a:solidFill>
                  <a:srgbClr val="000099"/>
                </a:solidFill>
                <a:latin typeface="+mn-lt"/>
                <a:ea typeface="黑体" panose="02010609060101010101" pitchFamily="2" charset="-122"/>
              </a:endParaRPr>
            </a:p>
            <a:p>
              <a:pPr defTabSz="762000" eaLnBrk="0" hangingPunct="0">
                <a:lnSpc>
                  <a:spcPct val="90000"/>
                </a:lnSpc>
              </a:pPr>
              <a:r>
                <a:rPr kumimoji="1" lang="en-US" altLang="zh-CN" sz="2000" b="1" dirty="0">
                  <a:solidFill>
                    <a:srgbClr val="000099"/>
                  </a:solidFill>
                  <a:latin typeface="+mn-lt"/>
                  <a:ea typeface="黑体" panose="02010609060101010101" pitchFamily="2" charset="-122"/>
                </a:rPr>
                <a:t>16 </a:t>
              </a:r>
              <a:r>
                <a:rPr kumimoji="1" lang="zh-CN" altLang="en-US" sz="2000" b="1" dirty="0">
                  <a:solidFill>
                    <a:srgbClr val="000099"/>
                  </a:solidFill>
                  <a:latin typeface="+mn-lt"/>
                  <a:ea typeface="黑体" panose="02010609060101010101" pitchFamily="2" charset="-122"/>
                </a:rPr>
                <a:t>位</a:t>
              </a:r>
              <a:endParaRPr kumimoji="1" lang="zh-CN" altLang="en-US" sz="2000" b="1" dirty="0">
                <a:solidFill>
                  <a:srgbClr val="000099"/>
                </a:solidFill>
                <a:latin typeface="+mn-lt"/>
                <a:ea typeface="黑体" panose="02010609060101010101" pitchFamily="2" charset="-122"/>
              </a:endParaRPr>
            </a:p>
          </p:txBody>
        </p:sp>
        <p:sp>
          <p:nvSpPr>
            <p:cNvPr id="436233" name="Line 9"/>
            <p:cNvSpPr>
              <a:spLocks noChangeShapeType="1"/>
            </p:cNvSpPr>
            <p:nvPr/>
          </p:nvSpPr>
          <p:spPr bwMode="auto">
            <a:xfrm>
              <a:off x="1690862" y="1577975"/>
              <a:ext cx="1910688"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36234" name="Rectangle 10"/>
            <p:cNvSpPr>
              <a:spLocks noChangeArrowheads="1"/>
            </p:cNvSpPr>
            <p:nvPr/>
          </p:nvSpPr>
          <p:spPr bwMode="auto">
            <a:xfrm>
              <a:off x="2134811" y="1370014"/>
              <a:ext cx="880050" cy="64376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a:solidFill>
                    <a:srgbClr val="000099"/>
                  </a:solidFill>
                  <a:latin typeface="+mn-lt"/>
                  <a:ea typeface="黑体" panose="02010609060101010101" pitchFamily="2" charset="-122"/>
                </a:rPr>
                <a:t>net-id</a:t>
              </a:r>
              <a:endParaRPr kumimoji="1" lang="en-US" altLang="zh-CN" sz="2000" b="1">
                <a:solidFill>
                  <a:srgbClr val="000099"/>
                </a:solidFill>
                <a:latin typeface="+mn-lt"/>
                <a:ea typeface="黑体" panose="02010609060101010101" pitchFamily="2" charset="-122"/>
              </a:endParaRPr>
            </a:p>
            <a:p>
              <a:pPr algn="ctr" defTabSz="762000" eaLnBrk="0" hangingPunct="0">
                <a:lnSpc>
                  <a:spcPct val="90000"/>
                </a:lnSpc>
              </a:pPr>
              <a:r>
                <a:rPr kumimoji="1" lang="en-US" altLang="zh-CN" sz="2000" b="1">
                  <a:solidFill>
                    <a:srgbClr val="000099"/>
                  </a:solidFill>
                  <a:latin typeface="+mn-lt"/>
                  <a:ea typeface="黑体" panose="02010609060101010101" pitchFamily="2" charset="-122"/>
                </a:rPr>
                <a:t>8 </a:t>
              </a:r>
              <a:r>
                <a:rPr kumimoji="1" lang="zh-CN" altLang="en-US" sz="2000" b="1">
                  <a:solidFill>
                    <a:srgbClr val="000099"/>
                  </a:solidFill>
                  <a:latin typeface="+mn-lt"/>
                  <a:ea typeface="黑体" panose="02010609060101010101" pitchFamily="2" charset="-122"/>
                </a:rPr>
                <a:t>位</a:t>
              </a:r>
              <a:endParaRPr kumimoji="1" lang="zh-CN" altLang="en-US" sz="2000" b="1">
                <a:solidFill>
                  <a:srgbClr val="000099"/>
                </a:solidFill>
                <a:latin typeface="+mn-lt"/>
                <a:ea typeface="黑体" panose="02010609060101010101" pitchFamily="2" charset="-122"/>
              </a:endParaRPr>
            </a:p>
          </p:txBody>
        </p:sp>
        <p:sp>
          <p:nvSpPr>
            <p:cNvPr id="436235" name="Rectangle 11"/>
            <p:cNvSpPr>
              <a:spLocks noChangeArrowheads="1"/>
            </p:cNvSpPr>
            <p:nvPr/>
          </p:nvSpPr>
          <p:spPr bwMode="auto">
            <a:xfrm>
              <a:off x="1694302" y="933451"/>
              <a:ext cx="7675430" cy="442913"/>
            </a:xfrm>
            <a:prstGeom prst="rect">
              <a:avLst/>
            </a:prstGeom>
            <a:solidFill>
              <a:srgbClr val="FFFF66"/>
            </a:solidFill>
            <a:ln w="19050">
              <a:solidFill>
                <a:schemeClr val="tx1"/>
              </a:solidFill>
              <a:miter lim="800000"/>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36236" name="Rectangle 12"/>
            <p:cNvSpPr>
              <a:spLocks noChangeArrowheads="1"/>
            </p:cNvSpPr>
            <p:nvPr/>
          </p:nvSpPr>
          <p:spPr bwMode="auto">
            <a:xfrm>
              <a:off x="1716659" y="2140794"/>
              <a:ext cx="7659952" cy="446087"/>
            </a:xfrm>
            <a:prstGeom prst="rect">
              <a:avLst/>
            </a:prstGeom>
            <a:solidFill>
              <a:srgbClr val="FFFF66"/>
            </a:solidFill>
            <a:ln w="25400">
              <a:solidFill>
                <a:schemeClr val="tx1"/>
              </a:solidFill>
              <a:miter lim="800000"/>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36238" name="Rectangle 14"/>
            <p:cNvSpPr>
              <a:spLocks noChangeArrowheads="1"/>
            </p:cNvSpPr>
            <p:nvPr/>
          </p:nvSpPr>
          <p:spPr bwMode="auto">
            <a:xfrm>
              <a:off x="1742456" y="3369716"/>
              <a:ext cx="5742384" cy="423862"/>
            </a:xfrm>
            <a:prstGeom prst="rect">
              <a:avLst/>
            </a:prstGeom>
            <a:solidFill>
              <a:srgbClr val="FF66FF"/>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36239" name="Rectangle 15"/>
            <p:cNvSpPr>
              <a:spLocks noChangeArrowheads="1"/>
            </p:cNvSpPr>
            <p:nvPr/>
          </p:nvSpPr>
          <p:spPr bwMode="auto">
            <a:xfrm>
              <a:off x="1740736" y="2166194"/>
              <a:ext cx="3804179" cy="409575"/>
            </a:xfrm>
            <a:prstGeom prst="rect">
              <a:avLst/>
            </a:prstGeom>
            <a:solidFill>
              <a:srgbClr val="FF66FF"/>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36240" name="Rectangle 16"/>
            <p:cNvSpPr>
              <a:spLocks noChangeArrowheads="1"/>
            </p:cNvSpPr>
            <p:nvPr/>
          </p:nvSpPr>
          <p:spPr bwMode="auto">
            <a:xfrm>
              <a:off x="1720099" y="957263"/>
              <a:ext cx="1874573" cy="406400"/>
            </a:xfrm>
            <a:prstGeom prst="rect">
              <a:avLst/>
            </a:prstGeom>
            <a:solidFill>
              <a:srgbClr val="FF66FF"/>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36241" name="Rectangle 17"/>
            <p:cNvSpPr>
              <a:spLocks noChangeArrowheads="1"/>
            </p:cNvSpPr>
            <p:nvPr/>
          </p:nvSpPr>
          <p:spPr bwMode="auto">
            <a:xfrm>
              <a:off x="1635829" y="927100"/>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anose="02010609060101010101" pitchFamily="2" charset="-122"/>
                </a:rPr>
                <a:t>0</a:t>
              </a:r>
              <a:endParaRPr kumimoji="1" lang="en-US" altLang="zh-CN" sz="2000" b="1" dirty="0">
                <a:solidFill>
                  <a:srgbClr val="000099"/>
                </a:solidFill>
                <a:latin typeface="+mn-lt"/>
                <a:ea typeface="黑体" panose="02010609060101010101" pitchFamily="2" charset="-122"/>
              </a:endParaRPr>
            </a:p>
          </p:txBody>
        </p:sp>
        <p:sp>
          <p:nvSpPr>
            <p:cNvPr id="436242" name="Rectangle 18"/>
            <p:cNvSpPr>
              <a:spLocks noChangeArrowheads="1"/>
            </p:cNvSpPr>
            <p:nvPr/>
          </p:nvSpPr>
          <p:spPr bwMode="auto">
            <a:xfrm>
              <a:off x="416496" y="955675"/>
              <a:ext cx="121668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FF0000"/>
                  </a:solidFill>
                  <a:latin typeface="+mn-lt"/>
                  <a:ea typeface="黑体" panose="02010609060101010101" pitchFamily="2" charset="-122"/>
                </a:rPr>
                <a:t>A </a:t>
              </a:r>
              <a:r>
                <a:rPr kumimoji="1" lang="zh-CN" altLang="en-US" sz="2000" b="1" dirty="0">
                  <a:solidFill>
                    <a:srgbClr val="FF0000"/>
                  </a:solidFill>
                  <a:latin typeface="+mn-lt"/>
                  <a:ea typeface="黑体" panose="02010609060101010101" pitchFamily="2" charset="-122"/>
                </a:rPr>
                <a:t>类地址</a:t>
              </a:r>
              <a:endParaRPr kumimoji="1" lang="zh-CN" altLang="en-US" sz="2000" b="1" dirty="0">
                <a:solidFill>
                  <a:srgbClr val="FF0000"/>
                </a:solidFill>
                <a:latin typeface="+mn-lt"/>
                <a:ea typeface="黑体" panose="02010609060101010101" pitchFamily="2" charset="-122"/>
              </a:endParaRPr>
            </a:p>
          </p:txBody>
        </p:sp>
        <p:sp>
          <p:nvSpPr>
            <p:cNvPr id="436243" name="Line 19"/>
            <p:cNvSpPr>
              <a:spLocks noChangeShapeType="1"/>
            </p:cNvSpPr>
            <p:nvPr/>
          </p:nvSpPr>
          <p:spPr bwMode="auto">
            <a:xfrm>
              <a:off x="1971188" y="933451"/>
              <a:ext cx="0" cy="450849"/>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FF"/>
                </a:solidFill>
                <a:latin typeface="+mn-lt"/>
                <a:ea typeface="黑体" panose="02010609060101010101" pitchFamily="2" charset="-122"/>
              </a:endParaRPr>
            </a:p>
          </p:txBody>
        </p:sp>
        <p:sp>
          <p:nvSpPr>
            <p:cNvPr id="436244" name="Line 20"/>
            <p:cNvSpPr>
              <a:spLocks noChangeShapeType="1"/>
            </p:cNvSpPr>
            <p:nvPr/>
          </p:nvSpPr>
          <p:spPr bwMode="auto">
            <a:xfrm>
              <a:off x="3601550" y="933450"/>
              <a:ext cx="0" cy="45085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6245" name="Line 21"/>
            <p:cNvSpPr>
              <a:spLocks noChangeShapeType="1"/>
            </p:cNvSpPr>
            <p:nvPr/>
          </p:nvSpPr>
          <p:spPr bwMode="auto">
            <a:xfrm>
              <a:off x="1690862" y="1416050"/>
              <a:ext cx="0" cy="3238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FF"/>
                </a:solidFill>
                <a:latin typeface="+mn-lt"/>
                <a:ea typeface="黑体" panose="02010609060101010101" pitchFamily="2" charset="-122"/>
              </a:endParaRPr>
            </a:p>
          </p:txBody>
        </p:sp>
        <p:sp>
          <p:nvSpPr>
            <p:cNvPr id="436246" name="Line 22"/>
            <p:cNvSpPr>
              <a:spLocks noChangeShapeType="1"/>
            </p:cNvSpPr>
            <p:nvPr/>
          </p:nvSpPr>
          <p:spPr bwMode="auto">
            <a:xfrm>
              <a:off x="3601550" y="1416050"/>
              <a:ext cx="0" cy="3238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36247" name="Line 23"/>
            <p:cNvSpPr>
              <a:spLocks noChangeShapeType="1"/>
            </p:cNvSpPr>
            <p:nvPr/>
          </p:nvSpPr>
          <p:spPr bwMode="auto">
            <a:xfrm>
              <a:off x="9354254" y="1416050"/>
              <a:ext cx="0" cy="3238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36248" name="Line 24"/>
            <p:cNvSpPr>
              <a:spLocks noChangeShapeType="1"/>
            </p:cNvSpPr>
            <p:nvPr/>
          </p:nvSpPr>
          <p:spPr bwMode="auto">
            <a:xfrm>
              <a:off x="5553515" y="2784499"/>
              <a:ext cx="3786979" cy="635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36249" name="Rectangle 25"/>
            <p:cNvSpPr>
              <a:spLocks noChangeArrowheads="1"/>
            </p:cNvSpPr>
            <p:nvPr/>
          </p:nvSpPr>
          <p:spPr bwMode="auto">
            <a:xfrm>
              <a:off x="7012200" y="2636149"/>
              <a:ext cx="1037144" cy="643766"/>
            </a:xfrm>
            <a:prstGeom prst="rect">
              <a:avLst/>
            </a:prstGeom>
            <a:solidFill>
              <a:schemeClr val="bg1"/>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lnSpc>
                  <a:spcPct val="90000"/>
                </a:lnSpc>
              </a:pPr>
              <a:r>
                <a:rPr kumimoji="1" lang="en-US" altLang="zh-CN" sz="2000" b="1" dirty="0">
                  <a:solidFill>
                    <a:srgbClr val="000099"/>
                  </a:solidFill>
                  <a:latin typeface="+mn-lt"/>
                  <a:ea typeface="黑体" panose="02010609060101010101" pitchFamily="2" charset="-122"/>
                </a:rPr>
                <a:t>host-id</a:t>
              </a:r>
              <a:endParaRPr kumimoji="1" lang="en-US" altLang="zh-CN" sz="2000" b="1" dirty="0">
                <a:solidFill>
                  <a:srgbClr val="000099"/>
                </a:solidFill>
                <a:latin typeface="+mn-lt"/>
                <a:ea typeface="黑体" panose="02010609060101010101" pitchFamily="2" charset="-122"/>
              </a:endParaRPr>
            </a:p>
            <a:p>
              <a:pPr algn="ctr" defTabSz="762000">
                <a:lnSpc>
                  <a:spcPct val="90000"/>
                </a:lnSpc>
              </a:pPr>
              <a:r>
                <a:rPr kumimoji="1" lang="en-US" altLang="zh-CN" sz="2000" b="1" dirty="0">
                  <a:solidFill>
                    <a:srgbClr val="000099"/>
                  </a:solidFill>
                  <a:latin typeface="+mn-lt"/>
                  <a:ea typeface="黑体" panose="02010609060101010101" pitchFamily="2" charset="-122"/>
                </a:rPr>
                <a:t>16 </a:t>
              </a:r>
              <a:r>
                <a:rPr kumimoji="1" lang="zh-CN" altLang="en-US" sz="2000" b="1" dirty="0">
                  <a:solidFill>
                    <a:srgbClr val="000099"/>
                  </a:solidFill>
                  <a:latin typeface="+mn-lt"/>
                  <a:ea typeface="黑体" panose="02010609060101010101" pitchFamily="2" charset="-122"/>
                </a:rPr>
                <a:t>位</a:t>
              </a:r>
              <a:endParaRPr kumimoji="1" lang="zh-CN" altLang="en-US" sz="2000" b="1" dirty="0">
                <a:solidFill>
                  <a:srgbClr val="000099"/>
                </a:solidFill>
                <a:latin typeface="+mn-lt"/>
                <a:ea typeface="黑体" panose="02010609060101010101" pitchFamily="2" charset="-122"/>
              </a:endParaRPr>
            </a:p>
          </p:txBody>
        </p:sp>
        <p:sp>
          <p:nvSpPr>
            <p:cNvPr id="436250" name="Line 26"/>
            <p:cNvSpPr>
              <a:spLocks noChangeShapeType="1"/>
            </p:cNvSpPr>
            <p:nvPr/>
          </p:nvSpPr>
          <p:spPr bwMode="auto">
            <a:xfrm>
              <a:off x="1732137" y="2626568"/>
              <a:ext cx="0" cy="3238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FF"/>
                </a:solidFill>
                <a:latin typeface="+mn-lt"/>
                <a:ea typeface="黑体" panose="02010609060101010101" pitchFamily="2" charset="-122"/>
              </a:endParaRPr>
            </a:p>
          </p:txBody>
        </p:sp>
        <p:sp>
          <p:nvSpPr>
            <p:cNvPr id="436251" name="Line 27"/>
            <p:cNvSpPr>
              <a:spLocks noChangeShapeType="1"/>
            </p:cNvSpPr>
            <p:nvPr/>
          </p:nvSpPr>
          <p:spPr bwMode="auto">
            <a:xfrm>
              <a:off x="5553514" y="2626568"/>
              <a:ext cx="0" cy="3238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36252" name="Line 28"/>
            <p:cNvSpPr>
              <a:spLocks noChangeShapeType="1"/>
            </p:cNvSpPr>
            <p:nvPr/>
          </p:nvSpPr>
          <p:spPr bwMode="auto">
            <a:xfrm>
              <a:off x="9340495" y="2626568"/>
              <a:ext cx="0" cy="3238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36253" name="Rectangle 29"/>
            <p:cNvSpPr>
              <a:spLocks noChangeArrowheads="1"/>
            </p:cNvSpPr>
            <p:nvPr/>
          </p:nvSpPr>
          <p:spPr bwMode="auto">
            <a:xfrm>
              <a:off x="437134" y="2151905"/>
              <a:ext cx="121347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FF0000"/>
                  </a:solidFill>
                  <a:latin typeface="+mn-lt"/>
                  <a:ea typeface="黑体" panose="02010609060101010101" pitchFamily="2" charset="-122"/>
                </a:rPr>
                <a:t>B </a:t>
              </a:r>
              <a:r>
                <a:rPr kumimoji="1" lang="zh-CN" altLang="en-US" sz="2000" b="1" dirty="0">
                  <a:solidFill>
                    <a:srgbClr val="FF0000"/>
                  </a:solidFill>
                  <a:latin typeface="+mn-lt"/>
                  <a:ea typeface="黑体" panose="02010609060101010101" pitchFamily="2" charset="-122"/>
                </a:rPr>
                <a:t>类地址</a:t>
              </a:r>
              <a:endParaRPr kumimoji="1" lang="zh-CN" altLang="en-US" sz="2000" b="1" dirty="0">
                <a:solidFill>
                  <a:srgbClr val="FF0000"/>
                </a:solidFill>
                <a:latin typeface="+mn-lt"/>
                <a:ea typeface="黑体" panose="02010609060101010101" pitchFamily="2" charset="-122"/>
              </a:endParaRPr>
            </a:p>
          </p:txBody>
        </p:sp>
        <p:sp>
          <p:nvSpPr>
            <p:cNvPr id="436254" name="Line 30"/>
            <p:cNvSpPr>
              <a:spLocks noChangeShapeType="1"/>
            </p:cNvSpPr>
            <p:nvPr/>
          </p:nvSpPr>
          <p:spPr bwMode="auto">
            <a:xfrm>
              <a:off x="5553514" y="2150319"/>
              <a:ext cx="0" cy="433387"/>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6255" name="Rectangle 31"/>
            <p:cNvSpPr>
              <a:spLocks noChangeArrowheads="1"/>
            </p:cNvSpPr>
            <p:nvPr/>
          </p:nvSpPr>
          <p:spPr bwMode="auto">
            <a:xfrm>
              <a:off x="437134" y="3364953"/>
              <a:ext cx="116057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FF0000"/>
                  </a:solidFill>
                  <a:latin typeface="+mn-lt"/>
                  <a:ea typeface="黑体" panose="02010609060101010101" pitchFamily="2" charset="-122"/>
                </a:rPr>
                <a:t>C </a:t>
              </a:r>
              <a:r>
                <a:rPr kumimoji="1" lang="zh-CN" altLang="en-US" sz="2000" b="1" dirty="0">
                  <a:solidFill>
                    <a:srgbClr val="FF0000"/>
                  </a:solidFill>
                  <a:latin typeface="+mn-lt"/>
                  <a:ea typeface="黑体" panose="02010609060101010101" pitchFamily="2" charset="-122"/>
                </a:rPr>
                <a:t>类地址</a:t>
              </a:r>
              <a:endParaRPr kumimoji="1" lang="zh-CN" altLang="en-US" sz="2000" b="1" dirty="0">
                <a:solidFill>
                  <a:srgbClr val="FF0000"/>
                </a:solidFill>
                <a:latin typeface="+mn-lt"/>
                <a:ea typeface="黑体" panose="02010609060101010101" pitchFamily="2" charset="-122"/>
              </a:endParaRPr>
            </a:p>
          </p:txBody>
        </p:sp>
        <p:sp>
          <p:nvSpPr>
            <p:cNvPr id="436256" name="Rectangle 32"/>
            <p:cNvSpPr>
              <a:spLocks noChangeArrowheads="1"/>
            </p:cNvSpPr>
            <p:nvPr/>
          </p:nvSpPr>
          <p:spPr bwMode="auto">
            <a:xfrm>
              <a:off x="2086414" y="3384003"/>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anose="02010609060101010101" pitchFamily="2" charset="-122"/>
                </a:rPr>
                <a:t>0</a:t>
              </a:r>
              <a:endParaRPr kumimoji="1" lang="en-US" altLang="zh-CN" sz="2000" b="1">
                <a:solidFill>
                  <a:srgbClr val="000099"/>
                </a:solidFill>
                <a:latin typeface="+mn-lt"/>
                <a:ea typeface="黑体" panose="02010609060101010101" pitchFamily="2" charset="-122"/>
              </a:endParaRPr>
            </a:p>
          </p:txBody>
        </p:sp>
        <p:sp>
          <p:nvSpPr>
            <p:cNvPr id="436257" name="Rectangle 33"/>
            <p:cNvSpPr>
              <a:spLocks noChangeArrowheads="1"/>
            </p:cNvSpPr>
            <p:nvPr/>
          </p:nvSpPr>
          <p:spPr bwMode="auto">
            <a:xfrm>
              <a:off x="1666786" y="3376066"/>
              <a:ext cx="526256"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2000" b="1">
                  <a:solidFill>
                    <a:srgbClr val="000099"/>
                  </a:solidFill>
                  <a:latin typeface="+mn-lt"/>
                  <a:ea typeface="黑体" panose="02010609060101010101" pitchFamily="2" charset="-122"/>
                </a:rPr>
                <a:t>1</a:t>
              </a:r>
              <a:endParaRPr kumimoji="1" lang="en-US" altLang="zh-CN" sz="2000" b="1">
                <a:solidFill>
                  <a:srgbClr val="000099"/>
                </a:solidFill>
                <a:latin typeface="+mn-lt"/>
                <a:ea typeface="黑体" panose="02010609060101010101" pitchFamily="2" charset="-122"/>
              </a:endParaRPr>
            </a:p>
          </p:txBody>
        </p:sp>
        <p:sp>
          <p:nvSpPr>
            <p:cNvPr id="436258" name="Rectangle 34"/>
            <p:cNvSpPr>
              <a:spLocks noChangeArrowheads="1"/>
            </p:cNvSpPr>
            <p:nvPr/>
          </p:nvSpPr>
          <p:spPr bwMode="auto">
            <a:xfrm>
              <a:off x="1878319" y="3384003"/>
              <a:ext cx="52281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2000" b="1">
                  <a:solidFill>
                    <a:srgbClr val="000099"/>
                  </a:solidFill>
                  <a:latin typeface="+mn-lt"/>
                  <a:ea typeface="黑体" panose="02010609060101010101" pitchFamily="2" charset="-122"/>
                </a:rPr>
                <a:t>1</a:t>
              </a:r>
              <a:endParaRPr kumimoji="1" lang="en-US" altLang="zh-CN" sz="2000" b="1">
                <a:solidFill>
                  <a:srgbClr val="000099"/>
                </a:solidFill>
                <a:latin typeface="+mn-lt"/>
                <a:ea typeface="黑体" panose="02010609060101010101" pitchFamily="2" charset="-122"/>
              </a:endParaRPr>
            </a:p>
          </p:txBody>
        </p:sp>
        <p:sp>
          <p:nvSpPr>
            <p:cNvPr id="436259" name="Line 35"/>
            <p:cNvSpPr>
              <a:spLocks noChangeShapeType="1"/>
            </p:cNvSpPr>
            <p:nvPr/>
          </p:nvSpPr>
          <p:spPr bwMode="auto">
            <a:xfrm>
              <a:off x="2473367" y="3353842"/>
              <a:ext cx="0" cy="439737"/>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6260" name="Line 36"/>
            <p:cNvSpPr>
              <a:spLocks noChangeShapeType="1"/>
            </p:cNvSpPr>
            <p:nvPr/>
          </p:nvSpPr>
          <p:spPr bwMode="auto">
            <a:xfrm>
              <a:off x="7505477" y="3349079"/>
              <a:ext cx="0" cy="44132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6261" name="Line 37"/>
            <p:cNvSpPr>
              <a:spLocks noChangeShapeType="1"/>
            </p:cNvSpPr>
            <p:nvPr/>
          </p:nvSpPr>
          <p:spPr bwMode="auto">
            <a:xfrm>
              <a:off x="7510637" y="4011066"/>
              <a:ext cx="1829857"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nvGrpSpPr>
            <p:cNvPr id="436262" name="Group 38"/>
            <p:cNvGrpSpPr/>
            <p:nvPr/>
          </p:nvGrpSpPr>
          <p:grpSpPr bwMode="auto">
            <a:xfrm>
              <a:off x="7940583" y="3820568"/>
              <a:ext cx="1073762" cy="643240"/>
              <a:chOff x="2832" y="3024"/>
              <a:chExt cx="430" cy="381"/>
            </a:xfrm>
          </p:grpSpPr>
          <p:sp>
            <p:nvSpPr>
              <p:cNvPr id="436263" name="Rectangle 39"/>
              <p:cNvSpPr>
                <a:spLocks noChangeArrowheads="1"/>
              </p:cNvSpPr>
              <p:nvPr/>
            </p:nvSpPr>
            <p:spPr bwMode="auto">
              <a:xfrm>
                <a:off x="2832" y="3072"/>
                <a:ext cx="426" cy="13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6264" name="Rectangle 40"/>
              <p:cNvSpPr>
                <a:spLocks noChangeArrowheads="1"/>
              </p:cNvSpPr>
              <p:nvPr/>
            </p:nvSpPr>
            <p:spPr bwMode="auto">
              <a:xfrm>
                <a:off x="2847" y="3024"/>
                <a:ext cx="415" cy="38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dirty="0">
                    <a:solidFill>
                      <a:srgbClr val="000099"/>
                    </a:solidFill>
                    <a:latin typeface="+mn-lt"/>
                    <a:ea typeface="黑体" panose="02010609060101010101" pitchFamily="2" charset="-122"/>
                  </a:rPr>
                  <a:t>host-id</a:t>
                </a:r>
                <a:endParaRPr kumimoji="1" lang="en-US" altLang="zh-CN" sz="2000" b="1" dirty="0">
                  <a:solidFill>
                    <a:srgbClr val="000099"/>
                  </a:solidFill>
                  <a:latin typeface="+mn-lt"/>
                  <a:ea typeface="黑体" panose="02010609060101010101" pitchFamily="2" charset="-122"/>
                </a:endParaRPr>
              </a:p>
              <a:p>
                <a:pPr algn="ctr" defTabSz="762000" eaLnBrk="0" hangingPunct="0">
                  <a:lnSpc>
                    <a:spcPct val="90000"/>
                  </a:lnSpc>
                </a:pPr>
                <a:r>
                  <a:rPr kumimoji="1" lang="en-US" altLang="zh-CN" sz="2000" b="1" dirty="0">
                    <a:solidFill>
                      <a:srgbClr val="000099"/>
                    </a:solidFill>
                    <a:latin typeface="+mn-lt"/>
                    <a:ea typeface="黑体" panose="02010609060101010101" pitchFamily="2" charset="-122"/>
                  </a:rPr>
                  <a:t>8 </a:t>
                </a:r>
                <a:r>
                  <a:rPr kumimoji="1" lang="zh-CN" altLang="en-US" sz="2000" b="1" dirty="0">
                    <a:solidFill>
                      <a:srgbClr val="000099"/>
                    </a:solidFill>
                    <a:latin typeface="+mn-lt"/>
                    <a:ea typeface="黑体" panose="02010609060101010101" pitchFamily="2" charset="-122"/>
                  </a:rPr>
                  <a:t>位</a:t>
                </a:r>
                <a:endParaRPr kumimoji="1" lang="zh-CN" altLang="en-US" sz="2000" b="1" dirty="0">
                  <a:solidFill>
                    <a:srgbClr val="000099"/>
                  </a:solidFill>
                  <a:latin typeface="+mn-lt"/>
                  <a:ea typeface="黑体" panose="02010609060101010101" pitchFamily="2" charset="-122"/>
                </a:endParaRPr>
              </a:p>
            </p:txBody>
          </p:sp>
        </p:grpSp>
        <p:sp>
          <p:nvSpPr>
            <p:cNvPr id="436265" name="Line 41"/>
            <p:cNvSpPr>
              <a:spLocks noChangeShapeType="1"/>
            </p:cNvSpPr>
            <p:nvPr/>
          </p:nvSpPr>
          <p:spPr bwMode="auto">
            <a:xfrm>
              <a:off x="1732137" y="3857078"/>
              <a:ext cx="0" cy="3238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FF"/>
                </a:solidFill>
                <a:latin typeface="+mn-lt"/>
                <a:ea typeface="黑体" panose="02010609060101010101" pitchFamily="2" charset="-122"/>
              </a:endParaRPr>
            </a:p>
          </p:txBody>
        </p:sp>
        <p:sp>
          <p:nvSpPr>
            <p:cNvPr id="436266" name="Line 42"/>
            <p:cNvSpPr>
              <a:spLocks noChangeShapeType="1"/>
            </p:cNvSpPr>
            <p:nvPr/>
          </p:nvSpPr>
          <p:spPr bwMode="auto">
            <a:xfrm>
              <a:off x="7510637" y="3860253"/>
              <a:ext cx="0" cy="3238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36267" name="Line 43"/>
            <p:cNvSpPr>
              <a:spLocks noChangeShapeType="1"/>
            </p:cNvSpPr>
            <p:nvPr/>
          </p:nvSpPr>
          <p:spPr bwMode="auto">
            <a:xfrm>
              <a:off x="9340495" y="3841203"/>
              <a:ext cx="0" cy="3238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36268" name="Rectangle 44"/>
            <p:cNvSpPr>
              <a:spLocks noChangeArrowheads="1"/>
            </p:cNvSpPr>
            <p:nvPr/>
          </p:nvSpPr>
          <p:spPr bwMode="auto">
            <a:xfrm>
              <a:off x="1725258" y="4582716"/>
              <a:ext cx="7656513" cy="444500"/>
            </a:xfrm>
            <a:prstGeom prst="rect">
              <a:avLst/>
            </a:prstGeom>
            <a:solidFill>
              <a:srgbClr val="66FFFF"/>
            </a:solidFill>
            <a:ln w="25400">
              <a:solidFill>
                <a:schemeClr val="tx1"/>
              </a:solidFill>
              <a:miter lim="800000"/>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36269" name="Rectangle 45"/>
            <p:cNvSpPr>
              <a:spLocks noChangeArrowheads="1"/>
            </p:cNvSpPr>
            <p:nvPr/>
          </p:nvSpPr>
          <p:spPr bwMode="auto">
            <a:xfrm>
              <a:off x="416496" y="4593828"/>
              <a:ext cx="120866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FF0000"/>
                  </a:solidFill>
                  <a:latin typeface="+mn-lt"/>
                  <a:ea typeface="黑体" panose="02010609060101010101" pitchFamily="2" charset="-122"/>
                </a:rPr>
                <a:t>D </a:t>
              </a:r>
              <a:r>
                <a:rPr kumimoji="1" lang="zh-CN" altLang="en-US" sz="2000" b="1" dirty="0">
                  <a:solidFill>
                    <a:srgbClr val="FF0000"/>
                  </a:solidFill>
                  <a:latin typeface="+mn-lt"/>
                  <a:ea typeface="黑体" panose="02010609060101010101" pitchFamily="2" charset="-122"/>
                </a:rPr>
                <a:t>类地址</a:t>
              </a:r>
              <a:endParaRPr kumimoji="1" lang="zh-CN" altLang="en-US" sz="2000" b="1" dirty="0">
                <a:solidFill>
                  <a:srgbClr val="FF0000"/>
                </a:solidFill>
                <a:latin typeface="+mn-lt"/>
                <a:ea typeface="黑体" panose="02010609060101010101" pitchFamily="2" charset="-122"/>
              </a:endParaRPr>
            </a:p>
          </p:txBody>
        </p:sp>
        <p:sp>
          <p:nvSpPr>
            <p:cNvPr id="436270" name="Line 46"/>
            <p:cNvSpPr>
              <a:spLocks noChangeShapeType="1"/>
            </p:cNvSpPr>
            <p:nvPr/>
          </p:nvSpPr>
          <p:spPr bwMode="auto">
            <a:xfrm>
              <a:off x="2571395" y="4590654"/>
              <a:ext cx="0" cy="441325"/>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6271" name="Rectangle 47"/>
            <p:cNvSpPr>
              <a:spLocks noChangeArrowheads="1"/>
            </p:cNvSpPr>
            <p:nvPr/>
          </p:nvSpPr>
          <p:spPr bwMode="auto">
            <a:xfrm>
              <a:off x="1656466" y="4581128"/>
              <a:ext cx="8592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anose="02010609060101010101" pitchFamily="2" charset="-122"/>
                </a:rPr>
                <a:t>1</a:t>
              </a:r>
              <a:r>
                <a:rPr kumimoji="1" lang="en-US" altLang="zh-CN" sz="1000" b="1">
                  <a:solidFill>
                    <a:srgbClr val="000099"/>
                  </a:solidFill>
                  <a:latin typeface="+mn-lt"/>
                  <a:ea typeface="黑体" panose="02010609060101010101" pitchFamily="2" charset="-122"/>
                </a:rPr>
                <a:t> </a:t>
              </a:r>
              <a:r>
                <a:rPr kumimoji="1" lang="en-US" altLang="zh-CN" sz="2000" b="1">
                  <a:solidFill>
                    <a:srgbClr val="000099"/>
                  </a:solidFill>
                  <a:latin typeface="+mn-lt"/>
                  <a:ea typeface="黑体" panose="02010609060101010101" pitchFamily="2" charset="-122"/>
                </a:rPr>
                <a:t>1</a:t>
              </a:r>
              <a:r>
                <a:rPr kumimoji="1" lang="en-US" altLang="zh-CN" sz="1000" b="1">
                  <a:solidFill>
                    <a:srgbClr val="000099"/>
                  </a:solidFill>
                  <a:latin typeface="+mn-lt"/>
                  <a:ea typeface="黑体" panose="02010609060101010101" pitchFamily="2" charset="-122"/>
                </a:rPr>
                <a:t> </a:t>
              </a:r>
              <a:r>
                <a:rPr kumimoji="1" lang="en-US" altLang="zh-CN" sz="2000" b="1">
                  <a:solidFill>
                    <a:srgbClr val="000099"/>
                  </a:solidFill>
                  <a:latin typeface="+mn-lt"/>
                  <a:ea typeface="黑体" panose="02010609060101010101" pitchFamily="2" charset="-122"/>
                </a:rPr>
                <a:t>1</a:t>
              </a:r>
              <a:r>
                <a:rPr kumimoji="1" lang="en-US" altLang="zh-CN" sz="1000" b="1">
                  <a:solidFill>
                    <a:srgbClr val="000099"/>
                  </a:solidFill>
                  <a:latin typeface="+mn-lt"/>
                  <a:ea typeface="黑体" panose="02010609060101010101" pitchFamily="2" charset="-122"/>
                </a:rPr>
                <a:t> </a:t>
              </a:r>
              <a:r>
                <a:rPr kumimoji="1" lang="en-US" altLang="zh-CN" sz="2000" b="1">
                  <a:solidFill>
                    <a:srgbClr val="000099"/>
                  </a:solidFill>
                  <a:latin typeface="+mn-lt"/>
                  <a:ea typeface="黑体" panose="02010609060101010101" pitchFamily="2" charset="-122"/>
                </a:rPr>
                <a:t>0</a:t>
              </a:r>
              <a:endParaRPr kumimoji="1" lang="en-US" altLang="zh-CN" sz="2000" b="1">
                <a:solidFill>
                  <a:srgbClr val="000099"/>
                </a:solidFill>
                <a:latin typeface="+mn-lt"/>
                <a:ea typeface="黑体" panose="02010609060101010101" pitchFamily="2" charset="-122"/>
              </a:endParaRPr>
            </a:p>
          </p:txBody>
        </p:sp>
        <p:sp>
          <p:nvSpPr>
            <p:cNvPr id="436272" name="Rectangle 48"/>
            <p:cNvSpPr>
              <a:spLocks noChangeArrowheads="1"/>
            </p:cNvSpPr>
            <p:nvPr/>
          </p:nvSpPr>
          <p:spPr bwMode="auto">
            <a:xfrm>
              <a:off x="4724575" y="4611292"/>
              <a:ext cx="142667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多 播 地 址</a:t>
              </a:r>
              <a:endParaRPr kumimoji="1" lang="zh-CN" altLang="en-US" sz="2000" b="1">
                <a:solidFill>
                  <a:srgbClr val="000099"/>
                </a:solidFill>
                <a:latin typeface="+mn-lt"/>
                <a:ea typeface="黑体" panose="02010609060101010101" pitchFamily="2" charset="-122"/>
              </a:endParaRPr>
            </a:p>
          </p:txBody>
        </p:sp>
        <p:sp>
          <p:nvSpPr>
            <p:cNvPr id="436273" name="Rectangle 49"/>
            <p:cNvSpPr>
              <a:spLocks noChangeArrowheads="1"/>
            </p:cNvSpPr>
            <p:nvPr/>
          </p:nvSpPr>
          <p:spPr bwMode="auto">
            <a:xfrm>
              <a:off x="1733857" y="5549503"/>
              <a:ext cx="7641035" cy="444500"/>
            </a:xfrm>
            <a:prstGeom prst="rect">
              <a:avLst/>
            </a:prstGeom>
            <a:solidFill>
              <a:srgbClr val="66FFFF"/>
            </a:solidFill>
            <a:ln w="25400">
              <a:solidFill>
                <a:schemeClr val="tx1"/>
              </a:solidFill>
              <a:miter lim="800000"/>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36274" name="Rectangle 50"/>
            <p:cNvSpPr>
              <a:spLocks noChangeArrowheads="1"/>
            </p:cNvSpPr>
            <p:nvPr/>
          </p:nvSpPr>
          <p:spPr bwMode="auto">
            <a:xfrm>
              <a:off x="456052" y="5559029"/>
              <a:ext cx="115576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FF0000"/>
                  </a:solidFill>
                  <a:latin typeface="+mn-lt"/>
                  <a:ea typeface="黑体" panose="02010609060101010101" pitchFamily="2" charset="-122"/>
                </a:rPr>
                <a:t>E </a:t>
              </a:r>
              <a:r>
                <a:rPr kumimoji="1" lang="zh-CN" altLang="en-US" sz="2000" b="1" dirty="0">
                  <a:solidFill>
                    <a:srgbClr val="FF0000"/>
                  </a:solidFill>
                  <a:latin typeface="+mn-lt"/>
                  <a:ea typeface="黑体" panose="02010609060101010101" pitchFamily="2" charset="-122"/>
                </a:rPr>
                <a:t>类地址</a:t>
              </a:r>
              <a:endParaRPr kumimoji="1" lang="zh-CN" altLang="en-US" sz="2000" b="1" dirty="0">
                <a:solidFill>
                  <a:srgbClr val="FF0000"/>
                </a:solidFill>
                <a:latin typeface="+mn-lt"/>
                <a:ea typeface="黑体" panose="02010609060101010101" pitchFamily="2" charset="-122"/>
              </a:endParaRPr>
            </a:p>
          </p:txBody>
        </p:sp>
        <p:sp>
          <p:nvSpPr>
            <p:cNvPr id="436275" name="Rectangle 51"/>
            <p:cNvSpPr>
              <a:spLocks noChangeArrowheads="1"/>
            </p:cNvSpPr>
            <p:nvPr/>
          </p:nvSpPr>
          <p:spPr bwMode="auto">
            <a:xfrm>
              <a:off x="4134686" y="5570141"/>
              <a:ext cx="241252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保 留 为 今 后 使 用</a:t>
              </a:r>
              <a:endParaRPr kumimoji="1" lang="zh-CN" altLang="en-US" sz="2000" b="1">
                <a:solidFill>
                  <a:srgbClr val="000099"/>
                </a:solidFill>
                <a:latin typeface="+mn-lt"/>
                <a:ea typeface="黑体" panose="02010609060101010101" pitchFamily="2" charset="-122"/>
              </a:endParaRPr>
            </a:p>
          </p:txBody>
        </p:sp>
        <p:sp>
          <p:nvSpPr>
            <p:cNvPr id="436276" name="Line 52"/>
            <p:cNvSpPr>
              <a:spLocks noChangeShapeType="1"/>
            </p:cNvSpPr>
            <p:nvPr/>
          </p:nvSpPr>
          <p:spPr bwMode="auto">
            <a:xfrm>
              <a:off x="2595472" y="5574904"/>
              <a:ext cx="0" cy="441325"/>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6277" name="Rectangle 53"/>
            <p:cNvSpPr>
              <a:spLocks noChangeArrowheads="1"/>
            </p:cNvSpPr>
            <p:nvPr/>
          </p:nvSpPr>
          <p:spPr bwMode="auto">
            <a:xfrm>
              <a:off x="1656466" y="5555853"/>
              <a:ext cx="8592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anose="02010609060101010101" pitchFamily="2" charset="-122"/>
                </a:rPr>
                <a:t>1</a:t>
              </a:r>
              <a:r>
                <a:rPr kumimoji="1" lang="en-US" altLang="zh-CN" sz="1000" b="1">
                  <a:solidFill>
                    <a:srgbClr val="000099"/>
                  </a:solidFill>
                  <a:latin typeface="+mn-lt"/>
                  <a:ea typeface="黑体" panose="02010609060101010101" pitchFamily="2" charset="-122"/>
                </a:rPr>
                <a:t> </a:t>
              </a:r>
              <a:r>
                <a:rPr kumimoji="1" lang="en-US" altLang="zh-CN" sz="2000" b="1">
                  <a:solidFill>
                    <a:srgbClr val="000099"/>
                  </a:solidFill>
                  <a:latin typeface="+mn-lt"/>
                  <a:ea typeface="黑体" panose="02010609060101010101" pitchFamily="2" charset="-122"/>
                </a:rPr>
                <a:t>1</a:t>
              </a:r>
              <a:r>
                <a:rPr kumimoji="1" lang="en-US" altLang="zh-CN" sz="1000" b="1">
                  <a:solidFill>
                    <a:srgbClr val="000099"/>
                  </a:solidFill>
                  <a:latin typeface="+mn-lt"/>
                  <a:ea typeface="黑体" panose="02010609060101010101" pitchFamily="2" charset="-122"/>
                </a:rPr>
                <a:t> </a:t>
              </a:r>
              <a:r>
                <a:rPr kumimoji="1" lang="en-US" altLang="zh-CN" sz="2000" b="1">
                  <a:solidFill>
                    <a:srgbClr val="000099"/>
                  </a:solidFill>
                  <a:latin typeface="+mn-lt"/>
                  <a:ea typeface="黑体" panose="02010609060101010101" pitchFamily="2" charset="-122"/>
                </a:rPr>
                <a:t>1</a:t>
              </a:r>
              <a:r>
                <a:rPr kumimoji="1" lang="en-US" altLang="zh-CN" sz="1000" b="1">
                  <a:solidFill>
                    <a:srgbClr val="000099"/>
                  </a:solidFill>
                  <a:latin typeface="+mn-lt"/>
                  <a:ea typeface="黑体" panose="02010609060101010101" pitchFamily="2" charset="-122"/>
                </a:rPr>
                <a:t> </a:t>
              </a:r>
              <a:r>
                <a:rPr kumimoji="1" lang="en-US" altLang="zh-CN" sz="2000" b="1">
                  <a:solidFill>
                    <a:srgbClr val="000099"/>
                  </a:solidFill>
                  <a:latin typeface="+mn-lt"/>
                  <a:ea typeface="黑体" panose="02010609060101010101" pitchFamily="2" charset="-122"/>
                </a:rPr>
                <a:t>1</a:t>
              </a:r>
              <a:endParaRPr kumimoji="1" lang="en-US" altLang="zh-CN" sz="2000" b="1">
                <a:solidFill>
                  <a:srgbClr val="000099"/>
                </a:solidFill>
                <a:latin typeface="+mn-lt"/>
                <a:ea typeface="黑体" panose="02010609060101010101" pitchFamily="2" charset="-122"/>
              </a:endParaRPr>
            </a:p>
          </p:txBody>
        </p:sp>
        <p:sp>
          <p:nvSpPr>
            <p:cNvPr id="436278" name="Rectangle 54"/>
            <p:cNvSpPr>
              <a:spLocks noChangeArrowheads="1"/>
            </p:cNvSpPr>
            <p:nvPr/>
          </p:nvSpPr>
          <p:spPr bwMode="auto">
            <a:xfrm>
              <a:off x="1861122" y="2136030"/>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anose="02010609060101010101" pitchFamily="2" charset="-122"/>
                </a:rPr>
                <a:t>0</a:t>
              </a:r>
              <a:endParaRPr kumimoji="1" lang="en-US" altLang="zh-CN" sz="2000" b="1">
                <a:solidFill>
                  <a:srgbClr val="000099"/>
                </a:solidFill>
                <a:latin typeface="+mn-lt"/>
                <a:ea typeface="黑体" panose="02010609060101010101" pitchFamily="2" charset="-122"/>
              </a:endParaRPr>
            </a:p>
          </p:txBody>
        </p:sp>
        <p:sp>
          <p:nvSpPr>
            <p:cNvPr id="436279" name="Rectangle 55"/>
            <p:cNvSpPr>
              <a:spLocks noChangeArrowheads="1"/>
            </p:cNvSpPr>
            <p:nvPr/>
          </p:nvSpPr>
          <p:spPr bwMode="auto">
            <a:xfrm>
              <a:off x="1653027" y="2136030"/>
              <a:ext cx="524536"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2000" b="1">
                  <a:solidFill>
                    <a:srgbClr val="000099"/>
                  </a:solidFill>
                  <a:latin typeface="+mn-lt"/>
                  <a:ea typeface="黑体" panose="02010609060101010101" pitchFamily="2" charset="-122"/>
                </a:rPr>
                <a:t>1</a:t>
              </a:r>
              <a:endParaRPr kumimoji="1" lang="en-US" altLang="zh-CN" sz="2000" b="1">
                <a:solidFill>
                  <a:srgbClr val="000099"/>
                </a:solidFill>
                <a:latin typeface="+mn-lt"/>
                <a:ea typeface="黑体" panose="02010609060101010101" pitchFamily="2" charset="-122"/>
              </a:endParaRPr>
            </a:p>
          </p:txBody>
        </p:sp>
        <p:sp>
          <p:nvSpPr>
            <p:cNvPr id="436280" name="Line 56"/>
            <p:cNvSpPr>
              <a:spLocks noChangeShapeType="1"/>
            </p:cNvSpPr>
            <p:nvPr/>
          </p:nvSpPr>
          <p:spPr bwMode="auto">
            <a:xfrm>
              <a:off x="2249794" y="2132856"/>
              <a:ext cx="0" cy="441325"/>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8" name="Rectangle 18"/>
            <p:cNvSpPr>
              <a:spLocks noChangeArrowheads="1"/>
            </p:cNvSpPr>
            <p:nvPr/>
          </p:nvSpPr>
          <p:spPr bwMode="auto">
            <a:xfrm>
              <a:off x="417911" y="955279"/>
              <a:ext cx="121668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FF0000"/>
                  </a:solidFill>
                  <a:latin typeface="+mn-lt"/>
                  <a:ea typeface="黑体" panose="02010609060101010101" pitchFamily="2" charset="-122"/>
                </a:rPr>
                <a:t>A </a:t>
              </a:r>
              <a:r>
                <a:rPr kumimoji="1" lang="zh-CN" altLang="en-US" sz="2000" b="1" dirty="0">
                  <a:solidFill>
                    <a:srgbClr val="FF0000"/>
                  </a:solidFill>
                  <a:latin typeface="+mn-lt"/>
                  <a:ea typeface="黑体" panose="02010609060101010101" pitchFamily="2" charset="-122"/>
                </a:rPr>
                <a:t>类地址</a:t>
              </a:r>
              <a:endParaRPr kumimoji="1" lang="zh-CN" altLang="en-US" sz="2000" b="1" dirty="0">
                <a:solidFill>
                  <a:srgbClr val="FF0000"/>
                </a:solidFill>
                <a:latin typeface="+mn-lt"/>
                <a:ea typeface="黑体" panose="02010609060101010101" pitchFamily="2" charset="-122"/>
              </a:endParaRPr>
            </a:p>
          </p:txBody>
        </p:sp>
        <p:sp>
          <p:nvSpPr>
            <p:cNvPr id="59" name="Rectangle 29"/>
            <p:cNvSpPr>
              <a:spLocks noChangeArrowheads="1"/>
            </p:cNvSpPr>
            <p:nvPr/>
          </p:nvSpPr>
          <p:spPr bwMode="auto">
            <a:xfrm>
              <a:off x="438549" y="2151509"/>
              <a:ext cx="121347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FF0000"/>
                  </a:solidFill>
                  <a:latin typeface="+mn-lt"/>
                  <a:ea typeface="黑体" panose="02010609060101010101" pitchFamily="2" charset="-122"/>
                </a:rPr>
                <a:t>B </a:t>
              </a:r>
              <a:r>
                <a:rPr kumimoji="1" lang="zh-CN" altLang="en-US" sz="2000" b="1" dirty="0">
                  <a:solidFill>
                    <a:srgbClr val="FF0000"/>
                  </a:solidFill>
                  <a:latin typeface="+mn-lt"/>
                  <a:ea typeface="黑体" panose="02010609060101010101" pitchFamily="2" charset="-122"/>
                </a:rPr>
                <a:t>类地址</a:t>
              </a:r>
              <a:endParaRPr kumimoji="1" lang="zh-CN" altLang="en-US" sz="2000" b="1" dirty="0">
                <a:solidFill>
                  <a:srgbClr val="FF0000"/>
                </a:solidFill>
                <a:latin typeface="+mn-lt"/>
                <a:ea typeface="黑体" panose="02010609060101010101" pitchFamily="2" charset="-122"/>
              </a:endParaRPr>
            </a:p>
          </p:txBody>
        </p:sp>
        <p:sp>
          <p:nvSpPr>
            <p:cNvPr id="60" name="Rectangle 31"/>
            <p:cNvSpPr>
              <a:spLocks noChangeArrowheads="1"/>
            </p:cNvSpPr>
            <p:nvPr/>
          </p:nvSpPr>
          <p:spPr bwMode="auto">
            <a:xfrm>
              <a:off x="438549" y="3364557"/>
              <a:ext cx="116057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FF0000"/>
                  </a:solidFill>
                  <a:latin typeface="+mn-lt"/>
                  <a:ea typeface="黑体" panose="02010609060101010101" pitchFamily="2" charset="-122"/>
                </a:rPr>
                <a:t>C </a:t>
              </a:r>
              <a:r>
                <a:rPr kumimoji="1" lang="zh-CN" altLang="en-US" sz="2000" b="1" dirty="0">
                  <a:solidFill>
                    <a:srgbClr val="FF0000"/>
                  </a:solidFill>
                  <a:latin typeface="+mn-lt"/>
                  <a:ea typeface="黑体" panose="02010609060101010101" pitchFamily="2" charset="-122"/>
                </a:rPr>
                <a:t>类地址</a:t>
              </a:r>
              <a:endParaRPr kumimoji="1" lang="zh-CN" altLang="en-US" sz="2000" b="1" dirty="0">
                <a:solidFill>
                  <a:srgbClr val="FF0000"/>
                </a:solidFill>
                <a:latin typeface="+mn-lt"/>
                <a:ea typeface="黑体" panose="02010609060101010101" pitchFamily="2" charset="-122"/>
              </a:endParaRPr>
            </a:p>
          </p:txBody>
        </p:sp>
        <p:sp>
          <p:nvSpPr>
            <p:cNvPr id="61" name="Rectangle 45"/>
            <p:cNvSpPr>
              <a:spLocks noChangeArrowheads="1"/>
            </p:cNvSpPr>
            <p:nvPr/>
          </p:nvSpPr>
          <p:spPr bwMode="auto">
            <a:xfrm>
              <a:off x="417911" y="4593432"/>
              <a:ext cx="120866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FF0000"/>
                  </a:solidFill>
                  <a:latin typeface="+mn-lt"/>
                  <a:ea typeface="黑体" panose="02010609060101010101" pitchFamily="2" charset="-122"/>
                </a:rPr>
                <a:t>D </a:t>
              </a:r>
              <a:r>
                <a:rPr kumimoji="1" lang="zh-CN" altLang="en-US" sz="2000" b="1" dirty="0">
                  <a:solidFill>
                    <a:srgbClr val="FF0000"/>
                  </a:solidFill>
                  <a:latin typeface="+mn-lt"/>
                  <a:ea typeface="黑体" panose="02010609060101010101" pitchFamily="2" charset="-122"/>
                </a:rPr>
                <a:t>类地址</a:t>
              </a:r>
              <a:endParaRPr kumimoji="1" lang="zh-CN" altLang="en-US" sz="2000" b="1" dirty="0">
                <a:solidFill>
                  <a:srgbClr val="FF0000"/>
                </a:solidFill>
                <a:latin typeface="+mn-lt"/>
                <a:ea typeface="黑体" panose="02010609060101010101" pitchFamily="2" charset="-122"/>
              </a:endParaRPr>
            </a:p>
          </p:txBody>
        </p:sp>
        <p:sp>
          <p:nvSpPr>
            <p:cNvPr id="62" name="Rectangle 50"/>
            <p:cNvSpPr>
              <a:spLocks noChangeArrowheads="1"/>
            </p:cNvSpPr>
            <p:nvPr/>
          </p:nvSpPr>
          <p:spPr bwMode="auto">
            <a:xfrm>
              <a:off x="457467" y="5558633"/>
              <a:ext cx="115576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FF0000"/>
                  </a:solidFill>
                  <a:latin typeface="+mn-lt"/>
                  <a:ea typeface="黑体" panose="02010609060101010101" pitchFamily="2" charset="-122"/>
                </a:rPr>
                <a:t>E </a:t>
              </a:r>
              <a:r>
                <a:rPr kumimoji="1" lang="zh-CN" altLang="en-US" sz="2000" b="1" dirty="0">
                  <a:solidFill>
                    <a:srgbClr val="FF0000"/>
                  </a:solidFill>
                  <a:latin typeface="+mn-lt"/>
                  <a:ea typeface="黑体" panose="02010609060101010101" pitchFamily="2" charset="-122"/>
                </a:rPr>
                <a:t>类地址</a:t>
              </a:r>
              <a:endParaRPr kumimoji="1" lang="zh-CN" altLang="en-US" sz="2000" b="1" dirty="0">
                <a:solidFill>
                  <a:srgbClr val="FF0000"/>
                </a:solidFill>
                <a:latin typeface="+mn-lt"/>
                <a:ea typeface="黑体" panose="02010609060101010101" pitchFamily="2" charset="-122"/>
              </a:endParaRPr>
            </a:p>
          </p:txBody>
        </p:sp>
      </p:grpSp>
      <p:sp>
        <p:nvSpPr>
          <p:cNvPr id="3" name="灯片编号占位符 2"/>
          <p:cNvSpPr>
            <a:spLocks noGrp="1"/>
          </p:cNvSpPr>
          <p:nvPr>
            <p:ph type="sldNum" sz="quarter" idx="12"/>
          </p:nvPr>
        </p:nvSpPr>
        <p:spPr/>
        <p:txBody>
          <a:bodyPr/>
          <a:lstStyle/>
          <a:p>
            <a:fld id="{137DC1DE-D772-415A-B75D-6C2A3BBF0EE5}" type="slidenum">
              <a:rPr lang="zh-CN" altLang="en-US" smtClean="0"/>
            </a:fld>
            <a:endParaRPr lang="en-US" altLang="zh-C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635829" y="927100"/>
            <a:ext cx="7745942" cy="5089129"/>
            <a:chOff x="1635829" y="927100"/>
            <a:chExt cx="7745942" cy="5089129"/>
          </a:xfrm>
        </p:grpSpPr>
        <p:sp>
          <p:nvSpPr>
            <p:cNvPr id="436226" name="Line 2"/>
            <p:cNvSpPr>
              <a:spLocks noChangeShapeType="1"/>
            </p:cNvSpPr>
            <p:nvPr/>
          </p:nvSpPr>
          <p:spPr bwMode="auto">
            <a:xfrm flipV="1">
              <a:off x="1732138" y="4009478"/>
              <a:ext cx="5747544"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36227" name="Rectangle 3"/>
            <p:cNvSpPr>
              <a:spLocks noChangeArrowheads="1"/>
            </p:cNvSpPr>
            <p:nvPr/>
          </p:nvSpPr>
          <p:spPr bwMode="auto">
            <a:xfrm>
              <a:off x="4144958" y="3791992"/>
              <a:ext cx="880050" cy="64376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en-US" altLang="zh-CN" sz="2000" b="1" dirty="0">
                  <a:solidFill>
                    <a:srgbClr val="000099"/>
                  </a:solidFill>
                  <a:latin typeface="+mn-lt"/>
                  <a:ea typeface="黑体" panose="02010609060101010101" pitchFamily="2" charset="-122"/>
                </a:rPr>
                <a:t>net-id</a:t>
              </a:r>
              <a:endParaRPr kumimoji="1" lang="en-US" altLang="zh-CN" sz="2000" b="1" dirty="0">
                <a:solidFill>
                  <a:srgbClr val="000099"/>
                </a:solidFill>
                <a:latin typeface="+mn-lt"/>
                <a:ea typeface="黑体" panose="02010609060101010101" pitchFamily="2" charset="-122"/>
              </a:endParaRPr>
            </a:p>
            <a:p>
              <a:pPr defTabSz="762000" eaLnBrk="0" hangingPunct="0">
                <a:lnSpc>
                  <a:spcPct val="90000"/>
                </a:lnSpc>
              </a:pPr>
              <a:r>
                <a:rPr kumimoji="1" lang="en-US" altLang="zh-CN" sz="2000" b="1" dirty="0">
                  <a:solidFill>
                    <a:srgbClr val="000099"/>
                  </a:solidFill>
                  <a:latin typeface="+mn-lt"/>
                  <a:ea typeface="黑体" panose="02010609060101010101" pitchFamily="2" charset="-122"/>
                </a:rPr>
                <a:t>24 </a:t>
              </a:r>
              <a:r>
                <a:rPr kumimoji="1" lang="zh-CN" altLang="en-US" sz="2000" b="1" dirty="0">
                  <a:solidFill>
                    <a:srgbClr val="000099"/>
                  </a:solidFill>
                  <a:latin typeface="+mn-lt"/>
                  <a:ea typeface="黑体" panose="02010609060101010101" pitchFamily="2" charset="-122"/>
                </a:rPr>
                <a:t>位</a:t>
              </a:r>
              <a:endParaRPr kumimoji="1" lang="zh-CN" altLang="en-US" sz="2000" b="1" dirty="0">
                <a:solidFill>
                  <a:srgbClr val="000099"/>
                </a:solidFill>
                <a:latin typeface="+mn-lt"/>
                <a:ea typeface="黑体" panose="02010609060101010101" pitchFamily="2" charset="-122"/>
              </a:endParaRPr>
            </a:p>
          </p:txBody>
        </p:sp>
        <p:sp>
          <p:nvSpPr>
            <p:cNvPr id="436228" name="Rectangle 4"/>
            <p:cNvSpPr>
              <a:spLocks noChangeArrowheads="1"/>
            </p:cNvSpPr>
            <p:nvPr/>
          </p:nvSpPr>
          <p:spPr bwMode="auto">
            <a:xfrm>
              <a:off x="1732137" y="3355428"/>
              <a:ext cx="7634155" cy="444500"/>
            </a:xfrm>
            <a:prstGeom prst="rect">
              <a:avLst/>
            </a:prstGeom>
            <a:solidFill>
              <a:srgbClr val="FFFF66"/>
            </a:solidFill>
            <a:ln w="25400">
              <a:solidFill>
                <a:schemeClr val="tx1"/>
              </a:solidFill>
              <a:miter lim="800000"/>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36229" name="Line 5"/>
            <p:cNvSpPr>
              <a:spLocks noChangeShapeType="1"/>
            </p:cNvSpPr>
            <p:nvPr/>
          </p:nvSpPr>
          <p:spPr bwMode="auto">
            <a:xfrm>
              <a:off x="3601550" y="1577975"/>
              <a:ext cx="5752704"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36230" name="Rectangle 6"/>
            <p:cNvSpPr>
              <a:spLocks noChangeArrowheads="1"/>
            </p:cNvSpPr>
            <p:nvPr/>
          </p:nvSpPr>
          <p:spPr bwMode="auto">
            <a:xfrm>
              <a:off x="5932080" y="1370014"/>
              <a:ext cx="1037144" cy="64376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dirty="0">
                  <a:solidFill>
                    <a:srgbClr val="000099"/>
                  </a:solidFill>
                  <a:latin typeface="+mn-lt"/>
                  <a:ea typeface="黑体" panose="02010609060101010101" pitchFamily="2" charset="-122"/>
                </a:rPr>
                <a:t>host-id</a:t>
              </a:r>
              <a:endParaRPr kumimoji="1" lang="en-US" altLang="zh-CN" sz="2000" b="1" dirty="0">
                <a:solidFill>
                  <a:srgbClr val="000099"/>
                </a:solidFill>
                <a:latin typeface="+mn-lt"/>
                <a:ea typeface="黑体" panose="02010609060101010101" pitchFamily="2" charset="-122"/>
              </a:endParaRPr>
            </a:p>
            <a:p>
              <a:pPr algn="ctr" defTabSz="762000" eaLnBrk="0" hangingPunct="0">
                <a:lnSpc>
                  <a:spcPct val="90000"/>
                </a:lnSpc>
              </a:pPr>
              <a:r>
                <a:rPr kumimoji="1" lang="en-US" altLang="zh-CN" sz="2000" b="1" dirty="0">
                  <a:solidFill>
                    <a:srgbClr val="000099"/>
                  </a:solidFill>
                  <a:latin typeface="+mn-lt"/>
                  <a:ea typeface="黑体" panose="02010609060101010101" pitchFamily="2" charset="-122"/>
                </a:rPr>
                <a:t>24 </a:t>
              </a:r>
              <a:r>
                <a:rPr kumimoji="1" lang="zh-CN" altLang="en-US" sz="2000" b="1" dirty="0">
                  <a:solidFill>
                    <a:srgbClr val="000099"/>
                  </a:solidFill>
                  <a:latin typeface="+mn-lt"/>
                  <a:ea typeface="黑体" panose="02010609060101010101" pitchFamily="2" charset="-122"/>
                </a:rPr>
                <a:t>位</a:t>
              </a:r>
              <a:endParaRPr kumimoji="1" lang="zh-CN" altLang="en-US" sz="2000" b="1" dirty="0">
                <a:solidFill>
                  <a:srgbClr val="000099"/>
                </a:solidFill>
                <a:latin typeface="+mn-lt"/>
                <a:ea typeface="黑体" panose="02010609060101010101" pitchFamily="2" charset="-122"/>
              </a:endParaRPr>
            </a:p>
          </p:txBody>
        </p:sp>
        <p:sp>
          <p:nvSpPr>
            <p:cNvPr id="436231" name="Line 7"/>
            <p:cNvSpPr>
              <a:spLocks noChangeShapeType="1"/>
            </p:cNvSpPr>
            <p:nvPr/>
          </p:nvSpPr>
          <p:spPr bwMode="auto">
            <a:xfrm flipV="1">
              <a:off x="1775131" y="2790849"/>
              <a:ext cx="3764625"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36232" name="Rectangle 8"/>
            <p:cNvSpPr>
              <a:spLocks noChangeArrowheads="1"/>
            </p:cNvSpPr>
            <p:nvPr/>
          </p:nvSpPr>
          <p:spPr bwMode="auto">
            <a:xfrm>
              <a:off x="3208854" y="2574181"/>
              <a:ext cx="880050" cy="64376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en-US" altLang="zh-CN" sz="2000" b="1" dirty="0">
                  <a:solidFill>
                    <a:srgbClr val="000099"/>
                  </a:solidFill>
                  <a:latin typeface="+mn-lt"/>
                  <a:ea typeface="黑体" panose="02010609060101010101" pitchFamily="2" charset="-122"/>
                </a:rPr>
                <a:t>net-id</a:t>
              </a:r>
              <a:endParaRPr kumimoji="1" lang="en-US" altLang="zh-CN" sz="2000" b="1" dirty="0">
                <a:solidFill>
                  <a:srgbClr val="000099"/>
                </a:solidFill>
                <a:latin typeface="+mn-lt"/>
                <a:ea typeface="黑体" panose="02010609060101010101" pitchFamily="2" charset="-122"/>
              </a:endParaRPr>
            </a:p>
            <a:p>
              <a:pPr defTabSz="762000" eaLnBrk="0" hangingPunct="0">
                <a:lnSpc>
                  <a:spcPct val="90000"/>
                </a:lnSpc>
              </a:pPr>
              <a:r>
                <a:rPr kumimoji="1" lang="en-US" altLang="zh-CN" sz="2000" b="1" dirty="0">
                  <a:solidFill>
                    <a:srgbClr val="000099"/>
                  </a:solidFill>
                  <a:latin typeface="+mn-lt"/>
                  <a:ea typeface="黑体" panose="02010609060101010101" pitchFamily="2" charset="-122"/>
                </a:rPr>
                <a:t>16 </a:t>
              </a:r>
              <a:r>
                <a:rPr kumimoji="1" lang="zh-CN" altLang="en-US" sz="2000" b="1" dirty="0">
                  <a:solidFill>
                    <a:srgbClr val="000099"/>
                  </a:solidFill>
                  <a:latin typeface="+mn-lt"/>
                  <a:ea typeface="黑体" panose="02010609060101010101" pitchFamily="2" charset="-122"/>
                </a:rPr>
                <a:t>位</a:t>
              </a:r>
              <a:endParaRPr kumimoji="1" lang="zh-CN" altLang="en-US" sz="2000" b="1" dirty="0">
                <a:solidFill>
                  <a:srgbClr val="000099"/>
                </a:solidFill>
                <a:latin typeface="+mn-lt"/>
                <a:ea typeface="黑体" panose="02010609060101010101" pitchFamily="2" charset="-122"/>
              </a:endParaRPr>
            </a:p>
          </p:txBody>
        </p:sp>
        <p:sp>
          <p:nvSpPr>
            <p:cNvPr id="436233" name="Line 9"/>
            <p:cNvSpPr>
              <a:spLocks noChangeShapeType="1"/>
            </p:cNvSpPr>
            <p:nvPr/>
          </p:nvSpPr>
          <p:spPr bwMode="auto">
            <a:xfrm>
              <a:off x="1690862" y="1577975"/>
              <a:ext cx="1910688"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36234" name="Rectangle 10"/>
            <p:cNvSpPr>
              <a:spLocks noChangeArrowheads="1"/>
            </p:cNvSpPr>
            <p:nvPr/>
          </p:nvSpPr>
          <p:spPr bwMode="auto">
            <a:xfrm>
              <a:off x="2134811" y="1370014"/>
              <a:ext cx="880050" cy="64376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a:solidFill>
                    <a:srgbClr val="000099"/>
                  </a:solidFill>
                  <a:latin typeface="+mn-lt"/>
                  <a:ea typeface="黑体" panose="02010609060101010101" pitchFamily="2" charset="-122"/>
                </a:rPr>
                <a:t>net-id</a:t>
              </a:r>
              <a:endParaRPr kumimoji="1" lang="en-US" altLang="zh-CN" sz="2000" b="1">
                <a:solidFill>
                  <a:srgbClr val="000099"/>
                </a:solidFill>
                <a:latin typeface="+mn-lt"/>
                <a:ea typeface="黑体" panose="02010609060101010101" pitchFamily="2" charset="-122"/>
              </a:endParaRPr>
            </a:p>
            <a:p>
              <a:pPr algn="ctr" defTabSz="762000" eaLnBrk="0" hangingPunct="0">
                <a:lnSpc>
                  <a:spcPct val="90000"/>
                </a:lnSpc>
              </a:pPr>
              <a:r>
                <a:rPr kumimoji="1" lang="en-US" altLang="zh-CN" sz="2000" b="1">
                  <a:solidFill>
                    <a:srgbClr val="000099"/>
                  </a:solidFill>
                  <a:latin typeface="+mn-lt"/>
                  <a:ea typeface="黑体" panose="02010609060101010101" pitchFamily="2" charset="-122"/>
                </a:rPr>
                <a:t>8 </a:t>
              </a:r>
              <a:r>
                <a:rPr kumimoji="1" lang="zh-CN" altLang="en-US" sz="2000" b="1">
                  <a:solidFill>
                    <a:srgbClr val="000099"/>
                  </a:solidFill>
                  <a:latin typeface="+mn-lt"/>
                  <a:ea typeface="黑体" panose="02010609060101010101" pitchFamily="2" charset="-122"/>
                </a:rPr>
                <a:t>位</a:t>
              </a:r>
              <a:endParaRPr kumimoji="1" lang="zh-CN" altLang="en-US" sz="2000" b="1">
                <a:solidFill>
                  <a:srgbClr val="000099"/>
                </a:solidFill>
                <a:latin typeface="+mn-lt"/>
                <a:ea typeface="黑体" panose="02010609060101010101" pitchFamily="2" charset="-122"/>
              </a:endParaRPr>
            </a:p>
          </p:txBody>
        </p:sp>
        <p:sp>
          <p:nvSpPr>
            <p:cNvPr id="436235" name="Rectangle 11"/>
            <p:cNvSpPr>
              <a:spLocks noChangeArrowheads="1"/>
            </p:cNvSpPr>
            <p:nvPr/>
          </p:nvSpPr>
          <p:spPr bwMode="auto">
            <a:xfrm>
              <a:off x="1694302" y="933451"/>
              <a:ext cx="7675430" cy="442913"/>
            </a:xfrm>
            <a:prstGeom prst="rect">
              <a:avLst/>
            </a:prstGeom>
            <a:solidFill>
              <a:srgbClr val="FFFF66"/>
            </a:solidFill>
            <a:ln w="19050">
              <a:solidFill>
                <a:schemeClr val="tx1"/>
              </a:solidFill>
              <a:miter lim="800000"/>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36236" name="Rectangle 12"/>
            <p:cNvSpPr>
              <a:spLocks noChangeArrowheads="1"/>
            </p:cNvSpPr>
            <p:nvPr/>
          </p:nvSpPr>
          <p:spPr bwMode="auto">
            <a:xfrm>
              <a:off x="1716659" y="2140794"/>
              <a:ext cx="7659952" cy="446087"/>
            </a:xfrm>
            <a:prstGeom prst="rect">
              <a:avLst/>
            </a:prstGeom>
            <a:solidFill>
              <a:srgbClr val="FFFF66"/>
            </a:solidFill>
            <a:ln w="25400">
              <a:solidFill>
                <a:schemeClr val="tx1"/>
              </a:solidFill>
              <a:miter lim="800000"/>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36238" name="Rectangle 14"/>
            <p:cNvSpPr>
              <a:spLocks noChangeArrowheads="1"/>
            </p:cNvSpPr>
            <p:nvPr/>
          </p:nvSpPr>
          <p:spPr bwMode="auto">
            <a:xfrm>
              <a:off x="1742456" y="3369716"/>
              <a:ext cx="5742384" cy="423862"/>
            </a:xfrm>
            <a:prstGeom prst="rect">
              <a:avLst/>
            </a:prstGeom>
            <a:solidFill>
              <a:srgbClr val="FF66FF"/>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36239" name="Rectangle 15"/>
            <p:cNvSpPr>
              <a:spLocks noChangeArrowheads="1"/>
            </p:cNvSpPr>
            <p:nvPr/>
          </p:nvSpPr>
          <p:spPr bwMode="auto">
            <a:xfrm>
              <a:off x="1740736" y="2166194"/>
              <a:ext cx="3804179" cy="409575"/>
            </a:xfrm>
            <a:prstGeom prst="rect">
              <a:avLst/>
            </a:prstGeom>
            <a:solidFill>
              <a:srgbClr val="FF66FF"/>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36240" name="Rectangle 16"/>
            <p:cNvSpPr>
              <a:spLocks noChangeArrowheads="1"/>
            </p:cNvSpPr>
            <p:nvPr/>
          </p:nvSpPr>
          <p:spPr bwMode="auto">
            <a:xfrm>
              <a:off x="1720099" y="957263"/>
              <a:ext cx="1874573" cy="406400"/>
            </a:xfrm>
            <a:prstGeom prst="rect">
              <a:avLst/>
            </a:prstGeom>
            <a:solidFill>
              <a:srgbClr val="FF66FF"/>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36241" name="Rectangle 17"/>
            <p:cNvSpPr>
              <a:spLocks noChangeArrowheads="1"/>
            </p:cNvSpPr>
            <p:nvPr/>
          </p:nvSpPr>
          <p:spPr bwMode="auto">
            <a:xfrm>
              <a:off x="1635829" y="927100"/>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mn-lt"/>
                  <a:ea typeface="黑体" panose="02010609060101010101" pitchFamily="2" charset="-122"/>
                </a:rPr>
                <a:t>0</a:t>
              </a:r>
              <a:endParaRPr kumimoji="1" lang="en-US" altLang="zh-CN" sz="2000" b="1">
                <a:solidFill>
                  <a:srgbClr val="0000FF"/>
                </a:solidFill>
                <a:latin typeface="+mn-lt"/>
                <a:ea typeface="黑体" panose="02010609060101010101" pitchFamily="2" charset="-122"/>
              </a:endParaRPr>
            </a:p>
          </p:txBody>
        </p:sp>
        <p:sp>
          <p:nvSpPr>
            <p:cNvPr id="436243" name="Line 19"/>
            <p:cNvSpPr>
              <a:spLocks noChangeShapeType="1"/>
            </p:cNvSpPr>
            <p:nvPr/>
          </p:nvSpPr>
          <p:spPr bwMode="auto">
            <a:xfrm>
              <a:off x="1971188" y="933451"/>
              <a:ext cx="0" cy="450849"/>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FF"/>
                </a:solidFill>
                <a:latin typeface="+mn-lt"/>
                <a:ea typeface="黑体" panose="02010609060101010101" pitchFamily="2" charset="-122"/>
              </a:endParaRPr>
            </a:p>
          </p:txBody>
        </p:sp>
        <p:sp>
          <p:nvSpPr>
            <p:cNvPr id="436244" name="Line 20"/>
            <p:cNvSpPr>
              <a:spLocks noChangeShapeType="1"/>
            </p:cNvSpPr>
            <p:nvPr/>
          </p:nvSpPr>
          <p:spPr bwMode="auto">
            <a:xfrm>
              <a:off x="3601550" y="933450"/>
              <a:ext cx="0" cy="45085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6245" name="Line 21"/>
            <p:cNvSpPr>
              <a:spLocks noChangeShapeType="1"/>
            </p:cNvSpPr>
            <p:nvPr/>
          </p:nvSpPr>
          <p:spPr bwMode="auto">
            <a:xfrm>
              <a:off x="1690862" y="1416050"/>
              <a:ext cx="0" cy="3238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FF"/>
                </a:solidFill>
                <a:latin typeface="+mn-lt"/>
                <a:ea typeface="黑体" panose="02010609060101010101" pitchFamily="2" charset="-122"/>
              </a:endParaRPr>
            </a:p>
          </p:txBody>
        </p:sp>
        <p:sp>
          <p:nvSpPr>
            <p:cNvPr id="436246" name="Line 22"/>
            <p:cNvSpPr>
              <a:spLocks noChangeShapeType="1"/>
            </p:cNvSpPr>
            <p:nvPr/>
          </p:nvSpPr>
          <p:spPr bwMode="auto">
            <a:xfrm>
              <a:off x="3601550" y="1416050"/>
              <a:ext cx="0" cy="3238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36247" name="Line 23"/>
            <p:cNvSpPr>
              <a:spLocks noChangeShapeType="1"/>
            </p:cNvSpPr>
            <p:nvPr/>
          </p:nvSpPr>
          <p:spPr bwMode="auto">
            <a:xfrm>
              <a:off x="9354254" y="1416050"/>
              <a:ext cx="0" cy="3238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36248" name="Line 24"/>
            <p:cNvSpPr>
              <a:spLocks noChangeShapeType="1"/>
            </p:cNvSpPr>
            <p:nvPr/>
          </p:nvSpPr>
          <p:spPr bwMode="auto">
            <a:xfrm>
              <a:off x="5553515" y="2784499"/>
              <a:ext cx="3786979" cy="635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36249" name="Rectangle 25"/>
            <p:cNvSpPr>
              <a:spLocks noChangeArrowheads="1"/>
            </p:cNvSpPr>
            <p:nvPr/>
          </p:nvSpPr>
          <p:spPr bwMode="auto">
            <a:xfrm>
              <a:off x="7012200" y="2636149"/>
              <a:ext cx="1037144" cy="643766"/>
            </a:xfrm>
            <a:prstGeom prst="rect">
              <a:avLst/>
            </a:prstGeom>
            <a:solidFill>
              <a:schemeClr val="bg1"/>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lnSpc>
                  <a:spcPct val="90000"/>
                </a:lnSpc>
              </a:pPr>
              <a:r>
                <a:rPr kumimoji="1" lang="en-US" altLang="zh-CN" sz="2000" b="1" dirty="0">
                  <a:solidFill>
                    <a:srgbClr val="000099"/>
                  </a:solidFill>
                  <a:latin typeface="+mn-lt"/>
                  <a:ea typeface="黑体" panose="02010609060101010101" pitchFamily="2" charset="-122"/>
                </a:rPr>
                <a:t>host-id</a:t>
              </a:r>
              <a:endParaRPr kumimoji="1" lang="en-US" altLang="zh-CN" sz="2000" b="1" dirty="0">
                <a:solidFill>
                  <a:srgbClr val="000099"/>
                </a:solidFill>
                <a:latin typeface="+mn-lt"/>
                <a:ea typeface="黑体" panose="02010609060101010101" pitchFamily="2" charset="-122"/>
              </a:endParaRPr>
            </a:p>
            <a:p>
              <a:pPr algn="ctr" defTabSz="762000">
                <a:lnSpc>
                  <a:spcPct val="90000"/>
                </a:lnSpc>
              </a:pPr>
              <a:r>
                <a:rPr kumimoji="1" lang="en-US" altLang="zh-CN" sz="2000" b="1" dirty="0">
                  <a:solidFill>
                    <a:srgbClr val="000099"/>
                  </a:solidFill>
                  <a:latin typeface="+mn-lt"/>
                  <a:ea typeface="黑体" panose="02010609060101010101" pitchFamily="2" charset="-122"/>
                </a:rPr>
                <a:t>16 </a:t>
              </a:r>
              <a:r>
                <a:rPr kumimoji="1" lang="zh-CN" altLang="en-US" sz="2000" b="1" dirty="0">
                  <a:solidFill>
                    <a:srgbClr val="000099"/>
                  </a:solidFill>
                  <a:latin typeface="+mn-lt"/>
                  <a:ea typeface="黑体" panose="02010609060101010101" pitchFamily="2" charset="-122"/>
                </a:rPr>
                <a:t>位</a:t>
              </a:r>
              <a:endParaRPr kumimoji="1" lang="zh-CN" altLang="en-US" sz="2000" b="1" dirty="0">
                <a:solidFill>
                  <a:srgbClr val="000099"/>
                </a:solidFill>
                <a:latin typeface="+mn-lt"/>
                <a:ea typeface="黑体" panose="02010609060101010101" pitchFamily="2" charset="-122"/>
              </a:endParaRPr>
            </a:p>
          </p:txBody>
        </p:sp>
        <p:sp>
          <p:nvSpPr>
            <p:cNvPr id="436250" name="Line 26"/>
            <p:cNvSpPr>
              <a:spLocks noChangeShapeType="1"/>
            </p:cNvSpPr>
            <p:nvPr/>
          </p:nvSpPr>
          <p:spPr bwMode="auto">
            <a:xfrm>
              <a:off x="1732137" y="2626568"/>
              <a:ext cx="0" cy="3238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FF"/>
                </a:solidFill>
                <a:latin typeface="+mn-lt"/>
                <a:ea typeface="黑体" panose="02010609060101010101" pitchFamily="2" charset="-122"/>
              </a:endParaRPr>
            </a:p>
          </p:txBody>
        </p:sp>
        <p:sp>
          <p:nvSpPr>
            <p:cNvPr id="436251" name="Line 27"/>
            <p:cNvSpPr>
              <a:spLocks noChangeShapeType="1"/>
            </p:cNvSpPr>
            <p:nvPr/>
          </p:nvSpPr>
          <p:spPr bwMode="auto">
            <a:xfrm>
              <a:off x="5553514" y="2626568"/>
              <a:ext cx="0" cy="3238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36252" name="Line 28"/>
            <p:cNvSpPr>
              <a:spLocks noChangeShapeType="1"/>
            </p:cNvSpPr>
            <p:nvPr/>
          </p:nvSpPr>
          <p:spPr bwMode="auto">
            <a:xfrm>
              <a:off x="9340495" y="2626568"/>
              <a:ext cx="0" cy="3238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36254" name="Line 30"/>
            <p:cNvSpPr>
              <a:spLocks noChangeShapeType="1"/>
            </p:cNvSpPr>
            <p:nvPr/>
          </p:nvSpPr>
          <p:spPr bwMode="auto">
            <a:xfrm>
              <a:off x="5553514" y="2150319"/>
              <a:ext cx="0" cy="433387"/>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6256" name="Rectangle 32"/>
            <p:cNvSpPr>
              <a:spLocks noChangeArrowheads="1"/>
            </p:cNvSpPr>
            <p:nvPr/>
          </p:nvSpPr>
          <p:spPr bwMode="auto">
            <a:xfrm>
              <a:off x="2086414" y="3384003"/>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anose="02010609060101010101" pitchFamily="2" charset="-122"/>
                </a:rPr>
                <a:t>0</a:t>
              </a:r>
              <a:endParaRPr kumimoji="1" lang="en-US" altLang="zh-CN" sz="2000" b="1">
                <a:solidFill>
                  <a:srgbClr val="000099"/>
                </a:solidFill>
                <a:latin typeface="+mn-lt"/>
                <a:ea typeface="黑体" panose="02010609060101010101" pitchFamily="2" charset="-122"/>
              </a:endParaRPr>
            </a:p>
          </p:txBody>
        </p:sp>
        <p:sp>
          <p:nvSpPr>
            <p:cNvPr id="436257" name="Rectangle 33"/>
            <p:cNvSpPr>
              <a:spLocks noChangeArrowheads="1"/>
            </p:cNvSpPr>
            <p:nvPr/>
          </p:nvSpPr>
          <p:spPr bwMode="auto">
            <a:xfrm>
              <a:off x="1666786" y="3376066"/>
              <a:ext cx="526256"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2000" b="1">
                  <a:solidFill>
                    <a:srgbClr val="000099"/>
                  </a:solidFill>
                  <a:latin typeface="+mn-lt"/>
                  <a:ea typeface="黑体" panose="02010609060101010101" pitchFamily="2" charset="-122"/>
                </a:rPr>
                <a:t>1</a:t>
              </a:r>
              <a:endParaRPr kumimoji="1" lang="en-US" altLang="zh-CN" sz="2000" b="1">
                <a:solidFill>
                  <a:srgbClr val="000099"/>
                </a:solidFill>
                <a:latin typeface="+mn-lt"/>
                <a:ea typeface="黑体" panose="02010609060101010101" pitchFamily="2" charset="-122"/>
              </a:endParaRPr>
            </a:p>
          </p:txBody>
        </p:sp>
        <p:sp>
          <p:nvSpPr>
            <p:cNvPr id="436258" name="Rectangle 34"/>
            <p:cNvSpPr>
              <a:spLocks noChangeArrowheads="1"/>
            </p:cNvSpPr>
            <p:nvPr/>
          </p:nvSpPr>
          <p:spPr bwMode="auto">
            <a:xfrm>
              <a:off x="1878319" y="3384003"/>
              <a:ext cx="52281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2000" b="1">
                  <a:solidFill>
                    <a:srgbClr val="000099"/>
                  </a:solidFill>
                  <a:latin typeface="+mn-lt"/>
                  <a:ea typeface="黑体" panose="02010609060101010101" pitchFamily="2" charset="-122"/>
                </a:rPr>
                <a:t>1</a:t>
              </a:r>
              <a:endParaRPr kumimoji="1" lang="en-US" altLang="zh-CN" sz="2000" b="1">
                <a:solidFill>
                  <a:srgbClr val="000099"/>
                </a:solidFill>
                <a:latin typeface="+mn-lt"/>
                <a:ea typeface="黑体" panose="02010609060101010101" pitchFamily="2" charset="-122"/>
              </a:endParaRPr>
            </a:p>
          </p:txBody>
        </p:sp>
        <p:sp>
          <p:nvSpPr>
            <p:cNvPr id="436259" name="Line 35"/>
            <p:cNvSpPr>
              <a:spLocks noChangeShapeType="1"/>
            </p:cNvSpPr>
            <p:nvPr/>
          </p:nvSpPr>
          <p:spPr bwMode="auto">
            <a:xfrm>
              <a:off x="2473367" y="3353842"/>
              <a:ext cx="0" cy="439737"/>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6260" name="Line 36"/>
            <p:cNvSpPr>
              <a:spLocks noChangeShapeType="1"/>
            </p:cNvSpPr>
            <p:nvPr/>
          </p:nvSpPr>
          <p:spPr bwMode="auto">
            <a:xfrm>
              <a:off x="7505477" y="3349079"/>
              <a:ext cx="0" cy="44132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6261" name="Line 37"/>
            <p:cNvSpPr>
              <a:spLocks noChangeShapeType="1"/>
            </p:cNvSpPr>
            <p:nvPr/>
          </p:nvSpPr>
          <p:spPr bwMode="auto">
            <a:xfrm>
              <a:off x="7510637" y="4011066"/>
              <a:ext cx="1829857"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nvGrpSpPr>
            <p:cNvPr id="436262" name="Group 38"/>
            <p:cNvGrpSpPr/>
            <p:nvPr/>
          </p:nvGrpSpPr>
          <p:grpSpPr bwMode="auto">
            <a:xfrm>
              <a:off x="7940583" y="3820568"/>
              <a:ext cx="1073762" cy="643240"/>
              <a:chOff x="2832" y="3024"/>
              <a:chExt cx="430" cy="381"/>
            </a:xfrm>
          </p:grpSpPr>
          <p:sp>
            <p:nvSpPr>
              <p:cNvPr id="436263" name="Rectangle 39"/>
              <p:cNvSpPr>
                <a:spLocks noChangeArrowheads="1"/>
              </p:cNvSpPr>
              <p:nvPr/>
            </p:nvSpPr>
            <p:spPr bwMode="auto">
              <a:xfrm>
                <a:off x="2832" y="3072"/>
                <a:ext cx="426" cy="13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6264" name="Rectangle 40"/>
              <p:cNvSpPr>
                <a:spLocks noChangeArrowheads="1"/>
              </p:cNvSpPr>
              <p:nvPr/>
            </p:nvSpPr>
            <p:spPr bwMode="auto">
              <a:xfrm>
                <a:off x="2847" y="3024"/>
                <a:ext cx="415" cy="38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dirty="0">
                    <a:solidFill>
                      <a:srgbClr val="000099"/>
                    </a:solidFill>
                    <a:latin typeface="+mn-lt"/>
                    <a:ea typeface="黑体" panose="02010609060101010101" pitchFamily="2" charset="-122"/>
                  </a:rPr>
                  <a:t>host-id</a:t>
                </a:r>
                <a:endParaRPr kumimoji="1" lang="en-US" altLang="zh-CN" sz="2000" b="1" dirty="0">
                  <a:solidFill>
                    <a:srgbClr val="000099"/>
                  </a:solidFill>
                  <a:latin typeface="+mn-lt"/>
                  <a:ea typeface="黑体" panose="02010609060101010101" pitchFamily="2" charset="-122"/>
                </a:endParaRPr>
              </a:p>
              <a:p>
                <a:pPr algn="ctr" defTabSz="762000" eaLnBrk="0" hangingPunct="0">
                  <a:lnSpc>
                    <a:spcPct val="90000"/>
                  </a:lnSpc>
                </a:pPr>
                <a:r>
                  <a:rPr kumimoji="1" lang="en-US" altLang="zh-CN" sz="2000" b="1" dirty="0">
                    <a:solidFill>
                      <a:srgbClr val="000099"/>
                    </a:solidFill>
                    <a:latin typeface="+mn-lt"/>
                    <a:ea typeface="黑体" panose="02010609060101010101" pitchFamily="2" charset="-122"/>
                  </a:rPr>
                  <a:t>8 </a:t>
                </a:r>
                <a:r>
                  <a:rPr kumimoji="1" lang="zh-CN" altLang="en-US" sz="2000" b="1" dirty="0">
                    <a:solidFill>
                      <a:srgbClr val="000099"/>
                    </a:solidFill>
                    <a:latin typeface="+mn-lt"/>
                    <a:ea typeface="黑体" panose="02010609060101010101" pitchFamily="2" charset="-122"/>
                  </a:rPr>
                  <a:t>位</a:t>
                </a:r>
                <a:endParaRPr kumimoji="1" lang="zh-CN" altLang="en-US" sz="2000" b="1" dirty="0">
                  <a:solidFill>
                    <a:srgbClr val="000099"/>
                  </a:solidFill>
                  <a:latin typeface="+mn-lt"/>
                  <a:ea typeface="黑体" panose="02010609060101010101" pitchFamily="2" charset="-122"/>
                </a:endParaRPr>
              </a:p>
            </p:txBody>
          </p:sp>
        </p:grpSp>
        <p:sp>
          <p:nvSpPr>
            <p:cNvPr id="436265" name="Line 41"/>
            <p:cNvSpPr>
              <a:spLocks noChangeShapeType="1"/>
            </p:cNvSpPr>
            <p:nvPr/>
          </p:nvSpPr>
          <p:spPr bwMode="auto">
            <a:xfrm>
              <a:off x="1732137" y="3857078"/>
              <a:ext cx="0" cy="3238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FF"/>
                </a:solidFill>
                <a:latin typeface="+mn-lt"/>
                <a:ea typeface="黑体" panose="02010609060101010101" pitchFamily="2" charset="-122"/>
              </a:endParaRPr>
            </a:p>
          </p:txBody>
        </p:sp>
        <p:sp>
          <p:nvSpPr>
            <p:cNvPr id="436266" name="Line 42"/>
            <p:cNvSpPr>
              <a:spLocks noChangeShapeType="1"/>
            </p:cNvSpPr>
            <p:nvPr/>
          </p:nvSpPr>
          <p:spPr bwMode="auto">
            <a:xfrm>
              <a:off x="7510637" y="3860253"/>
              <a:ext cx="0" cy="3238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36267" name="Line 43"/>
            <p:cNvSpPr>
              <a:spLocks noChangeShapeType="1"/>
            </p:cNvSpPr>
            <p:nvPr/>
          </p:nvSpPr>
          <p:spPr bwMode="auto">
            <a:xfrm>
              <a:off x="9340495" y="3841203"/>
              <a:ext cx="0" cy="3238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36268" name="Rectangle 44"/>
            <p:cNvSpPr>
              <a:spLocks noChangeArrowheads="1"/>
            </p:cNvSpPr>
            <p:nvPr/>
          </p:nvSpPr>
          <p:spPr bwMode="auto">
            <a:xfrm>
              <a:off x="1725258" y="4582716"/>
              <a:ext cx="7656513" cy="444500"/>
            </a:xfrm>
            <a:prstGeom prst="rect">
              <a:avLst/>
            </a:prstGeom>
            <a:solidFill>
              <a:srgbClr val="66FFFF"/>
            </a:solidFill>
            <a:ln w="25400">
              <a:solidFill>
                <a:schemeClr val="tx1"/>
              </a:solidFill>
              <a:miter lim="800000"/>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36270" name="Line 46"/>
            <p:cNvSpPr>
              <a:spLocks noChangeShapeType="1"/>
            </p:cNvSpPr>
            <p:nvPr/>
          </p:nvSpPr>
          <p:spPr bwMode="auto">
            <a:xfrm>
              <a:off x="2571395" y="4590654"/>
              <a:ext cx="0" cy="441325"/>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6271" name="Rectangle 47"/>
            <p:cNvSpPr>
              <a:spLocks noChangeArrowheads="1"/>
            </p:cNvSpPr>
            <p:nvPr/>
          </p:nvSpPr>
          <p:spPr bwMode="auto">
            <a:xfrm>
              <a:off x="1656466" y="4581128"/>
              <a:ext cx="8592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anose="02010609060101010101" pitchFamily="2" charset="-122"/>
                </a:rPr>
                <a:t>1</a:t>
              </a:r>
              <a:r>
                <a:rPr kumimoji="1" lang="en-US" altLang="zh-CN" sz="1000" b="1">
                  <a:solidFill>
                    <a:srgbClr val="000099"/>
                  </a:solidFill>
                  <a:latin typeface="+mn-lt"/>
                  <a:ea typeface="黑体" panose="02010609060101010101" pitchFamily="2" charset="-122"/>
                </a:rPr>
                <a:t> </a:t>
              </a:r>
              <a:r>
                <a:rPr kumimoji="1" lang="en-US" altLang="zh-CN" sz="2000" b="1">
                  <a:solidFill>
                    <a:srgbClr val="000099"/>
                  </a:solidFill>
                  <a:latin typeface="+mn-lt"/>
                  <a:ea typeface="黑体" panose="02010609060101010101" pitchFamily="2" charset="-122"/>
                </a:rPr>
                <a:t>1</a:t>
              </a:r>
              <a:r>
                <a:rPr kumimoji="1" lang="en-US" altLang="zh-CN" sz="1000" b="1">
                  <a:solidFill>
                    <a:srgbClr val="000099"/>
                  </a:solidFill>
                  <a:latin typeface="+mn-lt"/>
                  <a:ea typeface="黑体" panose="02010609060101010101" pitchFamily="2" charset="-122"/>
                </a:rPr>
                <a:t> </a:t>
              </a:r>
              <a:r>
                <a:rPr kumimoji="1" lang="en-US" altLang="zh-CN" sz="2000" b="1">
                  <a:solidFill>
                    <a:srgbClr val="000099"/>
                  </a:solidFill>
                  <a:latin typeface="+mn-lt"/>
                  <a:ea typeface="黑体" panose="02010609060101010101" pitchFamily="2" charset="-122"/>
                </a:rPr>
                <a:t>1</a:t>
              </a:r>
              <a:r>
                <a:rPr kumimoji="1" lang="en-US" altLang="zh-CN" sz="1000" b="1">
                  <a:solidFill>
                    <a:srgbClr val="000099"/>
                  </a:solidFill>
                  <a:latin typeface="+mn-lt"/>
                  <a:ea typeface="黑体" panose="02010609060101010101" pitchFamily="2" charset="-122"/>
                </a:rPr>
                <a:t> </a:t>
              </a:r>
              <a:r>
                <a:rPr kumimoji="1" lang="en-US" altLang="zh-CN" sz="2000" b="1">
                  <a:solidFill>
                    <a:srgbClr val="000099"/>
                  </a:solidFill>
                  <a:latin typeface="+mn-lt"/>
                  <a:ea typeface="黑体" panose="02010609060101010101" pitchFamily="2" charset="-122"/>
                </a:rPr>
                <a:t>0</a:t>
              </a:r>
              <a:endParaRPr kumimoji="1" lang="en-US" altLang="zh-CN" sz="2000" b="1">
                <a:solidFill>
                  <a:srgbClr val="000099"/>
                </a:solidFill>
                <a:latin typeface="+mn-lt"/>
                <a:ea typeface="黑体" panose="02010609060101010101" pitchFamily="2" charset="-122"/>
              </a:endParaRPr>
            </a:p>
          </p:txBody>
        </p:sp>
        <p:sp>
          <p:nvSpPr>
            <p:cNvPr id="436272" name="Rectangle 48"/>
            <p:cNvSpPr>
              <a:spLocks noChangeArrowheads="1"/>
            </p:cNvSpPr>
            <p:nvPr/>
          </p:nvSpPr>
          <p:spPr bwMode="auto">
            <a:xfrm>
              <a:off x="4724575" y="4611292"/>
              <a:ext cx="142667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多 播 地 址</a:t>
              </a:r>
              <a:endParaRPr kumimoji="1" lang="zh-CN" altLang="en-US" sz="2000" b="1">
                <a:solidFill>
                  <a:srgbClr val="000099"/>
                </a:solidFill>
                <a:latin typeface="+mn-lt"/>
                <a:ea typeface="黑体" panose="02010609060101010101" pitchFamily="2" charset="-122"/>
              </a:endParaRPr>
            </a:p>
          </p:txBody>
        </p:sp>
        <p:sp>
          <p:nvSpPr>
            <p:cNvPr id="436273" name="Rectangle 49"/>
            <p:cNvSpPr>
              <a:spLocks noChangeArrowheads="1"/>
            </p:cNvSpPr>
            <p:nvPr/>
          </p:nvSpPr>
          <p:spPr bwMode="auto">
            <a:xfrm>
              <a:off x="1733857" y="5549503"/>
              <a:ext cx="7641035" cy="444500"/>
            </a:xfrm>
            <a:prstGeom prst="rect">
              <a:avLst/>
            </a:prstGeom>
            <a:solidFill>
              <a:srgbClr val="66FFFF"/>
            </a:solidFill>
            <a:ln w="25400">
              <a:solidFill>
                <a:schemeClr val="tx1"/>
              </a:solidFill>
              <a:miter lim="800000"/>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36275" name="Rectangle 51"/>
            <p:cNvSpPr>
              <a:spLocks noChangeArrowheads="1"/>
            </p:cNvSpPr>
            <p:nvPr/>
          </p:nvSpPr>
          <p:spPr bwMode="auto">
            <a:xfrm>
              <a:off x="4134686" y="5570141"/>
              <a:ext cx="241252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保 留 为 今 后 使 用</a:t>
              </a:r>
              <a:endParaRPr kumimoji="1" lang="zh-CN" altLang="en-US" sz="2000" b="1">
                <a:solidFill>
                  <a:srgbClr val="000099"/>
                </a:solidFill>
                <a:latin typeface="+mn-lt"/>
                <a:ea typeface="黑体" panose="02010609060101010101" pitchFamily="2" charset="-122"/>
              </a:endParaRPr>
            </a:p>
          </p:txBody>
        </p:sp>
        <p:sp>
          <p:nvSpPr>
            <p:cNvPr id="436276" name="Line 52"/>
            <p:cNvSpPr>
              <a:spLocks noChangeShapeType="1"/>
            </p:cNvSpPr>
            <p:nvPr/>
          </p:nvSpPr>
          <p:spPr bwMode="auto">
            <a:xfrm>
              <a:off x="2595472" y="5574904"/>
              <a:ext cx="0" cy="441325"/>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6277" name="Rectangle 53"/>
            <p:cNvSpPr>
              <a:spLocks noChangeArrowheads="1"/>
            </p:cNvSpPr>
            <p:nvPr/>
          </p:nvSpPr>
          <p:spPr bwMode="auto">
            <a:xfrm>
              <a:off x="1656466" y="5555853"/>
              <a:ext cx="8592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anose="02010609060101010101" pitchFamily="2" charset="-122"/>
                </a:rPr>
                <a:t>1</a:t>
              </a:r>
              <a:r>
                <a:rPr kumimoji="1" lang="en-US" altLang="zh-CN" sz="1000" b="1">
                  <a:solidFill>
                    <a:srgbClr val="000099"/>
                  </a:solidFill>
                  <a:latin typeface="+mn-lt"/>
                  <a:ea typeface="黑体" panose="02010609060101010101" pitchFamily="2" charset="-122"/>
                </a:rPr>
                <a:t> </a:t>
              </a:r>
              <a:r>
                <a:rPr kumimoji="1" lang="en-US" altLang="zh-CN" sz="2000" b="1">
                  <a:solidFill>
                    <a:srgbClr val="000099"/>
                  </a:solidFill>
                  <a:latin typeface="+mn-lt"/>
                  <a:ea typeface="黑体" panose="02010609060101010101" pitchFamily="2" charset="-122"/>
                </a:rPr>
                <a:t>1</a:t>
              </a:r>
              <a:r>
                <a:rPr kumimoji="1" lang="en-US" altLang="zh-CN" sz="1000" b="1">
                  <a:solidFill>
                    <a:srgbClr val="000099"/>
                  </a:solidFill>
                  <a:latin typeface="+mn-lt"/>
                  <a:ea typeface="黑体" panose="02010609060101010101" pitchFamily="2" charset="-122"/>
                </a:rPr>
                <a:t> </a:t>
              </a:r>
              <a:r>
                <a:rPr kumimoji="1" lang="en-US" altLang="zh-CN" sz="2000" b="1">
                  <a:solidFill>
                    <a:srgbClr val="000099"/>
                  </a:solidFill>
                  <a:latin typeface="+mn-lt"/>
                  <a:ea typeface="黑体" panose="02010609060101010101" pitchFamily="2" charset="-122"/>
                </a:rPr>
                <a:t>1</a:t>
              </a:r>
              <a:r>
                <a:rPr kumimoji="1" lang="en-US" altLang="zh-CN" sz="1000" b="1">
                  <a:solidFill>
                    <a:srgbClr val="000099"/>
                  </a:solidFill>
                  <a:latin typeface="+mn-lt"/>
                  <a:ea typeface="黑体" panose="02010609060101010101" pitchFamily="2" charset="-122"/>
                </a:rPr>
                <a:t> </a:t>
              </a:r>
              <a:r>
                <a:rPr kumimoji="1" lang="en-US" altLang="zh-CN" sz="2000" b="1">
                  <a:solidFill>
                    <a:srgbClr val="000099"/>
                  </a:solidFill>
                  <a:latin typeface="+mn-lt"/>
                  <a:ea typeface="黑体" panose="02010609060101010101" pitchFamily="2" charset="-122"/>
                </a:rPr>
                <a:t>1</a:t>
              </a:r>
              <a:endParaRPr kumimoji="1" lang="en-US" altLang="zh-CN" sz="2000" b="1">
                <a:solidFill>
                  <a:srgbClr val="000099"/>
                </a:solidFill>
                <a:latin typeface="+mn-lt"/>
                <a:ea typeface="黑体" panose="02010609060101010101" pitchFamily="2" charset="-122"/>
              </a:endParaRPr>
            </a:p>
          </p:txBody>
        </p:sp>
        <p:sp>
          <p:nvSpPr>
            <p:cNvPr id="436278" name="Rectangle 54"/>
            <p:cNvSpPr>
              <a:spLocks noChangeArrowheads="1"/>
            </p:cNvSpPr>
            <p:nvPr/>
          </p:nvSpPr>
          <p:spPr bwMode="auto">
            <a:xfrm>
              <a:off x="1861122" y="2136030"/>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anose="02010609060101010101" pitchFamily="2" charset="-122"/>
                </a:rPr>
                <a:t>0</a:t>
              </a:r>
              <a:endParaRPr kumimoji="1" lang="en-US" altLang="zh-CN" sz="2000" b="1">
                <a:solidFill>
                  <a:srgbClr val="000099"/>
                </a:solidFill>
                <a:latin typeface="+mn-lt"/>
                <a:ea typeface="黑体" panose="02010609060101010101" pitchFamily="2" charset="-122"/>
              </a:endParaRPr>
            </a:p>
          </p:txBody>
        </p:sp>
        <p:sp>
          <p:nvSpPr>
            <p:cNvPr id="436279" name="Rectangle 55"/>
            <p:cNvSpPr>
              <a:spLocks noChangeArrowheads="1"/>
            </p:cNvSpPr>
            <p:nvPr/>
          </p:nvSpPr>
          <p:spPr bwMode="auto">
            <a:xfrm>
              <a:off x="1653027" y="2136030"/>
              <a:ext cx="524536"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2000" b="1">
                  <a:solidFill>
                    <a:srgbClr val="000099"/>
                  </a:solidFill>
                  <a:latin typeface="+mn-lt"/>
                  <a:ea typeface="黑体" panose="02010609060101010101" pitchFamily="2" charset="-122"/>
                </a:rPr>
                <a:t>1</a:t>
              </a:r>
              <a:endParaRPr kumimoji="1" lang="en-US" altLang="zh-CN" sz="2000" b="1">
                <a:solidFill>
                  <a:srgbClr val="000099"/>
                </a:solidFill>
                <a:latin typeface="+mn-lt"/>
                <a:ea typeface="黑体" panose="02010609060101010101" pitchFamily="2" charset="-122"/>
              </a:endParaRPr>
            </a:p>
          </p:txBody>
        </p:sp>
        <p:sp>
          <p:nvSpPr>
            <p:cNvPr id="436280" name="Line 56"/>
            <p:cNvSpPr>
              <a:spLocks noChangeShapeType="1"/>
            </p:cNvSpPr>
            <p:nvPr/>
          </p:nvSpPr>
          <p:spPr bwMode="auto">
            <a:xfrm>
              <a:off x="2249794" y="2132856"/>
              <a:ext cx="0" cy="441325"/>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sp>
        <p:nvSpPr>
          <p:cNvPr id="59" name="AutoShape 61"/>
          <p:cNvSpPr>
            <a:spLocks noChangeArrowheads="1"/>
          </p:cNvSpPr>
          <p:nvPr/>
        </p:nvSpPr>
        <p:spPr bwMode="auto">
          <a:xfrm>
            <a:off x="1676798" y="4869160"/>
            <a:ext cx="7410582" cy="705744"/>
          </a:xfrm>
          <a:prstGeom prst="wedgeRoundRectCallout">
            <a:avLst>
              <a:gd name="adj1" fmla="val -29950"/>
              <a:gd name="adj2" fmla="val -587616"/>
              <a:gd name="adj3" fmla="val 16667"/>
            </a:avLst>
          </a:prstGeom>
          <a:solidFill>
            <a:srgbClr val="66FF66"/>
          </a:solidFill>
          <a:ln w="9525">
            <a:solidFill>
              <a:schemeClr val="tx1"/>
            </a:solidFill>
            <a:miter lim="800000"/>
          </a:ln>
          <a:effectLst/>
        </p:spPr>
        <p:txBody>
          <a:bodyPr anchor="ctr"/>
          <a:lstStyle/>
          <a:p>
            <a:pPr algn="ctr"/>
            <a:r>
              <a:rPr lang="en-US" altLang="zh-CN" sz="2400" b="1" dirty="0">
                <a:solidFill>
                  <a:srgbClr val="000066"/>
                </a:solidFill>
                <a:latin typeface="+mn-lt"/>
                <a:ea typeface="黑体" panose="02010609060101010101" pitchFamily="2" charset="-122"/>
              </a:rPr>
              <a:t>A </a:t>
            </a:r>
            <a:r>
              <a:rPr lang="zh-CN" altLang="en-US" sz="2400" b="1" dirty="0">
                <a:solidFill>
                  <a:srgbClr val="000066"/>
                </a:solidFill>
                <a:latin typeface="+mn-lt"/>
                <a:ea typeface="黑体" panose="02010609060101010101" pitchFamily="2" charset="-122"/>
              </a:rPr>
              <a:t>类地址的网络号字段 </a:t>
            </a:r>
            <a:r>
              <a:rPr lang="en-US" altLang="zh-CN" sz="2400" b="1" dirty="0">
                <a:solidFill>
                  <a:srgbClr val="000066"/>
                </a:solidFill>
                <a:latin typeface="+mn-lt"/>
                <a:ea typeface="黑体" panose="02010609060101010101" pitchFamily="2" charset="-122"/>
              </a:rPr>
              <a:t>net-id </a:t>
            </a:r>
            <a:r>
              <a:rPr lang="zh-CN" altLang="en-US" sz="2400" b="1" dirty="0">
                <a:solidFill>
                  <a:srgbClr val="000066"/>
                </a:solidFill>
                <a:latin typeface="+mn-lt"/>
                <a:ea typeface="黑体" panose="02010609060101010101" pitchFamily="2" charset="-122"/>
              </a:rPr>
              <a:t>为 </a:t>
            </a:r>
            <a:r>
              <a:rPr lang="en-US" altLang="zh-CN" sz="2400" b="1" dirty="0">
                <a:solidFill>
                  <a:srgbClr val="000066"/>
                </a:solidFill>
                <a:latin typeface="+mn-lt"/>
                <a:ea typeface="黑体" panose="02010609060101010101" pitchFamily="2" charset="-122"/>
              </a:rPr>
              <a:t>1 </a:t>
            </a:r>
            <a:r>
              <a:rPr lang="zh-CN" altLang="en-US" sz="2400" b="1" dirty="0">
                <a:solidFill>
                  <a:srgbClr val="000066"/>
                </a:solidFill>
                <a:latin typeface="+mn-lt"/>
                <a:ea typeface="黑体" panose="02010609060101010101" pitchFamily="2" charset="-122"/>
              </a:rPr>
              <a:t>字节（</a:t>
            </a:r>
            <a:r>
              <a:rPr lang="en-US" altLang="zh-CN" sz="2400" b="1" dirty="0">
                <a:solidFill>
                  <a:srgbClr val="000066"/>
                </a:solidFill>
                <a:latin typeface="+mn-lt"/>
                <a:ea typeface="黑体" panose="02010609060101010101" pitchFamily="2" charset="-122"/>
              </a:rPr>
              <a:t>1~126</a:t>
            </a:r>
            <a:r>
              <a:rPr lang="zh-CN" altLang="en-US" sz="2400" b="1" dirty="0">
                <a:solidFill>
                  <a:srgbClr val="000066"/>
                </a:solidFill>
                <a:latin typeface="+mn-lt"/>
                <a:ea typeface="黑体" panose="02010609060101010101" pitchFamily="2" charset="-122"/>
              </a:rPr>
              <a:t>）</a:t>
            </a:r>
            <a:endParaRPr lang="zh-CN" altLang="en-US" sz="2400" b="1" dirty="0">
              <a:solidFill>
                <a:srgbClr val="000066"/>
              </a:solidFill>
              <a:latin typeface="+mn-lt"/>
              <a:ea typeface="黑体" panose="02010609060101010101" pitchFamily="2" charset="-122"/>
            </a:endParaRPr>
          </a:p>
        </p:txBody>
      </p:sp>
      <p:sp>
        <p:nvSpPr>
          <p:cNvPr id="60" name="Rectangle 13"/>
          <p:cNvSpPr txBox="1">
            <a:spLocks noChangeArrowheads="1"/>
          </p:cNvSpPr>
          <p:nvPr/>
        </p:nvSpPr>
        <p:spPr bwMode="auto">
          <a:xfrm>
            <a:off x="0" y="44450"/>
            <a:ext cx="91630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defTabSz="457200" rtl="0" eaLnBrk="1" fontAlgn="base" hangingPunct="1">
              <a:spcBef>
                <a:spcPct val="0"/>
              </a:spcBef>
              <a:spcAft>
                <a:spcPct val="0"/>
              </a:spcAft>
              <a:defRPr sz="4000" kern="1200">
                <a:ln w="3175" cmpd="sng">
                  <a:noFill/>
                </a:ln>
                <a:solidFill>
                  <a:schemeClr val="tx1"/>
                </a:solidFill>
                <a:latin typeface="+mj-lt"/>
                <a:ea typeface="+mj-ea"/>
                <a:cs typeface="+mj-cs"/>
              </a:defRPr>
            </a:lvl1pPr>
            <a:lvl2pPr algn="ctr" defTabSz="457200" rtl="0" eaLnBrk="1" fontAlgn="base" hangingPunct="1">
              <a:spcBef>
                <a:spcPct val="0"/>
              </a:spcBef>
              <a:spcAft>
                <a:spcPct val="0"/>
              </a:spcAft>
              <a:defRPr sz="4000">
                <a:solidFill>
                  <a:schemeClr val="tx1"/>
                </a:solidFill>
                <a:latin typeface="Corbel" panose="020B0503020204020204" pitchFamily="34" charset="0"/>
              </a:defRPr>
            </a:lvl2pPr>
            <a:lvl3pPr algn="ctr" defTabSz="457200" rtl="0" eaLnBrk="1" fontAlgn="base" hangingPunct="1">
              <a:spcBef>
                <a:spcPct val="0"/>
              </a:spcBef>
              <a:spcAft>
                <a:spcPct val="0"/>
              </a:spcAft>
              <a:defRPr sz="4000">
                <a:solidFill>
                  <a:schemeClr val="tx1"/>
                </a:solidFill>
                <a:latin typeface="Corbel" panose="020B0503020204020204" pitchFamily="34" charset="0"/>
              </a:defRPr>
            </a:lvl3pPr>
            <a:lvl4pPr algn="ctr" defTabSz="457200" rtl="0" eaLnBrk="1" fontAlgn="base" hangingPunct="1">
              <a:spcBef>
                <a:spcPct val="0"/>
              </a:spcBef>
              <a:spcAft>
                <a:spcPct val="0"/>
              </a:spcAft>
              <a:defRPr sz="4000">
                <a:solidFill>
                  <a:schemeClr val="tx1"/>
                </a:solidFill>
                <a:latin typeface="Corbel" panose="020B0503020204020204" pitchFamily="34" charset="0"/>
              </a:defRPr>
            </a:lvl4pPr>
            <a:lvl5pPr algn="ctr" defTabSz="457200" rtl="0" eaLnBrk="1" fontAlgn="base" hangingPunct="1">
              <a:spcBef>
                <a:spcPct val="0"/>
              </a:spcBef>
              <a:spcAft>
                <a:spcPct val="0"/>
              </a:spcAft>
              <a:defRPr sz="4000">
                <a:solidFill>
                  <a:schemeClr val="tx1"/>
                </a:solidFill>
                <a:latin typeface="Corbel" panose="020B0503020204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zh-CN" sz="3200" dirty="0"/>
              <a:t>各</a:t>
            </a:r>
            <a:r>
              <a:rPr lang="zh-CN" altLang="en-US" sz="3200" dirty="0"/>
              <a:t>类 </a:t>
            </a:r>
            <a:r>
              <a:rPr lang="en-US" altLang="zh-CN" sz="3200" dirty="0"/>
              <a:t>IP </a:t>
            </a:r>
            <a:r>
              <a:rPr lang="zh-CN" altLang="zh-CN" sz="3200" dirty="0"/>
              <a:t>地址的网络号字段</a:t>
            </a:r>
            <a:br>
              <a:rPr lang="en-US" altLang="zh-CN" sz="3200" dirty="0"/>
            </a:br>
            <a:r>
              <a:rPr lang="zh-CN" altLang="zh-CN" sz="3200" dirty="0"/>
              <a:t>和主机号字段</a:t>
            </a:r>
            <a:endParaRPr lang="zh-CN" altLang="en-US" sz="3200" dirty="0"/>
          </a:p>
        </p:txBody>
      </p:sp>
      <p:sp>
        <p:nvSpPr>
          <p:cNvPr id="66" name="Rectangle 18"/>
          <p:cNvSpPr>
            <a:spLocks noChangeArrowheads="1"/>
          </p:cNvSpPr>
          <p:nvPr/>
        </p:nvSpPr>
        <p:spPr bwMode="auto">
          <a:xfrm>
            <a:off x="417911" y="955279"/>
            <a:ext cx="121668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FF0000"/>
                </a:solidFill>
                <a:latin typeface="+mn-lt"/>
                <a:ea typeface="黑体" panose="02010609060101010101" pitchFamily="2" charset="-122"/>
              </a:rPr>
              <a:t>A </a:t>
            </a:r>
            <a:r>
              <a:rPr kumimoji="1" lang="zh-CN" altLang="en-US" sz="2000" b="1" dirty="0">
                <a:solidFill>
                  <a:srgbClr val="FF0000"/>
                </a:solidFill>
                <a:latin typeface="+mn-lt"/>
                <a:ea typeface="黑体" panose="02010609060101010101" pitchFamily="2" charset="-122"/>
              </a:rPr>
              <a:t>类地址</a:t>
            </a:r>
            <a:endParaRPr kumimoji="1" lang="zh-CN" altLang="en-US" sz="2000" b="1" dirty="0">
              <a:solidFill>
                <a:srgbClr val="FF0000"/>
              </a:solidFill>
              <a:latin typeface="+mn-lt"/>
              <a:ea typeface="黑体" panose="02010609060101010101" pitchFamily="2" charset="-122"/>
            </a:endParaRPr>
          </a:p>
        </p:txBody>
      </p:sp>
      <p:sp>
        <p:nvSpPr>
          <p:cNvPr id="67" name="Rectangle 29"/>
          <p:cNvSpPr>
            <a:spLocks noChangeArrowheads="1"/>
          </p:cNvSpPr>
          <p:nvPr/>
        </p:nvSpPr>
        <p:spPr bwMode="auto">
          <a:xfrm>
            <a:off x="438549" y="2151509"/>
            <a:ext cx="121347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FF0000"/>
                </a:solidFill>
                <a:latin typeface="+mn-lt"/>
                <a:ea typeface="黑体" panose="02010609060101010101" pitchFamily="2" charset="-122"/>
              </a:rPr>
              <a:t>B </a:t>
            </a:r>
            <a:r>
              <a:rPr kumimoji="1" lang="zh-CN" altLang="en-US" sz="2000" b="1" dirty="0">
                <a:solidFill>
                  <a:srgbClr val="FF0000"/>
                </a:solidFill>
                <a:latin typeface="+mn-lt"/>
                <a:ea typeface="黑体" panose="02010609060101010101" pitchFamily="2" charset="-122"/>
              </a:rPr>
              <a:t>类地址</a:t>
            </a:r>
            <a:endParaRPr kumimoji="1" lang="zh-CN" altLang="en-US" sz="2000" b="1" dirty="0">
              <a:solidFill>
                <a:srgbClr val="FF0000"/>
              </a:solidFill>
              <a:latin typeface="+mn-lt"/>
              <a:ea typeface="黑体" panose="02010609060101010101" pitchFamily="2" charset="-122"/>
            </a:endParaRPr>
          </a:p>
        </p:txBody>
      </p:sp>
      <p:sp>
        <p:nvSpPr>
          <p:cNvPr id="68" name="Rectangle 31"/>
          <p:cNvSpPr>
            <a:spLocks noChangeArrowheads="1"/>
          </p:cNvSpPr>
          <p:nvPr/>
        </p:nvSpPr>
        <p:spPr bwMode="auto">
          <a:xfrm>
            <a:off x="438549" y="3364557"/>
            <a:ext cx="116057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FF0000"/>
                </a:solidFill>
                <a:latin typeface="+mn-lt"/>
                <a:ea typeface="黑体" panose="02010609060101010101" pitchFamily="2" charset="-122"/>
              </a:rPr>
              <a:t>C </a:t>
            </a:r>
            <a:r>
              <a:rPr kumimoji="1" lang="zh-CN" altLang="en-US" sz="2000" b="1" dirty="0">
                <a:solidFill>
                  <a:srgbClr val="FF0000"/>
                </a:solidFill>
                <a:latin typeface="+mn-lt"/>
                <a:ea typeface="黑体" panose="02010609060101010101" pitchFamily="2" charset="-122"/>
              </a:rPr>
              <a:t>类地址</a:t>
            </a:r>
            <a:endParaRPr kumimoji="1" lang="zh-CN" altLang="en-US" sz="2000" b="1" dirty="0">
              <a:solidFill>
                <a:srgbClr val="FF0000"/>
              </a:solidFill>
              <a:latin typeface="+mn-lt"/>
              <a:ea typeface="黑体" panose="02010609060101010101" pitchFamily="2" charset="-122"/>
            </a:endParaRPr>
          </a:p>
        </p:txBody>
      </p:sp>
      <p:sp>
        <p:nvSpPr>
          <p:cNvPr id="69" name="Rectangle 45"/>
          <p:cNvSpPr>
            <a:spLocks noChangeArrowheads="1"/>
          </p:cNvSpPr>
          <p:nvPr/>
        </p:nvSpPr>
        <p:spPr bwMode="auto">
          <a:xfrm>
            <a:off x="417911" y="4593432"/>
            <a:ext cx="120866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FF0000"/>
                </a:solidFill>
                <a:latin typeface="+mn-lt"/>
                <a:ea typeface="黑体" panose="02010609060101010101" pitchFamily="2" charset="-122"/>
              </a:rPr>
              <a:t>D </a:t>
            </a:r>
            <a:r>
              <a:rPr kumimoji="1" lang="zh-CN" altLang="en-US" sz="2000" b="1" dirty="0">
                <a:solidFill>
                  <a:srgbClr val="FF0000"/>
                </a:solidFill>
                <a:latin typeface="+mn-lt"/>
                <a:ea typeface="黑体" panose="02010609060101010101" pitchFamily="2" charset="-122"/>
              </a:rPr>
              <a:t>类地址</a:t>
            </a:r>
            <a:endParaRPr kumimoji="1" lang="zh-CN" altLang="en-US" sz="2000" b="1" dirty="0">
              <a:solidFill>
                <a:srgbClr val="FF0000"/>
              </a:solidFill>
              <a:latin typeface="+mn-lt"/>
              <a:ea typeface="黑体" panose="02010609060101010101" pitchFamily="2" charset="-122"/>
            </a:endParaRPr>
          </a:p>
        </p:txBody>
      </p:sp>
      <p:sp>
        <p:nvSpPr>
          <p:cNvPr id="70" name="Rectangle 50"/>
          <p:cNvSpPr>
            <a:spLocks noChangeArrowheads="1"/>
          </p:cNvSpPr>
          <p:nvPr/>
        </p:nvSpPr>
        <p:spPr bwMode="auto">
          <a:xfrm>
            <a:off x="457467" y="5558633"/>
            <a:ext cx="115576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FF0000"/>
                </a:solidFill>
                <a:latin typeface="+mn-lt"/>
                <a:ea typeface="黑体" panose="02010609060101010101" pitchFamily="2" charset="-122"/>
              </a:rPr>
              <a:t>E </a:t>
            </a:r>
            <a:r>
              <a:rPr kumimoji="1" lang="zh-CN" altLang="en-US" sz="2000" b="1" dirty="0">
                <a:solidFill>
                  <a:srgbClr val="FF0000"/>
                </a:solidFill>
                <a:latin typeface="+mn-lt"/>
                <a:ea typeface="黑体" panose="02010609060101010101" pitchFamily="2" charset="-122"/>
              </a:rPr>
              <a:t>类地址</a:t>
            </a:r>
            <a:endParaRPr kumimoji="1" lang="zh-CN" altLang="en-US" sz="2000" b="1" dirty="0">
              <a:solidFill>
                <a:srgbClr val="FF0000"/>
              </a:solidFill>
              <a:latin typeface="+mn-lt"/>
              <a:ea typeface="黑体" panose="02010609060101010101" pitchFamily="2" charset="-122"/>
            </a:endParaRPr>
          </a:p>
        </p:txBody>
      </p:sp>
      <p:sp>
        <p:nvSpPr>
          <p:cNvPr id="3" name="灯片编号占位符 2"/>
          <p:cNvSpPr>
            <a:spLocks noGrp="1"/>
          </p:cNvSpPr>
          <p:nvPr>
            <p:ph type="sldNum" sz="quarter" idx="12"/>
          </p:nvPr>
        </p:nvSpPr>
        <p:spPr/>
        <p:txBody>
          <a:bodyPr/>
          <a:lstStyle/>
          <a:p>
            <a:fld id="{137DC1DE-D772-415A-B75D-6C2A3BBF0EE5}" type="slidenum">
              <a:rPr lang="zh-CN" altLang="en-US" smtClean="0"/>
            </a:fld>
            <a:endParaRPr lang="en-US" altLang="zh-C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16496" y="927100"/>
            <a:ext cx="8965275" cy="5089129"/>
            <a:chOff x="416496" y="927100"/>
            <a:chExt cx="8965275" cy="5089129"/>
          </a:xfrm>
        </p:grpSpPr>
        <p:sp>
          <p:nvSpPr>
            <p:cNvPr id="436226" name="Line 2"/>
            <p:cNvSpPr>
              <a:spLocks noChangeShapeType="1"/>
            </p:cNvSpPr>
            <p:nvPr/>
          </p:nvSpPr>
          <p:spPr bwMode="auto">
            <a:xfrm flipV="1">
              <a:off x="1732138" y="4009478"/>
              <a:ext cx="5747544"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36227" name="Rectangle 3"/>
            <p:cNvSpPr>
              <a:spLocks noChangeArrowheads="1"/>
            </p:cNvSpPr>
            <p:nvPr/>
          </p:nvSpPr>
          <p:spPr bwMode="auto">
            <a:xfrm>
              <a:off x="4144958" y="3791992"/>
              <a:ext cx="880050" cy="64376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en-US" altLang="zh-CN" sz="2000" b="1" dirty="0">
                  <a:solidFill>
                    <a:srgbClr val="000099"/>
                  </a:solidFill>
                  <a:latin typeface="+mn-lt"/>
                  <a:ea typeface="黑体" panose="02010609060101010101" pitchFamily="2" charset="-122"/>
                </a:rPr>
                <a:t>net-id</a:t>
              </a:r>
              <a:endParaRPr kumimoji="1" lang="en-US" altLang="zh-CN" sz="2000" b="1" dirty="0">
                <a:solidFill>
                  <a:srgbClr val="000099"/>
                </a:solidFill>
                <a:latin typeface="+mn-lt"/>
                <a:ea typeface="黑体" panose="02010609060101010101" pitchFamily="2" charset="-122"/>
              </a:endParaRPr>
            </a:p>
            <a:p>
              <a:pPr defTabSz="762000" eaLnBrk="0" hangingPunct="0">
                <a:lnSpc>
                  <a:spcPct val="90000"/>
                </a:lnSpc>
              </a:pPr>
              <a:r>
                <a:rPr kumimoji="1" lang="en-US" altLang="zh-CN" sz="2000" b="1" dirty="0">
                  <a:solidFill>
                    <a:srgbClr val="000099"/>
                  </a:solidFill>
                  <a:latin typeface="+mn-lt"/>
                  <a:ea typeface="黑体" panose="02010609060101010101" pitchFamily="2" charset="-122"/>
                </a:rPr>
                <a:t>24 </a:t>
              </a:r>
              <a:r>
                <a:rPr kumimoji="1" lang="zh-CN" altLang="en-US" sz="2000" b="1" dirty="0">
                  <a:solidFill>
                    <a:srgbClr val="000099"/>
                  </a:solidFill>
                  <a:latin typeface="+mn-lt"/>
                  <a:ea typeface="黑体" panose="02010609060101010101" pitchFamily="2" charset="-122"/>
                </a:rPr>
                <a:t>位</a:t>
              </a:r>
              <a:endParaRPr kumimoji="1" lang="zh-CN" altLang="en-US" sz="2000" b="1" dirty="0">
                <a:solidFill>
                  <a:srgbClr val="000099"/>
                </a:solidFill>
                <a:latin typeface="+mn-lt"/>
                <a:ea typeface="黑体" panose="02010609060101010101" pitchFamily="2" charset="-122"/>
              </a:endParaRPr>
            </a:p>
          </p:txBody>
        </p:sp>
        <p:sp>
          <p:nvSpPr>
            <p:cNvPr id="436228" name="Rectangle 4"/>
            <p:cNvSpPr>
              <a:spLocks noChangeArrowheads="1"/>
            </p:cNvSpPr>
            <p:nvPr/>
          </p:nvSpPr>
          <p:spPr bwMode="auto">
            <a:xfrm>
              <a:off x="1732137" y="3355428"/>
              <a:ext cx="7634155" cy="444500"/>
            </a:xfrm>
            <a:prstGeom prst="rect">
              <a:avLst/>
            </a:prstGeom>
            <a:solidFill>
              <a:srgbClr val="FFFF66"/>
            </a:solidFill>
            <a:ln w="25400">
              <a:solidFill>
                <a:schemeClr val="tx1"/>
              </a:solidFill>
              <a:miter lim="800000"/>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36229" name="Line 5"/>
            <p:cNvSpPr>
              <a:spLocks noChangeShapeType="1"/>
            </p:cNvSpPr>
            <p:nvPr/>
          </p:nvSpPr>
          <p:spPr bwMode="auto">
            <a:xfrm>
              <a:off x="3601550" y="1577975"/>
              <a:ext cx="5752704"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36230" name="Rectangle 6"/>
            <p:cNvSpPr>
              <a:spLocks noChangeArrowheads="1"/>
            </p:cNvSpPr>
            <p:nvPr/>
          </p:nvSpPr>
          <p:spPr bwMode="auto">
            <a:xfrm>
              <a:off x="5932080" y="1370014"/>
              <a:ext cx="1037144" cy="64376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dirty="0">
                  <a:solidFill>
                    <a:srgbClr val="000099"/>
                  </a:solidFill>
                  <a:latin typeface="+mn-lt"/>
                  <a:ea typeface="黑体" panose="02010609060101010101" pitchFamily="2" charset="-122"/>
                </a:rPr>
                <a:t>host-id</a:t>
              </a:r>
              <a:endParaRPr kumimoji="1" lang="en-US" altLang="zh-CN" sz="2000" b="1" dirty="0">
                <a:solidFill>
                  <a:srgbClr val="000099"/>
                </a:solidFill>
                <a:latin typeface="+mn-lt"/>
                <a:ea typeface="黑体" panose="02010609060101010101" pitchFamily="2" charset="-122"/>
              </a:endParaRPr>
            </a:p>
            <a:p>
              <a:pPr algn="ctr" defTabSz="762000" eaLnBrk="0" hangingPunct="0">
                <a:lnSpc>
                  <a:spcPct val="90000"/>
                </a:lnSpc>
              </a:pPr>
              <a:r>
                <a:rPr kumimoji="1" lang="en-US" altLang="zh-CN" sz="2000" b="1" dirty="0">
                  <a:solidFill>
                    <a:srgbClr val="000099"/>
                  </a:solidFill>
                  <a:latin typeface="+mn-lt"/>
                  <a:ea typeface="黑体" panose="02010609060101010101" pitchFamily="2" charset="-122"/>
                </a:rPr>
                <a:t>24 </a:t>
              </a:r>
              <a:r>
                <a:rPr kumimoji="1" lang="zh-CN" altLang="en-US" sz="2000" b="1" dirty="0">
                  <a:solidFill>
                    <a:srgbClr val="000099"/>
                  </a:solidFill>
                  <a:latin typeface="+mn-lt"/>
                  <a:ea typeface="黑体" panose="02010609060101010101" pitchFamily="2" charset="-122"/>
                </a:rPr>
                <a:t>位</a:t>
              </a:r>
              <a:endParaRPr kumimoji="1" lang="zh-CN" altLang="en-US" sz="2000" b="1" dirty="0">
                <a:solidFill>
                  <a:srgbClr val="000099"/>
                </a:solidFill>
                <a:latin typeface="+mn-lt"/>
                <a:ea typeface="黑体" panose="02010609060101010101" pitchFamily="2" charset="-122"/>
              </a:endParaRPr>
            </a:p>
          </p:txBody>
        </p:sp>
        <p:sp>
          <p:nvSpPr>
            <p:cNvPr id="436231" name="Line 7"/>
            <p:cNvSpPr>
              <a:spLocks noChangeShapeType="1"/>
            </p:cNvSpPr>
            <p:nvPr/>
          </p:nvSpPr>
          <p:spPr bwMode="auto">
            <a:xfrm flipV="1">
              <a:off x="1775131" y="2790849"/>
              <a:ext cx="3764625"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36232" name="Rectangle 8"/>
            <p:cNvSpPr>
              <a:spLocks noChangeArrowheads="1"/>
            </p:cNvSpPr>
            <p:nvPr/>
          </p:nvSpPr>
          <p:spPr bwMode="auto">
            <a:xfrm>
              <a:off x="3208854" y="2574181"/>
              <a:ext cx="880050" cy="64376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en-US" altLang="zh-CN" sz="2000" b="1" dirty="0">
                  <a:solidFill>
                    <a:srgbClr val="000099"/>
                  </a:solidFill>
                  <a:latin typeface="+mn-lt"/>
                  <a:ea typeface="黑体" panose="02010609060101010101" pitchFamily="2" charset="-122"/>
                </a:rPr>
                <a:t>net-id</a:t>
              </a:r>
              <a:endParaRPr kumimoji="1" lang="en-US" altLang="zh-CN" sz="2000" b="1" dirty="0">
                <a:solidFill>
                  <a:srgbClr val="000099"/>
                </a:solidFill>
                <a:latin typeface="+mn-lt"/>
                <a:ea typeface="黑体" panose="02010609060101010101" pitchFamily="2" charset="-122"/>
              </a:endParaRPr>
            </a:p>
            <a:p>
              <a:pPr defTabSz="762000" eaLnBrk="0" hangingPunct="0">
                <a:lnSpc>
                  <a:spcPct val="90000"/>
                </a:lnSpc>
              </a:pPr>
              <a:r>
                <a:rPr kumimoji="1" lang="en-US" altLang="zh-CN" sz="2000" b="1" dirty="0">
                  <a:solidFill>
                    <a:srgbClr val="000099"/>
                  </a:solidFill>
                  <a:latin typeface="+mn-lt"/>
                  <a:ea typeface="黑体" panose="02010609060101010101" pitchFamily="2" charset="-122"/>
                </a:rPr>
                <a:t>16 </a:t>
              </a:r>
              <a:r>
                <a:rPr kumimoji="1" lang="zh-CN" altLang="en-US" sz="2000" b="1" dirty="0">
                  <a:solidFill>
                    <a:srgbClr val="000099"/>
                  </a:solidFill>
                  <a:latin typeface="+mn-lt"/>
                  <a:ea typeface="黑体" panose="02010609060101010101" pitchFamily="2" charset="-122"/>
                </a:rPr>
                <a:t>位</a:t>
              </a:r>
              <a:endParaRPr kumimoji="1" lang="zh-CN" altLang="en-US" sz="2000" b="1" dirty="0">
                <a:solidFill>
                  <a:srgbClr val="000099"/>
                </a:solidFill>
                <a:latin typeface="+mn-lt"/>
                <a:ea typeface="黑体" panose="02010609060101010101" pitchFamily="2" charset="-122"/>
              </a:endParaRPr>
            </a:p>
          </p:txBody>
        </p:sp>
        <p:sp>
          <p:nvSpPr>
            <p:cNvPr id="436233" name="Line 9"/>
            <p:cNvSpPr>
              <a:spLocks noChangeShapeType="1"/>
            </p:cNvSpPr>
            <p:nvPr/>
          </p:nvSpPr>
          <p:spPr bwMode="auto">
            <a:xfrm>
              <a:off x="1690862" y="1577975"/>
              <a:ext cx="1910688"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36234" name="Rectangle 10"/>
            <p:cNvSpPr>
              <a:spLocks noChangeArrowheads="1"/>
            </p:cNvSpPr>
            <p:nvPr/>
          </p:nvSpPr>
          <p:spPr bwMode="auto">
            <a:xfrm>
              <a:off x="2134811" y="1370014"/>
              <a:ext cx="880050" cy="64376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a:solidFill>
                    <a:srgbClr val="000099"/>
                  </a:solidFill>
                  <a:latin typeface="+mn-lt"/>
                  <a:ea typeface="黑体" panose="02010609060101010101" pitchFamily="2" charset="-122"/>
                </a:rPr>
                <a:t>net-id</a:t>
              </a:r>
              <a:endParaRPr kumimoji="1" lang="en-US" altLang="zh-CN" sz="2000" b="1">
                <a:solidFill>
                  <a:srgbClr val="000099"/>
                </a:solidFill>
                <a:latin typeface="+mn-lt"/>
                <a:ea typeface="黑体" panose="02010609060101010101" pitchFamily="2" charset="-122"/>
              </a:endParaRPr>
            </a:p>
            <a:p>
              <a:pPr algn="ctr" defTabSz="762000" eaLnBrk="0" hangingPunct="0">
                <a:lnSpc>
                  <a:spcPct val="90000"/>
                </a:lnSpc>
              </a:pPr>
              <a:r>
                <a:rPr kumimoji="1" lang="en-US" altLang="zh-CN" sz="2000" b="1">
                  <a:solidFill>
                    <a:srgbClr val="000099"/>
                  </a:solidFill>
                  <a:latin typeface="+mn-lt"/>
                  <a:ea typeface="黑体" panose="02010609060101010101" pitchFamily="2" charset="-122"/>
                </a:rPr>
                <a:t>8 </a:t>
              </a:r>
              <a:r>
                <a:rPr kumimoji="1" lang="zh-CN" altLang="en-US" sz="2000" b="1">
                  <a:solidFill>
                    <a:srgbClr val="000099"/>
                  </a:solidFill>
                  <a:latin typeface="+mn-lt"/>
                  <a:ea typeface="黑体" panose="02010609060101010101" pitchFamily="2" charset="-122"/>
                </a:rPr>
                <a:t>位</a:t>
              </a:r>
              <a:endParaRPr kumimoji="1" lang="zh-CN" altLang="en-US" sz="2000" b="1">
                <a:solidFill>
                  <a:srgbClr val="000099"/>
                </a:solidFill>
                <a:latin typeface="+mn-lt"/>
                <a:ea typeface="黑体" panose="02010609060101010101" pitchFamily="2" charset="-122"/>
              </a:endParaRPr>
            </a:p>
          </p:txBody>
        </p:sp>
        <p:sp>
          <p:nvSpPr>
            <p:cNvPr id="436235" name="Rectangle 11"/>
            <p:cNvSpPr>
              <a:spLocks noChangeArrowheads="1"/>
            </p:cNvSpPr>
            <p:nvPr/>
          </p:nvSpPr>
          <p:spPr bwMode="auto">
            <a:xfrm>
              <a:off x="1694302" y="933451"/>
              <a:ext cx="7675430" cy="442913"/>
            </a:xfrm>
            <a:prstGeom prst="rect">
              <a:avLst/>
            </a:prstGeom>
            <a:solidFill>
              <a:srgbClr val="FFFF66"/>
            </a:solidFill>
            <a:ln w="19050">
              <a:solidFill>
                <a:schemeClr val="tx1"/>
              </a:solidFill>
              <a:miter lim="800000"/>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36236" name="Rectangle 12"/>
            <p:cNvSpPr>
              <a:spLocks noChangeArrowheads="1"/>
            </p:cNvSpPr>
            <p:nvPr/>
          </p:nvSpPr>
          <p:spPr bwMode="auto">
            <a:xfrm>
              <a:off x="1716659" y="2140794"/>
              <a:ext cx="7659952" cy="446087"/>
            </a:xfrm>
            <a:prstGeom prst="rect">
              <a:avLst/>
            </a:prstGeom>
            <a:solidFill>
              <a:srgbClr val="FFFF66"/>
            </a:solidFill>
            <a:ln w="25400">
              <a:solidFill>
                <a:schemeClr val="tx1"/>
              </a:solidFill>
              <a:miter lim="800000"/>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36238" name="Rectangle 14"/>
            <p:cNvSpPr>
              <a:spLocks noChangeArrowheads="1"/>
            </p:cNvSpPr>
            <p:nvPr/>
          </p:nvSpPr>
          <p:spPr bwMode="auto">
            <a:xfrm>
              <a:off x="1742456" y="3369716"/>
              <a:ext cx="5742384" cy="423862"/>
            </a:xfrm>
            <a:prstGeom prst="rect">
              <a:avLst/>
            </a:prstGeom>
            <a:solidFill>
              <a:srgbClr val="FF66FF"/>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36239" name="Rectangle 15"/>
            <p:cNvSpPr>
              <a:spLocks noChangeArrowheads="1"/>
            </p:cNvSpPr>
            <p:nvPr/>
          </p:nvSpPr>
          <p:spPr bwMode="auto">
            <a:xfrm>
              <a:off x="1740736" y="2166194"/>
              <a:ext cx="3804179" cy="409575"/>
            </a:xfrm>
            <a:prstGeom prst="rect">
              <a:avLst/>
            </a:prstGeom>
            <a:solidFill>
              <a:srgbClr val="FF66FF"/>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36240" name="Rectangle 16"/>
            <p:cNvSpPr>
              <a:spLocks noChangeArrowheads="1"/>
            </p:cNvSpPr>
            <p:nvPr/>
          </p:nvSpPr>
          <p:spPr bwMode="auto">
            <a:xfrm>
              <a:off x="1720099" y="957263"/>
              <a:ext cx="1874573" cy="406400"/>
            </a:xfrm>
            <a:prstGeom prst="rect">
              <a:avLst/>
            </a:prstGeom>
            <a:solidFill>
              <a:srgbClr val="FF66FF"/>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36241" name="Rectangle 17"/>
            <p:cNvSpPr>
              <a:spLocks noChangeArrowheads="1"/>
            </p:cNvSpPr>
            <p:nvPr/>
          </p:nvSpPr>
          <p:spPr bwMode="auto">
            <a:xfrm>
              <a:off x="1635829" y="927100"/>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mn-lt"/>
                  <a:ea typeface="黑体" panose="02010609060101010101" pitchFamily="2" charset="-122"/>
                </a:rPr>
                <a:t>0</a:t>
              </a:r>
              <a:endParaRPr kumimoji="1" lang="en-US" altLang="zh-CN" sz="2000" b="1">
                <a:solidFill>
                  <a:srgbClr val="0000FF"/>
                </a:solidFill>
                <a:latin typeface="+mn-lt"/>
                <a:ea typeface="黑体" panose="02010609060101010101" pitchFamily="2" charset="-122"/>
              </a:endParaRPr>
            </a:p>
          </p:txBody>
        </p:sp>
        <p:sp>
          <p:nvSpPr>
            <p:cNvPr id="436242" name="Rectangle 18"/>
            <p:cNvSpPr>
              <a:spLocks noChangeArrowheads="1"/>
            </p:cNvSpPr>
            <p:nvPr/>
          </p:nvSpPr>
          <p:spPr bwMode="auto">
            <a:xfrm>
              <a:off x="416496" y="955675"/>
              <a:ext cx="121668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mn-lt"/>
                  <a:ea typeface="黑体" panose="02010609060101010101" pitchFamily="2" charset="-122"/>
                </a:rPr>
                <a:t>A </a:t>
              </a:r>
              <a:r>
                <a:rPr kumimoji="1" lang="zh-CN" altLang="en-US" sz="2000" b="1">
                  <a:solidFill>
                    <a:srgbClr val="0000FF"/>
                  </a:solidFill>
                  <a:latin typeface="+mn-lt"/>
                  <a:ea typeface="黑体" panose="02010609060101010101" pitchFamily="2" charset="-122"/>
                </a:rPr>
                <a:t>类地址</a:t>
              </a:r>
              <a:endParaRPr kumimoji="1" lang="zh-CN" altLang="en-US" sz="2000" b="1">
                <a:solidFill>
                  <a:srgbClr val="0000FF"/>
                </a:solidFill>
                <a:latin typeface="+mn-lt"/>
                <a:ea typeface="黑体" panose="02010609060101010101" pitchFamily="2" charset="-122"/>
              </a:endParaRPr>
            </a:p>
          </p:txBody>
        </p:sp>
        <p:sp>
          <p:nvSpPr>
            <p:cNvPr id="436243" name="Line 19"/>
            <p:cNvSpPr>
              <a:spLocks noChangeShapeType="1"/>
            </p:cNvSpPr>
            <p:nvPr/>
          </p:nvSpPr>
          <p:spPr bwMode="auto">
            <a:xfrm>
              <a:off x="1971188" y="933451"/>
              <a:ext cx="0" cy="450849"/>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FF"/>
                </a:solidFill>
                <a:latin typeface="+mn-lt"/>
                <a:ea typeface="黑体" panose="02010609060101010101" pitchFamily="2" charset="-122"/>
              </a:endParaRPr>
            </a:p>
          </p:txBody>
        </p:sp>
        <p:sp>
          <p:nvSpPr>
            <p:cNvPr id="436244" name="Line 20"/>
            <p:cNvSpPr>
              <a:spLocks noChangeShapeType="1"/>
            </p:cNvSpPr>
            <p:nvPr/>
          </p:nvSpPr>
          <p:spPr bwMode="auto">
            <a:xfrm>
              <a:off x="3601550" y="933450"/>
              <a:ext cx="0" cy="45085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6245" name="Line 21"/>
            <p:cNvSpPr>
              <a:spLocks noChangeShapeType="1"/>
            </p:cNvSpPr>
            <p:nvPr/>
          </p:nvSpPr>
          <p:spPr bwMode="auto">
            <a:xfrm>
              <a:off x="1690862" y="1416050"/>
              <a:ext cx="0" cy="3238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FF"/>
                </a:solidFill>
                <a:latin typeface="+mn-lt"/>
                <a:ea typeface="黑体" panose="02010609060101010101" pitchFamily="2" charset="-122"/>
              </a:endParaRPr>
            </a:p>
          </p:txBody>
        </p:sp>
        <p:sp>
          <p:nvSpPr>
            <p:cNvPr id="436246" name="Line 22"/>
            <p:cNvSpPr>
              <a:spLocks noChangeShapeType="1"/>
            </p:cNvSpPr>
            <p:nvPr/>
          </p:nvSpPr>
          <p:spPr bwMode="auto">
            <a:xfrm>
              <a:off x="3601550" y="1416050"/>
              <a:ext cx="0" cy="3238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36247" name="Line 23"/>
            <p:cNvSpPr>
              <a:spLocks noChangeShapeType="1"/>
            </p:cNvSpPr>
            <p:nvPr/>
          </p:nvSpPr>
          <p:spPr bwMode="auto">
            <a:xfrm>
              <a:off x="9354254" y="1416050"/>
              <a:ext cx="0" cy="3238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36248" name="Line 24"/>
            <p:cNvSpPr>
              <a:spLocks noChangeShapeType="1"/>
            </p:cNvSpPr>
            <p:nvPr/>
          </p:nvSpPr>
          <p:spPr bwMode="auto">
            <a:xfrm>
              <a:off x="5553515" y="2784499"/>
              <a:ext cx="3786979" cy="635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36249" name="Rectangle 25"/>
            <p:cNvSpPr>
              <a:spLocks noChangeArrowheads="1"/>
            </p:cNvSpPr>
            <p:nvPr/>
          </p:nvSpPr>
          <p:spPr bwMode="auto">
            <a:xfrm>
              <a:off x="7012200" y="2636149"/>
              <a:ext cx="1037144" cy="643766"/>
            </a:xfrm>
            <a:prstGeom prst="rect">
              <a:avLst/>
            </a:prstGeom>
            <a:solidFill>
              <a:schemeClr val="bg1"/>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lnSpc>
                  <a:spcPct val="90000"/>
                </a:lnSpc>
              </a:pPr>
              <a:r>
                <a:rPr kumimoji="1" lang="en-US" altLang="zh-CN" sz="2000" b="1" dirty="0">
                  <a:solidFill>
                    <a:srgbClr val="000099"/>
                  </a:solidFill>
                  <a:latin typeface="+mn-lt"/>
                  <a:ea typeface="黑体" panose="02010609060101010101" pitchFamily="2" charset="-122"/>
                </a:rPr>
                <a:t>host-id</a:t>
              </a:r>
              <a:endParaRPr kumimoji="1" lang="en-US" altLang="zh-CN" sz="2000" b="1" dirty="0">
                <a:solidFill>
                  <a:srgbClr val="000099"/>
                </a:solidFill>
                <a:latin typeface="+mn-lt"/>
                <a:ea typeface="黑体" panose="02010609060101010101" pitchFamily="2" charset="-122"/>
              </a:endParaRPr>
            </a:p>
            <a:p>
              <a:pPr algn="ctr" defTabSz="762000">
                <a:lnSpc>
                  <a:spcPct val="90000"/>
                </a:lnSpc>
              </a:pPr>
              <a:r>
                <a:rPr kumimoji="1" lang="en-US" altLang="zh-CN" sz="2000" b="1" dirty="0">
                  <a:solidFill>
                    <a:srgbClr val="000099"/>
                  </a:solidFill>
                  <a:latin typeface="+mn-lt"/>
                  <a:ea typeface="黑体" panose="02010609060101010101" pitchFamily="2" charset="-122"/>
                </a:rPr>
                <a:t>16 </a:t>
              </a:r>
              <a:r>
                <a:rPr kumimoji="1" lang="zh-CN" altLang="en-US" sz="2000" b="1" dirty="0">
                  <a:solidFill>
                    <a:srgbClr val="000099"/>
                  </a:solidFill>
                  <a:latin typeface="+mn-lt"/>
                  <a:ea typeface="黑体" panose="02010609060101010101" pitchFamily="2" charset="-122"/>
                </a:rPr>
                <a:t>位</a:t>
              </a:r>
              <a:endParaRPr kumimoji="1" lang="zh-CN" altLang="en-US" sz="2000" b="1" dirty="0">
                <a:solidFill>
                  <a:srgbClr val="000099"/>
                </a:solidFill>
                <a:latin typeface="+mn-lt"/>
                <a:ea typeface="黑体" panose="02010609060101010101" pitchFamily="2" charset="-122"/>
              </a:endParaRPr>
            </a:p>
          </p:txBody>
        </p:sp>
        <p:sp>
          <p:nvSpPr>
            <p:cNvPr id="436250" name="Line 26"/>
            <p:cNvSpPr>
              <a:spLocks noChangeShapeType="1"/>
            </p:cNvSpPr>
            <p:nvPr/>
          </p:nvSpPr>
          <p:spPr bwMode="auto">
            <a:xfrm>
              <a:off x="1732137" y="2626568"/>
              <a:ext cx="0" cy="3238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FF"/>
                </a:solidFill>
                <a:latin typeface="+mn-lt"/>
                <a:ea typeface="黑体" panose="02010609060101010101" pitchFamily="2" charset="-122"/>
              </a:endParaRPr>
            </a:p>
          </p:txBody>
        </p:sp>
        <p:sp>
          <p:nvSpPr>
            <p:cNvPr id="436251" name="Line 27"/>
            <p:cNvSpPr>
              <a:spLocks noChangeShapeType="1"/>
            </p:cNvSpPr>
            <p:nvPr/>
          </p:nvSpPr>
          <p:spPr bwMode="auto">
            <a:xfrm>
              <a:off x="5553514" y="2626568"/>
              <a:ext cx="0" cy="3238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36252" name="Line 28"/>
            <p:cNvSpPr>
              <a:spLocks noChangeShapeType="1"/>
            </p:cNvSpPr>
            <p:nvPr/>
          </p:nvSpPr>
          <p:spPr bwMode="auto">
            <a:xfrm>
              <a:off x="9340495" y="2626568"/>
              <a:ext cx="0" cy="3238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36253" name="Rectangle 29"/>
            <p:cNvSpPr>
              <a:spLocks noChangeArrowheads="1"/>
            </p:cNvSpPr>
            <p:nvPr/>
          </p:nvSpPr>
          <p:spPr bwMode="auto">
            <a:xfrm>
              <a:off x="437134" y="2151905"/>
              <a:ext cx="121347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mn-lt"/>
                  <a:ea typeface="黑体" panose="02010609060101010101" pitchFamily="2" charset="-122"/>
                </a:rPr>
                <a:t>B </a:t>
              </a:r>
              <a:r>
                <a:rPr kumimoji="1" lang="zh-CN" altLang="en-US" sz="2000" b="1">
                  <a:solidFill>
                    <a:srgbClr val="0000FF"/>
                  </a:solidFill>
                  <a:latin typeface="+mn-lt"/>
                  <a:ea typeface="黑体" panose="02010609060101010101" pitchFamily="2" charset="-122"/>
                </a:rPr>
                <a:t>类地址</a:t>
              </a:r>
              <a:endParaRPr kumimoji="1" lang="zh-CN" altLang="en-US" sz="2000" b="1">
                <a:solidFill>
                  <a:srgbClr val="0000FF"/>
                </a:solidFill>
                <a:latin typeface="+mn-lt"/>
                <a:ea typeface="黑体" panose="02010609060101010101" pitchFamily="2" charset="-122"/>
              </a:endParaRPr>
            </a:p>
          </p:txBody>
        </p:sp>
        <p:sp>
          <p:nvSpPr>
            <p:cNvPr id="436254" name="Line 30"/>
            <p:cNvSpPr>
              <a:spLocks noChangeShapeType="1"/>
            </p:cNvSpPr>
            <p:nvPr/>
          </p:nvSpPr>
          <p:spPr bwMode="auto">
            <a:xfrm>
              <a:off x="5553514" y="2150319"/>
              <a:ext cx="0" cy="433387"/>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6255" name="Rectangle 31"/>
            <p:cNvSpPr>
              <a:spLocks noChangeArrowheads="1"/>
            </p:cNvSpPr>
            <p:nvPr/>
          </p:nvSpPr>
          <p:spPr bwMode="auto">
            <a:xfrm>
              <a:off x="437134" y="3364953"/>
              <a:ext cx="120866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mn-lt"/>
                  <a:ea typeface="黑体" panose="02010609060101010101" pitchFamily="2" charset="-122"/>
                </a:rPr>
                <a:t>C </a:t>
              </a:r>
              <a:r>
                <a:rPr kumimoji="1" lang="zh-CN" altLang="en-US" sz="2000" b="1">
                  <a:solidFill>
                    <a:srgbClr val="0000FF"/>
                  </a:solidFill>
                  <a:latin typeface="+mn-lt"/>
                  <a:ea typeface="黑体" panose="02010609060101010101" pitchFamily="2" charset="-122"/>
                </a:rPr>
                <a:t>类地址</a:t>
              </a:r>
              <a:endParaRPr kumimoji="1" lang="zh-CN" altLang="en-US" sz="2000" b="1">
                <a:solidFill>
                  <a:srgbClr val="0000FF"/>
                </a:solidFill>
                <a:latin typeface="+mn-lt"/>
                <a:ea typeface="黑体" panose="02010609060101010101" pitchFamily="2" charset="-122"/>
              </a:endParaRPr>
            </a:p>
          </p:txBody>
        </p:sp>
        <p:sp>
          <p:nvSpPr>
            <p:cNvPr id="436256" name="Rectangle 32"/>
            <p:cNvSpPr>
              <a:spLocks noChangeArrowheads="1"/>
            </p:cNvSpPr>
            <p:nvPr/>
          </p:nvSpPr>
          <p:spPr bwMode="auto">
            <a:xfrm>
              <a:off x="2086414" y="3384003"/>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anose="02010609060101010101" pitchFamily="2" charset="-122"/>
                </a:rPr>
                <a:t>0</a:t>
              </a:r>
              <a:endParaRPr kumimoji="1" lang="en-US" altLang="zh-CN" sz="2000" b="1">
                <a:solidFill>
                  <a:srgbClr val="000099"/>
                </a:solidFill>
                <a:latin typeface="+mn-lt"/>
                <a:ea typeface="黑体" panose="02010609060101010101" pitchFamily="2" charset="-122"/>
              </a:endParaRPr>
            </a:p>
          </p:txBody>
        </p:sp>
        <p:sp>
          <p:nvSpPr>
            <p:cNvPr id="436257" name="Rectangle 33"/>
            <p:cNvSpPr>
              <a:spLocks noChangeArrowheads="1"/>
            </p:cNvSpPr>
            <p:nvPr/>
          </p:nvSpPr>
          <p:spPr bwMode="auto">
            <a:xfrm>
              <a:off x="1666786" y="3376066"/>
              <a:ext cx="526256"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2000" b="1">
                  <a:solidFill>
                    <a:srgbClr val="000099"/>
                  </a:solidFill>
                  <a:latin typeface="+mn-lt"/>
                  <a:ea typeface="黑体" panose="02010609060101010101" pitchFamily="2" charset="-122"/>
                </a:rPr>
                <a:t>1</a:t>
              </a:r>
              <a:endParaRPr kumimoji="1" lang="en-US" altLang="zh-CN" sz="2000" b="1">
                <a:solidFill>
                  <a:srgbClr val="000099"/>
                </a:solidFill>
                <a:latin typeface="+mn-lt"/>
                <a:ea typeface="黑体" panose="02010609060101010101" pitchFamily="2" charset="-122"/>
              </a:endParaRPr>
            </a:p>
          </p:txBody>
        </p:sp>
        <p:sp>
          <p:nvSpPr>
            <p:cNvPr id="436258" name="Rectangle 34"/>
            <p:cNvSpPr>
              <a:spLocks noChangeArrowheads="1"/>
            </p:cNvSpPr>
            <p:nvPr/>
          </p:nvSpPr>
          <p:spPr bwMode="auto">
            <a:xfrm>
              <a:off x="1878319" y="3384003"/>
              <a:ext cx="52281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2000" b="1">
                  <a:solidFill>
                    <a:srgbClr val="000099"/>
                  </a:solidFill>
                  <a:latin typeface="+mn-lt"/>
                  <a:ea typeface="黑体" panose="02010609060101010101" pitchFamily="2" charset="-122"/>
                </a:rPr>
                <a:t>1</a:t>
              </a:r>
              <a:endParaRPr kumimoji="1" lang="en-US" altLang="zh-CN" sz="2000" b="1">
                <a:solidFill>
                  <a:srgbClr val="000099"/>
                </a:solidFill>
                <a:latin typeface="+mn-lt"/>
                <a:ea typeface="黑体" panose="02010609060101010101" pitchFamily="2" charset="-122"/>
              </a:endParaRPr>
            </a:p>
          </p:txBody>
        </p:sp>
        <p:sp>
          <p:nvSpPr>
            <p:cNvPr id="436259" name="Line 35"/>
            <p:cNvSpPr>
              <a:spLocks noChangeShapeType="1"/>
            </p:cNvSpPr>
            <p:nvPr/>
          </p:nvSpPr>
          <p:spPr bwMode="auto">
            <a:xfrm>
              <a:off x="2473367" y="3353842"/>
              <a:ext cx="0" cy="439737"/>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6260" name="Line 36"/>
            <p:cNvSpPr>
              <a:spLocks noChangeShapeType="1"/>
            </p:cNvSpPr>
            <p:nvPr/>
          </p:nvSpPr>
          <p:spPr bwMode="auto">
            <a:xfrm>
              <a:off x="7505477" y="3349079"/>
              <a:ext cx="0" cy="44132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6261" name="Line 37"/>
            <p:cNvSpPr>
              <a:spLocks noChangeShapeType="1"/>
            </p:cNvSpPr>
            <p:nvPr/>
          </p:nvSpPr>
          <p:spPr bwMode="auto">
            <a:xfrm>
              <a:off x="7510637" y="4011066"/>
              <a:ext cx="1829857"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nvGrpSpPr>
            <p:cNvPr id="436262" name="Group 38"/>
            <p:cNvGrpSpPr/>
            <p:nvPr/>
          </p:nvGrpSpPr>
          <p:grpSpPr bwMode="auto">
            <a:xfrm>
              <a:off x="7940583" y="3820568"/>
              <a:ext cx="1073762" cy="643240"/>
              <a:chOff x="2832" y="3024"/>
              <a:chExt cx="430" cy="381"/>
            </a:xfrm>
          </p:grpSpPr>
          <p:sp>
            <p:nvSpPr>
              <p:cNvPr id="436263" name="Rectangle 39"/>
              <p:cNvSpPr>
                <a:spLocks noChangeArrowheads="1"/>
              </p:cNvSpPr>
              <p:nvPr/>
            </p:nvSpPr>
            <p:spPr bwMode="auto">
              <a:xfrm>
                <a:off x="2832" y="3072"/>
                <a:ext cx="426" cy="13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6264" name="Rectangle 40"/>
              <p:cNvSpPr>
                <a:spLocks noChangeArrowheads="1"/>
              </p:cNvSpPr>
              <p:nvPr/>
            </p:nvSpPr>
            <p:spPr bwMode="auto">
              <a:xfrm>
                <a:off x="2847" y="3024"/>
                <a:ext cx="415" cy="38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dirty="0">
                    <a:solidFill>
                      <a:srgbClr val="000099"/>
                    </a:solidFill>
                    <a:latin typeface="+mn-lt"/>
                    <a:ea typeface="黑体" panose="02010609060101010101" pitchFamily="2" charset="-122"/>
                  </a:rPr>
                  <a:t>host-id</a:t>
                </a:r>
                <a:endParaRPr kumimoji="1" lang="en-US" altLang="zh-CN" sz="2000" b="1" dirty="0">
                  <a:solidFill>
                    <a:srgbClr val="000099"/>
                  </a:solidFill>
                  <a:latin typeface="+mn-lt"/>
                  <a:ea typeface="黑体" panose="02010609060101010101" pitchFamily="2" charset="-122"/>
                </a:endParaRPr>
              </a:p>
              <a:p>
                <a:pPr algn="ctr" defTabSz="762000" eaLnBrk="0" hangingPunct="0">
                  <a:lnSpc>
                    <a:spcPct val="90000"/>
                  </a:lnSpc>
                </a:pPr>
                <a:r>
                  <a:rPr kumimoji="1" lang="en-US" altLang="zh-CN" sz="2000" b="1" dirty="0">
                    <a:solidFill>
                      <a:srgbClr val="000099"/>
                    </a:solidFill>
                    <a:latin typeface="+mn-lt"/>
                    <a:ea typeface="黑体" panose="02010609060101010101" pitchFamily="2" charset="-122"/>
                  </a:rPr>
                  <a:t>8 </a:t>
                </a:r>
                <a:r>
                  <a:rPr kumimoji="1" lang="zh-CN" altLang="en-US" sz="2000" b="1" dirty="0">
                    <a:solidFill>
                      <a:srgbClr val="000099"/>
                    </a:solidFill>
                    <a:latin typeface="+mn-lt"/>
                    <a:ea typeface="黑体" panose="02010609060101010101" pitchFamily="2" charset="-122"/>
                  </a:rPr>
                  <a:t>位</a:t>
                </a:r>
                <a:endParaRPr kumimoji="1" lang="zh-CN" altLang="en-US" sz="2000" b="1" dirty="0">
                  <a:solidFill>
                    <a:srgbClr val="000099"/>
                  </a:solidFill>
                  <a:latin typeface="+mn-lt"/>
                  <a:ea typeface="黑体" panose="02010609060101010101" pitchFamily="2" charset="-122"/>
                </a:endParaRPr>
              </a:p>
            </p:txBody>
          </p:sp>
        </p:grpSp>
        <p:sp>
          <p:nvSpPr>
            <p:cNvPr id="436265" name="Line 41"/>
            <p:cNvSpPr>
              <a:spLocks noChangeShapeType="1"/>
            </p:cNvSpPr>
            <p:nvPr/>
          </p:nvSpPr>
          <p:spPr bwMode="auto">
            <a:xfrm>
              <a:off x="1732137" y="3857078"/>
              <a:ext cx="0" cy="3238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FF"/>
                </a:solidFill>
                <a:latin typeface="+mn-lt"/>
                <a:ea typeface="黑体" panose="02010609060101010101" pitchFamily="2" charset="-122"/>
              </a:endParaRPr>
            </a:p>
          </p:txBody>
        </p:sp>
        <p:sp>
          <p:nvSpPr>
            <p:cNvPr id="436266" name="Line 42"/>
            <p:cNvSpPr>
              <a:spLocks noChangeShapeType="1"/>
            </p:cNvSpPr>
            <p:nvPr/>
          </p:nvSpPr>
          <p:spPr bwMode="auto">
            <a:xfrm>
              <a:off x="7510637" y="3860253"/>
              <a:ext cx="0" cy="3238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36267" name="Line 43"/>
            <p:cNvSpPr>
              <a:spLocks noChangeShapeType="1"/>
            </p:cNvSpPr>
            <p:nvPr/>
          </p:nvSpPr>
          <p:spPr bwMode="auto">
            <a:xfrm>
              <a:off x="9340495" y="3841203"/>
              <a:ext cx="0" cy="3238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36268" name="Rectangle 44"/>
            <p:cNvSpPr>
              <a:spLocks noChangeArrowheads="1"/>
            </p:cNvSpPr>
            <p:nvPr/>
          </p:nvSpPr>
          <p:spPr bwMode="auto">
            <a:xfrm>
              <a:off x="1725258" y="4582716"/>
              <a:ext cx="7656513" cy="444500"/>
            </a:xfrm>
            <a:prstGeom prst="rect">
              <a:avLst/>
            </a:prstGeom>
            <a:solidFill>
              <a:srgbClr val="66FFFF"/>
            </a:solidFill>
            <a:ln w="25400">
              <a:solidFill>
                <a:schemeClr val="tx1"/>
              </a:solidFill>
              <a:miter lim="800000"/>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36269" name="Rectangle 45"/>
            <p:cNvSpPr>
              <a:spLocks noChangeArrowheads="1"/>
            </p:cNvSpPr>
            <p:nvPr/>
          </p:nvSpPr>
          <p:spPr bwMode="auto">
            <a:xfrm>
              <a:off x="416496" y="4593828"/>
              <a:ext cx="120866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mn-lt"/>
                  <a:ea typeface="黑体" panose="02010609060101010101" pitchFamily="2" charset="-122"/>
                </a:rPr>
                <a:t>D </a:t>
              </a:r>
              <a:r>
                <a:rPr kumimoji="1" lang="zh-CN" altLang="en-US" sz="2000" b="1">
                  <a:solidFill>
                    <a:srgbClr val="0000FF"/>
                  </a:solidFill>
                  <a:latin typeface="+mn-lt"/>
                  <a:ea typeface="黑体" panose="02010609060101010101" pitchFamily="2" charset="-122"/>
                </a:rPr>
                <a:t>类地址</a:t>
              </a:r>
              <a:endParaRPr kumimoji="1" lang="zh-CN" altLang="en-US" sz="2000" b="1">
                <a:solidFill>
                  <a:srgbClr val="0000FF"/>
                </a:solidFill>
                <a:latin typeface="+mn-lt"/>
                <a:ea typeface="黑体" panose="02010609060101010101" pitchFamily="2" charset="-122"/>
              </a:endParaRPr>
            </a:p>
          </p:txBody>
        </p:sp>
        <p:sp>
          <p:nvSpPr>
            <p:cNvPr id="436270" name="Line 46"/>
            <p:cNvSpPr>
              <a:spLocks noChangeShapeType="1"/>
            </p:cNvSpPr>
            <p:nvPr/>
          </p:nvSpPr>
          <p:spPr bwMode="auto">
            <a:xfrm>
              <a:off x="2571395" y="4590654"/>
              <a:ext cx="0" cy="441325"/>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6271" name="Rectangle 47"/>
            <p:cNvSpPr>
              <a:spLocks noChangeArrowheads="1"/>
            </p:cNvSpPr>
            <p:nvPr/>
          </p:nvSpPr>
          <p:spPr bwMode="auto">
            <a:xfrm>
              <a:off x="1656466" y="4581128"/>
              <a:ext cx="8592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anose="02010609060101010101" pitchFamily="2" charset="-122"/>
                </a:rPr>
                <a:t>1</a:t>
              </a:r>
              <a:r>
                <a:rPr kumimoji="1" lang="en-US" altLang="zh-CN" sz="1000" b="1">
                  <a:solidFill>
                    <a:srgbClr val="000099"/>
                  </a:solidFill>
                  <a:latin typeface="+mn-lt"/>
                  <a:ea typeface="黑体" panose="02010609060101010101" pitchFamily="2" charset="-122"/>
                </a:rPr>
                <a:t> </a:t>
              </a:r>
              <a:r>
                <a:rPr kumimoji="1" lang="en-US" altLang="zh-CN" sz="2000" b="1">
                  <a:solidFill>
                    <a:srgbClr val="000099"/>
                  </a:solidFill>
                  <a:latin typeface="+mn-lt"/>
                  <a:ea typeface="黑体" panose="02010609060101010101" pitchFamily="2" charset="-122"/>
                </a:rPr>
                <a:t>1</a:t>
              </a:r>
              <a:r>
                <a:rPr kumimoji="1" lang="en-US" altLang="zh-CN" sz="1000" b="1">
                  <a:solidFill>
                    <a:srgbClr val="000099"/>
                  </a:solidFill>
                  <a:latin typeface="+mn-lt"/>
                  <a:ea typeface="黑体" panose="02010609060101010101" pitchFamily="2" charset="-122"/>
                </a:rPr>
                <a:t> </a:t>
              </a:r>
              <a:r>
                <a:rPr kumimoji="1" lang="en-US" altLang="zh-CN" sz="2000" b="1">
                  <a:solidFill>
                    <a:srgbClr val="000099"/>
                  </a:solidFill>
                  <a:latin typeface="+mn-lt"/>
                  <a:ea typeface="黑体" panose="02010609060101010101" pitchFamily="2" charset="-122"/>
                </a:rPr>
                <a:t>1</a:t>
              </a:r>
              <a:r>
                <a:rPr kumimoji="1" lang="en-US" altLang="zh-CN" sz="1000" b="1">
                  <a:solidFill>
                    <a:srgbClr val="000099"/>
                  </a:solidFill>
                  <a:latin typeface="+mn-lt"/>
                  <a:ea typeface="黑体" panose="02010609060101010101" pitchFamily="2" charset="-122"/>
                </a:rPr>
                <a:t> </a:t>
              </a:r>
              <a:r>
                <a:rPr kumimoji="1" lang="en-US" altLang="zh-CN" sz="2000" b="1">
                  <a:solidFill>
                    <a:srgbClr val="000099"/>
                  </a:solidFill>
                  <a:latin typeface="+mn-lt"/>
                  <a:ea typeface="黑体" panose="02010609060101010101" pitchFamily="2" charset="-122"/>
                </a:rPr>
                <a:t>0</a:t>
              </a:r>
              <a:endParaRPr kumimoji="1" lang="en-US" altLang="zh-CN" sz="2000" b="1">
                <a:solidFill>
                  <a:srgbClr val="000099"/>
                </a:solidFill>
                <a:latin typeface="+mn-lt"/>
                <a:ea typeface="黑体" panose="02010609060101010101" pitchFamily="2" charset="-122"/>
              </a:endParaRPr>
            </a:p>
          </p:txBody>
        </p:sp>
        <p:sp>
          <p:nvSpPr>
            <p:cNvPr id="436272" name="Rectangle 48"/>
            <p:cNvSpPr>
              <a:spLocks noChangeArrowheads="1"/>
            </p:cNvSpPr>
            <p:nvPr/>
          </p:nvSpPr>
          <p:spPr bwMode="auto">
            <a:xfrm>
              <a:off x="4724575" y="4611292"/>
              <a:ext cx="142667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多 播 地 址</a:t>
              </a:r>
              <a:endParaRPr kumimoji="1" lang="zh-CN" altLang="en-US" sz="2000" b="1">
                <a:solidFill>
                  <a:srgbClr val="000099"/>
                </a:solidFill>
                <a:latin typeface="+mn-lt"/>
                <a:ea typeface="黑体" panose="02010609060101010101" pitchFamily="2" charset="-122"/>
              </a:endParaRPr>
            </a:p>
          </p:txBody>
        </p:sp>
        <p:sp>
          <p:nvSpPr>
            <p:cNvPr id="436273" name="Rectangle 49"/>
            <p:cNvSpPr>
              <a:spLocks noChangeArrowheads="1"/>
            </p:cNvSpPr>
            <p:nvPr/>
          </p:nvSpPr>
          <p:spPr bwMode="auto">
            <a:xfrm>
              <a:off x="1733857" y="5549503"/>
              <a:ext cx="7641035" cy="444500"/>
            </a:xfrm>
            <a:prstGeom prst="rect">
              <a:avLst/>
            </a:prstGeom>
            <a:solidFill>
              <a:srgbClr val="66FFFF"/>
            </a:solidFill>
            <a:ln w="25400">
              <a:solidFill>
                <a:schemeClr val="tx1"/>
              </a:solidFill>
              <a:miter lim="800000"/>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36274" name="Rectangle 50"/>
            <p:cNvSpPr>
              <a:spLocks noChangeArrowheads="1"/>
            </p:cNvSpPr>
            <p:nvPr/>
          </p:nvSpPr>
          <p:spPr bwMode="auto">
            <a:xfrm>
              <a:off x="456052" y="5559029"/>
              <a:ext cx="121668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mn-lt"/>
                  <a:ea typeface="黑体" panose="02010609060101010101" pitchFamily="2" charset="-122"/>
                </a:rPr>
                <a:t>E </a:t>
              </a:r>
              <a:r>
                <a:rPr kumimoji="1" lang="zh-CN" altLang="en-US" sz="2000" b="1">
                  <a:solidFill>
                    <a:srgbClr val="0000FF"/>
                  </a:solidFill>
                  <a:latin typeface="+mn-lt"/>
                  <a:ea typeface="黑体" panose="02010609060101010101" pitchFamily="2" charset="-122"/>
                </a:rPr>
                <a:t>类地址</a:t>
              </a:r>
              <a:endParaRPr kumimoji="1" lang="zh-CN" altLang="en-US" sz="2000" b="1">
                <a:solidFill>
                  <a:srgbClr val="0000FF"/>
                </a:solidFill>
                <a:latin typeface="+mn-lt"/>
                <a:ea typeface="黑体" panose="02010609060101010101" pitchFamily="2" charset="-122"/>
              </a:endParaRPr>
            </a:p>
          </p:txBody>
        </p:sp>
        <p:sp>
          <p:nvSpPr>
            <p:cNvPr id="436275" name="Rectangle 51"/>
            <p:cNvSpPr>
              <a:spLocks noChangeArrowheads="1"/>
            </p:cNvSpPr>
            <p:nvPr/>
          </p:nvSpPr>
          <p:spPr bwMode="auto">
            <a:xfrm>
              <a:off x="4134686" y="5570141"/>
              <a:ext cx="241252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保 留 为 今 后 使 用</a:t>
              </a:r>
              <a:endParaRPr kumimoji="1" lang="zh-CN" altLang="en-US" sz="2000" b="1">
                <a:solidFill>
                  <a:srgbClr val="000099"/>
                </a:solidFill>
                <a:latin typeface="+mn-lt"/>
                <a:ea typeface="黑体" panose="02010609060101010101" pitchFamily="2" charset="-122"/>
              </a:endParaRPr>
            </a:p>
          </p:txBody>
        </p:sp>
        <p:sp>
          <p:nvSpPr>
            <p:cNvPr id="436276" name="Line 52"/>
            <p:cNvSpPr>
              <a:spLocks noChangeShapeType="1"/>
            </p:cNvSpPr>
            <p:nvPr/>
          </p:nvSpPr>
          <p:spPr bwMode="auto">
            <a:xfrm>
              <a:off x="2595472" y="5574904"/>
              <a:ext cx="0" cy="441325"/>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6277" name="Rectangle 53"/>
            <p:cNvSpPr>
              <a:spLocks noChangeArrowheads="1"/>
            </p:cNvSpPr>
            <p:nvPr/>
          </p:nvSpPr>
          <p:spPr bwMode="auto">
            <a:xfrm>
              <a:off x="1656466" y="5555853"/>
              <a:ext cx="8592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anose="02010609060101010101" pitchFamily="2" charset="-122"/>
                </a:rPr>
                <a:t>1</a:t>
              </a:r>
              <a:r>
                <a:rPr kumimoji="1" lang="en-US" altLang="zh-CN" sz="1000" b="1">
                  <a:solidFill>
                    <a:srgbClr val="000099"/>
                  </a:solidFill>
                  <a:latin typeface="+mn-lt"/>
                  <a:ea typeface="黑体" panose="02010609060101010101" pitchFamily="2" charset="-122"/>
                </a:rPr>
                <a:t> </a:t>
              </a:r>
              <a:r>
                <a:rPr kumimoji="1" lang="en-US" altLang="zh-CN" sz="2000" b="1">
                  <a:solidFill>
                    <a:srgbClr val="000099"/>
                  </a:solidFill>
                  <a:latin typeface="+mn-lt"/>
                  <a:ea typeface="黑体" panose="02010609060101010101" pitchFamily="2" charset="-122"/>
                </a:rPr>
                <a:t>1</a:t>
              </a:r>
              <a:r>
                <a:rPr kumimoji="1" lang="en-US" altLang="zh-CN" sz="1000" b="1">
                  <a:solidFill>
                    <a:srgbClr val="000099"/>
                  </a:solidFill>
                  <a:latin typeface="+mn-lt"/>
                  <a:ea typeface="黑体" panose="02010609060101010101" pitchFamily="2" charset="-122"/>
                </a:rPr>
                <a:t> </a:t>
              </a:r>
              <a:r>
                <a:rPr kumimoji="1" lang="en-US" altLang="zh-CN" sz="2000" b="1">
                  <a:solidFill>
                    <a:srgbClr val="000099"/>
                  </a:solidFill>
                  <a:latin typeface="+mn-lt"/>
                  <a:ea typeface="黑体" panose="02010609060101010101" pitchFamily="2" charset="-122"/>
                </a:rPr>
                <a:t>1</a:t>
              </a:r>
              <a:r>
                <a:rPr kumimoji="1" lang="en-US" altLang="zh-CN" sz="1000" b="1">
                  <a:solidFill>
                    <a:srgbClr val="000099"/>
                  </a:solidFill>
                  <a:latin typeface="+mn-lt"/>
                  <a:ea typeface="黑体" panose="02010609060101010101" pitchFamily="2" charset="-122"/>
                </a:rPr>
                <a:t> </a:t>
              </a:r>
              <a:r>
                <a:rPr kumimoji="1" lang="en-US" altLang="zh-CN" sz="2000" b="1">
                  <a:solidFill>
                    <a:srgbClr val="000099"/>
                  </a:solidFill>
                  <a:latin typeface="+mn-lt"/>
                  <a:ea typeface="黑体" panose="02010609060101010101" pitchFamily="2" charset="-122"/>
                </a:rPr>
                <a:t>1</a:t>
              </a:r>
              <a:endParaRPr kumimoji="1" lang="en-US" altLang="zh-CN" sz="2000" b="1">
                <a:solidFill>
                  <a:srgbClr val="000099"/>
                </a:solidFill>
                <a:latin typeface="+mn-lt"/>
                <a:ea typeface="黑体" panose="02010609060101010101" pitchFamily="2" charset="-122"/>
              </a:endParaRPr>
            </a:p>
          </p:txBody>
        </p:sp>
        <p:sp>
          <p:nvSpPr>
            <p:cNvPr id="436278" name="Rectangle 54"/>
            <p:cNvSpPr>
              <a:spLocks noChangeArrowheads="1"/>
            </p:cNvSpPr>
            <p:nvPr/>
          </p:nvSpPr>
          <p:spPr bwMode="auto">
            <a:xfrm>
              <a:off x="1861122" y="2136030"/>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anose="02010609060101010101" pitchFamily="2" charset="-122"/>
                </a:rPr>
                <a:t>0</a:t>
              </a:r>
              <a:endParaRPr kumimoji="1" lang="en-US" altLang="zh-CN" sz="2000" b="1">
                <a:solidFill>
                  <a:srgbClr val="000099"/>
                </a:solidFill>
                <a:latin typeface="+mn-lt"/>
                <a:ea typeface="黑体" panose="02010609060101010101" pitchFamily="2" charset="-122"/>
              </a:endParaRPr>
            </a:p>
          </p:txBody>
        </p:sp>
        <p:sp>
          <p:nvSpPr>
            <p:cNvPr id="436279" name="Rectangle 55"/>
            <p:cNvSpPr>
              <a:spLocks noChangeArrowheads="1"/>
            </p:cNvSpPr>
            <p:nvPr/>
          </p:nvSpPr>
          <p:spPr bwMode="auto">
            <a:xfrm>
              <a:off x="1653027" y="2136030"/>
              <a:ext cx="524536"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2000" b="1">
                  <a:solidFill>
                    <a:srgbClr val="000099"/>
                  </a:solidFill>
                  <a:latin typeface="+mn-lt"/>
                  <a:ea typeface="黑体" panose="02010609060101010101" pitchFamily="2" charset="-122"/>
                </a:rPr>
                <a:t>1</a:t>
              </a:r>
              <a:endParaRPr kumimoji="1" lang="en-US" altLang="zh-CN" sz="2000" b="1">
                <a:solidFill>
                  <a:srgbClr val="000099"/>
                </a:solidFill>
                <a:latin typeface="+mn-lt"/>
                <a:ea typeface="黑体" panose="02010609060101010101" pitchFamily="2" charset="-122"/>
              </a:endParaRPr>
            </a:p>
          </p:txBody>
        </p:sp>
        <p:sp>
          <p:nvSpPr>
            <p:cNvPr id="436280" name="Line 56"/>
            <p:cNvSpPr>
              <a:spLocks noChangeShapeType="1"/>
            </p:cNvSpPr>
            <p:nvPr/>
          </p:nvSpPr>
          <p:spPr bwMode="auto">
            <a:xfrm>
              <a:off x="2249794" y="2132856"/>
              <a:ext cx="0" cy="441325"/>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sp>
        <p:nvSpPr>
          <p:cNvPr id="59" name="AutoShape 61"/>
          <p:cNvSpPr>
            <a:spLocks noChangeArrowheads="1"/>
          </p:cNvSpPr>
          <p:nvPr/>
        </p:nvSpPr>
        <p:spPr bwMode="auto">
          <a:xfrm>
            <a:off x="1676798" y="4869160"/>
            <a:ext cx="7410582" cy="705744"/>
          </a:xfrm>
          <a:prstGeom prst="wedgeRoundRectCallout">
            <a:avLst>
              <a:gd name="adj1" fmla="val -4260"/>
              <a:gd name="adj2" fmla="val -576996"/>
              <a:gd name="adj3" fmla="val 16667"/>
            </a:avLst>
          </a:prstGeom>
          <a:solidFill>
            <a:srgbClr val="66FF66"/>
          </a:solidFill>
          <a:ln w="9525">
            <a:solidFill>
              <a:schemeClr val="tx1"/>
            </a:solidFill>
            <a:miter lim="800000"/>
          </a:ln>
          <a:effectLst/>
        </p:spPr>
        <p:txBody>
          <a:bodyPr anchor="ctr"/>
          <a:lstStyle/>
          <a:p>
            <a:pPr algn="ctr"/>
            <a:r>
              <a:rPr lang="en-US" altLang="zh-CN" sz="2400" b="1" dirty="0">
                <a:solidFill>
                  <a:srgbClr val="000066"/>
                </a:solidFill>
                <a:latin typeface="+mn-lt"/>
                <a:ea typeface="黑体" panose="02010609060101010101" pitchFamily="2" charset="-122"/>
              </a:rPr>
              <a:t>A </a:t>
            </a:r>
            <a:r>
              <a:rPr lang="zh-CN" altLang="en-US" sz="2400" b="1" dirty="0">
                <a:solidFill>
                  <a:srgbClr val="000066"/>
                </a:solidFill>
                <a:latin typeface="+mn-lt"/>
                <a:ea typeface="黑体" panose="02010609060101010101" pitchFamily="2" charset="-122"/>
              </a:rPr>
              <a:t>类地址的主机号字段 </a:t>
            </a:r>
            <a:r>
              <a:rPr lang="en-US" altLang="zh-CN" sz="2400" b="1" dirty="0">
                <a:solidFill>
                  <a:srgbClr val="000066"/>
                </a:solidFill>
                <a:latin typeface="+mn-lt"/>
                <a:ea typeface="黑体" panose="02010609060101010101" pitchFamily="2" charset="-122"/>
              </a:rPr>
              <a:t>host-id </a:t>
            </a:r>
            <a:r>
              <a:rPr lang="zh-CN" altLang="en-US" sz="2400" b="1" dirty="0">
                <a:solidFill>
                  <a:srgbClr val="000066"/>
                </a:solidFill>
                <a:latin typeface="+mn-lt"/>
                <a:ea typeface="黑体" panose="02010609060101010101" pitchFamily="2" charset="-122"/>
              </a:rPr>
              <a:t>为 </a:t>
            </a:r>
            <a:r>
              <a:rPr lang="en-US" altLang="zh-CN" sz="2400" b="1" dirty="0">
                <a:solidFill>
                  <a:srgbClr val="000066"/>
                </a:solidFill>
                <a:latin typeface="+mn-lt"/>
                <a:ea typeface="黑体" panose="02010609060101010101" pitchFamily="2" charset="-122"/>
              </a:rPr>
              <a:t>3 </a:t>
            </a:r>
            <a:r>
              <a:rPr lang="zh-CN" altLang="en-US" sz="2400" b="1" dirty="0">
                <a:solidFill>
                  <a:srgbClr val="000066"/>
                </a:solidFill>
                <a:latin typeface="+mn-lt"/>
                <a:ea typeface="黑体" panose="02010609060101010101" pitchFamily="2" charset="-122"/>
              </a:rPr>
              <a:t>字节</a:t>
            </a:r>
            <a:endParaRPr lang="zh-CN" altLang="en-US" sz="2400" b="1" dirty="0">
              <a:solidFill>
                <a:srgbClr val="000066"/>
              </a:solidFill>
              <a:latin typeface="+mn-lt"/>
              <a:ea typeface="黑体" panose="02010609060101010101" pitchFamily="2" charset="-122"/>
            </a:endParaRPr>
          </a:p>
        </p:txBody>
      </p:sp>
      <p:sp>
        <p:nvSpPr>
          <p:cNvPr id="60" name="Rectangle 18"/>
          <p:cNvSpPr>
            <a:spLocks noChangeArrowheads="1"/>
          </p:cNvSpPr>
          <p:nvPr/>
        </p:nvSpPr>
        <p:spPr bwMode="auto">
          <a:xfrm>
            <a:off x="417911" y="955279"/>
            <a:ext cx="121668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FF0000"/>
                </a:solidFill>
                <a:latin typeface="+mn-lt"/>
                <a:ea typeface="黑体" panose="02010609060101010101" pitchFamily="2" charset="-122"/>
              </a:rPr>
              <a:t>A </a:t>
            </a:r>
            <a:r>
              <a:rPr kumimoji="1" lang="zh-CN" altLang="en-US" sz="2000" b="1" dirty="0">
                <a:solidFill>
                  <a:srgbClr val="FF0000"/>
                </a:solidFill>
                <a:latin typeface="+mn-lt"/>
                <a:ea typeface="黑体" panose="02010609060101010101" pitchFamily="2" charset="-122"/>
              </a:rPr>
              <a:t>类地址</a:t>
            </a:r>
            <a:endParaRPr kumimoji="1" lang="zh-CN" altLang="en-US" sz="2000" b="1" dirty="0">
              <a:solidFill>
                <a:srgbClr val="FF0000"/>
              </a:solidFill>
              <a:latin typeface="+mn-lt"/>
              <a:ea typeface="黑体" panose="02010609060101010101" pitchFamily="2" charset="-122"/>
            </a:endParaRPr>
          </a:p>
        </p:txBody>
      </p:sp>
      <p:sp>
        <p:nvSpPr>
          <p:cNvPr id="61" name="Rectangle 29"/>
          <p:cNvSpPr>
            <a:spLocks noChangeArrowheads="1"/>
          </p:cNvSpPr>
          <p:nvPr/>
        </p:nvSpPr>
        <p:spPr bwMode="auto">
          <a:xfrm>
            <a:off x="438549" y="2151509"/>
            <a:ext cx="121347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FF0000"/>
                </a:solidFill>
                <a:latin typeface="+mn-lt"/>
                <a:ea typeface="黑体" panose="02010609060101010101" pitchFamily="2" charset="-122"/>
              </a:rPr>
              <a:t>B </a:t>
            </a:r>
            <a:r>
              <a:rPr kumimoji="1" lang="zh-CN" altLang="en-US" sz="2000" b="1" dirty="0">
                <a:solidFill>
                  <a:srgbClr val="FF0000"/>
                </a:solidFill>
                <a:latin typeface="+mn-lt"/>
                <a:ea typeface="黑体" panose="02010609060101010101" pitchFamily="2" charset="-122"/>
              </a:rPr>
              <a:t>类地址</a:t>
            </a:r>
            <a:endParaRPr kumimoji="1" lang="zh-CN" altLang="en-US" sz="2000" b="1" dirty="0">
              <a:solidFill>
                <a:srgbClr val="FF0000"/>
              </a:solidFill>
              <a:latin typeface="+mn-lt"/>
              <a:ea typeface="黑体" panose="02010609060101010101" pitchFamily="2" charset="-122"/>
            </a:endParaRPr>
          </a:p>
        </p:txBody>
      </p:sp>
      <p:sp>
        <p:nvSpPr>
          <p:cNvPr id="62" name="Rectangle 31"/>
          <p:cNvSpPr>
            <a:spLocks noChangeArrowheads="1"/>
          </p:cNvSpPr>
          <p:nvPr/>
        </p:nvSpPr>
        <p:spPr bwMode="auto">
          <a:xfrm>
            <a:off x="438549" y="3364557"/>
            <a:ext cx="116057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FF0000"/>
                </a:solidFill>
                <a:latin typeface="+mn-lt"/>
                <a:ea typeface="黑体" panose="02010609060101010101" pitchFamily="2" charset="-122"/>
              </a:rPr>
              <a:t>C </a:t>
            </a:r>
            <a:r>
              <a:rPr kumimoji="1" lang="zh-CN" altLang="en-US" sz="2000" b="1" dirty="0">
                <a:solidFill>
                  <a:srgbClr val="FF0000"/>
                </a:solidFill>
                <a:latin typeface="+mn-lt"/>
                <a:ea typeface="黑体" panose="02010609060101010101" pitchFamily="2" charset="-122"/>
              </a:rPr>
              <a:t>类地址</a:t>
            </a:r>
            <a:endParaRPr kumimoji="1" lang="zh-CN" altLang="en-US" sz="2000" b="1" dirty="0">
              <a:solidFill>
                <a:srgbClr val="FF0000"/>
              </a:solidFill>
              <a:latin typeface="+mn-lt"/>
              <a:ea typeface="黑体" panose="02010609060101010101" pitchFamily="2" charset="-122"/>
            </a:endParaRPr>
          </a:p>
        </p:txBody>
      </p:sp>
      <p:sp>
        <p:nvSpPr>
          <p:cNvPr id="63" name="Rectangle 45"/>
          <p:cNvSpPr>
            <a:spLocks noChangeArrowheads="1"/>
          </p:cNvSpPr>
          <p:nvPr/>
        </p:nvSpPr>
        <p:spPr bwMode="auto">
          <a:xfrm>
            <a:off x="417911" y="4593432"/>
            <a:ext cx="120866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FF0000"/>
                </a:solidFill>
                <a:latin typeface="+mn-lt"/>
                <a:ea typeface="黑体" panose="02010609060101010101" pitchFamily="2" charset="-122"/>
              </a:rPr>
              <a:t>D </a:t>
            </a:r>
            <a:r>
              <a:rPr kumimoji="1" lang="zh-CN" altLang="en-US" sz="2000" b="1" dirty="0">
                <a:solidFill>
                  <a:srgbClr val="FF0000"/>
                </a:solidFill>
                <a:latin typeface="+mn-lt"/>
                <a:ea typeface="黑体" panose="02010609060101010101" pitchFamily="2" charset="-122"/>
              </a:rPr>
              <a:t>类地址</a:t>
            </a:r>
            <a:endParaRPr kumimoji="1" lang="zh-CN" altLang="en-US" sz="2000" b="1" dirty="0">
              <a:solidFill>
                <a:srgbClr val="FF0000"/>
              </a:solidFill>
              <a:latin typeface="+mn-lt"/>
              <a:ea typeface="黑体" panose="02010609060101010101" pitchFamily="2" charset="-122"/>
            </a:endParaRPr>
          </a:p>
        </p:txBody>
      </p:sp>
      <p:sp>
        <p:nvSpPr>
          <p:cNvPr id="64" name="Rectangle 50"/>
          <p:cNvSpPr>
            <a:spLocks noChangeArrowheads="1"/>
          </p:cNvSpPr>
          <p:nvPr/>
        </p:nvSpPr>
        <p:spPr bwMode="auto">
          <a:xfrm>
            <a:off x="457467" y="5558633"/>
            <a:ext cx="115576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FF0000"/>
                </a:solidFill>
                <a:latin typeface="+mn-lt"/>
                <a:ea typeface="黑体" panose="02010609060101010101" pitchFamily="2" charset="-122"/>
              </a:rPr>
              <a:t>E </a:t>
            </a:r>
            <a:r>
              <a:rPr kumimoji="1" lang="zh-CN" altLang="en-US" sz="2000" b="1" dirty="0">
                <a:solidFill>
                  <a:srgbClr val="FF0000"/>
                </a:solidFill>
                <a:latin typeface="+mn-lt"/>
                <a:ea typeface="黑体" panose="02010609060101010101" pitchFamily="2" charset="-122"/>
              </a:rPr>
              <a:t>类地址</a:t>
            </a:r>
            <a:endParaRPr kumimoji="1" lang="zh-CN" altLang="en-US" sz="2000" b="1" dirty="0">
              <a:solidFill>
                <a:srgbClr val="FF0000"/>
              </a:solidFill>
              <a:latin typeface="+mn-lt"/>
              <a:ea typeface="黑体" panose="02010609060101010101" pitchFamily="2" charset="-122"/>
            </a:endParaRPr>
          </a:p>
        </p:txBody>
      </p:sp>
      <p:sp>
        <p:nvSpPr>
          <p:cNvPr id="65" name="Rectangle 13"/>
          <p:cNvSpPr txBox="1">
            <a:spLocks noChangeArrowheads="1"/>
          </p:cNvSpPr>
          <p:nvPr/>
        </p:nvSpPr>
        <p:spPr bwMode="auto">
          <a:xfrm>
            <a:off x="0" y="44450"/>
            <a:ext cx="91630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defTabSz="457200" rtl="0" eaLnBrk="1" fontAlgn="base" hangingPunct="1">
              <a:spcBef>
                <a:spcPct val="0"/>
              </a:spcBef>
              <a:spcAft>
                <a:spcPct val="0"/>
              </a:spcAft>
              <a:defRPr sz="4000" kern="1200">
                <a:ln w="3175" cmpd="sng">
                  <a:noFill/>
                </a:ln>
                <a:solidFill>
                  <a:schemeClr val="tx1"/>
                </a:solidFill>
                <a:latin typeface="+mj-lt"/>
                <a:ea typeface="+mj-ea"/>
                <a:cs typeface="+mj-cs"/>
              </a:defRPr>
            </a:lvl1pPr>
            <a:lvl2pPr algn="ctr" defTabSz="457200" rtl="0" eaLnBrk="1" fontAlgn="base" hangingPunct="1">
              <a:spcBef>
                <a:spcPct val="0"/>
              </a:spcBef>
              <a:spcAft>
                <a:spcPct val="0"/>
              </a:spcAft>
              <a:defRPr sz="4000">
                <a:solidFill>
                  <a:schemeClr val="tx1"/>
                </a:solidFill>
                <a:latin typeface="Corbel" panose="020B0503020204020204" pitchFamily="34" charset="0"/>
              </a:defRPr>
            </a:lvl2pPr>
            <a:lvl3pPr algn="ctr" defTabSz="457200" rtl="0" eaLnBrk="1" fontAlgn="base" hangingPunct="1">
              <a:spcBef>
                <a:spcPct val="0"/>
              </a:spcBef>
              <a:spcAft>
                <a:spcPct val="0"/>
              </a:spcAft>
              <a:defRPr sz="4000">
                <a:solidFill>
                  <a:schemeClr val="tx1"/>
                </a:solidFill>
                <a:latin typeface="Corbel" panose="020B0503020204020204" pitchFamily="34" charset="0"/>
              </a:defRPr>
            </a:lvl3pPr>
            <a:lvl4pPr algn="ctr" defTabSz="457200" rtl="0" eaLnBrk="1" fontAlgn="base" hangingPunct="1">
              <a:spcBef>
                <a:spcPct val="0"/>
              </a:spcBef>
              <a:spcAft>
                <a:spcPct val="0"/>
              </a:spcAft>
              <a:defRPr sz="4000">
                <a:solidFill>
                  <a:schemeClr val="tx1"/>
                </a:solidFill>
                <a:latin typeface="Corbel" panose="020B0503020204020204" pitchFamily="34" charset="0"/>
              </a:defRPr>
            </a:lvl4pPr>
            <a:lvl5pPr algn="ctr" defTabSz="457200" rtl="0" eaLnBrk="1" fontAlgn="base" hangingPunct="1">
              <a:spcBef>
                <a:spcPct val="0"/>
              </a:spcBef>
              <a:spcAft>
                <a:spcPct val="0"/>
              </a:spcAft>
              <a:defRPr sz="4000">
                <a:solidFill>
                  <a:schemeClr val="tx1"/>
                </a:solidFill>
                <a:latin typeface="Corbel" panose="020B0503020204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zh-CN" sz="3200" dirty="0"/>
              <a:t>各</a:t>
            </a:r>
            <a:r>
              <a:rPr lang="zh-CN" altLang="en-US" sz="3200" dirty="0"/>
              <a:t>类 </a:t>
            </a:r>
            <a:r>
              <a:rPr lang="en-US" altLang="zh-CN" sz="3200" dirty="0"/>
              <a:t>IP </a:t>
            </a:r>
            <a:r>
              <a:rPr lang="zh-CN" altLang="zh-CN" sz="3200" dirty="0"/>
              <a:t>地址的网络号字段</a:t>
            </a:r>
            <a:br>
              <a:rPr lang="en-US" altLang="zh-CN" sz="3200" dirty="0"/>
            </a:br>
            <a:r>
              <a:rPr lang="zh-CN" altLang="zh-CN" sz="3200" dirty="0"/>
              <a:t>和主机号字段</a:t>
            </a:r>
            <a:endParaRPr lang="zh-CN" altLang="en-US" sz="3200" dirty="0"/>
          </a:p>
        </p:txBody>
      </p:sp>
      <p:sp>
        <p:nvSpPr>
          <p:cNvPr id="3" name="灯片编号占位符 2"/>
          <p:cNvSpPr>
            <a:spLocks noGrp="1"/>
          </p:cNvSpPr>
          <p:nvPr>
            <p:ph type="sldNum" sz="quarter" idx="12"/>
          </p:nvPr>
        </p:nvSpPr>
        <p:spPr/>
        <p:txBody>
          <a:bodyPr/>
          <a:lstStyle/>
          <a:p>
            <a:fld id="{137DC1DE-D772-415A-B75D-6C2A3BBF0EE5}" type="slidenum">
              <a:rPr lang="zh-CN" altLang="en-US" smtClean="0"/>
            </a:fld>
            <a:endParaRPr lang="en-US" altLang="zh-C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635829" y="927100"/>
            <a:ext cx="7745942" cy="5089129"/>
            <a:chOff x="1635829" y="927100"/>
            <a:chExt cx="7745942" cy="5089129"/>
          </a:xfrm>
        </p:grpSpPr>
        <p:sp>
          <p:nvSpPr>
            <p:cNvPr id="436226" name="Line 2"/>
            <p:cNvSpPr>
              <a:spLocks noChangeShapeType="1"/>
            </p:cNvSpPr>
            <p:nvPr/>
          </p:nvSpPr>
          <p:spPr bwMode="auto">
            <a:xfrm flipV="1">
              <a:off x="1732138" y="4009478"/>
              <a:ext cx="5747544"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36227" name="Rectangle 3"/>
            <p:cNvSpPr>
              <a:spLocks noChangeArrowheads="1"/>
            </p:cNvSpPr>
            <p:nvPr/>
          </p:nvSpPr>
          <p:spPr bwMode="auto">
            <a:xfrm>
              <a:off x="4144958" y="3791992"/>
              <a:ext cx="880050" cy="64376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en-US" altLang="zh-CN" sz="2000" b="1" dirty="0">
                  <a:solidFill>
                    <a:srgbClr val="000099"/>
                  </a:solidFill>
                  <a:latin typeface="+mn-lt"/>
                  <a:ea typeface="黑体" panose="02010609060101010101" pitchFamily="2" charset="-122"/>
                </a:rPr>
                <a:t>net-id</a:t>
              </a:r>
              <a:endParaRPr kumimoji="1" lang="en-US" altLang="zh-CN" sz="2000" b="1" dirty="0">
                <a:solidFill>
                  <a:srgbClr val="000099"/>
                </a:solidFill>
                <a:latin typeface="+mn-lt"/>
                <a:ea typeface="黑体" panose="02010609060101010101" pitchFamily="2" charset="-122"/>
              </a:endParaRPr>
            </a:p>
            <a:p>
              <a:pPr defTabSz="762000" eaLnBrk="0" hangingPunct="0">
                <a:lnSpc>
                  <a:spcPct val="90000"/>
                </a:lnSpc>
              </a:pPr>
              <a:r>
                <a:rPr kumimoji="1" lang="en-US" altLang="zh-CN" sz="2000" b="1" dirty="0">
                  <a:solidFill>
                    <a:srgbClr val="000099"/>
                  </a:solidFill>
                  <a:latin typeface="+mn-lt"/>
                  <a:ea typeface="黑体" panose="02010609060101010101" pitchFamily="2" charset="-122"/>
                </a:rPr>
                <a:t>24 </a:t>
              </a:r>
              <a:r>
                <a:rPr kumimoji="1" lang="zh-CN" altLang="en-US" sz="2000" b="1" dirty="0">
                  <a:solidFill>
                    <a:srgbClr val="000099"/>
                  </a:solidFill>
                  <a:latin typeface="+mn-lt"/>
                  <a:ea typeface="黑体" panose="02010609060101010101" pitchFamily="2" charset="-122"/>
                </a:rPr>
                <a:t>位</a:t>
              </a:r>
              <a:endParaRPr kumimoji="1" lang="zh-CN" altLang="en-US" sz="2000" b="1" dirty="0">
                <a:solidFill>
                  <a:srgbClr val="000099"/>
                </a:solidFill>
                <a:latin typeface="+mn-lt"/>
                <a:ea typeface="黑体" panose="02010609060101010101" pitchFamily="2" charset="-122"/>
              </a:endParaRPr>
            </a:p>
          </p:txBody>
        </p:sp>
        <p:sp>
          <p:nvSpPr>
            <p:cNvPr id="436228" name="Rectangle 4"/>
            <p:cNvSpPr>
              <a:spLocks noChangeArrowheads="1"/>
            </p:cNvSpPr>
            <p:nvPr/>
          </p:nvSpPr>
          <p:spPr bwMode="auto">
            <a:xfrm>
              <a:off x="1732137" y="3355428"/>
              <a:ext cx="7634155" cy="444500"/>
            </a:xfrm>
            <a:prstGeom prst="rect">
              <a:avLst/>
            </a:prstGeom>
            <a:solidFill>
              <a:srgbClr val="FFFF66"/>
            </a:solidFill>
            <a:ln w="25400">
              <a:solidFill>
                <a:schemeClr val="tx1"/>
              </a:solidFill>
              <a:miter lim="800000"/>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36229" name="Line 5"/>
            <p:cNvSpPr>
              <a:spLocks noChangeShapeType="1"/>
            </p:cNvSpPr>
            <p:nvPr/>
          </p:nvSpPr>
          <p:spPr bwMode="auto">
            <a:xfrm>
              <a:off x="3601550" y="1577975"/>
              <a:ext cx="5752704"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36230" name="Rectangle 6"/>
            <p:cNvSpPr>
              <a:spLocks noChangeArrowheads="1"/>
            </p:cNvSpPr>
            <p:nvPr/>
          </p:nvSpPr>
          <p:spPr bwMode="auto">
            <a:xfrm>
              <a:off x="5932080" y="1370014"/>
              <a:ext cx="1037144" cy="64376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dirty="0">
                  <a:solidFill>
                    <a:srgbClr val="000099"/>
                  </a:solidFill>
                  <a:latin typeface="+mn-lt"/>
                  <a:ea typeface="黑体" panose="02010609060101010101" pitchFamily="2" charset="-122"/>
                </a:rPr>
                <a:t>host-id</a:t>
              </a:r>
              <a:endParaRPr kumimoji="1" lang="en-US" altLang="zh-CN" sz="2000" b="1" dirty="0">
                <a:solidFill>
                  <a:srgbClr val="000099"/>
                </a:solidFill>
                <a:latin typeface="+mn-lt"/>
                <a:ea typeface="黑体" panose="02010609060101010101" pitchFamily="2" charset="-122"/>
              </a:endParaRPr>
            </a:p>
            <a:p>
              <a:pPr algn="ctr" defTabSz="762000" eaLnBrk="0" hangingPunct="0">
                <a:lnSpc>
                  <a:spcPct val="90000"/>
                </a:lnSpc>
              </a:pPr>
              <a:r>
                <a:rPr kumimoji="1" lang="en-US" altLang="zh-CN" sz="2000" b="1" dirty="0">
                  <a:solidFill>
                    <a:srgbClr val="000099"/>
                  </a:solidFill>
                  <a:latin typeface="+mn-lt"/>
                  <a:ea typeface="黑体" panose="02010609060101010101" pitchFamily="2" charset="-122"/>
                </a:rPr>
                <a:t>24 </a:t>
              </a:r>
              <a:r>
                <a:rPr kumimoji="1" lang="zh-CN" altLang="en-US" sz="2000" b="1" dirty="0">
                  <a:solidFill>
                    <a:srgbClr val="000099"/>
                  </a:solidFill>
                  <a:latin typeface="+mn-lt"/>
                  <a:ea typeface="黑体" panose="02010609060101010101" pitchFamily="2" charset="-122"/>
                </a:rPr>
                <a:t>位</a:t>
              </a:r>
              <a:endParaRPr kumimoji="1" lang="zh-CN" altLang="en-US" sz="2000" b="1" dirty="0">
                <a:solidFill>
                  <a:srgbClr val="000099"/>
                </a:solidFill>
                <a:latin typeface="+mn-lt"/>
                <a:ea typeface="黑体" panose="02010609060101010101" pitchFamily="2" charset="-122"/>
              </a:endParaRPr>
            </a:p>
          </p:txBody>
        </p:sp>
        <p:sp>
          <p:nvSpPr>
            <p:cNvPr id="436231" name="Line 7"/>
            <p:cNvSpPr>
              <a:spLocks noChangeShapeType="1"/>
            </p:cNvSpPr>
            <p:nvPr/>
          </p:nvSpPr>
          <p:spPr bwMode="auto">
            <a:xfrm flipV="1">
              <a:off x="1775131" y="2790849"/>
              <a:ext cx="3764625"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36232" name="Rectangle 8"/>
            <p:cNvSpPr>
              <a:spLocks noChangeArrowheads="1"/>
            </p:cNvSpPr>
            <p:nvPr/>
          </p:nvSpPr>
          <p:spPr bwMode="auto">
            <a:xfrm>
              <a:off x="3208854" y="2574181"/>
              <a:ext cx="880050" cy="64376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en-US" altLang="zh-CN" sz="2000" b="1" dirty="0">
                  <a:solidFill>
                    <a:srgbClr val="000099"/>
                  </a:solidFill>
                  <a:latin typeface="+mn-lt"/>
                  <a:ea typeface="黑体" panose="02010609060101010101" pitchFamily="2" charset="-122"/>
                </a:rPr>
                <a:t>net-id</a:t>
              </a:r>
              <a:endParaRPr kumimoji="1" lang="en-US" altLang="zh-CN" sz="2000" b="1" dirty="0">
                <a:solidFill>
                  <a:srgbClr val="000099"/>
                </a:solidFill>
                <a:latin typeface="+mn-lt"/>
                <a:ea typeface="黑体" panose="02010609060101010101" pitchFamily="2" charset="-122"/>
              </a:endParaRPr>
            </a:p>
            <a:p>
              <a:pPr defTabSz="762000" eaLnBrk="0" hangingPunct="0">
                <a:lnSpc>
                  <a:spcPct val="90000"/>
                </a:lnSpc>
              </a:pPr>
              <a:r>
                <a:rPr kumimoji="1" lang="en-US" altLang="zh-CN" sz="2000" b="1" dirty="0">
                  <a:solidFill>
                    <a:srgbClr val="000099"/>
                  </a:solidFill>
                  <a:latin typeface="+mn-lt"/>
                  <a:ea typeface="黑体" panose="02010609060101010101" pitchFamily="2" charset="-122"/>
                </a:rPr>
                <a:t>16 </a:t>
              </a:r>
              <a:r>
                <a:rPr kumimoji="1" lang="zh-CN" altLang="en-US" sz="2000" b="1" dirty="0">
                  <a:solidFill>
                    <a:srgbClr val="000099"/>
                  </a:solidFill>
                  <a:latin typeface="+mn-lt"/>
                  <a:ea typeface="黑体" panose="02010609060101010101" pitchFamily="2" charset="-122"/>
                </a:rPr>
                <a:t>位</a:t>
              </a:r>
              <a:endParaRPr kumimoji="1" lang="zh-CN" altLang="en-US" sz="2000" b="1" dirty="0">
                <a:solidFill>
                  <a:srgbClr val="000099"/>
                </a:solidFill>
                <a:latin typeface="+mn-lt"/>
                <a:ea typeface="黑体" panose="02010609060101010101" pitchFamily="2" charset="-122"/>
              </a:endParaRPr>
            </a:p>
          </p:txBody>
        </p:sp>
        <p:sp>
          <p:nvSpPr>
            <p:cNvPr id="436233" name="Line 9"/>
            <p:cNvSpPr>
              <a:spLocks noChangeShapeType="1"/>
            </p:cNvSpPr>
            <p:nvPr/>
          </p:nvSpPr>
          <p:spPr bwMode="auto">
            <a:xfrm>
              <a:off x="1690862" y="1577975"/>
              <a:ext cx="1910688"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36234" name="Rectangle 10"/>
            <p:cNvSpPr>
              <a:spLocks noChangeArrowheads="1"/>
            </p:cNvSpPr>
            <p:nvPr/>
          </p:nvSpPr>
          <p:spPr bwMode="auto">
            <a:xfrm>
              <a:off x="2134811" y="1370014"/>
              <a:ext cx="880050" cy="64376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a:solidFill>
                    <a:srgbClr val="000099"/>
                  </a:solidFill>
                  <a:latin typeface="+mn-lt"/>
                  <a:ea typeface="黑体" panose="02010609060101010101" pitchFamily="2" charset="-122"/>
                </a:rPr>
                <a:t>net-id</a:t>
              </a:r>
              <a:endParaRPr kumimoji="1" lang="en-US" altLang="zh-CN" sz="2000" b="1">
                <a:solidFill>
                  <a:srgbClr val="000099"/>
                </a:solidFill>
                <a:latin typeface="+mn-lt"/>
                <a:ea typeface="黑体" panose="02010609060101010101" pitchFamily="2" charset="-122"/>
              </a:endParaRPr>
            </a:p>
            <a:p>
              <a:pPr algn="ctr" defTabSz="762000" eaLnBrk="0" hangingPunct="0">
                <a:lnSpc>
                  <a:spcPct val="90000"/>
                </a:lnSpc>
              </a:pPr>
              <a:r>
                <a:rPr kumimoji="1" lang="en-US" altLang="zh-CN" sz="2000" b="1">
                  <a:solidFill>
                    <a:srgbClr val="000099"/>
                  </a:solidFill>
                  <a:latin typeface="+mn-lt"/>
                  <a:ea typeface="黑体" panose="02010609060101010101" pitchFamily="2" charset="-122"/>
                </a:rPr>
                <a:t>8 </a:t>
              </a:r>
              <a:r>
                <a:rPr kumimoji="1" lang="zh-CN" altLang="en-US" sz="2000" b="1">
                  <a:solidFill>
                    <a:srgbClr val="000099"/>
                  </a:solidFill>
                  <a:latin typeface="+mn-lt"/>
                  <a:ea typeface="黑体" panose="02010609060101010101" pitchFamily="2" charset="-122"/>
                </a:rPr>
                <a:t>位</a:t>
              </a:r>
              <a:endParaRPr kumimoji="1" lang="zh-CN" altLang="en-US" sz="2000" b="1">
                <a:solidFill>
                  <a:srgbClr val="000099"/>
                </a:solidFill>
                <a:latin typeface="+mn-lt"/>
                <a:ea typeface="黑体" panose="02010609060101010101" pitchFamily="2" charset="-122"/>
              </a:endParaRPr>
            </a:p>
          </p:txBody>
        </p:sp>
        <p:sp>
          <p:nvSpPr>
            <p:cNvPr id="436235" name="Rectangle 11"/>
            <p:cNvSpPr>
              <a:spLocks noChangeArrowheads="1"/>
            </p:cNvSpPr>
            <p:nvPr/>
          </p:nvSpPr>
          <p:spPr bwMode="auto">
            <a:xfrm>
              <a:off x="1694302" y="933451"/>
              <a:ext cx="7675430" cy="442913"/>
            </a:xfrm>
            <a:prstGeom prst="rect">
              <a:avLst/>
            </a:prstGeom>
            <a:solidFill>
              <a:srgbClr val="FFFF66"/>
            </a:solidFill>
            <a:ln w="19050">
              <a:solidFill>
                <a:schemeClr val="tx1"/>
              </a:solidFill>
              <a:miter lim="800000"/>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36236" name="Rectangle 12"/>
            <p:cNvSpPr>
              <a:spLocks noChangeArrowheads="1"/>
            </p:cNvSpPr>
            <p:nvPr/>
          </p:nvSpPr>
          <p:spPr bwMode="auto">
            <a:xfrm>
              <a:off x="1716659" y="2140794"/>
              <a:ext cx="7659952" cy="446087"/>
            </a:xfrm>
            <a:prstGeom prst="rect">
              <a:avLst/>
            </a:prstGeom>
            <a:solidFill>
              <a:srgbClr val="FFFF66"/>
            </a:solidFill>
            <a:ln w="25400">
              <a:solidFill>
                <a:schemeClr val="tx1"/>
              </a:solidFill>
              <a:miter lim="800000"/>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36238" name="Rectangle 14"/>
            <p:cNvSpPr>
              <a:spLocks noChangeArrowheads="1"/>
            </p:cNvSpPr>
            <p:nvPr/>
          </p:nvSpPr>
          <p:spPr bwMode="auto">
            <a:xfrm>
              <a:off x="1742456" y="3369716"/>
              <a:ext cx="5742384" cy="423862"/>
            </a:xfrm>
            <a:prstGeom prst="rect">
              <a:avLst/>
            </a:prstGeom>
            <a:solidFill>
              <a:srgbClr val="FF66FF"/>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36239" name="Rectangle 15"/>
            <p:cNvSpPr>
              <a:spLocks noChangeArrowheads="1"/>
            </p:cNvSpPr>
            <p:nvPr/>
          </p:nvSpPr>
          <p:spPr bwMode="auto">
            <a:xfrm>
              <a:off x="1740736" y="2166194"/>
              <a:ext cx="3804179" cy="409575"/>
            </a:xfrm>
            <a:prstGeom prst="rect">
              <a:avLst/>
            </a:prstGeom>
            <a:solidFill>
              <a:srgbClr val="FF66FF"/>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36240" name="Rectangle 16"/>
            <p:cNvSpPr>
              <a:spLocks noChangeArrowheads="1"/>
            </p:cNvSpPr>
            <p:nvPr/>
          </p:nvSpPr>
          <p:spPr bwMode="auto">
            <a:xfrm>
              <a:off x="1720099" y="957263"/>
              <a:ext cx="1874573" cy="406400"/>
            </a:xfrm>
            <a:prstGeom prst="rect">
              <a:avLst/>
            </a:prstGeom>
            <a:solidFill>
              <a:srgbClr val="FF66FF"/>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36241" name="Rectangle 17"/>
            <p:cNvSpPr>
              <a:spLocks noChangeArrowheads="1"/>
            </p:cNvSpPr>
            <p:nvPr/>
          </p:nvSpPr>
          <p:spPr bwMode="auto">
            <a:xfrm>
              <a:off x="1635829" y="927100"/>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mn-lt"/>
                  <a:ea typeface="黑体" panose="02010609060101010101" pitchFamily="2" charset="-122"/>
                </a:rPr>
                <a:t>0</a:t>
              </a:r>
              <a:endParaRPr kumimoji="1" lang="en-US" altLang="zh-CN" sz="2000" b="1">
                <a:solidFill>
                  <a:srgbClr val="0000FF"/>
                </a:solidFill>
                <a:latin typeface="+mn-lt"/>
                <a:ea typeface="黑体" panose="02010609060101010101" pitchFamily="2" charset="-122"/>
              </a:endParaRPr>
            </a:p>
          </p:txBody>
        </p:sp>
        <p:sp>
          <p:nvSpPr>
            <p:cNvPr id="436243" name="Line 19"/>
            <p:cNvSpPr>
              <a:spLocks noChangeShapeType="1"/>
            </p:cNvSpPr>
            <p:nvPr/>
          </p:nvSpPr>
          <p:spPr bwMode="auto">
            <a:xfrm>
              <a:off x="1971188" y="933451"/>
              <a:ext cx="0" cy="450849"/>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FF"/>
                </a:solidFill>
                <a:latin typeface="+mn-lt"/>
                <a:ea typeface="黑体" panose="02010609060101010101" pitchFamily="2" charset="-122"/>
              </a:endParaRPr>
            </a:p>
          </p:txBody>
        </p:sp>
        <p:sp>
          <p:nvSpPr>
            <p:cNvPr id="436244" name="Line 20"/>
            <p:cNvSpPr>
              <a:spLocks noChangeShapeType="1"/>
            </p:cNvSpPr>
            <p:nvPr/>
          </p:nvSpPr>
          <p:spPr bwMode="auto">
            <a:xfrm>
              <a:off x="3601550" y="933450"/>
              <a:ext cx="0" cy="45085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6245" name="Line 21"/>
            <p:cNvSpPr>
              <a:spLocks noChangeShapeType="1"/>
            </p:cNvSpPr>
            <p:nvPr/>
          </p:nvSpPr>
          <p:spPr bwMode="auto">
            <a:xfrm>
              <a:off x="1690862" y="1416050"/>
              <a:ext cx="0" cy="3238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FF"/>
                </a:solidFill>
                <a:latin typeface="+mn-lt"/>
                <a:ea typeface="黑体" panose="02010609060101010101" pitchFamily="2" charset="-122"/>
              </a:endParaRPr>
            </a:p>
          </p:txBody>
        </p:sp>
        <p:sp>
          <p:nvSpPr>
            <p:cNvPr id="436246" name="Line 22"/>
            <p:cNvSpPr>
              <a:spLocks noChangeShapeType="1"/>
            </p:cNvSpPr>
            <p:nvPr/>
          </p:nvSpPr>
          <p:spPr bwMode="auto">
            <a:xfrm>
              <a:off x="3601550" y="1416050"/>
              <a:ext cx="0" cy="3238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36247" name="Line 23"/>
            <p:cNvSpPr>
              <a:spLocks noChangeShapeType="1"/>
            </p:cNvSpPr>
            <p:nvPr/>
          </p:nvSpPr>
          <p:spPr bwMode="auto">
            <a:xfrm>
              <a:off x="9354254" y="1416050"/>
              <a:ext cx="0" cy="3238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36248" name="Line 24"/>
            <p:cNvSpPr>
              <a:spLocks noChangeShapeType="1"/>
            </p:cNvSpPr>
            <p:nvPr/>
          </p:nvSpPr>
          <p:spPr bwMode="auto">
            <a:xfrm>
              <a:off x="5553515" y="2784499"/>
              <a:ext cx="3786979" cy="635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36249" name="Rectangle 25"/>
            <p:cNvSpPr>
              <a:spLocks noChangeArrowheads="1"/>
            </p:cNvSpPr>
            <p:nvPr/>
          </p:nvSpPr>
          <p:spPr bwMode="auto">
            <a:xfrm>
              <a:off x="7012200" y="2636149"/>
              <a:ext cx="1037144" cy="643766"/>
            </a:xfrm>
            <a:prstGeom prst="rect">
              <a:avLst/>
            </a:prstGeom>
            <a:solidFill>
              <a:schemeClr val="bg1"/>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lnSpc>
                  <a:spcPct val="90000"/>
                </a:lnSpc>
              </a:pPr>
              <a:r>
                <a:rPr kumimoji="1" lang="en-US" altLang="zh-CN" sz="2000" b="1" dirty="0">
                  <a:solidFill>
                    <a:srgbClr val="000099"/>
                  </a:solidFill>
                  <a:latin typeface="+mn-lt"/>
                  <a:ea typeface="黑体" panose="02010609060101010101" pitchFamily="2" charset="-122"/>
                </a:rPr>
                <a:t>host-id</a:t>
              </a:r>
              <a:endParaRPr kumimoji="1" lang="en-US" altLang="zh-CN" sz="2000" b="1" dirty="0">
                <a:solidFill>
                  <a:srgbClr val="000099"/>
                </a:solidFill>
                <a:latin typeface="+mn-lt"/>
                <a:ea typeface="黑体" panose="02010609060101010101" pitchFamily="2" charset="-122"/>
              </a:endParaRPr>
            </a:p>
            <a:p>
              <a:pPr algn="ctr" defTabSz="762000">
                <a:lnSpc>
                  <a:spcPct val="90000"/>
                </a:lnSpc>
              </a:pPr>
              <a:r>
                <a:rPr kumimoji="1" lang="en-US" altLang="zh-CN" sz="2000" b="1" dirty="0">
                  <a:solidFill>
                    <a:srgbClr val="000099"/>
                  </a:solidFill>
                  <a:latin typeface="+mn-lt"/>
                  <a:ea typeface="黑体" panose="02010609060101010101" pitchFamily="2" charset="-122"/>
                </a:rPr>
                <a:t>16 </a:t>
              </a:r>
              <a:r>
                <a:rPr kumimoji="1" lang="zh-CN" altLang="en-US" sz="2000" b="1" dirty="0">
                  <a:solidFill>
                    <a:srgbClr val="000099"/>
                  </a:solidFill>
                  <a:latin typeface="+mn-lt"/>
                  <a:ea typeface="黑体" panose="02010609060101010101" pitchFamily="2" charset="-122"/>
                </a:rPr>
                <a:t>位</a:t>
              </a:r>
              <a:endParaRPr kumimoji="1" lang="zh-CN" altLang="en-US" sz="2000" b="1" dirty="0">
                <a:solidFill>
                  <a:srgbClr val="000099"/>
                </a:solidFill>
                <a:latin typeface="+mn-lt"/>
                <a:ea typeface="黑体" panose="02010609060101010101" pitchFamily="2" charset="-122"/>
              </a:endParaRPr>
            </a:p>
          </p:txBody>
        </p:sp>
        <p:sp>
          <p:nvSpPr>
            <p:cNvPr id="436250" name="Line 26"/>
            <p:cNvSpPr>
              <a:spLocks noChangeShapeType="1"/>
            </p:cNvSpPr>
            <p:nvPr/>
          </p:nvSpPr>
          <p:spPr bwMode="auto">
            <a:xfrm>
              <a:off x="1732137" y="2626568"/>
              <a:ext cx="0" cy="3238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FF"/>
                </a:solidFill>
                <a:latin typeface="+mn-lt"/>
                <a:ea typeface="黑体" panose="02010609060101010101" pitchFamily="2" charset="-122"/>
              </a:endParaRPr>
            </a:p>
          </p:txBody>
        </p:sp>
        <p:sp>
          <p:nvSpPr>
            <p:cNvPr id="436251" name="Line 27"/>
            <p:cNvSpPr>
              <a:spLocks noChangeShapeType="1"/>
            </p:cNvSpPr>
            <p:nvPr/>
          </p:nvSpPr>
          <p:spPr bwMode="auto">
            <a:xfrm>
              <a:off x="5553514" y="2626568"/>
              <a:ext cx="0" cy="3238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36252" name="Line 28"/>
            <p:cNvSpPr>
              <a:spLocks noChangeShapeType="1"/>
            </p:cNvSpPr>
            <p:nvPr/>
          </p:nvSpPr>
          <p:spPr bwMode="auto">
            <a:xfrm>
              <a:off x="9340495" y="2626568"/>
              <a:ext cx="0" cy="3238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36254" name="Line 30"/>
            <p:cNvSpPr>
              <a:spLocks noChangeShapeType="1"/>
            </p:cNvSpPr>
            <p:nvPr/>
          </p:nvSpPr>
          <p:spPr bwMode="auto">
            <a:xfrm>
              <a:off x="5553514" y="2150319"/>
              <a:ext cx="0" cy="433387"/>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6256" name="Rectangle 32"/>
            <p:cNvSpPr>
              <a:spLocks noChangeArrowheads="1"/>
            </p:cNvSpPr>
            <p:nvPr/>
          </p:nvSpPr>
          <p:spPr bwMode="auto">
            <a:xfrm>
              <a:off x="2086414" y="3384003"/>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anose="02010609060101010101" pitchFamily="2" charset="-122"/>
                </a:rPr>
                <a:t>0</a:t>
              </a:r>
              <a:endParaRPr kumimoji="1" lang="en-US" altLang="zh-CN" sz="2000" b="1">
                <a:solidFill>
                  <a:srgbClr val="000099"/>
                </a:solidFill>
                <a:latin typeface="+mn-lt"/>
                <a:ea typeface="黑体" panose="02010609060101010101" pitchFamily="2" charset="-122"/>
              </a:endParaRPr>
            </a:p>
          </p:txBody>
        </p:sp>
        <p:sp>
          <p:nvSpPr>
            <p:cNvPr id="436257" name="Rectangle 33"/>
            <p:cNvSpPr>
              <a:spLocks noChangeArrowheads="1"/>
            </p:cNvSpPr>
            <p:nvPr/>
          </p:nvSpPr>
          <p:spPr bwMode="auto">
            <a:xfrm>
              <a:off x="1666786" y="3376066"/>
              <a:ext cx="526256"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2000" b="1">
                  <a:solidFill>
                    <a:srgbClr val="000099"/>
                  </a:solidFill>
                  <a:latin typeface="+mn-lt"/>
                  <a:ea typeface="黑体" panose="02010609060101010101" pitchFamily="2" charset="-122"/>
                </a:rPr>
                <a:t>1</a:t>
              </a:r>
              <a:endParaRPr kumimoji="1" lang="en-US" altLang="zh-CN" sz="2000" b="1">
                <a:solidFill>
                  <a:srgbClr val="000099"/>
                </a:solidFill>
                <a:latin typeface="+mn-lt"/>
                <a:ea typeface="黑体" panose="02010609060101010101" pitchFamily="2" charset="-122"/>
              </a:endParaRPr>
            </a:p>
          </p:txBody>
        </p:sp>
        <p:sp>
          <p:nvSpPr>
            <p:cNvPr id="436258" name="Rectangle 34"/>
            <p:cNvSpPr>
              <a:spLocks noChangeArrowheads="1"/>
            </p:cNvSpPr>
            <p:nvPr/>
          </p:nvSpPr>
          <p:spPr bwMode="auto">
            <a:xfrm>
              <a:off x="1878319" y="3384003"/>
              <a:ext cx="52281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2000" b="1">
                  <a:solidFill>
                    <a:srgbClr val="000099"/>
                  </a:solidFill>
                  <a:latin typeface="+mn-lt"/>
                  <a:ea typeface="黑体" panose="02010609060101010101" pitchFamily="2" charset="-122"/>
                </a:rPr>
                <a:t>1</a:t>
              </a:r>
              <a:endParaRPr kumimoji="1" lang="en-US" altLang="zh-CN" sz="2000" b="1">
                <a:solidFill>
                  <a:srgbClr val="000099"/>
                </a:solidFill>
                <a:latin typeface="+mn-lt"/>
                <a:ea typeface="黑体" panose="02010609060101010101" pitchFamily="2" charset="-122"/>
              </a:endParaRPr>
            </a:p>
          </p:txBody>
        </p:sp>
        <p:sp>
          <p:nvSpPr>
            <p:cNvPr id="436259" name="Line 35"/>
            <p:cNvSpPr>
              <a:spLocks noChangeShapeType="1"/>
            </p:cNvSpPr>
            <p:nvPr/>
          </p:nvSpPr>
          <p:spPr bwMode="auto">
            <a:xfrm>
              <a:off x="2473367" y="3353842"/>
              <a:ext cx="0" cy="439737"/>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6260" name="Line 36"/>
            <p:cNvSpPr>
              <a:spLocks noChangeShapeType="1"/>
            </p:cNvSpPr>
            <p:nvPr/>
          </p:nvSpPr>
          <p:spPr bwMode="auto">
            <a:xfrm>
              <a:off x="7505477" y="3349079"/>
              <a:ext cx="0" cy="44132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6261" name="Line 37"/>
            <p:cNvSpPr>
              <a:spLocks noChangeShapeType="1"/>
            </p:cNvSpPr>
            <p:nvPr/>
          </p:nvSpPr>
          <p:spPr bwMode="auto">
            <a:xfrm>
              <a:off x="7510637" y="4011066"/>
              <a:ext cx="1829857"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nvGrpSpPr>
            <p:cNvPr id="436262" name="Group 38"/>
            <p:cNvGrpSpPr/>
            <p:nvPr/>
          </p:nvGrpSpPr>
          <p:grpSpPr bwMode="auto">
            <a:xfrm>
              <a:off x="7940583" y="3820568"/>
              <a:ext cx="1073762" cy="643240"/>
              <a:chOff x="2832" y="3024"/>
              <a:chExt cx="430" cy="381"/>
            </a:xfrm>
          </p:grpSpPr>
          <p:sp>
            <p:nvSpPr>
              <p:cNvPr id="436263" name="Rectangle 39"/>
              <p:cNvSpPr>
                <a:spLocks noChangeArrowheads="1"/>
              </p:cNvSpPr>
              <p:nvPr/>
            </p:nvSpPr>
            <p:spPr bwMode="auto">
              <a:xfrm>
                <a:off x="2832" y="3072"/>
                <a:ext cx="426" cy="13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6264" name="Rectangle 40"/>
              <p:cNvSpPr>
                <a:spLocks noChangeArrowheads="1"/>
              </p:cNvSpPr>
              <p:nvPr/>
            </p:nvSpPr>
            <p:spPr bwMode="auto">
              <a:xfrm>
                <a:off x="2847" y="3024"/>
                <a:ext cx="415" cy="38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dirty="0">
                    <a:solidFill>
                      <a:srgbClr val="000099"/>
                    </a:solidFill>
                    <a:latin typeface="+mn-lt"/>
                    <a:ea typeface="黑体" panose="02010609060101010101" pitchFamily="2" charset="-122"/>
                  </a:rPr>
                  <a:t>host-id</a:t>
                </a:r>
                <a:endParaRPr kumimoji="1" lang="en-US" altLang="zh-CN" sz="2000" b="1" dirty="0">
                  <a:solidFill>
                    <a:srgbClr val="000099"/>
                  </a:solidFill>
                  <a:latin typeface="+mn-lt"/>
                  <a:ea typeface="黑体" panose="02010609060101010101" pitchFamily="2" charset="-122"/>
                </a:endParaRPr>
              </a:p>
              <a:p>
                <a:pPr algn="ctr" defTabSz="762000" eaLnBrk="0" hangingPunct="0">
                  <a:lnSpc>
                    <a:spcPct val="90000"/>
                  </a:lnSpc>
                </a:pPr>
                <a:r>
                  <a:rPr kumimoji="1" lang="en-US" altLang="zh-CN" sz="2000" b="1" dirty="0">
                    <a:solidFill>
                      <a:srgbClr val="000099"/>
                    </a:solidFill>
                    <a:latin typeface="+mn-lt"/>
                    <a:ea typeface="黑体" panose="02010609060101010101" pitchFamily="2" charset="-122"/>
                  </a:rPr>
                  <a:t>8 </a:t>
                </a:r>
                <a:r>
                  <a:rPr kumimoji="1" lang="zh-CN" altLang="en-US" sz="2000" b="1" dirty="0">
                    <a:solidFill>
                      <a:srgbClr val="000099"/>
                    </a:solidFill>
                    <a:latin typeface="+mn-lt"/>
                    <a:ea typeface="黑体" panose="02010609060101010101" pitchFamily="2" charset="-122"/>
                  </a:rPr>
                  <a:t>位</a:t>
                </a:r>
                <a:endParaRPr kumimoji="1" lang="zh-CN" altLang="en-US" sz="2000" b="1" dirty="0">
                  <a:solidFill>
                    <a:srgbClr val="000099"/>
                  </a:solidFill>
                  <a:latin typeface="+mn-lt"/>
                  <a:ea typeface="黑体" panose="02010609060101010101" pitchFamily="2" charset="-122"/>
                </a:endParaRPr>
              </a:p>
            </p:txBody>
          </p:sp>
        </p:grpSp>
        <p:sp>
          <p:nvSpPr>
            <p:cNvPr id="436265" name="Line 41"/>
            <p:cNvSpPr>
              <a:spLocks noChangeShapeType="1"/>
            </p:cNvSpPr>
            <p:nvPr/>
          </p:nvSpPr>
          <p:spPr bwMode="auto">
            <a:xfrm>
              <a:off x="1732137" y="3857078"/>
              <a:ext cx="0" cy="3238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FF"/>
                </a:solidFill>
                <a:latin typeface="+mn-lt"/>
                <a:ea typeface="黑体" panose="02010609060101010101" pitchFamily="2" charset="-122"/>
              </a:endParaRPr>
            </a:p>
          </p:txBody>
        </p:sp>
        <p:sp>
          <p:nvSpPr>
            <p:cNvPr id="436266" name="Line 42"/>
            <p:cNvSpPr>
              <a:spLocks noChangeShapeType="1"/>
            </p:cNvSpPr>
            <p:nvPr/>
          </p:nvSpPr>
          <p:spPr bwMode="auto">
            <a:xfrm>
              <a:off x="7510637" y="3860253"/>
              <a:ext cx="0" cy="3238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36267" name="Line 43"/>
            <p:cNvSpPr>
              <a:spLocks noChangeShapeType="1"/>
            </p:cNvSpPr>
            <p:nvPr/>
          </p:nvSpPr>
          <p:spPr bwMode="auto">
            <a:xfrm>
              <a:off x="9340495" y="3841203"/>
              <a:ext cx="0" cy="3238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36268" name="Rectangle 44"/>
            <p:cNvSpPr>
              <a:spLocks noChangeArrowheads="1"/>
            </p:cNvSpPr>
            <p:nvPr/>
          </p:nvSpPr>
          <p:spPr bwMode="auto">
            <a:xfrm>
              <a:off x="1725258" y="4582716"/>
              <a:ext cx="7656513" cy="444500"/>
            </a:xfrm>
            <a:prstGeom prst="rect">
              <a:avLst/>
            </a:prstGeom>
            <a:solidFill>
              <a:srgbClr val="66FFFF"/>
            </a:solidFill>
            <a:ln w="25400">
              <a:solidFill>
                <a:schemeClr val="tx1"/>
              </a:solidFill>
              <a:miter lim="800000"/>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36270" name="Line 46"/>
            <p:cNvSpPr>
              <a:spLocks noChangeShapeType="1"/>
            </p:cNvSpPr>
            <p:nvPr/>
          </p:nvSpPr>
          <p:spPr bwMode="auto">
            <a:xfrm>
              <a:off x="2571395" y="4590654"/>
              <a:ext cx="0" cy="441325"/>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6271" name="Rectangle 47"/>
            <p:cNvSpPr>
              <a:spLocks noChangeArrowheads="1"/>
            </p:cNvSpPr>
            <p:nvPr/>
          </p:nvSpPr>
          <p:spPr bwMode="auto">
            <a:xfrm>
              <a:off x="1656466" y="4581128"/>
              <a:ext cx="8592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anose="02010609060101010101" pitchFamily="2" charset="-122"/>
                </a:rPr>
                <a:t>1</a:t>
              </a:r>
              <a:r>
                <a:rPr kumimoji="1" lang="en-US" altLang="zh-CN" sz="1000" b="1">
                  <a:solidFill>
                    <a:srgbClr val="000099"/>
                  </a:solidFill>
                  <a:latin typeface="+mn-lt"/>
                  <a:ea typeface="黑体" panose="02010609060101010101" pitchFamily="2" charset="-122"/>
                </a:rPr>
                <a:t> </a:t>
              </a:r>
              <a:r>
                <a:rPr kumimoji="1" lang="en-US" altLang="zh-CN" sz="2000" b="1">
                  <a:solidFill>
                    <a:srgbClr val="000099"/>
                  </a:solidFill>
                  <a:latin typeface="+mn-lt"/>
                  <a:ea typeface="黑体" panose="02010609060101010101" pitchFamily="2" charset="-122"/>
                </a:rPr>
                <a:t>1</a:t>
              </a:r>
              <a:r>
                <a:rPr kumimoji="1" lang="en-US" altLang="zh-CN" sz="1000" b="1">
                  <a:solidFill>
                    <a:srgbClr val="000099"/>
                  </a:solidFill>
                  <a:latin typeface="+mn-lt"/>
                  <a:ea typeface="黑体" panose="02010609060101010101" pitchFamily="2" charset="-122"/>
                </a:rPr>
                <a:t> </a:t>
              </a:r>
              <a:r>
                <a:rPr kumimoji="1" lang="en-US" altLang="zh-CN" sz="2000" b="1">
                  <a:solidFill>
                    <a:srgbClr val="000099"/>
                  </a:solidFill>
                  <a:latin typeface="+mn-lt"/>
                  <a:ea typeface="黑体" panose="02010609060101010101" pitchFamily="2" charset="-122"/>
                </a:rPr>
                <a:t>1</a:t>
              </a:r>
              <a:r>
                <a:rPr kumimoji="1" lang="en-US" altLang="zh-CN" sz="1000" b="1">
                  <a:solidFill>
                    <a:srgbClr val="000099"/>
                  </a:solidFill>
                  <a:latin typeface="+mn-lt"/>
                  <a:ea typeface="黑体" panose="02010609060101010101" pitchFamily="2" charset="-122"/>
                </a:rPr>
                <a:t> </a:t>
              </a:r>
              <a:r>
                <a:rPr kumimoji="1" lang="en-US" altLang="zh-CN" sz="2000" b="1">
                  <a:solidFill>
                    <a:srgbClr val="000099"/>
                  </a:solidFill>
                  <a:latin typeface="+mn-lt"/>
                  <a:ea typeface="黑体" panose="02010609060101010101" pitchFamily="2" charset="-122"/>
                </a:rPr>
                <a:t>0</a:t>
              </a:r>
              <a:endParaRPr kumimoji="1" lang="en-US" altLang="zh-CN" sz="2000" b="1">
                <a:solidFill>
                  <a:srgbClr val="000099"/>
                </a:solidFill>
                <a:latin typeface="+mn-lt"/>
                <a:ea typeface="黑体" panose="02010609060101010101" pitchFamily="2" charset="-122"/>
              </a:endParaRPr>
            </a:p>
          </p:txBody>
        </p:sp>
        <p:sp>
          <p:nvSpPr>
            <p:cNvPr id="436272" name="Rectangle 48"/>
            <p:cNvSpPr>
              <a:spLocks noChangeArrowheads="1"/>
            </p:cNvSpPr>
            <p:nvPr/>
          </p:nvSpPr>
          <p:spPr bwMode="auto">
            <a:xfrm>
              <a:off x="4724575" y="4611292"/>
              <a:ext cx="142667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多 播 地 址</a:t>
              </a:r>
              <a:endParaRPr kumimoji="1" lang="zh-CN" altLang="en-US" sz="2000" b="1">
                <a:solidFill>
                  <a:srgbClr val="000099"/>
                </a:solidFill>
                <a:latin typeface="+mn-lt"/>
                <a:ea typeface="黑体" panose="02010609060101010101" pitchFamily="2" charset="-122"/>
              </a:endParaRPr>
            </a:p>
          </p:txBody>
        </p:sp>
        <p:sp>
          <p:nvSpPr>
            <p:cNvPr id="436273" name="Rectangle 49"/>
            <p:cNvSpPr>
              <a:spLocks noChangeArrowheads="1"/>
            </p:cNvSpPr>
            <p:nvPr/>
          </p:nvSpPr>
          <p:spPr bwMode="auto">
            <a:xfrm>
              <a:off x="1733857" y="5549503"/>
              <a:ext cx="7641035" cy="444500"/>
            </a:xfrm>
            <a:prstGeom prst="rect">
              <a:avLst/>
            </a:prstGeom>
            <a:solidFill>
              <a:srgbClr val="66FFFF"/>
            </a:solidFill>
            <a:ln w="25400">
              <a:solidFill>
                <a:schemeClr val="tx1"/>
              </a:solidFill>
              <a:miter lim="800000"/>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36275" name="Rectangle 51"/>
            <p:cNvSpPr>
              <a:spLocks noChangeArrowheads="1"/>
            </p:cNvSpPr>
            <p:nvPr/>
          </p:nvSpPr>
          <p:spPr bwMode="auto">
            <a:xfrm>
              <a:off x="4134686" y="5570141"/>
              <a:ext cx="241252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保 留 为 今 后 使 用</a:t>
              </a:r>
              <a:endParaRPr kumimoji="1" lang="zh-CN" altLang="en-US" sz="2000" b="1">
                <a:solidFill>
                  <a:srgbClr val="000099"/>
                </a:solidFill>
                <a:latin typeface="+mn-lt"/>
                <a:ea typeface="黑体" panose="02010609060101010101" pitchFamily="2" charset="-122"/>
              </a:endParaRPr>
            </a:p>
          </p:txBody>
        </p:sp>
        <p:sp>
          <p:nvSpPr>
            <p:cNvPr id="436276" name="Line 52"/>
            <p:cNvSpPr>
              <a:spLocks noChangeShapeType="1"/>
            </p:cNvSpPr>
            <p:nvPr/>
          </p:nvSpPr>
          <p:spPr bwMode="auto">
            <a:xfrm>
              <a:off x="2595472" y="5574904"/>
              <a:ext cx="0" cy="441325"/>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6277" name="Rectangle 53"/>
            <p:cNvSpPr>
              <a:spLocks noChangeArrowheads="1"/>
            </p:cNvSpPr>
            <p:nvPr/>
          </p:nvSpPr>
          <p:spPr bwMode="auto">
            <a:xfrm>
              <a:off x="1656466" y="5555853"/>
              <a:ext cx="8592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anose="02010609060101010101" pitchFamily="2" charset="-122"/>
                </a:rPr>
                <a:t>1</a:t>
              </a:r>
              <a:r>
                <a:rPr kumimoji="1" lang="en-US" altLang="zh-CN" sz="1000" b="1">
                  <a:solidFill>
                    <a:srgbClr val="000099"/>
                  </a:solidFill>
                  <a:latin typeface="+mn-lt"/>
                  <a:ea typeface="黑体" panose="02010609060101010101" pitchFamily="2" charset="-122"/>
                </a:rPr>
                <a:t> </a:t>
              </a:r>
              <a:r>
                <a:rPr kumimoji="1" lang="en-US" altLang="zh-CN" sz="2000" b="1">
                  <a:solidFill>
                    <a:srgbClr val="000099"/>
                  </a:solidFill>
                  <a:latin typeface="+mn-lt"/>
                  <a:ea typeface="黑体" panose="02010609060101010101" pitchFamily="2" charset="-122"/>
                </a:rPr>
                <a:t>1</a:t>
              </a:r>
              <a:r>
                <a:rPr kumimoji="1" lang="en-US" altLang="zh-CN" sz="1000" b="1">
                  <a:solidFill>
                    <a:srgbClr val="000099"/>
                  </a:solidFill>
                  <a:latin typeface="+mn-lt"/>
                  <a:ea typeface="黑体" panose="02010609060101010101" pitchFamily="2" charset="-122"/>
                </a:rPr>
                <a:t> </a:t>
              </a:r>
              <a:r>
                <a:rPr kumimoji="1" lang="en-US" altLang="zh-CN" sz="2000" b="1">
                  <a:solidFill>
                    <a:srgbClr val="000099"/>
                  </a:solidFill>
                  <a:latin typeface="+mn-lt"/>
                  <a:ea typeface="黑体" panose="02010609060101010101" pitchFamily="2" charset="-122"/>
                </a:rPr>
                <a:t>1</a:t>
              </a:r>
              <a:r>
                <a:rPr kumimoji="1" lang="en-US" altLang="zh-CN" sz="1000" b="1">
                  <a:solidFill>
                    <a:srgbClr val="000099"/>
                  </a:solidFill>
                  <a:latin typeface="+mn-lt"/>
                  <a:ea typeface="黑体" panose="02010609060101010101" pitchFamily="2" charset="-122"/>
                </a:rPr>
                <a:t> </a:t>
              </a:r>
              <a:r>
                <a:rPr kumimoji="1" lang="en-US" altLang="zh-CN" sz="2000" b="1">
                  <a:solidFill>
                    <a:srgbClr val="000099"/>
                  </a:solidFill>
                  <a:latin typeface="+mn-lt"/>
                  <a:ea typeface="黑体" panose="02010609060101010101" pitchFamily="2" charset="-122"/>
                </a:rPr>
                <a:t>1</a:t>
              </a:r>
              <a:endParaRPr kumimoji="1" lang="en-US" altLang="zh-CN" sz="2000" b="1">
                <a:solidFill>
                  <a:srgbClr val="000099"/>
                </a:solidFill>
                <a:latin typeface="+mn-lt"/>
                <a:ea typeface="黑体" panose="02010609060101010101" pitchFamily="2" charset="-122"/>
              </a:endParaRPr>
            </a:p>
          </p:txBody>
        </p:sp>
        <p:sp>
          <p:nvSpPr>
            <p:cNvPr id="436278" name="Rectangle 54"/>
            <p:cNvSpPr>
              <a:spLocks noChangeArrowheads="1"/>
            </p:cNvSpPr>
            <p:nvPr/>
          </p:nvSpPr>
          <p:spPr bwMode="auto">
            <a:xfrm>
              <a:off x="1861122" y="2136030"/>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anose="02010609060101010101" pitchFamily="2" charset="-122"/>
                </a:rPr>
                <a:t>0</a:t>
              </a:r>
              <a:endParaRPr kumimoji="1" lang="en-US" altLang="zh-CN" sz="2000" b="1">
                <a:solidFill>
                  <a:srgbClr val="000099"/>
                </a:solidFill>
                <a:latin typeface="+mn-lt"/>
                <a:ea typeface="黑体" panose="02010609060101010101" pitchFamily="2" charset="-122"/>
              </a:endParaRPr>
            </a:p>
          </p:txBody>
        </p:sp>
        <p:sp>
          <p:nvSpPr>
            <p:cNvPr id="436279" name="Rectangle 55"/>
            <p:cNvSpPr>
              <a:spLocks noChangeArrowheads="1"/>
            </p:cNvSpPr>
            <p:nvPr/>
          </p:nvSpPr>
          <p:spPr bwMode="auto">
            <a:xfrm>
              <a:off x="1653027" y="2136030"/>
              <a:ext cx="524536"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2000" b="1">
                  <a:solidFill>
                    <a:srgbClr val="000099"/>
                  </a:solidFill>
                  <a:latin typeface="+mn-lt"/>
                  <a:ea typeface="黑体" panose="02010609060101010101" pitchFamily="2" charset="-122"/>
                </a:rPr>
                <a:t>1</a:t>
              </a:r>
              <a:endParaRPr kumimoji="1" lang="en-US" altLang="zh-CN" sz="2000" b="1">
                <a:solidFill>
                  <a:srgbClr val="000099"/>
                </a:solidFill>
                <a:latin typeface="+mn-lt"/>
                <a:ea typeface="黑体" panose="02010609060101010101" pitchFamily="2" charset="-122"/>
              </a:endParaRPr>
            </a:p>
          </p:txBody>
        </p:sp>
        <p:sp>
          <p:nvSpPr>
            <p:cNvPr id="436280" name="Line 56"/>
            <p:cNvSpPr>
              <a:spLocks noChangeShapeType="1"/>
            </p:cNvSpPr>
            <p:nvPr/>
          </p:nvSpPr>
          <p:spPr bwMode="auto">
            <a:xfrm>
              <a:off x="2249794" y="2132856"/>
              <a:ext cx="0" cy="441325"/>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sp>
        <p:nvSpPr>
          <p:cNvPr id="59" name="AutoShape 61"/>
          <p:cNvSpPr>
            <a:spLocks noChangeArrowheads="1"/>
          </p:cNvSpPr>
          <p:nvPr/>
        </p:nvSpPr>
        <p:spPr bwMode="auto">
          <a:xfrm>
            <a:off x="1676798" y="4869160"/>
            <a:ext cx="7410582" cy="705744"/>
          </a:xfrm>
          <a:prstGeom prst="wedgeRoundRectCallout">
            <a:avLst>
              <a:gd name="adj1" fmla="val -7497"/>
              <a:gd name="adj2" fmla="val -407074"/>
              <a:gd name="adj3" fmla="val 16667"/>
            </a:avLst>
          </a:prstGeom>
          <a:solidFill>
            <a:srgbClr val="66FF66"/>
          </a:solidFill>
          <a:ln w="9525">
            <a:solidFill>
              <a:schemeClr val="tx1"/>
            </a:solidFill>
            <a:miter lim="800000"/>
          </a:ln>
          <a:effectLst/>
        </p:spPr>
        <p:txBody>
          <a:bodyPr anchor="ctr"/>
          <a:lstStyle/>
          <a:p>
            <a:pPr algn="ctr"/>
            <a:r>
              <a:rPr lang="en-US" altLang="zh-CN" sz="2400" b="1" dirty="0">
                <a:solidFill>
                  <a:srgbClr val="000066"/>
                </a:solidFill>
                <a:ea typeface="黑体" panose="02010609060101010101" pitchFamily="2" charset="-122"/>
              </a:rPr>
              <a:t>B </a:t>
            </a:r>
            <a:r>
              <a:rPr lang="zh-CN" altLang="en-US" sz="2400" b="1" dirty="0">
                <a:solidFill>
                  <a:srgbClr val="000066"/>
                </a:solidFill>
                <a:ea typeface="黑体" panose="02010609060101010101" pitchFamily="2" charset="-122"/>
              </a:rPr>
              <a:t>类地址的网络号字段 </a:t>
            </a:r>
            <a:r>
              <a:rPr lang="en-US" altLang="zh-CN" sz="2400" b="1" dirty="0">
                <a:solidFill>
                  <a:srgbClr val="000066"/>
                </a:solidFill>
                <a:ea typeface="黑体" panose="02010609060101010101" pitchFamily="2" charset="-122"/>
              </a:rPr>
              <a:t>net-id </a:t>
            </a:r>
            <a:r>
              <a:rPr lang="zh-CN" altLang="en-US" sz="2400" b="1" dirty="0">
                <a:solidFill>
                  <a:srgbClr val="000066"/>
                </a:solidFill>
                <a:ea typeface="黑体" panose="02010609060101010101" pitchFamily="2" charset="-122"/>
              </a:rPr>
              <a:t>为 </a:t>
            </a:r>
            <a:r>
              <a:rPr lang="en-US" altLang="zh-CN" sz="2400" b="1" dirty="0">
                <a:solidFill>
                  <a:srgbClr val="000066"/>
                </a:solidFill>
                <a:ea typeface="黑体" panose="02010609060101010101" pitchFamily="2" charset="-122"/>
              </a:rPr>
              <a:t>2 </a:t>
            </a:r>
            <a:r>
              <a:rPr lang="zh-CN" altLang="en-US" sz="2400" b="1" dirty="0">
                <a:solidFill>
                  <a:srgbClr val="000066"/>
                </a:solidFill>
                <a:ea typeface="黑体" panose="02010609060101010101" pitchFamily="2" charset="-122"/>
              </a:rPr>
              <a:t>字节</a:t>
            </a:r>
            <a:endParaRPr lang="en-US" altLang="zh-CN" sz="2400" b="1" dirty="0">
              <a:solidFill>
                <a:srgbClr val="000066"/>
              </a:solidFill>
              <a:ea typeface="黑体" panose="02010609060101010101" pitchFamily="2" charset="-122"/>
            </a:endParaRPr>
          </a:p>
          <a:p>
            <a:pPr algn="ctr"/>
            <a:r>
              <a:rPr lang="zh-CN" altLang="en-US" sz="2400" b="1" dirty="0">
                <a:solidFill>
                  <a:srgbClr val="000066"/>
                </a:solidFill>
                <a:ea typeface="黑体" panose="02010609060101010101" pitchFamily="2" charset="-122"/>
              </a:rPr>
              <a:t>（</a:t>
            </a:r>
            <a:r>
              <a:rPr lang="en-US" altLang="zh-CN" sz="2400" b="1" dirty="0">
                <a:solidFill>
                  <a:srgbClr val="000066"/>
                </a:solidFill>
                <a:ea typeface="黑体" panose="02010609060101010101" pitchFamily="2" charset="-122"/>
              </a:rPr>
              <a:t>128.1~191.255</a:t>
            </a:r>
            <a:r>
              <a:rPr lang="zh-CN" altLang="en-US" sz="2400" b="1" dirty="0">
                <a:solidFill>
                  <a:srgbClr val="000066"/>
                </a:solidFill>
                <a:ea typeface="黑体" panose="02010609060101010101" pitchFamily="2" charset="-122"/>
              </a:rPr>
              <a:t>）</a:t>
            </a:r>
            <a:endParaRPr lang="zh-CN" altLang="en-US" sz="2400" b="1" dirty="0">
              <a:solidFill>
                <a:srgbClr val="000066"/>
              </a:solidFill>
              <a:ea typeface="黑体" panose="02010609060101010101" pitchFamily="2" charset="-122"/>
            </a:endParaRPr>
          </a:p>
        </p:txBody>
      </p:sp>
      <p:sp>
        <p:nvSpPr>
          <p:cNvPr id="60" name="Rectangle 18"/>
          <p:cNvSpPr>
            <a:spLocks noChangeArrowheads="1"/>
          </p:cNvSpPr>
          <p:nvPr/>
        </p:nvSpPr>
        <p:spPr bwMode="auto">
          <a:xfrm>
            <a:off x="417911" y="955279"/>
            <a:ext cx="121668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FF0000"/>
                </a:solidFill>
                <a:latin typeface="+mn-lt"/>
                <a:ea typeface="黑体" panose="02010609060101010101" pitchFamily="2" charset="-122"/>
              </a:rPr>
              <a:t>A </a:t>
            </a:r>
            <a:r>
              <a:rPr kumimoji="1" lang="zh-CN" altLang="en-US" sz="2000" b="1" dirty="0">
                <a:solidFill>
                  <a:srgbClr val="FF0000"/>
                </a:solidFill>
                <a:latin typeface="+mn-lt"/>
                <a:ea typeface="黑体" panose="02010609060101010101" pitchFamily="2" charset="-122"/>
              </a:rPr>
              <a:t>类地址</a:t>
            </a:r>
            <a:endParaRPr kumimoji="1" lang="zh-CN" altLang="en-US" sz="2000" b="1" dirty="0">
              <a:solidFill>
                <a:srgbClr val="FF0000"/>
              </a:solidFill>
              <a:latin typeface="+mn-lt"/>
              <a:ea typeface="黑体" panose="02010609060101010101" pitchFamily="2" charset="-122"/>
            </a:endParaRPr>
          </a:p>
        </p:txBody>
      </p:sp>
      <p:sp>
        <p:nvSpPr>
          <p:cNvPr id="61" name="Rectangle 29"/>
          <p:cNvSpPr>
            <a:spLocks noChangeArrowheads="1"/>
          </p:cNvSpPr>
          <p:nvPr/>
        </p:nvSpPr>
        <p:spPr bwMode="auto">
          <a:xfrm>
            <a:off x="438549" y="2151509"/>
            <a:ext cx="121347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FF0000"/>
                </a:solidFill>
                <a:latin typeface="+mn-lt"/>
                <a:ea typeface="黑体" panose="02010609060101010101" pitchFamily="2" charset="-122"/>
              </a:rPr>
              <a:t>B </a:t>
            </a:r>
            <a:r>
              <a:rPr kumimoji="1" lang="zh-CN" altLang="en-US" sz="2000" b="1" dirty="0">
                <a:solidFill>
                  <a:srgbClr val="FF0000"/>
                </a:solidFill>
                <a:latin typeface="+mn-lt"/>
                <a:ea typeface="黑体" panose="02010609060101010101" pitchFamily="2" charset="-122"/>
              </a:rPr>
              <a:t>类地址</a:t>
            </a:r>
            <a:endParaRPr kumimoji="1" lang="zh-CN" altLang="en-US" sz="2000" b="1" dirty="0">
              <a:solidFill>
                <a:srgbClr val="FF0000"/>
              </a:solidFill>
              <a:latin typeface="+mn-lt"/>
              <a:ea typeface="黑体" panose="02010609060101010101" pitchFamily="2" charset="-122"/>
            </a:endParaRPr>
          </a:p>
        </p:txBody>
      </p:sp>
      <p:sp>
        <p:nvSpPr>
          <p:cNvPr id="62" name="Rectangle 31"/>
          <p:cNvSpPr>
            <a:spLocks noChangeArrowheads="1"/>
          </p:cNvSpPr>
          <p:nvPr/>
        </p:nvSpPr>
        <p:spPr bwMode="auto">
          <a:xfrm>
            <a:off x="438549" y="3364557"/>
            <a:ext cx="116057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FF0000"/>
                </a:solidFill>
                <a:latin typeface="+mn-lt"/>
                <a:ea typeface="黑体" panose="02010609060101010101" pitchFamily="2" charset="-122"/>
              </a:rPr>
              <a:t>C </a:t>
            </a:r>
            <a:r>
              <a:rPr kumimoji="1" lang="zh-CN" altLang="en-US" sz="2000" b="1" dirty="0">
                <a:solidFill>
                  <a:srgbClr val="FF0000"/>
                </a:solidFill>
                <a:latin typeface="+mn-lt"/>
                <a:ea typeface="黑体" panose="02010609060101010101" pitchFamily="2" charset="-122"/>
              </a:rPr>
              <a:t>类地址</a:t>
            </a:r>
            <a:endParaRPr kumimoji="1" lang="zh-CN" altLang="en-US" sz="2000" b="1" dirty="0">
              <a:solidFill>
                <a:srgbClr val="FF0000"/>
              </a:solidFill>
              <a:latin typeface="+mn-lt"/>
              <a:ea typeface="黑体" panose="02010609060101010101" pitchFamily="2" charset="-122"/>
            </a:endParaRPr>
          </a:p>
        </p:txBody>
      </p:sp>
      <p:sp>
        <p:nvSpPr>
          <p:cNvPr id="63" name="Rectangle 45"/>
          <p:cNvSpPr>
            <a:spLocks noChangeArrowheads="1"/>
          </p:cNvSpPr>
          <p:nvPr/>
        </p:nvSpPr>
        <p:spPr bwMode="auto">
          <a:xfrm>
            <a:off x="417911" y="4593432"/>
            <a:ext cx="120866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FF0000"/>
                </a:solidFill>
                <a:latin typeface="+mn-lt"/>
                <a:ea typeface="黑体" panose="02010609060101010101" pitchFamily="2" charset="-122"/>
              </a:rPr>
              <a:t>D </a:t>
            </a:r>
            <a:r>
              <a:rPr kumimoji="1" lang="zh-CN" altLang="en-US" sz="2000" b="1" dirty="0">
                <a:solidFill>
                  <a:srgbClr val="FF0000"/>
                </a:solidFill>
                <a:latin typeface="+mn-lt"/>
                <a:ea typeface="黑体" panose="02010609060101010101" pitchFamily="2" charset="-122"/>
              </a:rPr>
              <a:t>类地址</a:t>
            </a:r>
            <a:endParaRPr kumimoji="1" lang="zh-CN" altLang="en-US" sz="2000" b="1" dirty="0">
              <a:solidFill>
                <a:srgbClr val="FF0000"/>
              </a:solidFill>
              <a:latin typeface="+mn-lt"/>
              <a:ea typeface="黑体" panose="02010609060101010101" pitchFamily="2" charset="-122"/>
            </a:endParaRPr>
          </a:p>
        </p:txBody>
      </p:sp>
      <p:sp>
        <p:nvSpPr>
          <p:cNvPr id="64" name="Rectangle 50"/>
          <p:cNvSpPr>
            <a:spLocks noChangeArrowheads="1"/>
          </p:cNvSpPr>
          <p:nvPr/>
        </p:nvSpPr>
        <p:spPr bwMode="auto">
          <a:xfrm>
            <a:off x="457467" y="5558633"/>
            <a:ext cx="115576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FF0000"/>
                </a:solidFill>
                <a:latin typeface="+mn-lt"/>
                <a:ea typeface="黑体" panose="02010609060101010101" pitchFamily="2" charset="-122"/>
              </a:rPr>
              <a:t>E </a:t>
            </a:r>
            <a:r>
              <a:rPr kumimoji="1" lang="zh-CN" altLang="en-US" sz="2000" b="1" dirty="0">
                <a:solidFill>
                  <a:srgbClr val="FF0000"/>
                </a:solidFill>
                <a:latin typeface="+mn-lt"/>
                <a:ea typeface="黑体" panose="02010609060101010101" pitchFamily="2" charset="-122"/>
              </a:rPr>
              <a:t>类地址</a:t>
            </a:r>
            <a:endParaRPr kumimoji="1" lang="zh-CN" altLang="en-US" sz="2000" b="1" dirty="0">
              <a:solidFill>
                <a:srgbClr val="FF0000"/>
              </a:solidFill>
              <a:latin typeface="+mn-lt"/>
              <a:ea typeface="黑体" panose="02010609060101010101" pitchFamily="2" charset="-122"/>
            </a:endParaRPr>
          </a:p>
        </p:txBody>
      </p:sp>
      <p:sp>
        <p:nvSpPr>
          <p:cNvPr id="65" name="Rectangle 13"/>
          <p:cNvSpPr txBox="1">
            <a:spLocks noChangeArrowheads="1"/>
          </p:cNvSpPr>
          <p:nvPr/>
        </p:nvSpPr>
        <p:spPr bwMode="auto">
          <a:xfrm>
            <a:off x="0" y="44450"/>
            <a:ext cx="91630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defTabSz="457200" rtl="0" eaLnBrk="1" fontAlgn="base" hangingPunct="1">
              <a:spcBef>
                <a:spcPct val="0"/>
              </a:spcBef>
              <a:spcAft>
                <a:spcPct val="0"/>
              </a:spcAft>
              <a:defRPr sz="4000" kern="1200">
                <a:ln w="3175" cmpd="sng">
                  <a:noFill/>
                </a:ln>
                <a:solidFill>
                  <a:schemeClr val="tx1"/>
                </a:solidFill>
                <a:latin typeface="+mj-lt"/>
                <a:ea typeface="+mj-ea"/>
                <a:cs typeface="+mj-cs"/>
              </a:defRPr>
            </a:lvl1pPr>
            <a:lvl2pPr algn="ctr" defTabSz="457200" rtl="0" eaLnBrk="1" fontAlgn="base" hangingPunct="1">
              <a:spcBef>
                <a:spcPct val="0"/>
              </a:spcBef>
              <a:spcAft>
                <a:spcPct val="0"/>
              </a:spcAft>
              <a:defRPr sz="4000">
                <a:solidFill>
                  <a:schemeClr val="tx1"/>
                </a:solidFill>
                <a:latin typeface="Corbel" panose="020B0503020204020204" pitchFamily="34" charset="0"/>
              </a:defRPr>
            </a:lvl2pPr>
            <a:lvl3pPr algn="ctr" defTabSz="457200" rtl="0" eaLnBrk="1" fontAlgn="base" hangingPunct="1">
              <a:spcBef>
                <a:spcPct val="0"/>
              </a:spcBef>
              <a:spcAft>
                <a:spcPct val="0"/>
              </a:spcAft>
              <a:defRPr sz="4000">
                <a:solidFill>
                  <a:schemeClr val="tx1"/>
                </a:solidFill>
                <a:latin typeface="Corbel" panose="020B0503020204020204" pitchFamily="34" charset="0"/>
              </a:defRPr>
            </a:lvl3pPr>
            <a:lvl4pPr algn="ctr" defTabSz="457200" rtl="0" eaLnBrk="1" fontAlgn="base" hangingPunct="1">
              <a:spcBef>
                <a:spcPct val="0"/>
              </a:spcBef>
              <a:spcAft>
                <a:spcPct val="0"/>
              </a:spcAft>
              <a:defRPr sz="4000">
                <a:solidFill>
                  <a:schemeClr val="tx1"/>
                </a:solidFill>
                <a:latin typeface="Corbel" panose="020B0503020204020204" pitchFamily="34" charset="0"/>
              </a:defRPr>
            </a:lvl4pPr>
            <a:lvl5pPr algn="ctr" defTabSz="457200" rtl="0" eaLnBrk="1" fontAlgn="base" hangingPunct="1">
              <a:spcBef>
                <a:spcPct val="0"/>
              </a:spcBef>
              <a:spcAft>
                <a:spcPct val="0"/>
              </a:spcAft>
              <a:defRPr sz="4000">
                <a:solidFill>
                  <a:schemeClr val="tx1"/>
                </a:solidFill>
                <a:latin typeface="Corbel" panose="020B0503020204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zh-CN" sz="3200" dirty="0"/>
              <a:t>各</a:t>
            </a:r>
            <a:r>
              <a:rPr lang="zh-CN" altLang="en-US" sz="3200" dirty="0"/>
              <a:t>类 </a:t>
            </a:r>
            <a:r>
              <a:rPr lang="en-US" altLang="zh-CN" sz="3200" dirty="0"/>
              <a:t>IP </a:t>
            </a:r>
            <a:r>
              <a:rPr lang="zh-CN" altLang="zh-CN" sz="3200" dirty="0"/>
              <a:t>地址的网络号字段</a:t>
            </a:r>
            <a:br>
              <a:rPr lang="en-US" altLang="zh-CN" sz="3200" dirty="0"/>
            </a:br>
            <a:r>
              <a:rPr lang="zh-CN" altLang="zh-CN" sz="3200" dirty="0"/>
              <a:t>和主机号字段</a:t>
            </a:r>
            <a:endParaRPr lang="zh-CN" altLang="en-US" sz="3200" dirty="0"/>
          </a:p>
        </p:txBody>
      </p:sp>
      <p:sp>
        <p:nvSpPr>
          <p:cNvPr id="3" name="灯片编号占位符 2"/>
          <p:cNvSpPr>
            <a:spLocks noGrp="1"/>
          </p:cNvSpPr>
          <p:nvPr>
            <p:ph type="sldNum" sz="quarter" idx="12"/>
          </p:nvPr>
        </p:nvSpPr>
        <p:spPr/>
        <p:txBody>
          <a:bodyPr/>
          <a:lstStyle/>
          <a:p>
            <a:fld id="{137DC1DE-D772-415A-B75D-6C2A3BBF0EE5}" type="slidenum">
              <a:rPr lang="zh-CN" altLang="en-US" smtClean="0"/>
            </a:fld>
            <a:endParaRPr lang="en-US" altLang="zh-C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16496" y="927100"/>
            <a:ext cx="8965275" cy="5089129"/>
            <a:chOff x="416496" y="927100"/>
            <a:chExt cx="8965275" cy="5089129"/>
          </a:xfrm>
        </p:grpSpPr>
        <p:sp>
          <p:nvSpPr>
            <p:cNvPr id="436226" name="Line 2"/>
            <p:cNvSpPr>
              <a:spLocks noChangeShapeType="1"/>
            </p:cNvSpPr>
            <p:nvPr/>
          </p:nvSpPr>
          <p:spPr bwMode="auto">
            <a:xfrm flipV="1">
              <a:off x="1732138" y="4009478"/>
              <a:ext cx="5747544"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36227" name="Rectangle 3"/>
            <p:cNvSpPr>
              <a:spLocks noChangeArrowheads="1"/>
            </p:cNvSpPr>
            <p:nvPr/>
          </p:nvSpPr>
          <p:spPr bwMode="auto">
            <a:xfrm>
              <a:off x="4144958" y="3791992"/>
              <a:ext cx="880050" cy="64376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en-US" altLang="zh-CN" sz="2000" b="1" dirty="0">
                  <a:solidFill>
                    <a:srgbClr val="000099"/>
                  </a:solidFill>
                  <a:latin typeface="+mn-lt"/>
                  <a:ea typeface="黑体" panose="02010609060101010101" pitchFamily="2" charset="-122"/>
                </a:rPr>
                <a:t>net-id</a:t>
              </a:r>
              <a:endParaRPr kumimoji="1" lang="en-US" altLang="zh-CN" sz="2000" b="1" dirty="0">
                <a:solidFill>
                  <a:srgbClr val="000099"/>
                </a:solidFill>
                <a:latin typeface="+mn-lt"/>
                <a:ea typeface="黑体" panose="02010609060101010101" pitchFamily="2" charset="-122"/>
              </a:endParaRPr>
            </a:p>
            <a:p>
              <a:pPr defTabSz="762000" eaLnBrk="0" hangingPunct="0">
                <a:lnSpc>
                  <a:spcPct val="90000"/>
                </a:lnSpc>
              </a:pPr>
              <a:r>
                <a:rPr kumimoji="1" lang="en-US" altLang="zh-CN" sz="2000" b="1" dirty="0">
                  <a:solidFill>
                    <a:srgbClr val="000099"/>
                  </a:solidFill>
                  <a:latin typeface="+mn-lt"/>
                  <a:ea typeface="黑体" panose="02010609060101010101" pitchFamily="2" charset="-122"/>
                </a:rPr>
                <a:t>24 </a:t>
              </a:r>
              <a:r>
                <a:rPr kumimoji="1" lang="zh-CN" altLang="en-US" sz="2000" b="1" dirty="0">
                  <a:solidFill>
                    <a:srgbClr val="000099"/>
                  </a:solidFill>
                  <a:latin typeface="+mn-lt"/>
                  <a:ea typeface="黑体" panose="02010609060101010101" pitchFamily="2" charset="-122"/>
                </a:rPr>
                <a:t>位</a:t>
              </a:r>
              <a:endParaRPr kumimoji="1" lang="zh-CN" altLang="en-US" sz="2000" b="1" dirty="0">
                <a:solidFill>
                  <a:srgbClr val="000099"/>
                </a:solidFill>
                <a:latin typeface="+mn-lt"/>
                <a:ea typeface="黑体" panose="02010609060101010101" pitchFamily="2" charset="-122"/>
              </a:endParaRPr>
            </a:p>
          </p:txBody>
        </p:sp>
        <p:sp>
          <p:nvSpPr>
            <p:cNvPr id="436228" name="Rectangle 4"/>
            <p:cNvSpPr>
              <a:spLocks noChangeArrowheads="1"/>
            </p:cNvSpPr>
            <p:nvPr/>
          </p:nvSpPr>
          <p:spPr bwMode="auto">
            <a:xfrm>
              <a:off x="1732137" y="3355428"/>
              <a:ext cx="7634155" cy="444500"/>
            </a:xfrm>
            <a:prstGeom prst="rect">
              <a:avLst/>
            </a:prstGeom>
            <a:solidFill>
              <a:srgbClr val="FFFF66"/>
            </a:solidFill>
            <a:ln w="25400">
              <a:solidFill>
                <a:schemeClr val="tx1"/>
              </a:solidFill>
              <a:miter lim="800000"/>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36229" name="Line 5"/>
            <p:cNvSpPr>
              <a:spLocks noChangeShapeType="1"/>
            </p:cNvSpPr>
            <p:nvPr/>
          </p:nvSpPr>
          <p:spPr bwMode="auto">
            <a:xfrm>
              <a:off x="3601550" y="1577975"/>
              <a:ext cx="5752704"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36230" name="Rectangle 6"/>
            <p:cNvSpPr>
              <a:spLocks noChangeArrowheads="1"/>
            </p:cNvSpPr>
            <p:nvPr/>
          </p:nvSpPr>
          <p:spPr bwMode="auto">
            <a:xfrm>
              <a:off x="5932080" y="1370014"/>
              <a:ext cx="1037144" cy="64376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dirty="0">
                  <a:solidFill>
                    <a:srgbClr val="000099"/>
                  </a:solidFill>
                  <a:latin typeface="+mn-lt"/>
                  <a:ea typeface="黑体" panose="02010609060101010101" pitchFamily="2" charset="-122"/>
                </a:rPr>
                <a:t>host-id</a:t>
              </a:r>
              <a:endParaRPr kumimoji="1" lang="en-US" altLang="zh-CN" sz="2000" b="1" dirty="0">
                <a:solidFill>
                  <a:srgbClr val="000099"/>
                </a:solidFill>
                <a:latin typeface="+mn-lt"/>
                <a:ea typeface="黑体" panose="02010609060101010101" pitchFamily="2" charset="-122"/>
              </a:endParaRPr>
            </a:p>
            <a:p>
              <a:pPr algn="ctr" defTabSz="762000" eaLnBrk="0" hangingPunct="0">
                <a:lnSpc>
                  <a:spcPct val="90000"/>
                </a:lnSpc>
              </a:pPr>
              <a:r>
                <a:rPr kumimoji="1" lang="en-US" altLang="zh-CN" sz="2000" b="1" dirty="0">
                  <a:solidFill>
                    <a:srgbClr val="000099"/>
                  </a:solidFill>
                  <a:latin typeface="+mn-lt"/>
                  <a:ea typeface="黑体" panose="02010609060101010101" pitchFamily="2" charset="-122"/>
                </a:rPr>
                <a:t>24 </a:t>
              </a:r>
              <a:r>
                <a:rPr kumimoji="1" lang="zh-CN" altLang="en-US" sz="2000" b="1" dirty="0">
                  <a:solidFill>
                    <a:srgbClr val="000099"/>
                  </a:solidFill>
                  <a:latin typeface="+mn-lt"/>
                  <a:ea typeface="黑体" panose="02010609060101010101" pitchFamily="2" charset="-122"/>
                </a:rPr>
                <a:t>位</a:t>
              </a:r>
              <a:endParaRPr kumimoji="1" lang="zh-CN" altLang="en-US" sz="2000" b="1" dirty="0">
                <a:solidFill>
                  <a:srgbClr val="000099"/>
                </a:solidFill>
                <a:latin typeface="+mn-lt"/>
                <a:ea typeface="黑体" panose="02010609060101010101" pitchFamily="2" charset="-122"/>
              </a:endParaRPr>
            </a:p>
          </p:txBody>
        </p:sp>
        <p:sp>
          <p:nvSpPr>
            <p:cNvPr id="436231" name="Line 7"/>
            <p:cNvSpPr>
              <a:spLocks noChangeShapeType="1"/>
            </p:cNvSpPr>
            <p:nvPr/>
          </p:nvSpPr>
          <p:spPr bwMode="auto">
            <a:xfrm flipV="1">
              <a:off x="1775131" y="2790849"/>
              <a:ext cx="3764625"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36232" name="Rectangle 8"/>
            <p:cNvSpPr>
              <a:spLocks noChangeArrowheads="1"/>
            </p:cNvSpPr>
            <p:nvPr/>
          </p:nvSpPr>
          <p:spPr bwMode="auto">
            <a:xfrm>
              <a:off x="3208854" y="2574181"/>
              <a:ext cx="880050" cy="64376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en-US" altLang="zh-CN" sz="2000" b="1" dirty="0">
                  <a:solidFill>
                    <a:srgbClr val="000099"/>
                  </a:solidFill>
                  <a:latin typeface="+mn-lt"/>
                  <a:ea typeface="黑体" panose="02010609060101010101" pitchFamily="2" charset="-122"/>
                </a:rPr>
                <a:t>net-id</a:t>
              </a:r>
              <a:endParaRPr kumimoji="1" lang="en-US" altLang="zh-CN" sz="2000" b="1" dirty="0">
                <a:solidFill>
                  <a:srgbClr val="000099"/>
                </a:solidFill>
                <a:latin typeface="+mn-lt"/>
                <a:ea typeface="黑体" panose="02010609060101010101" pitchFamily="2" charset="-122"/>
              </a:endParaRPr>
            </a:p>
            <a:p>
              <a:pPr defTabSz="762000" eaLnBrk="0" hangingPunct="0">
                <a:lnSpc>
                  <a:spcPct val="90000"/>
                </a:lnSpc>
              </a:pPr>
              <a:r>
                <a:rPr kumimoji="1" lang="en-US" altLang="zh-CN" sz="2000" b="1" dirty="0">
                  <a:solidFill>
                    <a:srgbClr val="000099"/>
                  </a:solidFill>
                  <a:latin typeface="+mn-lt"/>
                  <a:ea typeface="黑体" panose="02010609060101010101" pitchFamily="2" charset="-122"/>
                </a:rPr>
                <a:t>16 </a:t>
              </a:r>
              <a:r>
                <a:rPr kumimoji="1" lang="zh-CN" altLang="en-US" sz="2000" b="1" dirty="0">
                  <a:solidFill>
                    <a:srgbClr val="000099"/>
                  </a:solidFill>
                  <a:latin typeface="+mn-lt"/>
                  <a:ea typeface="黑体" panose="02010609060101010101" pitchFamily="2" charset="-122"/>
                </a:rPr>
                <a:t>位</a:t>
              </a:r>
              <a:endParaRPr kumimoji="1" lang="zh-CN" altLang="en-US" sz="2000" b="1" dirty="0">
                <a:solidFill>
                  <a:srgbClr val="000099"/>
                </a:solidFill>
                <a:latin typeface="+mn-lt"/>
                <a:ea typeface="黑体" panose="02010609060101010101" pitchFamily="2" charset="-122"/>
              </a:endParaRPr>
            </a:p>
          </p:txBody>
        </p:sp>
        <p:sp>
          <p:nvSpPr>
            <p:cNvPr id="436233" name="Line 9"/>
            <p:cNvSpPr>
              <a:spLocks noChangeShapeType="1"/>
            </p:cNvSpPr>
            <p:nvPr/>
          </p:nvSpPr>
          <p:spPr bwMode="auto">
            <a:xfrm>
              <a:off x="1690862" y="1577975"/>
              <a:ext cx="1910688"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36234" name="Rectangle 10"/>
            <p:cNvSpPr>
              <a:spLocks noChangeArrowheads="1"/>
            </p:cNvSpPr>
            <p:nvPr/>
          </p:nvSpPr>
          <p:spPr bwMode="auto">
            <a:xfrm>
              <a:off x="2134811" y="1370014"/>
              <a:ext cx="880050" cy="64376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a:solidFill>
                    <a:srgbClr val="000099"/>
                  </a:solidFill>
                  <a:latin typeface="+mn-lt"/>
                  <a:ea typeface="黑体" panose="02010609060101010101" pitchFamily="2" charset="-122"/>
                </a:rPr>
                <a:t>net-id</a:t>
              </a:r>
              <a:endParaRPr kumimoji="1" lang="en-US" altLang="zh-CN" sz="2000" b="1">
                <a:solidFill>
                  <a:srgbClr val="000099"/>
                </a:solidFill>
                <a:latin typeface="+mn-lt"/>
                <a:ea typeface="黑体" panose="02010609060101010101" pitchFamily="2" charset="-122"/>
              </a:endParaRPr>
            </a:p>
            <a:p>
              <a:pPr algn="ctr" defTabSz="762000" eaLnBrk="0" hangingPunct="0">
                <a:lnSpc>
                  <a:spcPct val="90000"/>
                </a:lnSpc>
              </a:pPr>
              <a:r>
                <a:rPr kumimoji="1" lang="en-US" altLang="zh-CN" sz="2000" b="1">
                  <a:solidFill>
                    <a:srgbClr val="000099"/>
                  </a:solidFill>
                  <a:latin typeface="+mn-lt"/>
                  <a:ea typeface="黑体" panose="02010609060101010101" pitchFamily="2" charset="-122"/>
                </a:rPr>
                <a:t>8 </a:t>
              </a:r>
              <a:r>
                <a:rPr kumimoji="1" lang="zh-CN" altLang="en-US" sz="2000" b="1">
                  <a:solidFill>
                    <a:srgbClr val="000099"/>
                  </a:solidFill>
                  <a:latin typeface="+mn-lt"/>
                  <a:ea typeface="黑体" panose="02010609060101010101" pitchFamily="2" charset="-122"/>
                </a:rPr>
                <a:t>位</a:t>
              </a:r>
              <a:endParaRPr kumimoji="1" lang="zh-CN" altLang="en-US" sz="2000" b="1">
                <a:solidFill>
                  <a:srgbClr val="000099"/>
                </a:solidFill>
                <a:latin typeface="+mn-lt"/>
                <a:ea typeface="黑体" panose="02010609060101010101" pitchFamily="2" charset="-122"/>
              </a:endParaRPr>
            </a:p>
          </p:txBody>
        </p:sp>
        <p:sp>
          <p:nvSpPr>
            <p:cNvPr id="436235" name="Rectangle 11"/>
            <p:cNvSpPr>
              <a:spLocks noChangeArrowheads="1"/>
            </p:cNvSpPr>
            <p:nvPr/>
          </p:nvSpPr>
          <p:spPr bwMode="auto">
            <a:xfrm>
              <a:off x="1694302" y="933451"/>
              <a:ext cx="7675430" cy="442913"/>
            </a:xfrm>
            <a:prstGeom prst="rect">
              <a:avLst/>
            </a:prstGeom>
            <a:solidFill>
              <a:srgbClr val="FFFF66"/>
            </a:solidFill>
            <a:ln w="19050">
              <a:solidFill>
                <a:schemeClr val="tx1"/>
              </a:solidFill>
              <a:miter lim="800000"/>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36236" name="Rectangle 12"/>
            <p:cNvSpPr>
              <a:spLocks noChangeArrowheads="1"/>
            </p:cNvSpPr>
            <p:nvPr/>
          </p:nvSpPr>
          <p:spPr bwMode="auto">
            <a:xfrm>
              <a:off x="1716659" y="2140794"/>
              <a:ext cx="7659952" cy="446087"/>
            </a:xfrm>
            <a:prstGeom prst="rect">
              <a:avLst/>
            </a:prstGeom>
            <a:solidFill>
              <a:srgbClr val="FFFF66"/>
            </a:solidFill>
            <a:ln w="25400">
              <a:solidFill>
                <a:schemeClr val="tx1"/>
              </a:solidFill>
              <a:miter lim="800000"/>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36238" name="Rectangle 14"/>
            <p:cNvSpPr>
              <a:spLocks noChangeArrowheads="1"/>
            </p:cNvSpPr>
            <p:nvPr/>
          </p:nvSpPr>
          <p:spPr bwMode="auto">
            <a:xfrm>
              <a:off x="1742456" y="3369716"/>
              <a:ext cx="5742384" cy="423862"/>
            </a:xfrm>
            <a:prstGeom prst="rect">
              <a:avLst/>
            </a:prstGeom>
            <a:solidFill>
              <a:srgbClr val="FF66FF"/>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36239" name="Rectangle 15"/>
            <p:cNvSpPr>
              <a:spLocks noChangeArrowheads="1"/>
            </p:cNvSpPr>
            <p:nvPr/>
          </p:nvSpPr>
          <p:spPr bwMode="auto">
            <a:xfrm>
              <a:off x="1740736" y="2166194"/>
              <a:ext cx="3804179" cy="409575"/>
            </a:xfrm>
            <a:prstGeom prst="rect">
              <a:avLst/>
            </a:prstGeom>
            <a:solidFill>
              <a:srgbClr val="FF66FF"/>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36240" name="Rectangle 16"/>
            <p:cNvSpPr>
              <a:spLocks noChangeArrowheads="1"/>
            </p:cNvSpPr>
            <p:nvPr/>
          </p:nvSpPr>
          <p:spPr bwMode="auto">
            <a:xfrm>
              <a:off x="1720099" y="957263"/>
              <a:ext cx="1874573" cy="406400"/>
            </a:xfrm>
            <a:prstGeom prst="rect">
              <a:avLst/>
            </a:prstGeom>
            <a:solidFill>
              <a:srgbClr val="FF66FF"/>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36241" name="Rectangle 17"/>
            <p:cNvSpPr>
              <a:spLocks noChangeArrowheads="1"/>
            </p:cNvSpPr>
            <p:nvPr/>
          </p:nvSpPr>
          <p:spPr bwMode="auto">
            <a:xfrm>
              <a:off x="1635829" y="927100"/>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mn-lt"/>
                  <a:ea typeface="黑体" panose="02010609060101010101" pitchFamily="2" charset="-122"/>
                </a:rPr>
                <a:t>0</a:t>
              </a:r>
              <a:endParaRPr kumimoji="1" lang="en-US" altLang="zh-CN" sz="2000" b="1">
                <a:solidFill>
                  <a:srgbClr val="0000FF"/>
                </a:solidFill>
                <a:latin typeface="+mn-lt"/>
                <a:ea typeface="黑体" panose="02010609060101010101" pitchFamily="2" charset="-122"/>
              </a:endParaRPr>
            </a:p>
          </p:txBody>
        </p:sp>
        <p:sp>
          <p:nvSpPr>
            <p:cNvPr id="436242" name="Rectangle 18"/>
            <p:cNvSpPr>
              <a:spLocks noChangeArrowheads="1"/>
            </p:cNvSpPr>
            <p:nvPr/>
          </p:nvSpPr>
          <p:spPr bwMode="auto">
            <a:xfrm>
              <a:off x="416496" y="955675"/>
              <a:ext cx="121668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mn-lt"/>
                  <a:ea typeface="黑体" panose="02010609060101010101" pitchFamily="2" charset="-122"/>
                </a:rPr>
                <a:t>A </a:t>
              </a:r>
              <a:r>
                <a:rPr kumimoji="1" lang="zh-CN" altLang="en-US" sz="2000" b="1">
                  <a:solidFill>
                    <a:srgbClr val="0000FF"/>
                  </a:solidFill>
                  <a:latin typeface="+mn-lt"/>
                  <a:ea typeface="黑体" panose="02010609060101010101" pitchFamily="2" charset="-122"/>
                </a:rPr>
                <a:t>类地址</a:t>
              </a:r>
              <a:endParaRPr kumimoji="1" lang="zh-CN" altLang="en-US" sz="2000" b="1">
                <a:solidFill>
                  <a:srgbClr val="0000FF"/>
                </a:solidFill>
                <a:latin typeface="+mn-lt"/>
                <a:ea typeface="黑体" panose="02010609060101010101" pitchFamily="2" charset="-122"/>
              </a:endParaRPr>
            </a:p>
          </p:txBody>
        </p:sp>
        <p:sp>
          <p:nvSpPr>
            <p:cNvPr id="436243" name="Line 19"/>
            <p:cNvSpPr>
              <a:spLocks noChangeShapeType="1"/>
            </p:cNvSpPr>
            <p:nvPr/>
          </p:nvSpPr>
          <p:spPr bwMode="auto">
            <a:xfrm>
              <a:off x="1971188" y="933451"/>
              <a:ext cx="0" cy="450849"/>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FF"/>
                </a:solidFill>
                <a:latin typeface="+mn-lt"/>
                <a:ea typeface="黑体" panose="02010609060101010101" pitchFamily="2" charset="-122"/>
              </a:endParaRPr>
            </a:p>
          </p:txBody>
        </p:sp>
        <p:sp>
          <p:nvSpPr>
            <p:cNvPr id="436244" name="Line 20"/>
            <p:cNvSpPr>
              <a:spLocks noChangeShapeType="1"/>
            </p:cNvSpPr>
            <p:nvPr/>
          </p:nvSpPr>
          <p:spPr bwMode="auto">
            <a:xfrm>
              <a:off x="3601550" y="933450"/>
              <a:ext cx="0" cy="45085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6245" name="Line 21"/>
            <p:cNvSpPr>
              <a:spLocks noChangeShapeType="1"/>
            </p:cNvSpPr>
            <p:nvPr/>
          </p:nvSpPr>
          <p:spPr bwMode="auto">
            <a:xfrm>
              <a:off x="1690862" y="1416050"/>
              <a:ext cx="0" cy="3238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FF"/>
                </a:solidFill>
                <a:latin typeface="+mn-lt"/>
                <a:ea typeface="黑体" panose="02010609060101010101" pitchFamily="2" charset="-122"/>
              </a:endParaRPr>
            </a:p>
          </p:txBody>
        </p:sp>
        <p:sp>
          <p:nvSpPr>
            <p:cNvPr id="436246" name="Line 22"/>
            <p:cNvSpPr>
              <a:spLocks noChangeShapeType="1"/>
            </p:cNvSpPr>
            <p:nvPr/>
          </p:nvSpPr>
          <p:spPr bwMode="auto">
            <a:xfrm>
              <a:off x="3601550" y="1416050"/>
              <a:ext cx="0" cy="3238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36247" name="Line 23"/>
            <p:cNvSpPr>
              <a:spLocks noChangeShapeType="1"/>
            </p:cNvSpPr>
            <p:nvPr/>
          </p:nvSpPr>
          <p:spPr bwMode="auto">
            <a:xfrm>
              <a:off x="9354254" y="1416050"/>
              <a:ext cx="0" cy="3238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36248" name="Line 24"/>
            <p:cNvSpPr>
              <a:spLocks noChangeShapeType="1"/>
            </p:cNvSpPr>
            <p:nvPr/>
          </p:nvSpPr>
          <p:spPr bwMode="auto">
            <a:xfrm>
              <a:off x="5553515" y="2784499"/>
              <a:ext cx="3786979" cy="635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36249" name="Rectangle 25"/>
            <p:cNvSpPr>
              <a:spLocks noChangeArrowheads="1"/>
            </p:cNvSpPr>
            <p:nvPr/>
          </p:nvSpPr>
          <p:spPr bwMode="auto">
            <a:xfrm>
              <a:off x="7012200" y="2636149"/>
              <a:ext cx="1037144" cy="643766"/>
            </a:xfrm>
            <a:prstGeom prst="rect">
              <a:avLst/>
            </a:prstGeom>
            <a:solidFill>
              <a:schemeClr val="bg1"/>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lnSpc>
                  <a:spcPct val="90000"/>
                </a:lnSpc>
              </a:pPr>
              <a:r>
                <a:rPr kumimoji="1" lang="en-US" altLang="zh-CN" sz="2000" b="1" dirty="0">
                  <a:solidFill>
                    <a:srgbClr val="000099"/>
                  </a:solidFill>
                  <a:latin typeface="+mn-lt"/>
                  <a:ea typeface="黑体" panose="02010609060101010101" pitchFamily="2" charset="-122"/>
                </a:rPr>
                <a:t>host-id</a:t>
              </a:r>
              <a:endParaRPr kumimoji="1" lang="en-US" altLang="zh-CN" sz="2000" b="1" dirty="0">
                <a:solidFill>
                  <a:srgbClr val="000099"/>
                </a:solidFill>
                <a:latin typeface="+mn-lt"/>
                <a:ea typeface="黑体" panose="02010609060101010101" pitchFamily="2" charset="-122"/>
              </a:endParaRPr>
            </a:p>
            <a:p>
              <a:pPr algn="ctr" defTabSz="762000">
                <a:lnSpc>
                  <a:spcPct val="90000"/>
                </a:lnSpc>
              </a:pPr>
              <a:r>
                <a:rPr kumimoji="1" lang="en-US" altLang="zh-CN" sz="2000" b="1" dirty="0">
                  <a:solidFill>
                    <a:srgbClr val="000099"/>
                  </a:solidFill>
                  <a:latin typeface="+mn-lt"/>
                  <a:ea typeface="黑体" panose="02010609060101010101" pitchFamily="2" charset="-122"/>
                </a:rPr>
                <a:t>16 </a:t>
              </a:r>
              <a:r>
                <a:rPr kumimoji="1" lang="zh-CN" altLang="en-US" sz="2000" b="1" dirty="0">
                  <a:solidFill>
                    <a:srgbClr val="000099"/>
                  </a:solidFill>
                  <a:latin typeface="+mn-lt"/>
                  <a:ea typeface="黑体" panose="02010609060101010101" pitchFamily="2" charset="-122"/>
                </a:rPr>
                <a:t>位</a:t>
              </a:r>
              <a:endParaRPr kumimoji="1" lang="zh-CN" altLang="en-US" sz="2000" b="1" dirty="0">
                <a:solidFill>
                  <a:srgbClr val="000099"/>
                </a:solidFill>
                <a:latin typeface="+mn-lt"/>
                <a:ea typeface="黑体" panose="02010609060101010101" pitchFamily="2" charset="-122"/>
              </a:endParaRPr>
            </a:p>
          </p:txBody>
        </p:sp>
        <p:sp>
          <p:nvSpPr>
            <p:cNvPr id="436250" name="Line 26"/>
            <p:cNvSpPr>
              <a:spLocks noChangeShapeType="1"/>
            </p:cNvSpPr>
            <p:nvPr/>
          </p:nvSpPr>
          <p:spPr bwMode="auto">
            <a:xfrm>
              <a:off x="1732137" y="2626568"/>
              <a:ext cx="0" cy="3238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FF"/>
                </a:solidFill>
                <a:latin typeface="+mn-lt"/>
                <a:ea typeface="黑体" panose="02010609060101010101" pitchFamily="2" charset="-122"/>
              </a:endParaRPr>
            </a:p>
          </p:txBody>
        </p:sp>
        <p:sp>
          <p:nvSpPr>
            <p:cNvPr id="436251" name="Line 27"/>
            <p:cNvSpPr>
              <a:spLocks noChangeShapeType="1"/>
            </p:cNvSpPr>
            <p:nvPr/>
          </p:nvSpPr>
          <p:spPr bwMode="auto">
            <a:xfrm>
              <a:off x="5553514" y="2626568"/>
              <a:ext cx="0" cy="3238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36252" name="Line 28"/>
            <p:cNvSpPr>
              <a:spLocks noChangeShapeType="1"/>
            </p:cNvSpPr>
            <p:nvPr/>
          </p:nvSpPr>
          <p:spPr bwMode="auto">
            <a:xfrm>
              <a:off x="9340495" y="2626568"/>
              <a:ext cx="0" cy="3238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36253" name="Rectangle 29"/>
            <p:cNvSpPr>
              <a:spLocks noChangeArrowheads="1"/>
            </p:cNvSpPr>
            <p:nvPr/>
          </p:nvSpPr>
          <p:spPr bwMode="auto">
            <a:xfrm>
              <a:off x="437134" y="2151905"/>
              <a:ext cx="121347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mn-lt"/>
                  <a:ea typeface="黑体" panose="02010609060101010101" pitchFamily="2" charset="-122"/>
                </a:rPr>
                <a:t>B </a:t>
              </a:r>
              <a:r>
                <a:rPr kumimoji="1" lang="zh-CN" altLang="en-US" sz="2000" b="1">
                  <a:solidFill>
                    <a:srgbClr val="0000FF"/>
                  </a:solidFill>
                  <a:latin typeface="+mn-lt"/>
                  <a:ea typeface="黑体" panose="02010609060101010101" pitchFamily="2" charset="-122"/>
                </a:rPr>
                <a:t>类地址</a:t>
              </a:r>
              <a:endParaRPr kumimoji="1" lang="zh-CN" altLang="en-US" sz="2000" b="1">
                <a:solidFill>
                  <a:srgbClr val="0000FF"/>
                </a:solidFill>
                <a:latin typeface="+mn-lt"/>
                <a:ea typeface="黑体" panose="02010609060101010101" pitchFamily="2" charset="-122"/>
              </a:endParaRPr>
            </a:p>
          </p:txBody>
        </p:sp>
        <p:sp>
          <p:nvSpPr>
            <p:cNvPr id="436254" name="Line 30"/>
            <p:cNvSpPr>
              <a:spLocks noChangeShapeType="1"/>
            </p:cNvSpPr>
            <p:nvPr/>
          </p:nvSpPr>
          <p:spPr bwMode="auto">
            <a:xfrm>
              <a:off x="5553514" y="2150319"/>
              <a:ext cx="0" cy="433387"/>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6255" name="Rectangle 31"/>
            <p:cNvSpPr>
              <a:spLocks noChangeArrowheads="1"/>
            </p:cNvSpPr>
            <p:nvPr/>
          </p:nvSpPr>
          <p:spPr bwMode="auto">
            <a:xfrm>
              <a:off x="437134" y="3364953"/>
              <a:ext cx="120866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mn-lt"/>
                  <a:ea typeface="黑体" panose="02010609060101010101" pitchFamily="2" charset="-122"/>
                </a:rPr>
                <a:t>C </a:t>
              </a:r>
              <a:r>
                <a:rPr kumimoji="1" lang="zh-CN" altLang="en-US" sz="2000" b="1">
                  <a:solidFill>
                    <a:srgbClr val="0000FF"/>
                  </a:solidFill>
                  <a:latin typeface="+mn-lt"/>
                  <a:ea typeface="黑体" panose="02010609060101010101" pitchFamily="2" charset="-122"/>
                </a:rPr>
                <a:t>类地址</a:t>
              </a:r>
              <a:endParaRPr kumimoji="1" lang="zh-CN" altLang="en-US" sz="2000" b="1">
                <a:solidFill>
                  <a:srgbClr val="0000FF"/>
                </a:solidFill>
                <a:latin typeface="+mn-lt"/>
                <a:ea typeface="黑体" panose="02010609060101010101" pitchFamily="2" charset="-122"/>
              </a:endParaRPr>
            </a:p>
          </p:txBody>
        </p:sp>
        <p:sp>
          <p:nvSpPr>
            <p:cNvPr id="436256" name="Rectangle 32"/>
            <p:cNvSpPr>
              <a:spLocks noChangeArrowheads="1"/>
            </p:cNvSpPr>
            <p:nvPr/>
          </p:nvSpPr>
          <p:spPr bwMode="auto">
            <a:xfrm>
              <a:off x="2086414" y="3384003"/>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anose="02010609060101010101" pitchFamily="2" charset="-122"/>
                </a:rPr>
                <a:t>0</a:t>
              </a:r>
              <a:endParaRPr kumimoji="1" lang="en-US" altLang="zh-CN" sz="2000" b="1">
                <a:solidFill>
                  <a:srgbClr val="000099"/>
                </a:solidFill>
                <a:latin typeface="+mn-lt"/>
                <a:ea typeface="黑体" panose="02010609060101010101" pitchFamily="2" charset="-122"/>
              </a:endParaRPr>
            </a:p>
          </p:txBody>
        </p:sp>
        <p:sp>
          <p:nvSpPr>
            <p:cNvPr id="436257" name="Rectangle 33"/>
            <p:cNvSpPr>
              <a:spLocks noChangeArrowheads="1"/>
            </p:cNvSpPr>
            <p:nvPr/>
          </p:nvSpPr>
          <p:spPr bwMode="auto">
            <a:xfrm>
              <a:off x="1666786" y="3376066"/>
              <a:ext cx="526256"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2000" b="1">
                  <a:solidFill>
                    <a:srgbClr val="000099"/>
                  </a:solidFill>
                  <a:latin typeface="+mn-lt"/>
                  <a:ea typeface="黑体" panose="02010609060101010101" pitchFamily="2" charset="-122"/>
                </a:rPr>
                <a:t>1</a:t>
              </a:r>
              <a:endParaRPr kumimoji="1" lang="en-US" altLang="zh-CN" sz="2000" b="1">
                <a:solidFill>
                  <a:srgbClr val="000099"/>
                </a:solidFill>
                <a:latin typeface="+mn-lt"/>
                <a:ea typeface="黑体" panose="02010609060101010101" pitchFamily="2" charset="-122"/>
              </a:endParaRPr>
            </a:p>
          </p:txBody>
        </p:sp>
        <p:sp>
          <p:nvSpPr>
            <p:cNvPr id="436258" name="Rectangle 34"/>
            <p:cNvSpPr>
              <a:spLocks noChangeArrowheads="1"/>
            </p:cNvSpPr>
            <p:nvPr/>
          </p:nvSpPr>
          <p:spPr bwMode="auto">
            <a:xfrm>
              <a:off x="1878319" y="3384003"/>
              <a:ext cx="52281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2000" b="1">
                  <a:solidFill>
                    <a:srgbClr val="000099"/>
                  </a:solidFill>
                  <a:latin typeface="+mn-lt"/>
                  <a:ea typeface="黑体" panose="02010609060101010101" pitchFamily="2" charset="-122"/>
                </a:rPr>
                <a:t>1</a:t>
              </a:r>
              <a:endParaRPr kumimoji="1" lang="en-US" altLang="zh-CN" sz="2000" b="1">
                <a:solidFill>
                  <a:srgbClr val="000099"/>
                </a:solidFill>
                <a:latin typeface="+mn-lt"/>
                <a:ea typeface="黑体" panose="02010609060101010101" pitchFamily="2" charset="-122"/>
              </a:endParaRPr>
            </a:p>
          </p:txBody>
        </p:sp>
        <p:sp>
          <p:nvSpPr>
            <p:cNvPr id="436259" name="Line 35"/>
            <p:cNvSpPr>
              <a:spLocks noChangeShapeType="1"/>
            </p:cNvSpPr>
            <p:nvPr/>
          </p:nvSpPr>
          <p:spPr bwMode="auto">
            <a:xfrm>
              <a:off x="2473367" y="3353842"/>
              <a:ext cx="0" cy="439737"/>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6260" name="Line 36"/>
            <p:cNvSpPr>
              <a:spLocks noChangeShapeType="1"/>
            </p:cNvSpPr>
            <p:nvPr/>
          </p:nvSpPr>
          <p:spPr bwMode="auto">
            <a:xfrm>
              <a:off x="7505477" y="3349079"/>
              <a:ext cx="0" cy="44132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6261" name="Line 37"/>
            <p:cNvSpPr>
              <a:spLocks noChangeShapeType="1"/>
            </p:cNvSpPr>
            <p:nvPr/>
          </p:nvSpPr>
          <p:spPr bwMode="auto">
            <a:xfrm>
              <a:off x="7510637" y="4011066"/>
              <a:ext cx="1829857"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nvGrpSpPr>
            <p:cNvPr id="436262" name="Group 38"/>
            <p:cNvGrpSpPr/>
            <p:nvPr/>
          </p:nvGrpSpPr>
          <p:grpSpPr bwMode="auto">
            <a:xfrm>
              <a:off x="7940583" y="3820568"/>
              <a:ext cx="1073762" cy="643240"/>
              <a:chOff x="2832" y="3024"/>
              <a:chExt cx="430" cy="381"/>
            </a:xfrm>
          </p:grpSpPr>
          <p:sp>
            <p:nvSpPr>
              <p:cNvPr id="436263" name="Rectangle 39"/>
              <p:cNvSpPr>
                <a:spLocks noChangeArrowheads="1"/>
              </p:cNvSpPr>
              <p:nvPr/>
            </p:nvSpPr>
            <p:spPr bwMode="auto">
              <a:xfrm>
                <a:off x="2832" y="3072"/>
                <a:ext cx="426" cy="13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6264" name="Rectangle 40"/>
              <p:cNvSpPr>
                <a:spLocks noChangeArrowheads="1"/>
              </p:cNvSpPr>
              <p:nvPr/>
            </p:nvSpPr>
            <p:spPr bwMode="auto">
              <a:xfrm>
                <a:off x="2847" y="3024"/>
                <a:ext cx="415" cy="38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dirty="0">
                    <a:solidFill>
                      <a:srgbClr val="000099"/>
                    </a:solidFill>
                    <a:latin typeface="+mn-lt"/>
                    <a:ea typeface="黑体" panose="02010609060101010101" pitchFamily="2" charset="-122"/>
                  </a:rPr>
                  <a:t>host-id</a:t>
                </a:r>
                <a:endParaRPr kumimoji="1" lang="en-US" altLang="zh-CN" sz="2000" b="1" dirty="0">
                  <a:solidFill>
                    <a:srgbClr val="000099"/>
                  </a:solidFill>
                  <a:latin typeface="+mn-lt"/>
                  <a:ea typeface="黑体" panose="02010609060101010101" pitchFamily="2" charset="-122"/>
                </a:endParaRPr>
              </a:p>
              <a:p>
                <a:pPr algn="ctr" defTabSz="762000" eaLnBrk="0" hangingPunct="0">
                  <a:lnSpc>
                    <a:spcPct val="90000"/>
                  </a:lnSpc>
                </a:pPr>
                <a:r>
                  <a:rPr kumimoji="1" lang="en-US" altLang="zh-CN" sz="2000" b="1" dirty="0">
                    <a:solidFill>
                      <a:srgbClr val="000099"/>
                    </a:solidFill>
                    <a:latin typeface="+mn-lt"/>
                    <a:ea typeface="黑体" panose="02010609060101010101" pitchFamily="2" charset="-122"/>
                  </a:rPr>
                  <a:t>8 </a:t>
                </a:r>
                <a:r>
                  <a:rPr kumimoji="1" lang="zh-CN" altLang="en-US" sz="2000" b="1" dirty="0">
                    <a:solidFill>
                      <a:srgbClr val="000099"/>
                    </a:solidFill>
                    <a:latin typeface="+mn-lt"/>
                    <a:ea typeface="黑体" panose="02010609060101010101" pitchFamily="2" charset="-122"/>
                  </a:rPr>
                  <a:t>位</a:t>
                </a:r>
                <a:endParaRPr kumimoji="1" lang="zh-CN" altLang="en-US" sz="2000" b="1" dirty="0">
                  <a:solidFill>
                    <a:srgbClr val="000099"/>
                  </a:solidFill>
                  <a:latin typeface="+mn-lt"/>
                  <a:ea typeface="黑体" panose="02010609060101010101" pitchFamily="2" charset="-122"/>
                </a:endParaRPr>
              </a:p>
            </p:txBody>
          </p:sp>
        </p:grpSp>
        <p:sp>
          <p:nvSpPr>
            <p:cNvPr id="436265" name="Line 41"/>
            <p:cNvSpPr>
              <a:spLocks noChangeShapeType="1"/>
            </p:cNvSpPr>
            <p:nvPr/>
          </p:nvSpPr>
          <p:spPr bwMode="auto">
            <a:xfrm>
              <a:off x="1732137" y="3857078"/>
              <a:ext cx="0" cy="3238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FF"/>
                </a:solidFill>
                <a:latin typeface="+mn-lt"/>
                <a:ea typeface="黑体" panose="02010609060101010101" pitchFamily="2" charset="-122"/>
              </a:endParaRPr>
            </a:p>
          </p:txBody>
        </p:sp>
        <p:sp>
          <p:nvSpPr>
            <p:cNvPr id="436266" name="Line 42"/>
            <p:cNvSpPr>
              <a:spLocks noChangeShapeType="1"/>
            </p:cNvSpPr>
            <p:nvPr/>
          </p:nvSpPr>
          <p:spPr bwMode="auto">
            <a:xfrm>
              <a:off x="7510637" y="3860253"/>
              <a:ext cx="0" cy="3238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36267" name="Line 43"/>
            <p:cNvSpPr>
              <a:spLocks noChangeShapeType="1"/>
            </p:cNvSpPr>
            <p:nvPr/>
          </p:nvSpPr>
          <p:spPr bwMode="auto">
            <a:xfrm>
              <a:off x="9340495" y="3841203"/>
              <a:ext cx="0" cy="3238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36268" name="Rectangle 44"/>
            <p:cNvSpPr>
              <a:spLocks noChangeArrowheads="1"/>
            </p:cNvSpPr>
            <p:nvPr/>
          </p:nvSpPr>
          <p:spPr bwMode="auto">
            <a:xfrm>
              <a:off x="1725258" y="4582716"/>
              <a:ext cx="7656513" cy="444500"/>
            </a:xfrm>
            <a:prstGeom prst="rect">
              <a:avLst/>
            </a:prstGeom>
            <a:solidFill>
              <a:srgbClr val="66FFFF"/>
            </a:solidFill>
            <a:ln w="25400">
              <a:solidFill>
                <a:schemeClr val="tx1"/>
              </a:solidFill>
              <a:miter lim="800000"/>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36269" name="Rectangle 45"/>
            <p:cNvSpPr>
              <a:spLocks noChangeArrowheads="1"/>
            </p:cNvSpPr>
            <p:nvPr/>
          </p:nvSpPr>
          <p:spPr bwMode="auto">
            <a:xfrm>
              <a:off x="416496" y="4593828"/>
              <a:ext cx="120866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mn-lt"/>
                  <a:ea typeface="黑体" panose="02010609060101010101" pitchFamily="2" charset="-122"/>
                </a:rPr>
                <a:t>D </a:t>
              </a:r>
              <a:r>
                <a:rPr kumimoji="1" lang="zh-CN" altLang="en-US" sz="2000" b="1">
                  <a:solidFill>
                    <a:srgbClr val="0000FF"/>
                  </a:solidFill>
                  <a:latin typeface="+mn-lt"/>
                  <a:ea typeface="黑体" panose="02010609060101010101" pitchFamily="2" charset="-122"/>
                </a:rPr>
                <a:t>类地址</a:t>
              </a:r>
              <a:endParaRPr kumimoji="1" lang="zh-CN" altLang="en-US" sz="2000" b="1">
                <a:solidFill>
                  <a:srgbClr val="0000FF"/>
                </a:solidFill>
                <a:latin typeface="+mn-lt"/>
                <a:ea typeface="黑体" panose="02010609060101010101" pitchFamily="2" charset="-122"/>
              </a:endParaRPr>
            </a:p>
          </p:txBody>
        </p:sp>
        <p:sp>
          <p:nvSpPr>
            <p:cNvPr id="436270" name="Line 46"/>
            <p:cNvSpPr>
              <a:spLocks noChangeShapeType="1"/>
            </p:cNvSpPr>
            <p:nvPr/>
          </p:nvSpPr>
          <p:spPr bwMode="auto">
            <a:xfrm>
              <a:off x="2571395" y="4590654"/>
              <a:ext cx="0" cy="441325"/>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6271" name="Rectangle 47"/>
            <p:cNvSpPr>
              <a:spLocks noChangeArrowheads="1"/>
            </p:cNvSpPr>
            <p:nvPr/>
          </p:nvSpPr>
          <p:spPr bwMode="auto">
            <a:xfrm>
              <a:off x="1656466" y="4581128"/>
              <a:ext cx="8592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anose="02010609060101010101" pitchFamily="2" charset="-122"/>
                </a:rPr>
                <a:t>1</a:t>
              </a:r>
              <a:r>
                <a:rPr kumimoji="1" lang="en-US" altLang="zh-CN" sz="1000" b="1">
                  <a:solidFill>
                    <a:srgbClr val="000099"/>
                  </a:solidFill>
                  <a:latin typeface="+mn-lt"/>
                  <a:ea typeface="黑体" panose="02010609060101010101" pitchFamily="2" charset="-122"/>
                </a:rPr>
                <a:t> </a:t>
              </a:r>
              <a:r>
                <a:rPr kumimoji="1" lang="en-US" altLang="zh-CN" sz="2000" b="1">
                  <a:solidFill>
                    <a:srgbClr val="000099"/>
                  </a:solidFill>
                  <a:latin typeface="+mn-lt"/>
                  <a:ea typeface="黑体" panose="02010609060101010101" pitchFamily="2" charset="-122"/>
                </a:rPr>
                <a:t>1</a:t>
              </a:r>
              <a:r>
                <a:rPr kumimoji="1" lang="en-US" altLang="zh-CN" sz="1000" b="1">
                  <a:solidFill>
                    <a:srgbClr val="000099"/>
                  </a:solidFill>
                  <a:latin typeface="+mn-lt"/>
                  <a:ea typeface="黑体" panose="02010609060101010101" pitchFamily="2" charset="-122"/>
                </a:rPr>
                <a:t> </a:t>
              </a:r>
              <a:r>
                <a:rPr kumimoji="1" lang="en-US" altLang="zh-CN" sz="2000" b="1">
                  <a:solidFill>
                    <a:srgbClr val="000099"/>
                  </a:solidFill>
                  <a:latin typeface="+mn-lt"/>
                  <a:ea typeface="黑体" panose="02010609060101010101" pitchFamily="2" charset="-122"/>
                </a:rPr>
                <a:t>1</a:t>
              </a:r>
              <a:r>
                <a:rPr kumimoji="1" lang="en-US" altLang="zh-CN" sz="1000" b="1">
                  <a:solidFill>
                    <a:srgbClr val="000099"/>
                  </a:solidFill>
                  <a:latin typeface="+mn-lt"/>
                  <a:ea typeface="黑体" panose="02010609060101010101" pitchFamily="2" charset="-122"/>
                </a:rPr>
                <a:t> </a:t>
              </a:r>
              <a:r>
                <a:rPr kumimoji="1" lang="en-US" altLang="zh-CN" sz="2000" b="1">
                  <a:solidFill>
                    <a:srgbClr val="000099"/>
                  </a:solidFill>
                  <a:latin typeface="+mn-lt"/>
                  <a:ea typeface="黑体" panose="02010609060101010101" pitchFamily="2" charset="-122"/>
                </a:rPr>
                <a:t>0</a:t>
              </a:r>
              <a:endParaRPr kumimoji="1" lang="en-US" altLang="zh-CN" sz="2000" b="1">
                <a:solidFill>
                  <a:srgbClr val="000099"/>
                </a:solidFill>
                <a:latin typeface="+mn-lt"/>
                <a:ea typeface="黑体" panose="02010609060101010101" pitchFamily="2" charset="-122"/>
              </a:endParaRPr>
            </a:p>
          </p:txBody>
        </p:sp>
        <p:sp>
          <p:nvSpPr>
            <p:cNvPr id="436272" name="Rectangle 48"/>
            <p:cNvSpPr>
              <a:spLocks noChangeArrowheads="1"/>
            </p:cNvSpPr>
            <p:nvPr/>
          </p:nvSpPr>
          <p:spPr bwMode="auto">
            <a:xfrm>
              <a:off x="4724575" y="4611292"/>
              <a:ext cx="142667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多 播 地 址</a:t>
              </a:r>
              <a:endParaRPr kumimoji="1" lang="zh-CN" altLang="en-US" sz="2000" b="1">
                <a:solidFill>
                  <a:srgbClr val="000099"/>
                </a:solidFill>
                <a:latin typeface="+mn-lt"/>
                <a:ea typeface="黑体" panose="02010609060101010101" pitchFamily="2" charset="-122"/>
              </a:endParaRPr>
            </a:p>
          </p:txBody>
        </p:sp>
        <p:sp>
          <p:nvSpPr>
            <p:cNvPr id="436273" name="Rectangle 49"/>
            <p:cNvSpPr>
              <a:spLocks noChangeArrowheads="1"/>
            </p:cNvSpPr>
            <p:nvPr/>
          </p:nvSpPr>
          <p:spPr bwMode="auto">
            <a:xfrm>
              <a:off x="1733857" y="5549503"/>
              <a:ext cx="7641035" cy="444500"/>
            </a:xfrm>
            <a:prstGeom prst="rect">
              <a:avLst/>
            </a:prstGeom>
            <a:solidFill>
              <a:srgbClr val="66FFFF"/>
            </a:solidFill>
            <a:ln w="25400">
              <a:solidFill>
                <a:schemeClr val="tx1"/>
              </a:solidFill>
              <a:miter lim="800000"/>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36274" name="Rectangle 50"/>
            <p:cNvSpPr>
              <a:spLocks noChangeArrowheads="1"/>
            </p:cNvSpPr>
            <p:nvPr/>
          </p:nvSpPr>
          <p:spPr bwMode="auto">
            <a:xfrm>
              <a:off x="456052" y="5559029"/>
              <a:ext cx="121668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mn-lt"/>
                  <a:ea typeface="黑体" panose="02010609060101010101" pitchFamily="2" charset="-122"/>
                </a:rPr>
                <a:t>E </a:t>
              </a:r>
              <a:r>
                <a:rPr kumimoji="1" lang="zh-CN" altLang="en-US" sz="2000" b="1">
                  <a:solidFill>
                    <a:srgbClr val="0000FF"/>
                  </a:solidFill>
                  <a:latin typeface="+mn-lt"/>
                  <a:ea typeface="黑体" panose="02010609060101010101" pitchFamily="2" charset="-122"/>
                </a:rPr>
                <a:t>类地址</a:t>
              </a:r>
              <a:endParaRPr kumimoji="1" lang="zh-CN" altLang="en-US" sz="2000" b="1">
                <a:solidFill>
                  <a:srgbClr val="0000FF"/>
                </a:solidFill>
                <a:latin typeface="+mn-lt"/>
                <a:ea typeface="黑体" panose="02010609060101010101" pitchFamily="2" charset="-122"/>
              </a:endParaRPr>
            </a:p>
          </p:txBody>
        </p:sp>
        <p:sp>
          <p:nvSpPr>
            <p:cNvPr id="436275" name="Rectangle 51"/>
            <p:cNvSpPr>
              <a:spLocks noChangeArrowheads="1"/>
            </p:cNvSpPr>
            <p:nvPr/>
          </p:nvSpPr>
          <p:spPr bwMode="auto">
            <a:xfrm>
              <a:off x="4134686" y="5570141"/>
              <a:ext cx="241252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保 留 为 今 后 使 用</a:t>
              </a:r>
              <a:endParaRPr kumimoji="1" lang="zh-CN" altLang="en-US" sz="2000" b="1">
                <a:solidFill>
                  <a:srgbClr val="000099"/>
                </a:solidFill>
                <a:latin typeface="+mn-lt"/>
                <a:ea typeface="黑体" panose="02010609060101010101" pitchFamily="2" charset="-122"/>
              </a:endParaRPr>
            </a:p>
          </p:txBody>
        </p:sp>
        <p:sp>
          <p:nvSpPr>
            <p:cNvPr id="436276" name="Line 52"/>
            <p:cNvSpPr>
              <a:spLocks noChangeShapeType="1"/>
            </p:cNvSpPr>
            <p:nvPr/>
          </p:nvSpPr>
          <p:spPr bwMode="auto">
            <a:xfrm>
              <a:off x="2595472" y="5574904"/>
              <a:ext cx="0" cy="441325"/>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6277" name="Rectangle 53"/>
            <p:cNvSpPr>
              <a:spLocks noChangeArrowheads="1"/>
            </p:cNvSpPr>
            <p:nvPr/>
          </p:nvSpPr>
          <p:spPr bwMode="auto">
            <a:xfrm>
              <a:off x="1656466" y="5555853"/>
              <a:ext cx="8592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anose="02010609060101010101" pitchFamily="2" charset="-122"/>
                </a:rPr>
                <a:t>1</a:t>
              </a:r>
              <a:r>
                <a:rPr kumimoji="1" lang="en-US" altLang="zh-CN" sz="1000" b="1">
                  <a:solidFill>
                    <a:srgbClr val="000099"/>
                  </a:solidFill>
                  <a:latin typeface="+mn-lt"/>
                  <a:ea typeface="黑体" panose="02010609060101010101" pitchFamily="2" charset="-122"/>
                </a:rPr>
                <a:t> </a:t>
              </a:r>
              <a:r>
                <a:rPr kumimoji="1" lang="en-US" altLang="zh-CN" sz="2000" b="1">
                  <a:solidFill>
                    <a:srgbClr val="000099"/>
                  </a:solidFill>
                  <a:latin typeface="+mn-lt"/>
                  <a:ea typeface="黑体" panose="02010609060101010101" pitchFamily="2" charset="-122"/>
                </a:rPr>
                <a:t>1</a:t>
              </a:r>
              <a:r>
                <a:rPr kumimoji="1" lang="en-US" altLang="zh-CN" sz="1000" b="1">
                  <a:solidFill>
                    <a:srgbClr val="000099"/>
                  </a:solidFill>
                  <a:latin typeface="+mn-lt"/>
                  <a:ea typeface="黑体" panose="02010609060101010101" pitchFamily="2" charset="-122"/>
                </a:rPr>
                <a:t> </a:t>
              </a:r>
              <a:r>
                <a:rPr kumimoji="1" lang="en-US" altLang="zh-CN" sz="2000" b="1">
                  <a:solidFill>
                    <a:srgbClr val="000099"/>
                  </a:solidFill>
                  <a:latin typeface="+mn-lt"/>
                  <a:ea typeface="黑体" panose="02010609060101010101" pitchFamily="2" charset="-122"/>
                </a:rPr>
                <a:t>1</a:t>
              </a:r>
              <a:r>
                <a:rPr kumimoji="1" lang="en-US" altLang="zh-CN" sz="1000" b="1">
                  <a:solidFill>
                    <a:srgbClr val="000099"/>
                  </a:solidFill>
                  <a:latin typeface="+mn-lt"/>
                  <a:ea typeface="黑体" panose="02010609060101010101" pitchFamily="2" charset="-122"/>
                </a:rPr>
                <a:t> </a:t>
              </a:r>
              <a:r>
                <a:rPr kumimoji="1" lang="en-US" altLang="zh-CN" sz="2000" b="1">
                  <a:solidFill>
                    <a:srgbClr val="000099"/>
                  </a:solidFill>
                  <a:latin typeface="+mn-lt"/>
                  <a:ea typeface="黑体" panose="02010609060101010101" pitchFamily="2" charset="-122"/>
                </a:rPr>
                <a:t>1</a:t>
              </a:r>
              <a:endParaRPr kumimoji="1" lang="en-US" altLang="zh-CN" sz="2000" b="1">
                <a:solidFill>
                  <a:srgbClr val="000099"/>
                </a:solidFill>
                <a:latin typeface="+mn-lt"/>
                <a:ea typeface="黑体" panose="02010609060101010101" pitchFamily="2" charset="-122"/>
              </a:endParaRPr>
            </a:p>
          </p:txBody>
        </p:sp>
        <p:sp>
          <p:nvSpPr>
            <p:cNvPr id="436278" name="Rectangle 54"/>
            <p:cNvSpPr>
              <a:spLocks noChangeArrowheads="1"/>
            </p:cNvSpPr>
            <p:nvPr/>
          </p:nvSpPr>
          <p:spPr bwMode="auto">
            <a:xfrm>
              <a:off x="1861122" y="2136030"/>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anose="02010609060101010101" pitchFamily="2" charset="-122"/>
                </a:rPr>
                <a:t>0</a:t>
              </a:r>
              <a:endParaRPr kumimoji="1" lang="en-US" altLang="zh-CN" sz="2000" b="1">
                <a:solidFill>
                  <a:srgbClr val="000099"/>
                </a:solidFill>
                <a:latin typeface="+mn-lt"/>
                <a:ea typeface="黑体" panose="02010609060101010101" pitchFamily="2" charset="-122"/>
              </a:endParaRPr>
            </a:p>
          </p:txBody>
        </p:sp>
        <p:sp>
          <p:nvSpPr>
            <p:cNvPr id="436279" name="Rectangle 55"/>
            <p:cNvSpPr>
              <a:spLocks noChangeArrowheads="1"/>
            </p:cNvSpPr>
            <p:nvPr/>
          </p:nvSpPr>
          <p:spPr bwMode="auto">
            <a:xfrm>
              <a:off x="1653027" y="2136030"/>
              <a:ext cx="524536"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2000" b="1">
                  <a:solidFill>
                    <a:srgbClr val="000099"/>
                  </a:solidFill>
                  <a:latin typeface="+mn-lt"/>
                  <a:ea typeface="黑体" panose="02010609060101010101" pitchFamily="2" charset="-122"/>
                </a:rPr>
                <a:t>1</a:t>
              </a:r>
              <a:endParaRPr kumimoji="1" lang="en-US" altLang="zh-CN" sz="2000" b="1">
                <a:solidFill>
                  <a:srgbClr val="000099"/>
                </a:solidFill>
                <a:latin typeface="+mn-lt"/>
                <a:ea typeface="黑体" panose="02010609060101010101" pitchFamily="2" charset="-122"/>
              </a:endParaRPr>
            </a:p>
          </p:txBody>
        </p:sp>
        <p:sp>
          <p:nvSpPr>
            <p:cNvPr id="436280" name="Line 56"/>
            <p:cNvSpPr>
              <a:spLocks noChangeShapeType="1"/>
            </p:cNvSpPr>
            <p:nvPr/>
          </p:nvSpPr>
          <p:spPr bwMode="auto">
            <a:xfrm>
              <a:off x="2249794" y="2132856"/>
              <a:ext cx="0" cy="441325"/>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sp>
        <p:nvSpPr>
          <p:cNvPr id="59" name="AutoShape 61"/>
          <p:cNvSpPr>
            <a:spLocks noChangeArrowheads="1"/>
          </p:cNvSpPr>
          <p:nvPr/>
        </p:nvSpPr>
        <p:spPr bwMode="auto">
          <a:xfrm>
            <a:off x="1676798" y="4869160"/>
            <a:ext cx="7410582" cy="705744"/>
          </a:xfrm>
          <a:prstGeom prst="wedgeRoundRectCallout">
            <a:avLst>
              <a:gd name="adj1" fmla="val 14552"/>
              <a:gd name="adj2" fmla="val -411322"/>
              <a:gd name="adj3" fmla="val 16667"/>
            </a:avLst>
          </a:prstGeom>
          <a:solidFill>
            <a:srgbClr val="66FF66"/>
          </a:solidFill>
          <a:ln w="9525">
            <a:solidFill>
              <a:schemeClr val="tx1"/>
            </a:solidFill>
            <a:miter lim="800000"/>
          </a:ln>
          <a:effectLst/>
        </p:spPr>
        <p:txBody>
          <a:bodyPr anchor="ctr"/>
          <a:lstStyle/>
          <a:p>
            <a:pPr algn="ctr"/>
            <a:r>
              <a:rPr lang="en-US" altLang="zh-CN" sz="2400" b="1" dirty="0">
                <a:solidFill>
                  <a:srgbClr val="000066"/>
                </a:solidFill>
                <a:latin typeface="+mn-lt"/>
                <a:ea typeface="黑体" panose="02010609060101010101" pitchFamily="2" charset="-122"/>
              </a:rPr>
              <a:t>B </a:t>
            </a:r>
            <a:r>
              <a:rPr lang="zh-CN" altLang="en-US" sz="2400" b="1" dirty="0">
                <a:solidFill>
                  <a:srgbClr val="000066"/>
                </a:solidFill>
                <a:latin typeface="+mn-lt"/>
                <a:ea typeface="黑体" panose="02010609060101010101" pitchFamily="2" charset="-122"/>
              </a:rPr>
              <a:t>类地址的主机号字段 </a:t>
            </a:r>
            <a:r>
              <a:rPr lang="en-US" altLang="zh-CN" sz="2400" b="1" dirty="0">
                <a:solidFill>
                  <a:srgbClr val="000066"/>
                </a:solidFill>
                <a:latin typeface="+mn-lt"/>
                <a:ea typeface="黑体" panose="02010609060101010101" pitchFamily="2" charset="-122"/>
              </a:rPr>
              <a:t>host-id </a:t>
            </a:r>
            <a:r>
              <a:rPr lang="zh-CN" altLang="en-US" sz="2400" b="1" dirty="0">
                <a:solidFill>
                  <a:srgbClr val="000066"/>
                </a:solidFill>
                <a:latin typeface="+mn-lt"/>
                <a:ea typeface="黑体" panose="02010609060101010101" pitchFamily="2" charset="-122"/>
              </a:rPr>
              <a:t>为 </a:t>
            </a:r>
            <a:r>
              <a:rPr lang="en-US" altLang="zh-CN" sz="2400" b="1" dirty="0">
                <a:solidFill>
                  <a:srgbClr val="000066"/>
                </a:solidFill>
                <a:latin typeface="+mn-lt"/>
                <a:ea typeface="黑体" panose="02010609060101010101" pitchFamily="2" charset="-122"/>
              </a:rPr>
              <a:t>2 </a:t>
            </a:r>
            <a:r>
              <a:rPr lang="zh-CN" altLang="en-US" sz="2400" b="1" dirty="0">
                <a:solidFill>
                  <a:srgbClr val="000066"/>
                </a:solidFill>
                <a:latin typeface="+mn-lt"/>
                <a:ea typeface="黑体" panose="02010609060101010101" pitchFamily="2" charset="-122"/>
              </a:rPr>
              <a:t>字节</a:t>
            </a:r>
            <a:endParaRPr lang="zh-CN" altLang="en-US" sz="2400" b="1" dirty="0">
              <a:solidFill>
                <a:srgbClr val="000066"/>
              </a:solidFill>
              <a:latin typeface="+mn-lt"/>
              <a:ea typeface="黑体" panose="02010609060101010101" pitchFamily="2" charset="-122"/>
            </a:endParaRPr>
          </a:p>
        </p:txBody>
      </p:sp>
      <p:sp>
        <p:nvSpPr>
          <p:cNvPr id="60" name="Rectangle 18"/>
          <p:cNvSpPr>
            <a:spLocks noChangeArrowheads="1"/>
          </p:cNvSpPr>
          <p:nvPr/>
        </p:nvSpPr>
        <p:spPr bwMode="auto">
          <a:xfrm>
            <a:off x="417911" y="955279"/>
            <a:ext cx="121668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FF0000"/>
                </a:solidFill>
                <a:latin typeface="+mn-lt"/>
                <a:ea typeface="黑体" panose="02010609060101010101" pitchFamily="2" charset="-122"/>
              </a:rPr>
              <a:t>A </a:t>
            </a:r>
            <a:r>
              <a:rPr kumimoji="1" lang="zh-CN" altLang="en-US" sz="2000" b="1" dirty="0">
                <a:solidFill>
                  <a:srgbClr val="FF0000"/>
                </a:solidFill>
                <a:latin typeface="+mn-lt"/>
                <a:ea typeface="黑体" panose="02010609060101010101" pitchFamily="2" charset="-122"/>
              </a:rPr>
              <a:t>类地址</a:t>
            </a:r>
            <a:endParaRPr kumimoji="1" lang="zh-CN" altLang="en-US" sz="2000" b="1" dirty="0">
              <a:solidFill>
                <a:srgbClr val="FF0000"/>
              </a:solidFill>
              <a:latin typeface="+mn-lt"/>
              <a:ea typeface="黑体" panose="02010609060101010101" pitchFamily="2" charset="-122"/>
            </a:endParaRPr>
          </a:p>
        </p:txBody>
      </p:sp>
      <p:sp>
        <p:nvSpPr>
          <p:cNvPr id="61" name="Rectangle 29"/>
          <p:cNvSpPr>
            <a:spLocks noChangeArrowheads="1"/>
          </p:cNvSpPr>
          <p:nvPr/>
        </p:nvSpPr>
        <p:spPr bwMode="auto">
          <a:xfrm>
            <a:off x="438549" y="2151509"/>
            <a:ext cx="121347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FF0000"/>
                </a:solidFill>
                <a:latin typeface="+mn-lt"/>
                <a:ea typeface="黑体" panose="02010609060101010101" pitchFamily="2" charset="-122"/>
              </a:rPr>
              <a:t>B </a:t>
            </a:r>
            <a:r>
              <a:rPr kumimoji="1" lang="zh-CN" altLang="en-US" sz="2000" b="1" dirty="0">
                <a:solidFill>
                  <a:srgbClr val="FF0000"/>
                </a:solidFill>
                <a:latin typeface="+mn-lt"/>
                <a:ea typeface="黑体" panose="02010609060101010101" pitchFamily="2" charset="-122"/>
              </a:rPr>
              <a:t>类地址</a:t>
            </a:r>
            <a:endParaRPr kumimoji="1" lang="zh-CN" altLang="en-US" sz="2000" b="1" dirty="0">
              <a:solidFill>
                <a:srgbClr val="FF0000"/>
              </a:solidFill>
              <a:latin typeface="+mn-lt"/>
              <a:ea typeface="黑体" panose="02010609060101010101" pitchFamily="2" charset="-122"/>
            </a:endParaRPr>
          </a:p>
        </p:txBody>
      </p:sp>
      <p:sp>
        <p:nvSpPr>
          <p:cNvPr id="62" name="Rectangle 31"/>
          <p:cNvSpPr>
            <a:spLocks noChangeArrowheads="1"/>
          </p:cNvSpPr>
          <p:nvPr/>
        </p:nvSpPr>
        <p:spPr bwMode="auto">
          <a:xfrm>
            <a:off x="438549" y="3364557"/>
            <a:ext cx="116057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FF0000"/>
                </a:solidFill>
                <a:latin typeface="+mn-lt"/>
                <a:ea typeface="黑体" panose="02010609060101010101" pitchFamily="2" charset="-122"/>
              </a:rPr>
              <a:t>C </a:t>
            </a:r>
            <a:r>
              <a:rPr kumimoji="1" lang="zh-CN" altLang="en-US" sz="2000" b="1" dirty="0">
                <a:solidFill>
                  <a:srgbClr val="FF0000"/>
                </a:solidFill>
                <a:latin typeface="+mn-lt"/>
                <a:ea typeface="黑体" panose="02010609060101010101" pitchFamily="2" charset="-122"/>
              </a:rPr>
              <a:t>类地址</a:t>
            </a:r>
            <a:endParaRPr kumimoji="1" lang="zh-CN" altLang="en-US" sz="2000" b="1" dirty="0">
              <a:solidFill>
                <a:srgbClr val="FF0000"/>
              </a:solidFill>
              <a:latin typeface="+mn-lt"/>
              <a:ea typeface="黑体" panose="02010609060101010101" pitchFamily="2" charset="-122"/>
            </a:endParaRPr>
          </a:p>
        </p:txBody>
      </p:sp>
      <p:sp>
        <p:nvSpPr>
          <p:cNvPr id="63" name="Rectangle 45"/>
          <p:cNvSpPr>
            <a:spLocks noChangeArrowheads="1"/>
          </p:cNvSpPr>
          <p:nvPr/>
        </p:nvSpPr>
        <p:spPr bwMode="auto">
          <a:xfrm>
            <a:off x="417911" y="4593432"/>
            <a:ext cx="120866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FF0000"/>
                </a:solidFill>
                <a:latin typeface="+mn-lt"/>
                <a:ea typeface="黑体" panose="02010609060101010101" pitchFamily="2" charset="-122"/>
              </a:rPr>
              <a:t>D </a:t>
            </a:r>
            <a:r>
              <a:rPr kumimoji="1" lang="zh-CN" altLang="en-US" sz="2000" b="1" dirty="0">
                <a:solidFill>
                  <a:srgbClr val="FF0000"/>
                </a:solidFill>
                <a:latin typeface="+mn-lt"/>
                <a:ea typeface="黑体" panose="02010609060101010101" pitchFamily="2" charset="-122"/>
              </a:rPr>
              <a:t>类地址</a:t>
            </a:r>
            <a:endParaRPr kumimoji="1" lang="zh-CN" altLang="en-US" sz="2000" b="1" dirty="0">
              <a:solidFill>
                <a:srgbClr val="FF0000"/>
              </a:solidFill>
              <a:latin typeface="+mn-lt"/>
              <a:ea typeface="黑体" panose="02010609060101010101" pitchFamily="2" charset="-122"/>
            </a:endParaRPr>
          </a:p>
        </p:txBody>
      </p:sp>
      <p:sp>
        <p:nvSpPr>
          <p:cNvPr id="64" name="Rectangle 50"/>
          <p:cNvSpPr>
            <a:spLocks noChangeArrowheads="1"/>
          </p:cNvSpPr>
          <p:nvPr/>
        </p:nvSpPr>
        <p:spPr bwMode="auto">
          <a:xfrm>
            <a:off x="457467" y="5558633"/>
            <a:ext cx="115576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FF0000"/>
                </a:solidFill>
                <a:latin typeface="+mn-lt"/>
                <a:ea typeface="黑体" panose="02010609060101010101" pitchFamily="2" charset="-122"/>
              </a:rPr>
              <a:t>E </a:t>
            </a:r>
            <a:r>
              <a:rPr kumimoji="1" lang="zh-CN" altLang="en-US" sz="2000" b="1" dirty="0">
                <a:solidFill>
                  <a:srgbClr val="FF0000"/>
                </a:solidFill>
                <a:latin typeface="+mn-lt"/>
                <a:ea typeface="黑体" panose="02010609060101010101" pitchFamily="2" charset="-122"/>
              </a:rPr>
              <a:t>类地址</a:t>
            </a:r>
            <a:endParaRPr kumimoji="1" lang="zh-CN" altLang="en-US" sz="2000" b="1" dirty="0">
              <a:solidFill>
                <a:srgbClr val="FF0000"/>
              </a:solidFill>
              <a:latin typeface="+mn-lt"/>
              <a:ea typeface="黑体" panose="02010609060101010101" pitchFamily="2" charset="-122"/>
            </a:endParaRPr>
          </a:p>
        </p:txBody>
      </p:sp>
      <p:sp>
        <p:nvSpPr>
          <p:cNvPr id="65" name="Rectangle 13"/>
          <p:cNvSpPr txBox="1">
            <a:spLocks noChangeArrowheads="1"/>
          </p:cNvSpPr>
          <p:nvPr/>
        </p:nvSpPr>
        <p:spPr bwMode="auto">
          <a:xfrm>
            <a:off x="0" y="44450"/>
            <a:ext cx="91630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defTabSz="457200" rtl="0" eaLnBrk="1" fontAlgn="base" hangingPunct="1">
              <a:spcBef>
                <a:spcPct val="0"/>
              </a:spcBef>
              <a:spcAft>
                <a:spcPct val="0"/>
              </a:spcAft>
              <a:defRPr sz="4000" kern="1200">
                <a:ln w="3175" cmpd="sng">
                  <a:noFill/>
                </a:ln>
                <a:solidFill>
                  <a:schemeClr val="tx1"/>
                </a:solidFill>
                <a:latin typeface="+mj-lt"/>
                <a:ea typeface="+mj-ea"/>
                <a:cs typeface="+mj-cs"/>
              </a:defRPr>
            </a:lvl1pPr>
            <a:lvl2pPr algn="ctr" defTabSz="457200" rtl="0" eaLnBrk="1" fontAlgn="base" hangingPunct="1">
              <a:spcBef>
                <a:spcPct val="0"/>
              </a:spcBef>
              <a:spcAft>
                <a:spcPct val="0"/>
              </a:spcAft>
              <a:defRPr sz="4000">
                <a:solidFill>
                  <a:schemeClr val="tx1"/>
                </a:solidFill>
                <a:latin typeface="Corbel" panose="020B0503020204020204" pitchFamily="34" charset="0"/>
              </a:defRPr>
            </a:lvl2pPr>
            <a:lvl3pPr algn="ctr" defTabSz="457200" rtl="0" eaLnBrk="1" fontAlgn="base" hangingPunct="1">
              <a:spcBef>
                <a:spcPct val="0"/>
              </a:spcBef>
              <a:spcAft>
                <a:spcPct val="0"/>
              </a:spcAft>
              <a:defRPr sz="4000">
                <a:solidFill>
                  <a:schemeClr val="tx1"/>
                </a:solidFill>
                <a:latin typeface="Corbel" panose="020B0503020204020204" pitchFamily="34" charset="0"/>
              </a:defRPr>
            </a:lvl3pPr>
            <a:lvl4pPr algn="ctr" defTabSz="457200" rtl="0" eaLnBrk="1" fontAlgn="base" hangingPunct="1">
              <a:spcBef>
                <a:spcPct val="0"/>
              </a:spcBef>
              <a:spcAft>
                <a:spcPct val="0"/>
              </a:spcAft>
              <a:defRPr sz="4000">
                <a:solidFill>
                  <a:schemeClr val="tx1"/>
                </a:solidFill>
                <a:latin typeface="Corbel" panose="020B0503020204020204" pitchFamily="34" charset="0"/>
              </a:defRPr>
            </a:lvl4pPr>
            <a:lvl5pPr algn="ctr" defTabSz="457200" rtl="0" eaLnBrk="1" fontAlgn="base" hangingPunct="1">
              <a:spcBef>
                <a:spcPct val="0"/>
              </a:spcBef>
              <a:spcAft>
                <a:spcPct val="0"/>
              </a:spcAft>
              <a:defRPr sz="4000">
                <a:solidFill>
                  <a:schemeClr val="tx1"/>
                </a:solidFill>
                <a:latin typeface="Corbel" panose="020B0503020204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zh-CN" sz="3200" dirty="0"/>
              <a:t>各</a:t>
            </a:r>
            <a:r>
              <a:rPr lang="zh-CN" altLang="en-US" sz="3200" dirty="0"/>
              <a:t>类 </a:t>
            </a:r>
            <a:r>
              <a:rPr lang="en-US" altLang="zh-CN" sz="3200" dirty="0"/>
              <a:t>IP </a:t>
            </a:r>
            <a:r>
              <a:rPr lang="zh-CN" altLang="zh-CN" sz="3200" dirty="0"/>
              <a:t>地址的网络号字段</a:t>
            </a:r>
            <a:br>
              <a:rPr lang="en-US" altLang="zh-CN" sz="3200" dirty="0"/>
            </a:br>
            <a:r>
              <a:rPr lang="zh-CN" altLang="zh-CN" sz="3200" dirty="0"/>
              <a:t>和主机号字段</a:t>
            </a:r>
            <a:endParaRPr lang="zh-CN" altLang="en-US" sz="3200" dirty="0"/>
          </a:p>
        </p:txBody>
      </p:sp>
      <p:sp>
        <p:nvSpPr>
          <p:cNvPr id="3" name="灯片编号占位符 2"/>
          <p:cNvSpPr>
            <a:spLocks noGrp="1"/>
          </p:cNvSpPr>
          <p:nvPr>
            <p:ph type="sldNum" sz="quarter" idx="12"/>
          </p:nvPr>
        </p:nvSpPr>
        <p:spPr/>
        <p:txBody>
          <a:bodyPr/>
          <a:lstStyle/>
          <a:p>
            <a:fld id="{137DC1DE-D772-415A-B75D-6C2A3BBF0EE5}" type="slidenum">
              <a:rPr lang="zh-CN" altLang="en-US" smtClean="0"/>
            </a:fld>
            <a:endParaRPr lang="en-US" altLang="zh-C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16496" y="927100"/>
            <a:ext cx="8965275" cy="5089129"/>
            <a:chOff x="416496" y="927100"/>
            <a:chExt cx="8965275" cy="5089129"/>
          </a:xfrm>
        </p:grpSpPr>
        <p:sp>
          <p:nvSpPr>
            <p:cNvPr id="436226" name="Line 2"/>
            <p:cNvSpPr>
              <a:spLocks noChangeShapeType="1"/>
            </p:cNvSpPr>
            <p:nvPr/>
          </p:nvSpPr>
          <p:spPr bwMode="auto">
            <a:xfrm flipV="1">
              <a:off x="1732138" y="4009478"/>
              <a:ext cx="5747544"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36227" name="Rectangle 3"/>
            <p:cNvSpPr>
              <a:spLocks noChangeArrowheads="1"/>
            </p:cNvSpPr>
            <p:nvPr/>
          </p:nvSpPr>
          <p:spPr bwMode="auto">
            <a:xfrm>
              <a:off x="4144958" y="3791992"/>
              <a:ext cx="880050" cy="64376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en-US" altLang="zh-CN" sz="2000" b="1" dirty="0">
                  <a:solidFill>
                    <a:srgbClr val="000099"/>
                  </a:solidFill>
                  <a:latin typeface="+mn-lt"/>
                  <a:ea typeface="黑体" panose="02010609060101010101" pitchFamily="2" charset="-122"/>
                </a:rPr>
                <a:t>net-id</a:t>
              </a:r>
              <a:endParaRPr kumimoji="1" lang="en-US" altLang="zh-CN" sz="2000" b="1" dirty="0">
                <a:solidFill>
                  <a:srgbClr val="000099"/>
                </a:solidFill>
                <a:latin typeface="+mn-lt"/>
                <a:ea typeface="黑体" panose="02010609060101010101" pitchFamily="2" charset="-122"/>
              </a:endParaRPr>
            </a:p>
            <a:p>
              <a:pPr defTabSz="762000" eaLnBrk="0" hangingPunct="0">
                <a:lnSpc>
                  <a:spcPct val="90000"/>
                </a:lnSpc>
              </a:pPr>
              <a:r>
                <a:rPr kumimoji="1" lang="en-US" altLang="zh-CN" sz="2000" b="1" dirty="0">
                  <a:solidFill>
                    <a:srgbClr val="000099"/>
                  </a:solidFill>
                  <a:latin typeface="+mn-lt"/>
                  <a:ea typeface="黑体" panose="02010609060101010101" pitchFamily="2" charset="-122"/>
                </a:rPr>
                <a:t>24 </a:t>
              </a:r>
              <a:r>
                <a:rPr kumimoji="1" lang="zh-CN" altLang="en-US" sz="2000" b="1" dirty="0">
                  <a:solidFill>
                    <a:srgbClr val="000099"/>
                  </a:solidFill>
                  <a:latin typeface="+mn-lt"/>
                  <a:ea typeface="黑体" panose="02010609060101010101" pitchFamily="2" charset="-122"/>
                </a:rPr>
                <a:t>位</a:t>
              </a:r>
              <a:endParaRPr kumimoji="1" lang="zh-CN" altLang="en-US" sz="2000" b="1" dirty="0">
                <a:solidFill>
                  <a:srgbClr val="000099"/>
                </a:solidFill>
                <a:latin typeface="+mn-lt"/>
                <a:ea typeface="黑体" panose="02010609060101010101" pitchFamily="2" charset="-122"/>
              </a:endParaRPr>
            </a:p>
          </p:txBody>
        </p:sp>
        <p:sp>
          <p:nvSpPr>
            <p:cNvPr id="436228" name="Rectangle 4"/>
            <p:cNvSpPr>
              <a:spLocks noChangeArrowheads="1"/>
            </p:cNvSpPr>
            <p:nvPr/>
          </p:nvSpPr>
          <p:spPr bwMode="auto">
            <a:xfrm>
              <a:off x="1732137" y="3355428"/>
              <a:ext cx="7634155" cy="444500"/>
            </a:xfrm>
            <a:prstGeom prst="rect">
              <a:avLst/>
            </a:prstGeom>
            <a:solidFill>
              <a:srgbClr val="FFFF66"/>
            </a:solidFill>
            <a:ln w="25400">
              <a:solidFill>
                <a:schemeClr val="tx1"/>
              </a:solidFill>
              <a:miter lim="800000"/>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36229" name="Line 5"/>
            <p:cNvSpPr>
              <a:spLocks noChangeShapeType="1"/>
            </p:cNvSpPr>
            <p:nvPr/>
          </p:nvSpPr>
          <p:spPr bwMode="auto">
            <a:xfrm>
              <a:off x="3601550" y="1577975"/>
              <a:ext cx="5752704"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36230" name="Rectangle 6"/>
            <p:cNvSpPr>
              <a:spLocks noChangeArrowheads="1"/>
            </p:cNvSpPr>
            <p:nvPr/>
          </p:nvSpPr>
          <p:spPr bwMode="auto">
            <a:xfrm>
              <a:off x="5932080" y="1370014"/>
              <a:ext cx="1037144" cy="64376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dirty="0">
                  <a:solidFill>
                    <a:srgbClr val="000099"/>
                  </a:solidFill>
                  <a:latin typeface="+mn-lt"/>
                  <a:ea typeface="黑体" panose="02010609060101010101" pitchFamily="2" charset="-122"/>
                </a:rPr>
                <a:t>host-id</a:t>
              </a:r>
              <a:endParaRPr kumimoji="1" lang="en-US" altLang="zh-CN" sz="2000" b="1" dirty="0">
                <a:solidFill>
                  <a:srgbClr val="000099"/>
                </a:solidFill>
                <a:latin typeface="+mn-lt"/>
                <a:ea typeface="黑体" panose="02010609060101010101" pitchFamily="2" charset="-122"/>
              </a:endParaRPr>
            </a:p>
            <a:p>
              <a:pPr algn="ctr" defTabSz="762000" eaLnBrk="0" hangingPunct="0">
                <a:lnSpc>
                  <a:spcPct val="90000"/>
                </a:lnSpc>
              </a:pPr>
              <a:r>
                <a:rPr kumimoji="1" lang="en-US" altLang="zh-CN" sz="2000" b="1" dirty="0">
                  <a:solidFill>
                    <a:srgbClr val="000099"/>
                  </a:solidFill>
                  <a:latin typeface="+mn-lt"/>
                  <a:ea typeface="黑体" panose="02010609060101010101" pitchFamily="2" charset="-122"/>
                </a:rPr>
                <a:t>24 </a:t>
              </a:r>
              <a:r>
                <a:rPr kumimoji="1" lang="zh-CN" altLang="en-US" sz="2000" b="1" dirty="0">
                  <a:solidFill>
                    <a:srgbClr val="000099"/>
                  </a:solidFill>
                  <a:latin typeface="+mn-lt"/>
                  <a:ea typeface="黑体" panose="02010609060101010101" pitchFamily="2" charset="-122"/>
                </a:rPr>
                <a:t>位</a:t>
              </a:r>
              <a:endParaRPr kumimoji="1" lang="zh-CN" altLang="en-US" sz="2000" b="1" dirty="0">
                <a:solidFill>
                  <a:srgbClr val="000099"/>
                </a:solidFill>
                <a:latin typeface="+mn-lt"/>
                <a:ea typeface="黑体" panose="02010609060101010101" pitchFamily="2" charset="-122"/>
              </a:endParaRPr>
            </a:p>
          </p:txBody>
        </p:sp>
        <p:sp>
          <p:nvSpPr>
            <p:cNvPr id="436231" name="Line 7"/>
            <p:cNvSpPr>
              <a:spLocks noChangeShapeType="1"/>
            </p:cNvSpPr>
            <p:nvPr/>
          </p:nvSpPr>
          <p:spPr bwMode="auto">
            <a:xfrm flipV="1">
              <a:off x="1775131" y="2790849"/>
              <a:ext cx="3764625"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36232" name="Rectangle 8"/>
            <p:cNvSpPr>
              <a:spLocks noChangeArrowheads="1"/>
            </p:cNvSpPr>
            <p:nvPr/>
          </p:nvSpPr>
          <p:spPr bwMode="auto">
            <a:xfrm>
              <a:off x="3208854" y="2574181"/>
              <a:ext cx="880050" cy="64376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en-US" altLang="zh-CN" sz="2000" b="1" dirty="0">
                  <a:solidFill>
                    <a:srgbClr val="000099"/>
                  </a:solidFill>
                  <a:latin typeface="+mn-lt"/>
                  <a:ea typeface="黑体" panose="02010609060101010101" pitchFamily="2" charset="-122"/>
                </a:rPr>
                <a:t>net-id</a:t>
              </a:r>
              <a:endParaRPr kumimoji="1" lang="en-US" altLang="zh-CN" sz="2000" b="1" dirty="0">
                <a:solidFill>
                  <a:srgbClr val="000099"/>
                </a:solidFill>
                <a:latin typeface="+mn-lt"/>
                <a:ea typeface="黑体" panose="02010609060101010101" pitchFamily="2" charset="-122"/>
              </a:endParaRPr>
            </a:p>
            <a:p>
              <a:pPr defTabSz="762000" eaLnBrk="0" hangingPunct="0">
                <a:lnSpc>
                  <a:spcPct val="90000"/>
                </a:lnSpc>
              </a:pPr>
              <a:r>
                <a:rPr kumimoji="1" lang="en-US" altLang="zh-CN" sz="2000" b="1" dirty="0">
                  <a:solidFill>
                    <a:srgbClr val="000099"/>
                  </a:solidFill>
                  <a:latin typeface="+mn-lt"/>
                  <a:ea typeface="黑体" panose="02010609060101010101" pitchFamily="2" charset="-122"/>
                </a:rPr>
                <a:t>16 </a:t>
              </a:r>
              <a:r>
                <a:rPr kumimoji="1" lang="zh-CN" altLang="en-US" sz="2000" b="1" dirty="0">
                  <a:solidFill>
                    <a:srgbClr val="000099"/>
                  </a:solidFill>
                  <a:latin typeface="+mn-lt"/>
                  <a:ea typeface="黑体" panose="02010609060101010101" pitchFamily="2" charset="-122"/>
                </a:rPr>
                <a:t>位</a:t>
              </a:r>
              <a:endParaRPr kumimoji="1" lang="zh-CN" altLang="en-US" sz="2000" b="1" dirty="0">
                <a:solidFill>
                  <a:srgbClr val="000099"/>
                </a:solidFill>
                <a:latin typeface="+mn-lt"/>
                <a:ea typeface="黑体" panose="02010609060101010101" pitchFamily="2" charset="-122"/>
              </a:endParaRPr>
            </a:p>
          </p:txBody>
        </p:sp>
        <p:sp>
          <p:nvSpPr>
            <p:cNvPr id="436233" name="Line 9"/>
            <p:cNvSpPr>
              <a:spLocks noChangeShapeType="1"/>
            </p:cNvSpPr>
            <p:nvPr/>
          </p:nvSpPr>
          <p:spPr bwMode="auto">
            <a:xfrm>
              <a:off x="1690862" y="1577975"/>
              <a:ext cx="1910688"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36234" name="Rectangle 10"/>
            <p:cNvSpPr>
              <a:spLocks noChangeArrowheads="1"/>
            </p:cNvSpPr>
            <p:nvPr/>
          </p:nvSpPr>
          <p:spPr bwMode="auto">
            <a:xfrm>
              <a:off x="2134811" y="1370014"/>
              <a:ext cx="880050" cy="64376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a:solidFill>
                    <a:srgbClr val="000099"/>
                  </a:solidFill>
                  <a:latin typeface="+mn-lt"/>
                  <a:ea typeface="黑体" panose="02010609060101010101" pitchFamily="2" charset="-122"/>
                </a:rPr>
                <a:t>net-id</a:t>
              </a:r>
              <a:endParaRPr kumimoji="1" lang="en-US" altLang="zh-CN" sz="2000" b="1">
                <a:solidFill>
                  <a:srgbClr val="000099"/>
                </a:solidFill>
                <a:latin typeface="+mn-lt"/>
                <a:ea typeface="黑体" panose="02010609060101010101" pitchFamily="2" charset="-122"/>
              </a:endParaRPr>
            </a:p>
            <a:p>
              <a:pPr algn="ctr" defTabSz="762000" eaLnBrk="0" hangingPunct="0">
                <a:lnSpc>
                  <a:spcPct val="90000"/>
                </a:lnSpc>
              </a:pPr>
              <a:r>
                <a:rPr kumimoji="1" lang="en-US" altLang="zh-CN" sz="2000" b="1">
                  <a:solidFill>
                    <a:srgbClr val="000099"/>
                  </a:solidFill>
                  <a:latin typeface="+mn-lt"/>
                  <a:ea typeface="黑体" panose="02010609060101010101" pitchFamily="2" charset="-122"/>
                </a:rPr>
                <a:t>8 </a:t>
              </a:r>
              <a:r>
                <a:rPr kumimoji="1" lang="zh-CN" altLang="en-US" sz="2000" b="1">
                  <a:solidFill>
                    <a:srgbClr val="000099"/>
                  </a:solidFill>
                  <a:latin typeface="+mn-lt"/>
                  <a:ea typeface="黑体" panose="02010609060101010101" pitchFamily="2" charset="-122"/>
                </a:rPr>
                <a:t>位</a:t>
              </a:r>
              <a:endParaRPr kumimoji="1" lang="zh-CN" altLang="en-US" sz="2000" b="1">
                <a:solidFill>
                  <a:srgbClr val="000099"/>
                </a:solidFill>
                <a:latin typeface="+mn-lt"/>
                <a:ea typeface="黑体" panose="02010609060101010101" pitchFamily="2" charset="-122"/>
              </a:endParaRPr>
            </a:p>
          </p:txBody>
        </p:sp>
        <p:sp>
          <p:nvSpPr>
            <p:cNvPr id="436235" name="Rectangle 11"/>
            <p:cNvSpPr>
              <a:spLocks noChangeArrowheads="1"/>
            </p:cNvSpPr>
            <p:nvPr/>
          </p:nvSpPr>
          <p:spPr bwMode="auto">
            <a:xfrm>
              <a:off x="1694302" y="933451"/>
              <a:ext cx="7675430" cy="442913"/>
            </a:xfrm>
            <a:prstGeom prst="rect">
              <a:avLst/>
            </a:prstGeom>
            <a:solidFill>
              <a:srgbClr val="FFFF66"/>
            </a:solidFill>
            <a:ln w="19050">
              <a:solidFill>
                <a:schemeClr val="tx1"/>
              </a:solidFill>
              <a:miter lim="800000"/>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36236" name="Rectangle 12"/>
            <p:cNvSpPr>
              <a:spLocks noChangeArrowheads="1"/>
            </p:cNvSpPr>
            <p:nvPr/>
          </p:nvSpPr>
          <p:spPr bwMode="auto">
            <a:xfrm>
              <a:off x="1716659" y="2140794"/>
              <a:ext cx="7659952" cy="446087"/>
            </a:xfrm>
            <a:prstGeom prst="rect">
              <a:avLst/>
            </a:prstGeom>
            <a:solidFill>
              <a:srgbClr val="FFFF66"/>
            </a:solidFill>
            <a:ln w="25400">
              <a:solidFill>
                <a:schemeClr val="tx1"/>
              </a:solidFill>
              <a:miter lim="800000"/>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36238" name="Rectangle 14"/>
            <p:cNvSpPr>
              <a:spLocks noChangeArrowheads="1"/>
            </p:cNvSpPr>
            <p:nvPr/>
          </p:nvSpPr>
          <p:spPr bwMode="auto">
            <a:xfrm>
              <a:off x="1742456" y="3369716"/>
              <a:ext cx="5742384" cy="423862"/>
            </a:xfrm>
            <a:prstGeom prst="rect">
              <a:avLst/>
            </a:prstGeom>
            <a:solidFill>
              <a:srgbClr val="FF66FF"/>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36239" name="Rectangle 15"/>
            <p:cNvSpPr>
              <a:spLocks noChangeArrowheads="1"/>
            </p:cNvSpPr>
            <p:nvPr/>
          </p:nvSpPr>
          <p:spPr bwMode="auto">
            <a:xfrm>
              <a:off x="1740736" y="2166194"/>
              <a:ext cx="3804179" cy="409575"/>
            </a:xfrm>
            <a:prstGeom prst="rect">
              <a:avLst/>
            </a:prstGeom>
            <a:solidFill>
              <a:srgbClr val="FF66FF"/>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36240" name="Rectangle 16"/>
            <p:cNvSpPr>
              <a:spLocks noChangeArrowheads="1"/>
            </p:cNvSpPr>
            <p:nvPr/>
          </p:nvSpPr>
          <p:spPr bwMode="auto">
            <a:xfrm>
              <a:off x="1720099" y="957263"/>
              <a:ext cx="1874573" cy="406400"/>
            </a:xfrm>
            <a:prstGeom prst="rect">
              <a:avLst/>
            </a:prstGeom>
            <a:solidFill>
              <a:srgbClr val="FF66FF"/>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36241" name="Rectangle 17"/>
            <p:cNvSpPr>
              <a:spLocks noChangeArrowheads="1"/>
            </p:cNvSpPr>
            <p:nvPr/>
          </p:nvSpPr>
          <p:spPr bwMode="auto">
            <a:xfrm>
              <a:off x="1635829" y="927100"/>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mn-lt"/>
                  <a:ea typeface="黑体" panose="02010609060101010101" pitchFamily="2" charset="-122"/>
                </a:rPr>
                <a:t>0</a:t>
              </a:r>
              <a:endParaRPr kumimoji="1" lang="en-US" altLang="zh-CN" sz="2000" b="1">
                <a:solidFill>
                  <a:srgbClr val="0000FF"/>
                </a:solidFill>
                <a:latin typeface="+mn-lt"/>
                <a:ea typeface="黑体" panose="02010609060101010101" pitchFamily="2" charset="-122"/>
              </a:endParaRPr>
            </a:p>
          </p:txBody>
        </p:sp>
        <p:sp>
          <p:nvSpPr>
            <p:cNvPr id="436242" name="Rectangle 18"/>
            <p:cNvSpPr>
              <a:spLocks noChangeArrowheads="1"/>
            </p:cNvSpPr>
            <p:nvPr/>
          </p:nvSpPr>
          <p:spPr bwMode="auto">
            <a:xfrm>
              <a:off x="416496" y="955675"/>
              <a:ext cx="121668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mn-lt"/>
                  <a:ea typeface="黑体" panose="02010609060101010101" pitchFamily="2" charset="-122"/>
                </a:rPr>
                <a:t>A </a:t>
              </a:r>
              <a:r>
                <a:rPr kumimoji="1" lang="zh-CN" altLang="en-US" sz="2000" b="1">
                  <a:solidFill>
                    <a:srgbClr val="0000FF"/>
                  </a:solidFill>
                  <a:latin typeface="+mn-lt"/>
                  <a:ea typeface="黑体" panose="02010609060101010101" pitchFamily="2" charset="-122"/>
                </a:rPr>
                <a:t>类地址</a:t>
              </a:r>
              <a:endParaRPr kumimoji="1" lang="zh-CN" altLang="en-US" sz="2000" b="1">
                <a:solidFill>
                  <a:srgbClr val="0000FF"/>
                </a:solidFill>
                <a:latin typeface="+mn-lt"/>
                <a:ea typeface="黑体" panose="02010609060101010101" pitchFamily="2" charset="-122"/>
              </a:endParaRPr>
            </a:p>
          </p:txBody>
        </p:sp>
        <p:sp>
          <p:nvSpPr>
            <p:cNvPr id="436243" name="Line 19"/>
            <p:cNvSpPr>
              <a:spLocks noChangeShapeType="1"/>
            </p:cNvSpPr>
            <p:nvPr/>
          </p:nvSpPr>
          <p:spPr bwMode="auto">
            <a:xfrm>
              <a:off x="1971188" y="933451"/>
              <a:ext cx="0" cy="450849"/>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FF"/>
                </a:solidFill>
                <a:latin typeface="+mn-lt"/>
                <a:ea typeface="黑体" panose="02010609060101010101" pitchFamily="2" charset="-122"/>
              </a:endParaRPr>
            </a:p>
          </p:txBody>
        </p:sp>
        <p:sp>
          <p:nvSpPr>
            <p:cNvPr id="436244" name="Line 20"/>
            <p:cNvSpPr>
              <a:spLocks noChangeShapeType="1"/>
            </p:cNvSpPr>
            <p:nvPr/>
          </p:nvSpPr>
          <p:spPr bwMode="auto">
            <a:xfrm>
              <a:off x="3601550" y="933450"/>
              <a:ext cx="0" cy="45085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6245" name="Line 21"/>
            <p:cNvSpPr>
              <a:spLocks noChangeShapeType="1"/>
            </p:cNvSpPr>
            <p:nvPr/>
          </p:nvSpPr>
          <p:spPr bwMode="auto">
            <a:xfrm>
              <a:off x="1690862" y="1416050"/>
              <a:ext cx="0" cy="3238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FF"/>
                </a:solidFill>
                <a:latin typeface="+mn-lt"/>
                <a:ea typeface="黑体" panose="02010609060101010101" pitchFamily="2" charset="-122"/>
              </a:endParaRPr>
            </a:p>
          </p:txBody>
        </p:sp>
        <p:sp>
          <p:nvSpPr>
            <p:cNvPr id="436246" name="Line 22"/>
            <p:cNvSpPr>
              <a:spLocks noChangeShapeType="1"/>
            </p:cNvSpPr>
            <p:nvPr/>
          </p:nvSpPr>
          <p:spPr bwMode="auto">
            <a:xfrm>
              <a:off x="3601550" y="1416050"/>
              <a:ext cx="0" cy="3238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36247" name="Line 23"/>
            <p:cNvSpPr>
              <a:spLocks noChangeShapeType="1"/>
            </p:cNvSpPr>
            <p:nvPr/>
          </p:nvSpPr>
          <p:spPr bwMode="auto">
            <a:xfrm>
              <a:off x="9354254" y="1416050"/>
              <a:ext cx="0" cy="3238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36248" name="Line 24"/>
            <p:cNvSpPr>
              <a:spLocks noChangeShapeType="1"/>
            </p:cNvSpPr>
            <p:nvPr/>
          </p:nvSpPr>
          <p:spPr bwMode="auto">
            <a:xfrm>
              <a:off x="5553515" y="2784499"/>
              <a:ext cx="3786979" cy="635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36249" name="Rectangle 25"/>
            <p:cNvSpPr>
              <a:spLocks noChangeArrowheads="1"/>
            </p:cNvSpPr>
            <p:nvPr/>
          </p:nvSpPr>
          <p:spPr bwMode="auto">
            <a:xfrm>
              <a:off x="7012200" y="2636149"/>
              <a:ext cx="1037144" cy="643766"/>
            </a:xfrm>
            <a:prstGeom prst="rect">
              <a:avLst/>
            </a:prstGeom>
            <a:solidFill>
              <a:schemeClr val="bg1"/>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lnSpc>
                  <a:spcPct val="90000"/>
                </a:lnSpc>
              </a:pPr>
              <a:r>
                <a:rPr kumimoji="1" lang="en-US" altLang="zh-CN" sz="2000" b="1" dirty="0">
                  <a:solidFill>
                    <a:srgbClr val="000099"/>
                  </a:solidFill>
                  <a:latin typeface="+mn-lt"/>
                  <a:ea typeface="黑体" panose="02010609060101010101" pitchFamily="2" charset="-122"/>
                </a:rPr>
                <a:t>host-id</a:t>
              </a:r>
              <a:endParaRPr kumimoji="1" lang="en-US" altLang="zh-CN" sz="2000" b="1" dirty="0">
                <a:solidFill>
                  <a:srgbClr val="000099"/>
                </a:solidFill>
                <a:latin typeface="+mn-lt"/>
                <a:ea typeface="黑体" panose="02010609060101010101" pitchFamily="2" charset="-122"/>
              </a:endParaRPr>
            </a:p>
            <a:p>
              <a:pPr algn="ctr" defTabSz="762000">
                <a:lnSpc>
                  <a:spcPct val="90000"/>
                </a:lnSpc>
              </a:pPr>
              <a:r>
                <a:rPr kumimoji="1" lang="en-US" altLang="zh-CN" sz="2000" b="1" dirty="0">
                  <a:solidFill>
                    <a:srgbClr val="000099"/>
                  </a:solidFill>
                  <a:latin typeface="+mn-lt"/>
                  <a:ea typeface="黑体" panose="02010609060101010101" pitchFamily="2" charset="-122"/>
                </a:rPr>
                <a:t>16 </a:t>
              </a:r>
              <a:r>
                <a:rPr kumimoji="1" lang="zh-CN" altLang="en-US" sz="2000" b="1" dirty="0">
                  <a:solidFill>
                    <a:srgbClr val="000099"/>
                  </a:solidFill>
                  <a:latin typeface="+mn-lt"/>
                  <a:ea typeface="黑体" panose="02010609060101010101" pitchFamily="2" charset="-122"/>
                </a:rPr>
                <a:t>位</a:t>
              </a:r>
              <a:endParaRPr kumimoji="1" lang="zh-CN" altLang="en-US" sz="2000" b="1" dirty="0">
                <a:solidFill>
                  <a:srgbClr val="000099"/>
                </a:solidFill>
                <a:latin typeface="+mn-lt"/>
                <a:ea typeface="黑体" panose="02010609060101010101" pitchFamily="2" charset="-122"/>
              </a:endParaRPr>
            </a:p>
          </p:txBody>
        </p:sp>
        <p:sp>
          <p:nvSpPr>
            <p:cNvPr id="436250" name="Line 26"/>
            <p:cNvSpPr>
              <a:spLocks noChangeShapeType="1"/>
            </p:cNvSpPr>
            <p:nvPr/>
          </p:nvSpPr>
          <p:spPr bwMode="auto">
            <a:xfrm>
              <a:off x="1732137" y="2626568"/>
              <a:ext cx="0" cy="3238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FF"/>
                </a:solidFill>
                <a:latin typeface="+mn-lt"/>
                <a:ea typeface="黑体" panose="02010609060101010101" pitchFamily="2" charset="-122"/>
              </a:endParaRPr>
            </a:p>
          </p:txBody>
        </p:sp>
        <p:sp>
          <p:nvSpPr>
            <p:cNvPr id="436251" name="Line 27"/>
            <p:cNvSpPr>
              <a:spLocks noChangeShapeType="1"/>
            </p:cNvSpPr>
            <p:nvPr/>
          </p:nvSpPr>
          <p:spPr bwMode="auto">
            <a:xfrm>
              <a:off x="5553514" y="2626568"/>
              <a:ext cx="0" cy="3238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36252" name="Line 28"/>
            <p:cNvSpPr>
              <a:spLocks noChangeShapeType="1"/>
            </p:cNvSpPr>
            <p:nvPr/>
          </p:nvSpPr>
          <p:spPr bwMode="auto">
            <a:xfrm>
              <a:off x="9340495" y="2626568"/>
              <a:ext cx="0" cy="3238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36253" name="Rectangle 29"/>
            <p:cNvSpPr>
              <a:spLocks noChangeArrowheads="1"/>
            </p:cNvSpPr>
            <p:nvPr/>
          </p:nvSpPr>
          <p:spPr bwMode="auto">
            <a:xfrm>
              <a:off x="437134" y="2151905"/>
              <a:ext cx="121347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mn-lt"/>
                  <a:ea typeface="黑体" panose="02010609060101010101" pitchFamily="2" charset="-122"/>
                </a:rPr>
                <a:t>B </a:t>
              </a:r>
              <a:r>
                <a:rPr kumimoji="1" lang="zh-CN" altLang="en-US" sz="2000" b="1">
                  <a:solidFill>
                    <a:srgbClr val="0000FF"/>
                  </a:solidFill>
                  <a:latin typeface="+mn-lt"/>
                  <a:ea typeface="黑体" panose="02010609060101010101" pitchFamily="2" charset="-122"/>
                </a:rPr>
                <a:t>类地址</a:t>
              </a:r>
              <a:endParaRPr kumimoji="1" lang="zh-CN" altLang="en-US" sz="2000" b="1">
                <a:solidFill>
                  <a:srgbClr val="0000FF"/>
                </a:solidFill>
                <a:latin typeface="+mn-lt"/>
                <a:ea typeface="黑体" panose="02010609060101010101" pitchFamily="2" charset="-122"/>
              </a:endParaRPr>
            </a:p>
          </p:txBody>
        </p:sp>
        <p:sp>
          <p:nvSpPr>
            <p:cNvPr id="436254" name="Line 30"/>
            <p:cNvSpPr>
              <a:spLocks noChangeShapeType="1"/>
            </p:cNvSpPr>
            <p:nvPr/>
          </p:nvSpPr>
          <p:spPr bwMode="auto">
            <a:xfrm>
              <a:off x="5553514" y="2150319"/>
              <a:ext cx="0" cy="433387"/>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6255" name="Rectangle 31"/>
            <p:cNvSpPr>
              <a:spLocks noChangeArrowheads="1"/>
            </p:cNvSpPr>
            <p:nvPr/>
          </p:nvSpPr>
          <p:spPr bwMode="auto">
            <a:xfrm>
              <a:off x="437134" y="3364953"/>
              <a:ext cx="120866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mn-lt"/>
                  <a:ea typeface="黑体" panose="02010609060101010101" pitchFamily="2" charset="-122"/>
                </a:rPr>
                <a:t>C </a:t>
              </a:r>
              <a:r>
                <a:rPr kumimoji="1" lang="zh-CN" altLang="en-US" sz="2000" b="1">
                  <a:solidFill>
                    <a:srgbClr val="0000FF"/>
                  </a:solidFill>
                  <a:latin typeface="+mn-lt"/>
                  <a:ea typeface="黑体" panose="02010609060101010101" pitchFamily="2" charset="-122"/>
                </a:rPr>
                <a:t>类地址</a:t>
              </a:r>
              <a:endParaRPr kumimoji="1" lang="zh-CN" altLang="en-US" sz="2000" b="1">
                <a:solidFill>
                  <a:srgbClr val="0000FF"/>
                </a:solidFill>
                <a:latin typeface="+mn-lt"/>
                <a:ea typeface="黑体" panose="02010609060101010101" pitchFamily="2" charset="-122"/>
              </a:endParaRPr>
            </a:p>
          </p:txBody>
        </p:sp>
        <p:sp>
          <p:nvSpPr>
            <p:cNvPr id="436256" name="Rectangle 32"/>
            <p:cNvSpPr>
              <a:spLocks noChangeArrowheads="1"/>
            </p:cNvSpPr>
            <p:nvPr/>
          </p:nvSpPr>
          <p:spPr bwMode="auto">
            <a:xfrm>
              <a:off x="2086414" y="3384003"/>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anose="02010609060101010101" pitchFamily="2" charset="-122"/>
                </a:rPr>
                <a:t>0</a:t>
              </a:r>
              <a:endParaRPr kumimoji="1" lang="en-US" altLang="zh-CN" sz="2000" b="1">
                <a:solidFill>
                  <a:srgbClr val="000099"/>
                </a:solidFill>
                <a:latin typeface="+mn-lt"/>
                <a:ea typeface="黑体" panose="02010609060101010101" pitchFamily="2" charset="-122"/>
              </a:endParaRPr>
            </a:p>
          </p:txBody>
        </p:sp>
        <p:sp>
          <p:nvSpPr>
            <p:cNvPr id="436257" name="Rectangle 33"/>
            <p:cNvSpPr>
              <a:spLocks noChangeArrowheads="1"/>
            </p:cNvSpPr>
            <p:nvPr/>
          </p:nvSpPr>
          <p:spPr bwMode="auto">
            <a:xfrm>
              <a:off x="1666786" y="3376066"/>
              <a:ext cx="526256"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2000" b="1">
                  <a:solidFill>
                    <a:srgbClr val="000099"/>
                  </a:solidFill>
                  <a:latin typeface="+mn-lt"/>
                  <a:ea typeface="黑体" panose="02010609060101010101" pitchFamily="2" charset="-122"/>
                </a:rPr>
                <a:t>1</a:t>
              </a:r>
              <a:endParaRPr kumimoji="1" lang="en-US" altLang="zh-CN" sz="2000" b="1">
                <a:solidFill>
                  <a:srgbClr val="000099"/>
                </a:solidFill>
                <a:latin typeface="+mn-lt"/>
                <a:ea typeface="黑体" panose="02010609060101010101" pitchFamily="2" charset="-122"/>
              </a:endParaRPr>
            </a:p>
          </p:txBody>
        </p:sp>
        <p:sp>
          <p:nvSpPr>
            <p:cNvPr id="436258" name="Rectangle 34"/>
            <p:cNvSpPr>
              <a:spLocks noChangeArrowheads="1"/>
            </p:cNvSpPr>
            <p:nvPr/>
          </p:nvSpPr>
          <p:spPr bwMode="auto">
            <a:xfrm>
              <a:off x="1878319" y="3384003"/>
              <a:ext cx="52281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2000" b="1">
                  <a:solidFill>
                    <a:srgbClr val="000099"/>
                  </a:solidFill>
                  <a:latin typeface="+mn-lt"/>
                  <a:ea typeface="黑体" panose="02010609060101010101" pitchFamily="2" charset="-122"/>
                </a:rPr>
                <a:t>1</a:t>
              </a:r>
              <a:endParaRPr kumimoji="1" lang="en-US" altLang="zh-CN" sz="2000" b="1">
                <a:solidFill>
                  <a:srgbClr val="000099"/>
                </a:solidFill>
                <a:latin typeface="+mn-lt"/>
                <a:ea typeface="黑体" panose="02010609060101010101" pitchFamily="2" charset="-122"/>
              </a:endParaRPr>
            </a:p>
          </p:txBody>
        </p:sp>
        <p:sp>
          <p:nvSpPr>
            <p:cNvPr id="436259" name="Line 35"/>
            <p:cNvSpPr>
              <a:spLocks noChangeShapeType="1"/>
            </p:cNvSpPr>
            <p:nvPr/>
          </p:nvSpPr>
          <p:spPr bwMode="auto">
            <a:xfrm>
              <a:off x="2473367" y="3353842"/>
              <a:ext cx="0" cy="439737"/>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6260" name="Line 36"/>
            <p:cNvSpPr>
              <a:spLocks noChangeShapeType="1"/>
            </p:cNvSpPr>
            <p:nvPr/>
          </p:nvSpPr>
          <p:spPr bwMode="auto">
            <a:xfrm>
              <a:off x="7505477" y="3349079"/>
              <a:ext cx="0" cy="44132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6261" name="Line 37"/>
            <p:cNvSpPr>
              <a:spLocks noChangeShapeType="1"/>
            </p:cNvSpPr>
            <p:nvPr/>
          </p:nvSpPr>
          <p:spPr bwMode="auto">
            <a:xfrm>
              <a:off x="7510637" y="4011066"/>
              <a:ext cx="1829857"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nvGrpSpPr>
            <p:cNvPr id="436262" name="Group 38"/>
            <p:cNvGrpSpPr/>
            <p:nvPr/>
          </p:nvGrpSpPr>
          <p:grpSpPr bwMode="auto">
            <a:xfrm>
              <a:off x="7940583" y="3820568"/>
              <a:ext cx="1073762" cy="643240"/>
              <a:chOff x="2832" y="3024"/>
              <a:chExt cx="430" cy="381"/>
            </a:xfrm>
          </p:grpSpPr>
          <p:sp>
            <p:nvSpPr>
              <p:cNvPr id="436263" name="Rectangle 39"/>
              <p:cNvSpPr>
                <a:spLocks noChangeArrowheads="1"/>
              </p:cNvSpPr>
              <p:nvPr/>
            </p:nvSpPr>
            <p:spPr bwMode="auto">
              <a:xfrm>
                <a:off x="2832" y="3072"/>
                <a:ext cx="426" cy="13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6264" name="Rectangle 40"/>
              <p:cNvSpPr>
                <a:spLocks noChangeArrowheads="1"/>
              </p:cNvSpPr>
              <p:nvPr/>
            </p:nvSpPr>
            <p:spPr bwMode="auto">
              <a:xfrm>
                <a:off x="2847" y="3024"/>
                <a:ext cx="415" cy="38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dirty="0">
                    <a:solidFill>
                      <a:srgbClr val="000099"/>
                    </a:solidFill>
                    <a:latin typeface="+mn-lt"/>
                    <a:ea typeface="黑体" panose="02010609060101010101" pitchFamily="2" charset="-122"/>
                  </a:rPr>
                  <a:t>host-id</a:t>
                </a:r>
                <a:endParaRPr kumimoji="1" lang="en-US" altLang="zh-CN" sz="2000" b="1" dirty="0">
                  <a:solidFill>
                    <a:srgbClr val="000099"/>
                  </a:solidFill>
                  <a:latin typeface="+mn-lt"/>
                  <a:ea typeface="黑体" panose="02010609060101010101" pitchFamily="2" charset="-122"/>
                </a:endParaRPr>
              </a:p>
              <a:p>
                <a:pPr algn="ctr" defTabSz="762000" eaLnBrk="0" hangingPunct="0">
                  <a:lnSpc>
                    <a:spcPct val="90000"/>
                  </a:lnSpc>
                </a:pPr>
                <a:r>
                  <a:rPr kumimoji="1" lang="en-US" altLang="zh-CN" sz="2000" b="1" dirty="0">
                    <a:solidFill>
                      <a:srgbClr val="000099"/>
                    </a:solidFill>
                    <a:latin typeface="+mn-lt"/>
                    <a:ea typeface="黑体" panose="02010609060101010101" pitchFamily="2" charset="-122"/>
                  </a:rPr>
                  <a:t>8 </a:t>
                </a:r>
                <a:r>
                  <a:rPr kumimoji="1" lang="zh-CN" altLang="en-US" sz="2000" b="1" dirty="0">
                    <a:solidFill>
                      <a:srgbClr val="000099"/>
                    </a:solidFill>
                    <a:latin typeface="+mn-lt"/>
                    <a:ea typeface="黑体" panose="02010609060101010101" pitchFamily="2" charset="-122"/>
                  </a:rPr>
                  <a:t>位</a:t>
                </a:r>
                <a:endParaRPr kumimoji="1" lang="zh-CN" altLang="en-US" sz="2000" b="1" dirty="0">
                  <a:solidFill>
                    <a:srgbClr val="000099"/>
                  </a:solidFill>
                  <a:latin typeface="+mn-lt"/>
                  <a:ea typeface="黑体" panose="02010609060101010101" pitchFamily="2" charset="-122"/>
                </a:endParaRPr>
              </a:p>
            </p:txBody>
          </p:sp>
        </p:grpSp>
        <p:sp>
          <p:nvSpPr>
            <p:cNvPr id="436265" name="Line 41"/>
            <p:cNvSpPr>
              <a:spLocks noChangeShapeType="1"/>
            </p:cNvSpPr>
            <p:nvPr/>
          </p:nvSpPr>
          <p:spPr bwMode="auto">
            <a:xfrm>
              <a:off x="1732137" y="3857078"/>
              <a:ext cx="0" cy="3238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FF"/>
                </a:solidFill>
                <a:latin typeface="+mn-lt"/>
                <a:ea typeface="黑体" panose="02010609060101010101" pitchFamily="2" charset="-122"/>
              </a:endParaRPr>
            </a:p>
          </p:txBody>
        </p:sp>
        <p:sp>
          <p:nvSpPr>
            <p:cNvPr id="436266" name="Line 42"/>
            <p:cNvSpPr>
              <a:spLocks noChangeShapeType="1"/>
            </p:cNvSpPr>
            <p:nvPr/>
          </p:nvSpPr>
          <p:spPr bwMode="auto">
            <a:xfrm>
              <a:off x="7510637" y="3860253"/>
              <a:ext cx="0" cy="3238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36267" name="Line 43"/>
            <p:cNvSpPr>
              <a:spLocks noChangeShapeType="1"/>
            </p:cNvSpPr>
            <p:nvPr/>
          </p:nvSpPr>
          <p:spPr bwMode="auto">
            <a:xfrm>
              <a:off x="9340495" y="3841203"/>
              <a:ext cx="0" cy="3238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36268" name="Rectangle 44"/>
            <p:cNvSpPr>
              <a:spLocks noChangeArrowheads="1"/>
            </p:cNvSpPr>
            <p:nvPr/>
          </p:nvSpPr>
          <p:spPr bwMode="auto">
            <a:xfrm>
              <a:off x="1725258" y="4582716"/>
              <a:ext cx="7656513" cy="444500"/>
            </a:xfrm>
            <a:prstGeom prst="rect">
              <a:avLst/>
            </a:prstGeom>
            <a:solidFill>
              <a:srgbClr val="66FFFF"/>
            </a:solidFill>
            <a:ln w="25400">
              <a:solidFill>
                <a:schemeClr val="tx1"/>
              </a:solidFill>
              <a:miter lim="800000"/>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36269" name="Rectangle 45"/>
            <p:cNvSpPr>
              <a:spLocks noChangeArrowheads="1"/>
            </p:cNvSpPr>
            <p:nvPr/>
          </p:nvSpPr>
          <p:spPr bwMode="auto">
            <a:xfrm>
              <a:off x="416496" y="4593828"/>
              <a:ext cx="120866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mn-lt"/>
                  <a:ea typeface="黑体" panose="02010609060101010101" pitchFamily="2" charset="-122"/>
                </a:rPr>
                <a:t>D </a:t>
              </a:r>
              <a:r>
                <a:rPr kumimoji="1" lang="zh-CN" altLang="en-US" sz="2000" b="1">
                  <a:solidFill>
                    <a:srgbClr val="0000FF"/>
                  </a:solidFill>
                  <a:latin typeface="+mn-lt"/>
                  <a:ea typeface="黑体" panose="02010609060101010101" pitchFamily="2" charset="-122"/>
                </a:rPr>
                <a:t>类地址</a:t>
              </a:r>
              <a:endParaRPr kumimoji="1" lang="zh-CN" altLang="en-US" sz="2000" b="1">
                <a:solidFill>
                  <a:srgbClr val="0000FF"/>
                </a:solidFill>
                <a:latin typeface="+mn-lt"/>
                <a:ea typeface="黑体" panose="02010609060101010101" pitchFamily="2" charset="-122"/>
              </a:endParaRPr>
            </a:p>
          </p:txBody>
        </p:sp>
        <p:sp>
          <p:nvSpPr>
            <p:cNvPr id="436270" name="Line 46"/>
            <p:cNvSpPr>
              <a:spLocks noChangeShapeType="1"/>
            </p:cNvSpPr>
            <p:nvPr/>
          </p:nvSpPr>
          <p:spPr bwMode="auto">
            <a:xfrm>
              <a:off x="2571395" y="4590654"/>
              <a:ext cx="0" cy="441325"/>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6271" name="Rectangle 47"/>
            <p:cNvSpPr>
              <a:spLocks noChangeArrowheads="1"/>
            </p:cNvSpPr>
            <p:nvPr/>
          </p:nvSpPr>
          <p:spPr bwMode="auto">
            <a:xfrm>
              <a:off x="1656466" y="4581128"/>
              <a:ext cx="8592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anose="02010609060101010101" pitchFamily="2" charset="-122"/>
                </a:rPr>
                <a:t>1</a:t>
              </a:r>
              <a:r>
                <a:rPr kumimoji="1" lang="en-US" altLang="zh-CN" sz="1000" b="1">
                  <a:solidFill>
                    <a:srgbClr val="000099"/>
                  </a:solidFill>
                  <a:latin typeface="+mn-lt"/>
                  <a:ea typeface="黑体" panose="02010609060101010101" pitchFamily="2" charset="-122"/>
                </a:rPr>
                <a:t> </a:t>
              </a:r>
              <a:r>
                <a:rPr kumimoji="1" lang="en-US" altLang="zh-CN" sz="2000" b="1">
                  <a:solidFill>
                    <a:srgbClr val="000099"/>
                  </a:solidFill>
                  <a:latin typeface="+mn-lt"/>
                  <a:ea typeface="黑体" panose="02010609060101010101" pitchFamily="2" charset="-122"/>
                </a:rPr>
                <a:t>1</a:t>
              </a:r>
              <a:r>
                <a:rPr kumimoji="1" lang="en-US" altLang="zh-CN" sz="1000" b="1">
                  <a:solidFill>
                    <a:srgbClr val="000099"/>
                  </a:solidFill>
                  <a:latin typeface="+mn-lt"/>
                  <a:ea typeface="黑体" panose="02010609060101010101" pitchFamily="2" charset="-122"/>
                </a:rPr>
                <a:t> </a:t>
              </a:r>
              <a:r>
                <a:rPr kumimoji="1" lang="en-US" altLang="zh-CN" sz="2000" b="1">
                  <a:solidFill>
                    <a:srgbClr val="000099"/>
                  </a:solidFill>
                  <a:latin typeface="+mn-lt"/>
                  <a:ea typeface="黑体" panose="02010609060101010101" pitchFamily="2" charset="-122"/>
                </a:rPr>
                <a:t>1</a:t>
              </a:r>
              <a:r>
                <a:rPr kumimoji="1" lang="en-US" altLang="zh-CN" sz="1000" b="1">
                  <a:solidFill>
                    <a:srgbClr val="000099"/>
                  </a:solidFill>
                  <a:latin typeface="+mn-lt"/>
                  <a:ea typeface="黑体" panose="02010609060101010101" pitchFamily="2" charset="-122"/>
                </a:rPr>
                <a:t> </a:t>
              </a:r>
              <a:r>
                <a:rPr kumimoji="1" lang="en-US" altLang="zh-CN" sz="2000" b="1">
                  <a:solidFill>
                    <a:srgbClr val="000099"/>
                  </a:solidFill>
                  <a:latin typeface="+mn-lt"/>
                  <a:ea typeface="黑体" panose="02010609060101010101" pitchFamily="2" charset="-122"/>
                </a:rPr>
                <a:t>0</a:t>
              </a:r>
              <a:endParaRPr kumimoji="1" lang="en-US" altLang="zh-CN" sz="2000" b="1">
                <a:solidFill>
                  <a:srgbClr val="000099"/>
                </a:solidFill>
                <a:latin typeface="+mn-lt"/>
                <a:ea typeface="黑体" panose="02010609060101010101" pitchFamily="2" charset="-122"/>
              </a:endParaRPr>
            </a:p>
          </p:txBody>
        </p:sp>
        <p:sp>
          <p:nvSpPr>
            <p:cNvPr id="436272" name="Rectangle 48"/>
            <p:cNvSpPr>
              <a:spLocks noChangeArrowheads="1"/>
            </p:cNvSpPr>
            <p:nvPr/>
          </p:nvSpPr>
          <p:spPr bwMode="auto">
            <a:xfrm>
              <a:off x="4724575" y="4611292"/>
              <a:ext cx="142667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多 播 地 址</a:t>
              </a:r>
              <a:endParaRPr kumimoji="1" lang="zh-CN" altLang="en-US" sz="2000" b="1">
                <a:solidFill>
                  <a:srgbClr val="000099"/>
                </a:solidFill>
                <a:latin typeface="+mn-lt"/>
                <a:ea typeface="黑体" panose="02010609060101010101" pitchFamily="2" charset="-122"/>
              </a:endParaRPr>
            </a:p>
          </p:txBody>
        </p:sp>
        <p:sp>
          <p:nvSpPr>
            <p:cNvPr id="436273" name="Rectangle 49"/>
            <p:cNvSpPr>
              <a:spLocks noChangeArrowheads="1"/>
            </p:cNvSpPr>
            <p:nvPr/>
          </p:nvSpPr>
          <p:spPr bwMode="auto">
            <a:xfrm>
              <a:off x="1733857" y="5549503"/>
              <a:ext cx="7641035" cy="444500"/>
            </a:xfrm>
            <a:prstGeom prst="rect">
              <a:avLst/>
            </a:prstGeom>
            <a:solidFill>
              <a:srgbClr val="66FFFF"/>
            </a:solidFill>
            <a:ln w="25400">
              <a:solidFill>
                <a:schemeClr val="tx1"/>
              </a:solidFill>
              <a:miter lim="800000"/>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36274" name="Rectangle 50"/>
            <p:cNvSpPr>
              <a:spLocks noChangeArrowheads="1"/>
            </p:cNvSpPr>
            <p:nvPr/>
          </p:nvSpPr>
          <p:spPr bwMode="auto">
            <a:xfrm>
              <a:off x="456052" y="5559029"/>
              <a:ext cx="121668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mn-lt"/>
                  <a:ea typeface="黑体" panose="02010609060101010101" pitchFamily="2" charset="-122"/>
                </a:rPr>
                <a:t>E </a:t>
              </a:r>
              <a:r>
                <a:rPr kumimoji="1" lang="zh-CN" altLang="en-US" sz="2000" b="1">
                  <a:solidFill>
                    <a:srgbClr val="0000FF"/>
                  </a:solidFill>
                  <a:latin typeface="+mn-lt"/>
                  <a:ea typeface="黑体" panose="02010609060101010101" pitchFamily="2" charset="-122"/>
                </a:rPr>
                <a:t>类地址</a:t>
              </a:r>
              <a:endParaRPr kumimoji="1" lang="zh-CN" altLang="en-US" sz="2000" b="1">
                <a:solidFill>
                  <a:srgbClr val="0000FF"/>
                </a:solidFill>
                <a:latin typeface="+mn-lt"/>
                <a:ea typeface="黑体" panose="02010609060101010101" pitchFamily="2" charset="-122"/>
              </a:endParaRPr>
            </a:p>
          </p:txBody>
        </p:sp>
        <p:sp>
          <p:nvSpPr>
            <p:cNvPr id="436275" name="Rectangle 51"/>
            <p:cNvSpPr>
              <a:spLocks noChangeArrowheads="1"/>
            </p:cNvSpPr>
            <p:nvPr/>
          </p:nvSpPr>
          <p:spPr bwMode="auto">
            <a:xfrm>
              <a:off x="4134686" y="5570141"/>
              <a:ext cx="241252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保 留 为 今 后 使 用</a:t>
              </a:r>
              <a:endParaRPr kumimoji="1" lang="zh-CN" altLang="en-US" sz="2000" b="1">
                <a:solidFill>
                  <a:srgbClr val="000099"/>
                </a:solidFill>
                <a:latin typeface="+mn-lt"/>
                <a:ea typeface="黑体" panose="02010609060101010101" pitchFamily="2" charset="-122"/>
              </a:endParaRPr>
            </a:p>
          </p:txBody>
        </p:sp>
        <p:sp>
          <p:nvSpPr>
            <p:cNvPr id="436276" name="Line 52"/>
            <p:cNvSpPr>
              <a:spLocks noChangeShapeType="1"/>
            </p:cNvSpPr>
            <p:nvPr/>
          </p:nvSpPr>
          <p:spPr bwMode="auto">
            <a:xfrm>
              <a:off x="2595472" y="5574904"/>
              <a:ext cx="0" cy="441325"/>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6277" name="Rectangle 53"/>
            <p:cNvSpPr>
              <a:spLocks noChangeArrowheads="1"/>
            </p:cNvSpPr>
            <p:nvPr/>
          </p:nvSpPr>
          <p:spPr bwMode="auto">
            <a:xfrm>
              <a:off x="1656466" y="5555853"/>
              <a:ext cx="8592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anose="02010609060101010101" pitchFamily="2" charset="-122"/>
                </a:rPr>
                <a:t>1</a:t>
              </a:r>
              <a:r>
                <a:rPr kumimoji="1" lang="en-US" altLang="zh-CN" sz="1000" b="1">
                  <a:solidFill>
                    <a:srgbClr val="000099"/>
                  </a:solidFill>
                  <a:latin typeface="+mn-lt"/>
                  <a:ea typeface="黑体" panose="02010609060101010101" pitchFamily="2" charset="-122"/>
                </a:rPr>
                <a:t> </a:t>
              </a:r>
              <a:r>
                <a:rPr kumimoji="1" lang="en-US" altLang="zh-CN" sz="2000" b="1">
                  <a:solidFill>
                    <a:srgbClr val="000099"/>
                  </a:solidFill>
                  <a:latin typeface="+mn-lt"/>
                  <a:ea typeface="黑体" panose="02010609060101010101" pitchFamily="2" charset="-122"/>
                </a:rPr>
                <a:t>1</a:t>
              </a:r>
              <a:r>
                <a:rPr kumimoji="1" lang="en-US" altLang="zh-CN" sz="1000" b="1">
                  <a:solidFill>
                    <a:srgbClr val="000099"/>
                  </a:solidFill>
                  <a:latin typeface="+mn-lt"/>
                  <a:ea typeface="黑体" panose="02010609060101010101" pitchFamily="2" charset="-122"/>
                </a:rPr>
                <a:t> </a:t>
              </a:r>
              <a:r>
                <a:rPr kumimoji="1" lang="en-US" altLang="zh-CN" sz="2000" b="1">
                  <a:solidFill>
                    <a:srgbClr val="000099"/>
                  </a:solidFill>
                  <a:latin typeface="+mn-lt"/>
                  <a:ea typeface="黑体" panose="02010609060101010101" pitchFamily="2" charset="-122"/>
                </a:rPr>
                <a:t>1</a:t>
              </a:r>
              <a:r>
                <a:rPr kumimoji="1" lang="en-US" altLang="zh-CN" sz="1000" b="1">
                  <a:solidFill>
                    <a:srgbClr val="000099"/>
                  </a:solidFill>
                  <a:latin typeface="+mn-lt"/>
                  <a:ea typeface="黑体" panose="02010609060101010101" pitchFamily="2" charset="-122"/>
                </a:rPr>
                <a:t> </a:t>
              </a:r>
              <a:r>
                <a:rPr kumimoji="1" lang="en-US" altLang="zh-CN" sz="2000" b="1">
                  <a:solidFill>
                    <a:srgbClr val="000099"/>
                  </a:solidFill>
                  <a:latin typeface="+mn-lt"/>
                  <a:ea typeface="黑体" panose="02010609060101010101" pitchFamily="2" charset="-122"/>
                </a:rPr>
                <a:t>1</a:t>
              </a:r>
              <a:endParaRPr kumimoji="1" lang="en-US" altLang="zh-CN" sz="2000" b="1">
                <a:solidFill>
                  <a:srgbClr val="000099"/>
                </a:solidFill>
                <a:latin typeface="+mn-lt"/>
                <a:ea typeface="黑体" panose="02010609060101010101" pitchFamily="2" charset="-122"/>
              </a:endParaRPr>
            </a:p>
          </p:txBody>
        </p:sp>
        <p:sp>
          <p:nvSpPr>
            <p:cNvPr id="436278" name="Rectangle 54"/>
            <p:cNvSpPr>
              <a:spLocks noChangeArrowheads="1"/>
            </p:cNvSpPr>
            <p:nvPr/>
          </p:nvSpPr>
          <p:spPr bwMode="auto">
            <a:xfrm>
              <a:off x="1861122" y="2136030"/>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anose="02010609060101010101" pitchFamily="2" charset="-122"/>
                </a:rPr>
                <a:t>0</a:t>
              </a:r>
              <a:endParaRPr kumimoji="1" lang="en-US" altLang="zh-CN" sz="2000" b="1">
                <a:solidFill>
                  <a:srgbClr val="000099"/>
                </a:solidFill>
                <a:latin typeface="+mn-lt"/>
                <a:ea typeface="黑体" panose="02010609060101010101" pitchFamily="2" charset="-122"/>
              </a:endParaRPr>
            </a:p>
          </p:txBody>
        </p:sp>
        <p:sp>
          <p:nvSpPr>
            <p:cNvPr id="436279" name="Rectangle 55"/>
            <p:cNvSpPr>
              <a:spLocks noChangeArrowheads="1"/>
            </p:cNvSpPr>
            <p:nvPr/>
          </p:nvSpPr>
          <p:spPr bwMode="auto">
            <a:xfrm>
              <a:off x="1653027" y="2136030"/>
              <a:ext cx="524536"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2000" b="1">
                  <a:solidFill>
                    <a:srgbClr val="000099"/>
                  </a:solidFill>
                  <a:latin typeface="+mn-lt"/>
                  <a:ea typeface="黑体" panose="02010609060101010101" pitchFamily="2" charset="-122"/>
                </a:rPr>
                <a:t>1</a:t>
              </a:r>
              <a:endParaRPr kumimoji="1" lang="en-US" altLang="zh-CN" sz="2000" b="1">
                <a:solidFill>
                  <a:srgbClr val="000099"/>
                </a:solidFill>
                <a:latin typeface="+mn-lt"/>
                <a:ea typeface="黑体" panose="02010609060101010101" pitchFamily="2" charset="-122"/>
              </a:endParaRPr>
            </a:p>
          </p:txBody>
        </p:sp>
        <p:sp>
          <p:nvSpPr>
            <p:cNvPr id="436280" name="Line 56"/>
            <p:cNvSpPr>
              <a:spLocks noChangeShapeType="1"/>
            </p:cNvSpPr>
            <p:nvPr/>
          </p:nvSpPr>
          <p:spPr bwMode="auto">
            <a:xfrm>
              <a:off x="2249794" y="2132856"/>
              <a:ext cx="0" cy="441325"/>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sp>
        <p:nvSpPr>
          <p:cNvPr id="59" name="AutoShape 61"/>
          <p:cNvSpPr>
            <a:spLocks noChangeArrowheads="1"/>
          </p:cNvSpPr>
          <p:nvPr/>
        </p:nvSpPr>
        <p:spPr bwMode="auto">
          <a:xfrm>
            <a:off x="1676798" y="4869160"/>
            <a:ext cx="7410582" cy="705744"/>
          </a:xfrm>
          <a:prstGeom prst="wedgeRoundRectCallout">
            <a:avLst>
              <a:gd name="adj1" fmla="val 6663"/>
              <a:gd name="adj2" fmla="val -235028"/>
              <a:gd name="adj3" fmla="val 16667"/>
            </a:avLst>
          </a:prstGeom>
          <a:solidFill>
            <a:srgbClr val="66FF66"/>
          </a:solidFill>
          <a:ln w="9525">
            <a:solidFill>
              <a:schemeClr val="tx1"/>
            </a:solidFill>
            <a:miter lim="800000"/>
          </a:ln>
          <a:effectLst/>
        </p:spPr>
        <p:txBody>
          <a:bodyPr anchor="ctr"/>
          <a:lstStyle/>
          <a:p>
            <a:pPr algn="ctr"/>
            <a:r>
              <a:rPr lang="en-US" altLang="zh-CN" sz="2400" b="1" dirty="0">
                <a:solidFill>
                  <a:srgbClr val="000066"/>
                </a:solidFill>
                <a:ea typeface="黑体" panose="02010609060101010101" pitchFamily="2" charset="-122"/>
              </a:rPr>
              <a:t>C </a:t>
            </a:r>
            <a:r>
              <a:rPr lang="zh-CN" altLang="en-US" sz="2400" b="1" dirty="0">
                <a:solidFill>
                  <a:srgbClr val="000066"/>
                </a:solidFill>
                <a:ea typeface="黑体" panose="02010609060101010101" pitchFamily="2" charset="-122"/>
              </a:rPr>
              <a:t>类地址的网络号字段 </a:t>
            </a:r>
            <a:r>
              <a:rPr lang="en-US" altLang="zh-CN" sz="2400" b="1" dirty="0">
                <a:solidFill>
                  <a:srgbClr val="000066"/>
                </a:solidFill>
                <a:ea typeface="黑体" panose="02010609060101010101" pitchFamily="2" charset="-122"/>
              </a:rPr>
              <a:t>net-id </a:t>
            </a:r>
            <a:r>
              <a:rPr lang="zh-CN" altLang="en-US" sz="2400" b="1" dirty="0">
                <a:solidFill>
                  <a:srgbClr val="000066"/>
                </a:solidFill>
                <a:ea typeface="黑体" panose="02010609060101010101" pitchFamily="2" charset="-122"/>
              </a:rPr>
              <a:t>为 </a:t>
            </a:r>
            <a:r>
              <a:rPr lang="en-US" altLang="zh-CN" sz="2400" b="1" dirty="0">
                <a:solidFill>
                  <a:srgbClr val="000066"/>
                </a:solidFill>
                <a:ea typeface="黑体" panose="02010609060101010101" pitchFamily="2" charset="-122"/>
              </a:rPr>
              <a:t>3 </a:t>
            </a:r>
            <a:r>
              <a:rPr lang="zh-CN" altLang="en-US" sz="2400" b="1" dirty="0">
                <a:solidFill>
                  <a:srgbClr val="000066"/>
                </a:solidFill>
                <a:ea typeface="黑体" panose="02010609060101010101" pitchFamily="2" charset="-122"/>
              </a:rPr>
              <a:t>字节</a:t>
            </a:r>
            <a:endParaRPr lang="en-US" altLang="zh-CN" sz="2400" b="1" dirty="0">
              <a:solidFill>
                <a:srgbClr val="000066"/>
              </a:solidFill>
              <a:ea typeface="黑体" panose="02010609060101010101" pitchFamily="2" charset="-122"/>
            </a:endParaRPr>
          </a:p>
          <a:p>
            <a:pPr algn="ctr"/>
            <a:r>
              <a:rPr lang="zh-CN" altLang="en-US" sz="2400" b="1" dirty="0">
                <a:solidFill>
                  <a:srgbClr val="000066"/>
                </a:solidFill>
                <a:ea typeface="黑体" panose="02010609060101010101" pitchFamily="2" charset="-122"/>
              </a:rPr>
              <a:t>（</a:t>
            </a:r>
            <a:r>
              <a:rPr lang="en-US" altLang="zh-CN" sz="2400" b="1" dirty="0">
                <a:solidFill>
                  <a:srgbClr val="000066"/>
                </a:solidFill>
                <a:ea typeface="黑体" panose="02010609060101010101" pitchFamily="2" charset="-122"/>
              </a:rPr>
              <a:t>192.0.1~223.255.255</a:t>
            </a:r>
            <a:r>
              <a:rPr lang="zh-CN" altLang="en-US" sz="2400" b="1" dirty="0">
                <a:solidFill>
                  <a:srgbClr val="000066"/>
                </a:solidFill>
                <a:ea typeface="黑体" panose="02010609060101010101" pitchFamily="2" charset="-122"/>
              </a:rPr>
              <a:t>）</a:t>
            </a:r>
            <a:endParaRPr lang="zh-CN" altLang="en-US" sz="2400" b="1" dirty="0">
              <a:solidFill>
                <a:srgbClr val="000066"/>
              </a:solidFill>
              <a:ea typeface="黑体" panose="02010609060101010101" pitchFamily="2" charset="-122"/>
            </a:endParaRPr>
          </a:p>
        </p:txBody>
      </p:sp>
      <p:sp>
        <p:nvSpPr>
          <p:cNvPr id="60" name="Rectangle 18"/>
          <p:cNvSpPr>
            <a:spLocks noChangeArrowheads="1"/>
          </p:cNvSpPr>
          <p:nvPr/>
        </p:nvSpPr>
        <p:spPr bwMode="auto">
          <a:xfrm>
            <a:off x="417911" y="955279"/>
            <a:ext cx="121668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FF0000"/>
                </a:solidFill>
                <a:latin typeface="+mn-lt"/>
                <a:ea typeface="黑体" panose="02010609060101010101" pitchFamily="2" charset="-122"/>
              </a:rPr>
              <a:t>A </a:t>
            </a:r>
            <a:r>
              <a:rPr kumimoji="1" lang="zh-CN" altLang="en-US" sz="2000" b="1" dirty="0">
                <a:solidFill>
                  <a:srgbClr val="FF0000"/>
                </a:solidFill>
                <a:latin typeface="+mn-lt"/>
                <a:ea typeface="黑体" panose="02010609060101010101" pitchFamily="2" charset="-122"/>
              </a:rPr>
              <a:t>类地址</a:t>
            </a:r>
            <a:endParaRPr kumimoji="1" lang="zh-CN" altLang="en-US" sz="2000" b="1" dirty="0">
              <a:solidFill>
                <a:srgbClr val="FF0000"/>
              </a:solidFill>
              <a:latin typeface="+mn-lt"/>
              <a:ea typeface="黑体" panose="02010609060101010101" pitchFamily="2" charset="-122"/>
            </a:endParaRPr>
          </a:p>
        </p:txBody>
      </p:sp>
      <p:sp>
        <p:nvSpPr>
          <p:cNvPr id="61" name="Rectangle 29"/>
          <p:cNvSpPr>
            <a:spLocks noChangeArrowheads="1"/>
          </p:cNvSpPr>
          <p:nvPr/>
        </p:nvSpPr>
        <p:spPr bwMode="auto">
          <a:xfrm>
            <a:off x="438549" y="2151509"/>
            <a:ext cx="121347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FF0000"/>
                </a:solidFill>
                <a:latin typeface="+mn-lt"/>
                <a:ea typeface="黑体" panose="02010609060101010101" pitchFamily="2" charset="-122"/>
              </a:rPr>
              <a:t>B </a:t>
            </a:r>
            <a:r>
              <a:rPr kumimoji="1" lang="zh-CN" altLang="en-US" sz="2000" b="1" dirty="0">
                <a:solidFill>
                  <a:srgbClr val="FF0000"/>
                </a:solidFill>
                <a:latin typeface="+mn-lt"/>
                <a:ea typeface="黑体" panose="02010609060101010101" pitchFamily="2" charset="-122"/>
              </a:rPr>
              <a:t>类地址</a:t>
            </a:r>
            <a:endParaRPr kumimoji="1" lang="zh-CN" altLang="en-US" sz="2000" b="1" dirty="0">
              <a:solidFill>
                <a:srgbClr val="FF0000"/>
              </a:solidFill>
              <a:latin typeface="+mn-lt"/>
              <a:ea typeface="黑体" panose="02010609060101010101" pitchFamily="2" charset="-122"/>
            </a:endParaRPr>
          </a:p>
        </p:txBody>
      </p:sp>
      <p:sp>
        <p:nvSpPr>
          <p:cNvPr id="62" name="Rectangle 31"/>
          <p:cNvSpPr>
            <a:spLocks noChangeArrowheads="1"/>
          </p:cNvSpPr>
          <p:nvPr/>
        </p:nvSpPr>
        <p:spPr bwMode="auto">
          <a:xfrm>
            <a:off x="438549" y="3364557"/>
            <a:ext cx="116057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FF0000"/>
                </a:solidFill>
                <a:latin typeface="+mn-lt"/>
                <a:ea typeface="黑体" panose="02010609060101010101" pitchFamily="2" charset="-122"/>
              </a:rPr>
              <a:t>C </a:t>
            </a:r>
            <a:r>
              <a:rPr kumimoji="1" lang="zh-CN" altLang="en-US" sz="2000" b="1" dirty="0">
                <a:solidFill>
                  <a:srgbClr val="FF0000"/>
                </a:solidFill>
                <a:latin typeface="+mn-lt"/>
                <a:ea typeface="黑体" panose="02010609060101010101" pitchFamily="2" charset="-122"/>
              </a:rPr>
              <a:t>类地址</a:t>
            </a:r>
            <a:endParaRPr kumimoji="1" lang="zh-CN" altLang="en-US" sz="2000" b="1" dirty="0">
              <a:solidFill>
                <a:srgbClr val="FF0000"/>
              </a:solidFill>
              <a:latin typeface="+mn-lt"/>
              <a:ea typeface="黑体" panose="02010609060101010101" pitchFamily="2" charset="-122"/>
            </a:endParaRPr>
          </a:p>
        </p:txBody>
      </p:sp>
      <p:sp>
        <p:nvSpPr>
          <p:cNvPr id="63" name="Rectangle 45"/>
          <p:cNvSpPr>
            <a:spLocks noChangeArrowheads="1"/>
          </p:cNvSpPr>
          <p:nvPr/>
        </p:nvSpPr>
        <p:spPr bwMode="auto">
          <a:xfrm>
            <a:off x="417911" y="4593432"/>
            <a:ext cx="120866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FF0000"/>
                </a:solidFill>
                <a:latin typeface="+mn-lt"/>
                <a:ea typeface="黑体" panose="02010609060101010101" pitchFamily="2" charset="-122"/>
              </a:rPr>
              <a:t>D </a:t>
            </a:r>
            <a:r>
              <a:rPr kumimoji="1" lang="zh-CN" altLang="en-US" sz="2000" b="1" dirty="0">
                <a:solidFill>
                  <a:srgbClr val="FF0000"/>
                </a:solidFill>
                <a:latin typeface="+mn-lt"/>
                <a:ea typeface="黑体" panose="02010609060101010101" pitchFamily="2" charset="-122"/>
              </a:rPr>
              <a:t>类地址</a:t>
            </a:r>
            <a:endParaRPr kumimoji="1" lang="zh-CN" altLang="en-US" sz="2000" b="1" dirty="0">
              <a:solidFill>
                <a:srgbClr val="FF0000"/>
              </a:solidFill>
              <a:latin typeface="+mn-lt"/>
              <a:ea typeface="黑体" panose="02010609060101010101" pitchFamily="2" charset="-122"/>
            </a:endParaRPr>
          </a:p>
        </p:txBody>
      </p:sp>
      <p:sp>
        <p:nvSpPr>
          <p:cNvPr id="64" name="Rectangle 50"/>
          <p:cNvSpPr>
            <a:spLocks noChangeArrowheads="1"/>
          </p:cNvSpPr>
          <p:nvPr/>
        </p:nvSpPr>
        <p:spPr bwMode="auto">
          <a:xfrm>
            <a:off x="457467" y="5558633"/>
            <a:ext cx="115576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FF0000"/>
                </a:solidFill>
                <a:latin typeface="+mn-lt"/>
                <a:ea typeface="黑体" panose="02010609060101010101" pitchFamily="2" charset="-122"/>
              </a:rPr>
              <a:t>E </a:t>
            </a:r>
            <a:r>
              <a:rPr kumimoji="1" lang="zh-CN" altLang="en-US" sz="2000" b="1" dirty="0">
                <a:solidFill>
                  <a:srgbClr val="FF0000"/>
                </a:solidFill>
                <a:latin typeface="+mn-lt"/>
                <a:ea typeface="黑体" panose="02010609060101010101" pitchFamily="2" charset="-122"/>
              </a:rPr>
              <a:t>类地址</a:t>
            </a:r>
            <a:endParaRPr kumimoji="1" lang="zh-CN" altLang="en-US" sz="2000" b="1" dirty="0">
              <a:solidFill>
                <a:srgbClr val="FF0000"/>
              </a:solidFill>
              <a:latin typeface="+mn-lt"/>
              <a:ea typeface="黑体" panose="02010609060101010101" pitchFamily="2" charset="-122"/>
            </a:endParaRPr>
          </a:p>
        </p:txBody>
      </p:sp>
      <p:sp>
        <p:nvSpPr>
          <p:cNvPr id="65" name="Rectangle 13"/>
          <p:cNvSpPr txBox="1">
            <a:spLocks noChangeArrowheads="1"/>
          </p:cNvSpPr>
          <p:nvPr/>
        </p:nvSpPr>
        <p:spPr bwMode="auto">
          <a:xfrm>
            <a:off x="0" y="44450"/>
            <a:ext cx="91630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defTabSz="457200" rtl="0" eaLnBrk="1" fontAlgn="base" hangingPunct="1">
              <a:spcBef>
                <a:spcPct val="0"/>
              </a:spcBef>
              <a:spcAft>
                <a:spcPct val="0"/>
              </a:spcAft>
              <a:defRPr sz="4000" kern="1200">
                <a:ln w="3175" cmpd="sng">
                  <a:noFill/>
                </a:ln>
                <a:solidFill>
                  <a:schemeClr val="tx1"/>
                </a:solidFill>
                <a:latin typeface="+mj-lt"/>
                <a:ea typeface="+mj-ea"/>
                <a:cs typeface="+mj-cs"/>
              </a:defRPr>
            </a:lvl1pPr>
            <a:lvl2pPr algn="ctr" defTabSz="457200" rtl="0" eaLnBrk="1" fontAlgn="base" hangingPunct="1">
              <a:spcBef>
                <a:spcPct val="0"/>
              </a:spcBef>
              <a:spcAft>
                <a:spcPct val="0"/>
              </a:spcAft>
              <a:defRPr sz="4000">
                <a:solidFill>
                  <a:schemeClr val="tx1"/>
                </a:solidFill>
                <a:latin typeface="Corbel" panose="020B0503020204020204" pitchFamily="34" charset="0"/>
              </a:defRPr>
            </a:lvl2pPr>
            <a:lvl3pPr algn="ctr" defTabSz="457200" rtl="0" eaLnBrk="1" fontAlgn="base" hangingPunct="1">
              <a:spcBef>
                <a:spcPct val="0"/>
              </a:spcBef>
              <a:spcAft>
                <a:spcPct val="0"/>
              </a:spcAft>
              <a:defRPr sz="4000">
                <a:solidFill>
                  <a:schemeClr val="tx1"/>
                </a:solidFill>
                <a:latin typeface="Corbel" panose="020B0503020204020204" pitchFamily="34" charset="0"/>
              </a:defRPr>
            </a:lvl3pPr>
            <a:lvl4pPr algn="ctr" defTabSz="457200" rtl="0" eaLnBrk="1" fontAlgn="base" hangingPunct="1">
              <a:spcBef>
                <a:spcPct val="0"/>
              </a:spcBef>
              <a:spcAft>
                <a:spcPct val="0"/>
              </a:spcAft>
              <a:defRPr sz="4000">
                <a:solidFill>
                  <a:schemeClr val="tx1"/>
                </a:solidFill>
                <a:latin typeface="Corbel" panose="020B0503020204020204" pitchFamily="34" charset="0"/>
              </a:defRPr>
            </a:lvl4pPr>
            <a:lvl5pPr algn="ctr" defTabSz="457200" rtl="0" eaLnBrk="1" fontAlgn="base" hangingPunct="1">
              <a:spcBef>
                <a:spcPct val="0"/>
              </a:spcBef>
              <a:spcAft>
                <a:spcPct val="0"/>
              </a:spcAft>
              <a:defRPr sz="4000">
                <a:solidFill>
                  <a:schemeClr val="tx1"/>
                </a:solidFill>
                <a:latin typeface="Corbel" panose="020B0503020204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zh-CN" sz="3200" dirty="0"/>
              <a:t>各</a:t>
            </a:r>
            <a:r>
              <a:rPr lang="zh-CN" altLang="en-US" sz="3200" dirty="0"/>
              <a:t>类 </a:t>
            </a:r>
            <a:r>
              <a:rPr lang="en-US" altLang="zh-CN" sz="3200" dirty="0"/>
              <a:t>IP </a:t>
            </a:r>
            <a:r>
              <a:rPr lang="zh-CN" altLang="zh-CN" sz="3200" dirty="0"/>
              <a:t>地址的网络号字段</a:t>
            </a:r>
            <a:br>
              <a:rPr lang="en-US" altLang="zh-CN" sz="3200" dirty="0"/>
            </a:br>
            <a:r>
              <a:rPr lang="zh-CN" altLang="zh-CN" sz="3200" dirty="0"/>
              <a:t>和主机号字段</a:t>
            </a:r>
            <a:endParaRPr lang="zh-CN" altLang="en-US" sz="3200" dirty="0"/>
          </a:p>
        </p:txBody>
      </p:sp>
      <p:sp>
        <p:nvSpPr>
          <p:cNvPr id="3" name="灯片编号占位符 2"/>
          <p:cNvSpPr>
            <a:spLocks noGrp="1"/>
          </p:cNvSpPr>
          <p:nvPr>
            <p:ph type="sldNum" sz="quarter" idx="12"/>
          </p:nvPr>
        </p:nvSpPr>
        <p:spPr/>
        <p:txBody>
          <a:bodyPr/>
          <a:lstStyle/>
          <a:p>
            <a:fld id="{137DC1DE-D772-415A-B75D-6C2A3BBF0EE5}" type="slidenum">
              <a:rPr lang="zh-CN" altLang="en-US" smtClean="0"/>
            </a:fld>
            <a:endParaRPr lang="en-US" altLang="zh-C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16496" y="927100"/>
            <a:ext cx="8965275" cy="5089129"/>
            <a:chOff x="416496" y="927100"/>
            <a:chExt cx="8965275" cy="5089129"/>
          </a:xfrm>
        </p:grpSpPr>
        <p:sp>
          <p:nvSpPr>
            <p:cNvPr id="436226" name="Line 2"/>
            <p:cNvSpPr>
              <a:spLocks noChangeShapeType="1"/>
            </p:cNvSpPr>
            <p:nvPr/>
          </p:nvSpPr>
          <p:spPr bwMode="auto">
            <a:xfrm flipV="1">
              <a:off x="1732138" y="4009478"/>
              <a:ext cx="5747544"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36227" name="Rectangle 3"/>
            <p:cNvSpPr>
              <a:spLocks noChangeArrowheads="1"/>
            </p:cNvSpPr>
            <p:nvPr/>
          </p:nvSpPr>
          <p:spPr bwMode="auto">
            <a:xfrm>
              <a:off x="4144958" y="3791992"/>
              <a:ext cx="880050" cy="64376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en-US" altLang="zh-CN" sz="2000" b="1" dirty="0">
                  <a:solidFill>
                    <a:srgbClr val="000099"/>
                  </a:solidFill>
                  <a:latin typeface="+mn-lt"/>
                  <a:ea typeface="黑体" panose="02010609060101010101" pitchFamily="2" charset="-122"/>
                </a:rPr>
                <a:t>net-id</a:t>
              </a:r>
              <a:endParaRPr kumimoji="1" lang="en-US" altLang="zh-CN" sz="2000" b="1" dirty="0">
                <a:solidFill>
                  <a:srgbClr val="000099"/>
                </a:solidFill>
                <a:latin typeface="+mn-lt"/>
                <a:ea typeface="黑体" panose="02010609060101010101" pitchFamily="2" charset="-122"/>
              </a:endParaRPr>
            </a:p>
            <a:p>
              <a:pPr defTabSz="762000" eaLnBrk="0" hangingPunct="0">
                <a:lnSpc>
                  <a:spcPct val="90000"/>
                </a:lnSpc>
              </a:pPr>
              <a:r>
                <a:rPr kumimoji="1" lang="en-US" altLang="zh-CN" sz="2000" b="1" dirty="0">
                  <a:solidFill>
                    <a:srgbClr val="000099"/>
                  </a:solidFill>
                  <a:latin typeface="+mn-lt"/>
                  <a:ea typeface="黑体" panose="02010609060101010101" pitchFamily="2" charset="-122"/>
                </a:rPr>
                <a:t>24 </a:t>
              </a:r>
              <a:r>
                <a:rPr kumimoji="1" lang="zh-CN" altLang="en-US" sz="2000" b="1" dirty="0">
                  <a:solidFill>
                    <a:srgbClr val="000099"/>
                  </a:solidFill>
                  <a:latin typeface="+mn-lt"/>
                  <a:ea typeface="黑体" panose="02010609060101010101" pitchFamily="2" charset="-122"/>
                </a:rPr>
                <a:t>位</a:t>
              </a:r>
              <a:endParaRPr kumimoji="1" lang="zh-CN" altLang="en-US" sz="2000" b="1" dirty="0">
                <a:solidFill>
                  <a:srgbClr val="000099"/>
                </a:solidFill>
                <a:latin typeface="+mn-lt"/>
                <a:ea typeface="黑体" panose="02010609060101010101" pitchFamily="2" charset="-122"/>
              </a:endParaRPr>
            </a:p>
          </p:txBody>
        </p:sp>
        <p:sp>
          <p:nvSpPr>
            <p:cNvPr id="436228" name="Rectangle 4"/>
            <p:cNvSpPr>
              <a:spLocks noChangeArrowheads="1"/>
            </p:cNvSpPr>
            <p:nvPr/>
          </p:nvSpPr>
          <p:spPr bwMode="auto">
            <a:xfrm>
              <a:off x="1732137" y="3355428"/>
              <a:ext cx="7634155" cy="444500"/>
            </a:xfrm>
            <a:prstGeom prst="rect">
              <a:avLst/>
            </a:prstGeom>
            <a:solidFill>
              <a:srgbClr val="FFFF66"/>
            </a:solidFill>
            <a:ln w="25400">
              <a:solidFill>
                <a:schemeClr val="tx1"/>
              </a:solidFill>
              <a:miter lim="800000"/>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36229" name="Line 5"/>
            <p:cNvSpPr>
              <a:spLocks noChangeShapeType="1"/>
            </p:cNvSpPr>
            <p:nvPr/>
          </p:nvSpPr>
          <p:spPr bwMode="auto">
            <a:xfrm>
              <a:off x="3601550" y="1577975"/>
              <a:ext cx="5752704"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36230" name="Rectangle 6"/>
            <p:cNvSpPr>
              <a:spLocks noChangeArrowheads="1"/>
            </p:cNvSpPr>
            <p:nvPr/>
          </p:nvSpPr>
          <p:spPr bwMode="auto">
            <a:xfrm>
              <a:off x="5932080" y="1370014"/>
              <a:ext cx="1037144" cy="64376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dirty="0">
                  <a:solidFill>
                    <a:srgbClr val="000099"/>
                  </a:solidFill>
                  <a:latin typeface="+mn-lt"/>
                  <a:ea typeface="黑体" panose="02010609060101010101" pitchFamily="2" charset="-122"/>
                </a:rPr>
                <a:t>host-id</a:t>
              </a:r>
              <a:endParaRPr kumimoji="1" lang="en-US" altLang="zh-CN" sz="2000" b="1" dirty="0">
                <a:solidFill>
                  <a:srgbClr val="000099"/>
                </a:solidFill>
                <a:latin typeface="+mn-lt"/>
                <a:ea typeface="黑体" panose="02010609060101010101" pitchFamily="2" charset="-122"/>
              </a:endParaRPr>
            </a:p>
            <a:p>
              <a:pPr algn="ctr" defTabSz="762000" eaLnBrk="0" hangingPunct="0">
                <a:lnSpc>
                  <a:spcPct val="90000"/>
                </a:lnSpc>
              </a:pPr>
              <a:r>
                <a:rPr kumimoji="1" lang="en-US" altLang="zh-CN" sz="2000" b="1" dirty="0">
                  <a:solidFill>
                    <a:srgbClr val="000099"/>
                  </a:solidFill>
                  <a:latin typeface="+mn-lt"/>
                  <a:ea typeface="黑体" panose="02010609060101010101" pitchFamily="2" charset="-122"/>
                </a:rPr>
                <a:t>24 </a:t>
              </a:r>
              <a:r>
                <a:rPr kumimoji="1" lang="zh-CN" altLang="en-US" sz="2000" b="1" dirty="0">
                  <a:solidFill>
                    <a:srgbClr val="000099"/>
                  </a:solidFill>
                  <a:latin typeface="+mn-lt"/>
                  <a:ea typeface="黑体" panose="02010609060101010101" pitchFamily="2" charset="-122"/>
                </a:rPr>
                <a:t>位</a:t>
              </a:r>
              <a:endParaRPr kumimoji="1" lang="zh-CN" altLang="en-US" sz="2000" b="1" dirty="0">
                <a:solidFill>
                  <a:srgbClr val="000099"/>
                </a:solidFill>
                <a:latin typeface="+mn-lt"/>
                <a:ea typeface="黑体" panose="02010609060101010101" pitchFamily="2" charset="-122"/>
              </a:endParaRPr>
            </a:p>
          </p:txBody>
        </p:sp>
        <p:sp>
          <p:nvSpPr>
            <p:cNvPr id="436231" name="Line 7"/>
            <p:cNvSpPr>
              <a:spLocks noChangeShapeType="1"/>
            </p:cNvSpPr>
            <p:nvPr/>
          </p:nvSpPr>
          <p:spPr bwMode="auto">
            <a:xfrm flipV="1">
              <a:off x="1775131" y="2790849"/>
              <a:ext cx="3764625"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36232" name="Rectangle 8"/>
            <p:cNvSpPr>
              <a:spLocks noChangeArrowheads="1"/>
            </p:cNvSpPr>
            <p:nvPr/>
          </p:nvSpPr>
          <p:spPr bwMode="auto">
            <a:xfrm>
              <a:off x="3208854" y="2574181"/>
              <a:ext cx="880050" cy="64376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en-US" altLang="zh-CN" sz="2000" b="1" dirty="0">
                  <a:solidFill>
                    <a:srgbClr val="000099"/>
                  </a:solidFill>
                  <a:latin typeface="+mn-lt"/>
                  <a:ea typeface="黑体" panose="02010609060101010101" pitchFamily="2" charset="-122"/>
                </a:rPr>
                <a:t>net-id</a:t>
              </a:r>
              <a:endParaRPr kumimoji="1" lang="en-US" altLang="zh-CN" sz="2000" b="1" dirty="0">
                <a:solidFill>
                  <a:srgbClr val="000099"/>
                </a:solidFill>
                <a:latin typeface="+mn-lt"/>
                <a:ea typeface="黑体" panose="02010609060101010101" pitchFamily="2" charset="-122"/>
              </a:endParaRPr>
            </a:p>
            <a:p>
              <a:pPr defTabSz="762000" eaLnBrk="0" hangingPunct="0">
                <a:lnSpc>
                  <a:spcPct val="90000"/>
                </a:lnSpc>
              </a:pPr>
              <a:r>
                <a:rPr kumimoji="1" lang="en-US" altLang="zh-CN" sz="2000" b="1" dirty="0">
                  <a:solidFill>
                    <a:srgbClr val="000099"/>
                  </a:solidFill>
                  <a:latin typeface="+mn-lt"/>
                  <a:ea typeface="黑体" panose="02010609060101010101" pitchFamily="2" charset="-122"/>
                </a:rPr>
                <a:t>16 </a:t>
              </a:r>
              <a:r>
                <a:rPr kumimoji="1" lang="zh-CN" altLang="en-US" sz="2000" b="1" dirty="0">
                  <a:solidFill>
                    <a:srgbClr val="000099"/>
                  </a:solidFill>
                  <a:latin typeface="+mn-lt"/>
                  <a:ea typeface="黑体" panose="02010609060101010101" pitchFamily="2" charset="-122"/>
                </a:rPr>
                <a:t>位</a:t>
              </a:r>
              <a:endParaRPr kumimoji="1" lang="zh-CN" altLang="en-US" sz="2000" b="1" dirty="0">
                <a:solidFill>
                  <a:srgbClr val="000099"/>
                </a:solidFill>
                <a:latin typeface="+mn-lt"/>
                <a:ea typeface="黑体" panose="02010609060101010101" pitchFamily="2" charset="-122"/>
              </a:endParaRPr>
            </a:p>
          </p:txBody>
        </p:sp>
        <p:sp>
          <p:nvSpPr>
            <p:cNvPr id="436233" name="Line 9"/>
            <p:cNvSpPr>
              <a:spLocks noChangeShapeType="1"/>
            </p:cNvSpPr>
            <p:nvPr/>
          </p:nvSpPr>
          <p:spPr bwMode="auto">
            <a:xfrm>
              <a:off x="1690862" y="1577975"/>
              <a:ext cx="1910688"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36234" name="Rectangle 10"/>
            <p:cNvSpPr>
              <a:spLocks noChangeArrowheads="1"/>
            </p:cNvSpPr>
            <p:nvPr/>
          </p:nvSpPr>
          <p:spPr bwMode="auto">
            <a:xfrm>
              <a:off x="2134811" y="1370014"/>
              <a:ext cx="880050" cy="64376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a:solidFill>
                    <a:srgbClr val="000099"/>
                  </a:solidFill>
                  <a:latin typeface="+mn-lt"/>
                  <a:ea typeface="黑体" panose="02010609060101010101" pitchFamily="2" charset="-122"/>
                </a:rPr>
                <a:t>net-id</a:t>
              </a:r>
              <a:endParaRPr kumimoji="1" lang="en-US" altLang="zh-CN" sz="2000" b="1">
                <a:solidFill>
                  <a:srgbClr val="000099"/>
                </a:solidFill>
                <a:latin typeface="+mn-lt"/>
                <a:ea typeface="黑体" panose="02010609060101010101" pitchFamily="2" charset="-122"/>
              </a:endParaRPr>
            </a:p>
            <a:p>
              <a:pPr algn="ctr" defTabSz="762000" eaLnBrk="0" hangingPunct="0">
                <a:lnSpc>
                  <a:spcPct val="90000"/>
                </a:lnSpc>
              </a:pPr>
              <a:r>
                <a:rPr kumimoji="1" lang="en-US" altLang="zh-CN" sz="2000" b="1">
                  <a:solidFill>
                    <a:srgbClr val="000099"/>
                  </a:solidFill>
                  <a:latin typeface="+mn-lt"/>
                  <a:ea typeface="黑体" panose="02010609060101010101" pitchFamily="2" charset="-122"/>
                </a:rPr>
                <a:t>8 </a:t>
              </a:r>
              <a:r>
                <a:rPr kumimoji="1" lang="zh-CN" altLang="en-US" sz="2000" b="1">
                  <a:solidFill>
                    <a:srgbClr val="000099"/>
                  </a:solidFill>
                  <a:latin typeface="+mn-lt"/>
                  <a:ea typeface="黑体" panose="02010609060101010101" pitchFamily="2" charset="-122"/>
                </a:rPr>
                <a:t>位</a:t>
              </a:r>
              <a:endParaRPr kumimoji="1" lang="zh-CN" altLang="en-US" sz="2000" b="1">
                <a:solidFill>
                  <a:srgbClr val="000099"/>
                </a:solidFill>
                <a:latin typeface="+mn-lt"/>
                <a:ea typeface="黑体" panose="02010609060101010101" pitchFamily="2" charset="-122"/>
              </a:endParaRPr>
            </a:p>
          </p:txBody>
        </p:sp>
        <p:sp>
          <p:nvSpPr>
            <p:cNvPr id="436235" name="Rectangle 11"/>
            <p:cNvSpPr>
              <a:spLocks noChangeArrowheads="1"/>
            </p:cNvSpPr>
            <p:nvPr/>
          </p:nvSpPr>
          <p:spPr bwMode="auto">
            <a:xfrm>
              <a:off x="1694302" y="933451"/>
              <a:ext cx="7675430" cy="442913"/>
            </a:xfrm>
            <a:prstGeom prst="rect">
              <a:avLst/>
            </a:prstGeom>
            <a:solidFill>
              <a:srgbClr val="FFFF66"/>
            </a:solidFill>
            <a:ln w="19050">
              <a:solidFill>
                <a:schemeClr val="tx1"/>
              </a:solidFill>
              <a:miter lim="800000"/>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36236" name="Rectangle 12"/>
            <p:cNvSpPr>
              <a:spLocks noChangeArrowheads="1"/>
            </p:cNvSpPr>
            <p:nvPr/>
          </p:nvSpPr>
          <p:spPr bwMode="auto">
            <a:xfrm>
              <a:off x="1716659" y="2140794"/>
              <a:ext cx="7659952" cy="446087"/>
            </a:xfrm>
            <a:prstGeom prst="rect">
              <a:avLst/>
            </a:prstGeom>
            <a:solidFill>
              <a:srgbClr val="FFFF66"/>
            </a:solidFill>
            <a:ln w="25400">
              <a:solidFill>
                <a:schemeClr val="tx1"/>
              </a:solidFill>
              <a:miter lim="800000"/>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36238" name="Rectangle 14"/>
            <p:cNvSpPr>
              <a:spLocks noChangeArrowheads="1"/>
            </p:cNvSpPr>
            <p:nvPr/>
          </p:nvSpPr>
          <p:spPr bwMode="auto">
            <a:xfrm>
              <a:off x="1742456" y="3369716"/>
              <a:ext cx="5742384" cy="423862"/>
            </a:xfrm>
            <a:prstGeom prst="rect">
              <a:avLst/>
            </a:prstGeom>
            <a:solidFill>
              <a:srgbClr val="FF66FF"/>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36239" name="Rectangle 15"/>
            <p:cNvSpPr>
              <a:spLocks noChangeArrowheads="1"/>
            </p:cNvSpPr>
            <p:nvPr/>
          </p:nvSpPr>
          <p:spPr bwMode="auto">
            <a:xfrm>
              <a:off x="1740736" y="2166194"/>
              <a:ext cx="3804179" cy="409575"/>
            </a:xfrm>
            <a:prstGeom prst="rect">
              <a:avLst/>
            </a:prstGeom>
            <a:solidFill>
              <a:srgbClr val="FF66FF"/>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36240" name="Rectangle 16"/>
            <p:cNvSpPr>
              <a:spLocks noChangeArrowheads="1"/>
            </p:cNvSpPr>
            <p:nvPr/>
          </p:nvSpPr>
          <p:spPr bwMode="auto">
            <a:xfrm>
              <a:off x="1720099" y="957263"/>
              <a:ext cx="1874573" cy="406400"/>
            </a:xfrm>
            <a:prstGeom prst="rect">
              <a:avLst/>
            </a:prstGeom>
            <a:solidFill>
              <a:srgbClr val="FF66FF"/>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36241" name="Rectangle 17"/>
            <p:cNvSpPr>
              <a:spLocks noChangeArrowheads="1"/>
            </p:cNvSpPr>
            <p:nvPr/>
          </p:nvSpPr>
          <p:spPr bwMode="auto">
            <a:xfrm>
              <a:off x="1635829" y="927100"/>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mn-lt"/>
                  <a:ea typeface="黑体" panose="02010609060101010101" pitchFamily="2" charset="-122"/>
                </a:rPr>
                <a:t>0</a:t>
              </a:r>
              <a:endParaRPr kumimoji="1" lang="en-US" altLang="zh-CN" sz="2000" b="1">
                <a:solidFill>
                  <a:srgbClr val="0000FF"/>
                </a:solidFill>
                <a:latin typeface="+mn-lt"/>
                <a:ea typeface="黑体" panose="02010609060101010101" pitchFamily="2" charset="-122"/>
              </a:endParaRPr>
            </a:p>
          </p:txBody>
        </p:sp>
        <p:sp>
          <p:nvSpPr>
            <p:cNvPr id="436242" name="Rectangle 18"/>
            <p:cNvSpPr>
              <a:spLocks noChangeArrowheads="1"/>
            </p:cNvSpPr>
            <p:nvPr/>
          </p:nvSpPr>
          <p:spPr bwMode="auto">
            <a:xfrm>
              <a:off x="416496" y="955675"/>
              <a:ext cx="121668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mn-lt"/>
                  <a:ea typeface="黑体" panose="02010609060101010101" pitchFamily="2" charset="-122"/>
                </a:rPr>
                <a:t>A </a:t>
              </a:r>
              <a:r>
                <a:rPr kumimoji="1" lang="zh-CN" altLang="en-US" sz="2000" b="1">
                  <a:solidFill>
                    <a:srgbClr val="0000FF"/>
                  </a:solidFill>
                  <a:latin typeface="+mn-lt"/>
                  <a:ea typeface="黑体" panose="02010609060101010101" pitchFamily="2" charset="-122"/>
                </a:rPr>
                <a:t>类地址</a:t>
              </a:r>
              <a:endParaRPr kumimoji="1" lang="zh-CN" altLang="en-US" sz="2000" b="1">
                <a:solidFill>
                  <a:srgbClr val="0000FF"/>
                </a:solidFill>
                <a:latin typeface="+mn-lt"/>
                <a:ea typeface="黑体" panose="02010609060101010101" pitchFamily="2" charset="-122"/>
              </a:endParaRPr>
            </a:p>
          </p:txBody>
        </p:sp>
        <p:sp>
          <p:nvSpPr>
            <p:cNvPr id="436243" name="Line 19"/>
            <p:cNvSpPr>
              <a:spLocks noChangeShapeType="1"/>
            </p:cNvSpPr>
            <p:nvPr/>
          </p:nvSpPr>
          <p:spPr bwMode="auto">
            <a:xfrm>
              <a:off x="1971188" y="933451"/>
              <a:ext cx="0" cy="450849"/>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FF"/>
                </a:solidFill>
                <a:latin typeface="+mn-lt"/>
                <a:ea typeface="黑体" panose="02010609060101010101" pitchFamily="2" charset="-122"/>
              </a:endParaRPr>
            </a:p>
          </p:txBody>
        </p:sp>
        <p:sp>
          <p:nvSpPr>
            <p:cNvPr id="436244" name="Line 20"/>
            <p:cNvSpPr>
              <a:spLocks noChangeShapeType="1"/>
            </p:cNvSpPr>
            <p:nvPr/>
          </p:nvSpPr>
          <p:spPr bwMode="auto">
            <a:xfrm>
              <a:off x="3601550" y="933450"/>
              <a:ext cx="0" cy="45085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6245" name="Line 21"/>
            <p:cNvSpPr>
              <a:spLocks noChangeShapeType="1"/>
            </p:cNvSpPr>
            <p:nvPr/>
          </p:nvSpPr>
          <p:spPr bwMode="auto">
            <a:xfrm>
              <a:off x="1690862" y="1416050"/>
              <a:ext cx="0" cy="3238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FF"/>
                </a:solidFill>
                <a:latin typeface="+mn-lt"/>
                <a:ea typeface="黑体" panose="02010609060101010101" pitchFamily="2" charset="-122"/>
              </a:endParaRPr>
            </a:p>
          </p:txBody>
        </p:sp>
        <p:sp>
          <p:nvSpPr>
            <p:cNvPr id="436246" name="Line 22"/>
            <p:cNvSpPr>
              <a:spLocks noChangeShapeType="1"/>
            </p:cNvSpPr>
            <p:nvPr/>
          </p:nvSpPr>
          <p:spPr bwMode="auto">
            <a:xfrm>
              <a:off x="3601550" y="1416050"/>
              <a:ext cx="0" cy="3238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36247" name="Line 23"/>
            <p:cNvSpPr>
              <a:spLocks noChangeShapeType="1"/>
            </p:cNvSpPr>
            <p:nvPr/>
          </p:nvSpPr>
          <p:spPr bwMode="auto">
            <a:xfrm>
              <a:off x="9354254" y="1416050"/>
              <a:ext cx="0" cy="3238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36248" name="Line 24"/>
            <p:cNvSpPr>
              <a:spLocks noChangeShapeType="1"/>
            </p:cNvSpPr>
            <p:nvPr/>
          </p:nvSpPr>
          <p:spPr bwMode="auto">
            <a:xfrm>
              <a:off x="5553515" y="2784499"/>
              <a:ext cx="3786979" cy="635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36249" name="Rectangle 25"/>
            <p:cNvSpPr>
              <a:spLocks noChangeArrowheads="1"/>
            </p:cNvSpPr>
            <p:nvPr/>
          </p:nvSpPr>
          <p:spPr bwMode="auto">
            <a:xfrm>
              <a:off x="7012200" y="2636149"/>
              <a:ext cx="1037144" cy="643766"/>
            </a:xfrm>
            <a:prstGeom prst="rect">
              <a:avLst/>
            </a:prstGeom>
            <a:solidFill>
              <a:schemeClr val="bg1"/>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lnSpc>
                  <a:spcPct val="90000"/>
                </a:lnSpc>
              </a:pPr>
              <a:r>
                <a:rPr kumimoji="1" lang="en-US" altLang="zh-CN" sz="2000" b="1" dirty="0">
                  <a:solidFill>
                    <a:srgbClr val="000099"/>
                  </a:solidFill>
                  <a:latin typeface="+mn-lt"/>
                  <a:ea typeface="黑体" panose="02010609060101010101" pitchFamily="2" charset="-122"/>
                </a:rPr>
                <a:t>host-id</a:t>
              </a:r>
              <a:endParaRPr kumimoji="1" lang="en-US" altLang="zh-CN" sz="2000" b="1" dirty="0">
                <a:solidFill>
                  <a:srgbClr val="000099"/>
                </a:solidFill>
                <a:latin typeface="+mn-lt"/>
                <a:ea typeface="黑体" panose="02010609060101010101" pitchFamily="2" charset="-122"/>
              </a:endParaRPr>
            </a:p>
            <a:p>
              <a:pPr algn="ctr" defTabSz="762000">
                <a:lnSpc>
                  <a:spcPct val="90000"/>
                </a:lnSpc>
              </a:pPr>
              <a:r>
                <a:rPr kumimoji="1" lang="en-US" altLang="zh-CN" sz="2000" b="1" dirty="0">
                  <a:solidFill>
                    <a:srgbClr val="000099"/>
                  </a:solidFill>
                  <a:latin typeface="+mn-lt"/>
                  <a:ea typeface="黑体" panose="02010609060101010101" pitchFamily="2" charset="-122"/>
                </a:rPr>
                <a:t>16 </a:t>
              </a:r>
              <a:r>
                <a:rPr kumimoji="1" lang="zh-CN" altLang="en-US" sz="2000" b="1" dirty="0">
                  <a:solidFill>
                    <a:srgbClr val="000099"/>
                  </a:solidFill>
                  <a:latin typeface="+mn-lt"/>
                  <a:ea typeface="黑体" panose="02010609060101010101" pitchFamily="2" charset="-122"/>
                </a:rPr>
                <a:t>位</a:t>
              </a:r>
              <a:endParaRPr kumimoji="1" lang="zh-CN" altLang="en-US" sz="2000" b="1" dirty="0">
                <a:solidFill>
                  <a:srgbClr val="000099"/>
                </a:solidFill>
                <a:latin typeface="+mn-lt"/>
                <a:ea typeface="黑体" panose="02010609060101010101" pitchFamily="2" charset="-122"/>
              </a:endParaRPr>
            </a:p>
          </p:txBody>
        </p:sp>
        <p:sp>
          <p:nvSpPr>
            <p:cNvPr id="436250" name="Line 26"/>
            <p:cNvSpPr>
              <a:spLocks noChangeShapeType="1"/>
            </p:cNvSpPr>
            <p:nvPr/>
          </p:nvSpPr>
          <p:spPr bwMode="auto">
            <a:xfrm>
              <a:off x="1732137" y="2626568"/>
              <a:ext cx="0" cy="3238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FF"/>
                </a:solidFill>
                <a:latin typeface="+mn-lt"/>
                <a:ea typeface="黑体" panose="02010609060101010101" pitchFamily="2" charset="-122"/>
              </a:endParaRPr>
            </a:p>
          </p:txBody>
        </p:sp>
        <p:sp>
          <p:nvSpPr>
            <p:cNvPr id="436251" name="Line 27"/>
            <p:cNvSpPr>
              <a:spLocks noChangeShapeType="1"/>
            </p:cNvSpPr>
            <p:nvPr/>
          </p:nvSpPr>
          <p:spPr bwMode="auto">
            <a:xfrm>
              <a:off x="5553514" y="2626568"/>
              <a:ext cx="0" cy="3238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36252" name="Line 28"/>
            <p:cNvSpPr>
              <a:spLocks noChangeShapeType="1"/>
            </p:cNvSpPr>
            <p:nvPr/>
          </p:nvSpPr>
          <p:spPr bwMode="auto">
            <a:xfrm>
              <a:off x="9340495" y="2626568"/>
              <a:ext cx="0" cy="3238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36253" name="Rectangle 29"/>
            <p:cNvSpPr>
              <a:spLocks noChangeArrowheads="1"/>
            </p:cNvSpPr>
            <p:nvPr/>
          </p:nvSpPr>
          <p:spPr bwMode="auto">
            <a:xfrm>
              <a:off x="437134" y="2151905"/>
              <a:ext cx="121347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mn-lt"/>
                  <a:ea typeface="黑体" panose="02010609060101010101" pitchFamily="2" charset="-122"/>
                </a:rPr>
                <a:t>B </a:t>
              </a:r>
              <a:r>
                <a:rPr kumimoji="1" lang="zh-CN" altLang="en-US" sz="2000" b="1">
                  <a:solidFill>
                    <a:srgbClr val="0000FF"/>
                  </a:solidFill>
                  <a:latin typeface="+mn-lt"/>
                  <a:ea typeface="黑体" panose="02010609060101010101" pitchFamily="2" charset="-122"/>
                </a:rPr>
                <a:t>类地址</a:t>
              </a:r>
              <a:endParaRPr kumimoji="1" lang="zh-CN" altLang="en-US" sz="2000" b="1">
                <a:solidFill>
                  <a:srgbClr val="0000FF"/>
                </a:solidFill>
                <a:latin typeface="+mn-lt"/>
                <a:ea typeface="黑体" panose="02010609060101010101" pitchFamily="2" charset="-122"/>
              </a:endParaRPr>
            </a:p>
          </p:txBody>
        </p:sp>
        <p:sp>
          <p:nvSpPr>
            <p:cNvPr id="436254" name="Line 30"/>
            <p:cNvSpPr>
              <a:spLocks noChangeShapeType="1"/>
            </p:cNvSpPr>
            <p:nvPr/>
          </p:nvSpPr>
          <p:spPr bwMode="auto">
            <a:xfrm>
              <a:off x="5553514" y="2150319"/>
              <a:ext cx="0" cy="433387"/>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6255" name="Rectangle 31"/>
            <p:cNvSpPr>
              <a:spLocks noChangeArrowheads="1"/>
            </p:cNvSpPr>
            <p:nvPr/>
          </p:nvSpPr>
          <p:spPr bwMode="auto">
            <a:xfrm>
              <a:off x="437134" y="3364953"/>
              <a:ext cx="120866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mn-lt"/>
                  <a:ea typeface="黑体" panose="02010609060101010101" pitchFamily="2" charset="-122"/>
                </a:rPr>
                <a:t>C </a:t>
              </a:r>
              <a:r>
                <a:rPr kumimoji="1" lang="zh-CN" altLang="en-US" sz="2000" b="1">
                  <a:solidFill>
                    <a:srgbClr val="0000FF"/>
                  </a:solidFill>
                  <a:latin typeface="+mn-lt"/>
                  <a:ea typeface="黑体" panose="02010609060101010101" pitchFamily="2" charset="-122"/>
                </a:rPr>
                <a:t>类地址</a:t>
              </a:r>
              <a:endParaRPr kumimoji="1" lang="zh-CN" altLang="en-US" sz="2000" b="1">
                <a:solidFill>
                  <a:srgbClr val="0000FF"/>
                </a:solidFill>
                <a:latin typeface="+mn-lt"/>
                <a:ea typeface="黑体" panose="02010609060101010101" pitchFamily="2" charset="-122"/>
              </a:endParaRPr>
            </a:p>
          </p:txBody>
        </p:sp>
        <p:sp>
          <p:nvSpPr>
            <p:cNvPr id="436256" name="Rectangle 32"/>
            <p:cNvSpPr>
              <a:spLocks noChangeArrowheads="1"/>
            </p:cNvSpPr>
            <p:nvPr/>
          </p:nvSpPr>
          <p:spPr bwMode="auto">
            <a:xfrm>
              <a:off x="2086414" y="3384003"/>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anose="02010609060101010101" pitchFamily="2" charset="-122"/>
                </a:rPr>
                <a:t>0</a:t>
              </a:r>
              <a:endParaRPr kumimoji="1" lang="en-US" altLang="zh-CN" sz="2000" b="1">
                <a:solidFill>
                  <a:srgbClr val="000099"/>
                </a:solidFill>
                <a:latin typeface="+mn-lt"/>
                <a:ea typeface="黑体" panose="02010609060101010101" pitchFamily="2" charset="-122"/>
              </a:endParaRPr>
            </a:p>
          </p:txBody>
        </p:sp>
        <p:sp>
          <p:nvSpPr>
            <p:cNvPr id="436257" name="Rectangle 33"/>
            <p:cNvSpPr>
              <a:spLocks noChangeArrowheads="1"/>
            </p:cNvSpPr>
            <p:nvPr/>
          </p:nvSpPr>
          <p:spPr bwMode="auto">
            <a:xfrm>
              <a:off x="1666786" y="3376066"/>
              <a:ext cx="526256"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2000" b="1">
                  <a:solidFill>
                    <a:srgbClr val="000099"/>
                  </a:solidFill>
                  <a:latin typeface="+mn-lt"/>
                  <a:ea typeface="黑体" panose="02010609060101010101" pitchFamily="2" charset="-122"/>
                </a:rPr>
                <a:t>1</a:t>
              </a:r>
              <a:endParaRPr kumimoji="1" lang="en-US" altLang="zh-CN" sz="2000" b="1">
                <a:solidFill>
                  <a:srgbClr val="000099"/>
                </a:solidFill>
                <a:latin typeface="+mn-lt"/>
                <a:ea typeface="黑体" panose="02010609060101010101" pitchFamily="2" charset="-122"/>
              </a:endParaRPr>
            </a:p>
          </p:txBody>
        </p:sp>
        <p:sp>
          <p:nvSpPr>
            <p:cNvPr id="436258" name="Rectangle 34"/>
            <p:cNvSpPr>
              <a:spLocks noChangeArrowheads="1"/>
            </p:cNvSpPr>
            <p:nvPr/>
          </p:nvSpPr>
          <p:spPr bwMode="auto">
            <a:xfrm>
              <a:off x="1878319" y="3384003"/>
              <a:ext cx="52281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2000" b="1">
                  <a:solidFill>
                    <a:srgbClr val="000099"/>
                  </a:solidFill>
                  <a:latin typeface="+mn-lt"/>
                  <a:ea typeface="黑体" panose="02010609060101010101" pitchFamily="2" charset="-122"/>
                </a:rPr>
                <a:t>1</a:t>
              </a:r>
              <a:endParaRPr kumimoji="1" lang="en-US" altLang="zh-CN" sz="2000" b="1">
                <a:solidFill>
                  <a:srgbClr val="000099"/>
                </a:solidFill>
                <a:latin typeface="+mn-lt"/>
                <a:ea typeface="黑体" panose="02010609060101010101" pitchFamily="2" charset="-122"/>
              </a:endParaRPr>
            </a:p>
          </p:txBody>
        </p:sp>
        <p:sp>
          <p:nvSpPr>
            <p:cNvPr id="436259" name="Line 35"/>
            <p:cNvSpPr>
              <a:spLocks noChangeShapeType="1"/>
            </p:cNvSpPr>
            <p:nvPr/>
          </p:nvSpPr>
          <p:spPr bwMode="auto">
            <a:xfrm>
              <a:off x="2473367" y="3353842"/>
              <a:ext cx="0" cy="439737"/>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6260" name="Line 36"/>
            <p:cNvSpPr>
              <a:spLocks noChangeShapeType="1"/>
            </p:cNvSpPr>
            <p:nvPr/>
          </p:nvSpPr>
          <p:spPr bwMode="auto">
            <a:xfrm>
              <a:off x="7505477" y="3349079"/>
              <a:ext cx="0" cy="44132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6261" name="Line 37"/>
            <p:cNvSpPr>
              <a:spLocks noChangeShapeType="1"/>
            </p:cNvSpPr>
            <p:nvPr/>
          </p:nvSpPr>
          <p:spPr bwMode="auto">
            <a:xfrm>
              <a:off x="7510637" y="4011066"/>
              <a:ext cx="1829857"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nvGrpSpPr>
            <p:cNvPr id="436262" name="Group 38"/>
            <p:cNvGrpSpPr/>
            <p:nvPr/>
          </p:nvGrpSpPr>
          <p:grpSpPr bwMode="auto">
            <a:xfrm>
              <a:off x="7940583" y="3820568"/>
              <a:ext cx="1073762" cy="643240"/>
              <a:chOff x="2832" y="3024"/>
              <a:chExt cx="430" cy="381"/>
            </a:xfrm>
          </p:grpSpPr>
          <p:sp>
            <p:nvSpPr>
              <p:cNvPr id="436263" name="Rectangle 39"/>
              <p:cNvSpPr>
                <a:spLocks noChangeArrowheads="1"/>
              </p:cNvSpPr>
              <p:nvPr/>
            </p:nvSpPr>
            <p:spPr bwMode="auto">
              <a:xfrm>
                <a:off x="2832" y="3072"/>
                <a:ext cx="426" cy="13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6264" name="Rectangle 40"/>
              <p:cNvSpPr>
                <a:spLocks noChangeArrowheads="1"/>
              </p:cNvSpPr>
              <p:nvPr/>
            </p:nvSpPr>
            <p:spPr bwMode="auto">
              <a:xfrm>
                <a:off x="2847" y="3024"/>
                <a:ext cx="415" cy="38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dirty="0">
                    <a:solidFill>
                      <a:srgbClr val="000099"/>
                    </a:solidFill>
                    <a:latin typeface="+mn-lt"/>
                    <a:ea typeface="黑体" panose="02010609060101010101" pitchFamily="2" charset="-122"/>
                  </a:rPr>
                  <a:t>host-id</a:t>
                </a:r>
                <a:endParaRPr kumimoji="1" lang="en-US" altLang="zh-CN" sz="2000" b="1" dirty="0">
                  <a:solidFill>
                    <a:srgbClr val="000099"/>
                  </a:solidFill>
                  <a:latin typeface="+mn-lt"/>
                  <a:ea typeface="黑体" panose="02010609060101010101" pitchFamily="2" charset="-122"/>
                </a:endParaRPr>
              </a:p>
              <a:p>
                <a:pPr algn="ctr" defTabSz="762000" eaLnBrk="0" hangingPunct="0">
                  <a:lnSpc>
                    <a:spcPct val="90000"/>
                  </a:lnSpc>
                </a:pPr>
                <a:r>
                  <a:rPr kumimoji="1" lang="en-US" altLang="zh-CN" sz="2000" b="1" dirty="0">
                    <a:solidFill>
                      <a:srgbClr val="000099"/>
                    </a:solidFill>
                    <a:latin typeface="+mn-lt"/>
                    <a:ea typeface="黑体" panose="02010609060101010101" pitchFamily="2" charset="-122"/>
                  </a:rPr>
                  <a:t>8 </a:t>
                </a:r>
                <a:r>
                  <a:rPr kumimoji="1" lang="zh-CN" altLang="en-US" sz="2000" b="1" dirty="0">
                    <a:solidFill>
                      <a:srgbClr val="000099"/>
                    </a:solidFill>
                    <a:latin typeface="+mn-lt"/>
                    <a:ea typeface="黑体" panose="02010609060101010101" pitchFamily="2" charset="-122"/>
                  </a:rPr>
                  <a:t>位</a:t>
                </a:r>
                <a:endParaRPr kumimoji="1" lang="zh-CN" altLang="en-US" sz="2000" b="1" dirty="0">
                  <a:solidFill>
                    <a:srgbClr val="000099"/>
                  </a:solidFill>
                  <a:latin typeface="+mn-lt"/>
                  <a:ea typeface="黑体" panose="02010609060101010101" pitchFamily="2" charset="-122"/>
                </a:endParaRPr>
              </a:p>
            </p:txBody>
          </p:sp>
        </p:grpSp>
        <p:sp>
          <p:nvSpPr>
            <p:cNvPr id="436265" name="Line 41"/>
            <p:cNvSpPr>
              <a:spLocks noChangeShapeType="1"/>
            </p:cNvSpPr>
            <p:nvPr/>
          </p:nvSpPr>
          <p:spPr bwMode="auto">
            <a:xfrm>
              <a:off x="1732137" y="3857078"/>
              <a:ext cx="0" cy="3238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FF"/>
                </a:solidFill>
                <a:latin typeface="+mn-lt"/>
                <a:ea typeface="黑体" panose="02010609060101010101" pitchFamily="2" charset="-122"/>
              </a:endParaRPr>
            </a:p>
          </p:txBody>
        </p:sp>
        <p:sp>
          <p:nvSpPr>
            <p:cNvPr id="436266" name="Line 42"/>
            <p:cNvSpPr>
              <a:spLocks noChangeShapeType="1"/>
            </p:cNvSpPr>
            <p:nvPr/>
          </p:nvSpPr>
          <p:spPr bwMode="auto">
            <a:xfrm>
              <a:off x="7510637" y="3860253"/>
              <a:ext cx="0" cy="3238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36267" name="Line 43"/>
            <p:cNvSpPr>
              <a:spLocks noChangeShapeType="1"/>
            </p:cNvSpPr>
            <p:nvPr/>
          </p:nvSpPr>
          <p:spPr bwMode="auto">
            <a:xfrm>
              <a:off x="9340495" y="3841203"/>
              <a:ext cx="0" cy="3238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36268" name="Rectangle 44"/>
            <p:cNvSpPr>
              <a:spLocks noChangeArrowheads="1"/>
            </p:cNvSpPr>
            <p:nvPr/>
          </p:nvSpPr>
          <p:spPr bwMode="auto">
            <a:xfrm>
              <a:off x="1725258" y="4582716"/>
              <a:ext cx="7656513" cy="444500"/>
            </a:xfrm>
            <a:prstGeom prst="rect">
              <a:avLst/>
            </a:prstGeom>
            <a:solidFill>
              <a:srgbClr val="66FFFF"/>
            </a:solidFill>
            <a:ln w="25400">
              <a:solidFill>
                <a:schemeClr val="tx1"/>
              </a:solidFill>
              <a:miter lim="800000"/>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36269" name="Rectangle 45"/>
            <p:cNvSpPr>
              <a:spLocks noChangeArrowheads="1"/>
            </p:cNvSpPr>
            <p:nvPr/>
          </p:nvSpPr>
          <p:spPr bwMode="auto">
            <a:xfrm>
              <a:off x="416496" y="4593828"/>
              <a:ext cx="120866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mn-lt"/>
                  <a:ea typeface="黑体" panose="02010609060101010101" pitchFamily="2" charset="-122"/>
                </a:rPr>
                <a:t>D </a:t>
              </a:r>
              <a:r>
                <a:rPr kumimoji="1" lang="zh-CN" altLang="en-US" sz="2000" b="1">
                  <a:solidFill>
                    <a:srgbClr val="0000FF"/>
                  </a:solidFill>
                  <a:latin typeface="+mn-lt"/>
                  <a:ea typeface="黑体" panose="02010609060101010101" pitchFamily="2" charset="-122"/>
                </a:rPr>
                <a:t>类地址</a:t>
              </a:r>
              <a:endParaRPr kumimoji="1" lang="zh-CN" altLang="en-US" sz="2000" b="1">
                <a:solidFill>
                  <a:srgbClr val="0000FF"/>
                </a:solidFill>
                <a:latin typeface="+mn-lt"/>
                <a:ea typeface="黑体" panose="02010609060101010101" pitchFamily="2" charset="-122"/>
              </a:endParaRPr>
            </a:p>
          </p:txBody>
        </p:sp>
        <p:sp>
          <p:nvSpPr>
            <p:cNvPr id="436270" name="Line 46"/>
            <p:cNvSpPr>
              <a:spLocks noChangeShapeType="1"/>
            </p:cNvSpPr>
            <p:nvPr/>
          </p:nvSpPr>
          <p:spPr bwMode="auto">
            <a:xfrm>
              <a:off x="2571395" y="4590654"/>
              <a:ext cx="0" cy="441325"/>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6271" name="Rectangle 47"/>
            <p:cNvSpPr>
              <a:spLocks noChangeArrowheads="1"/>
            </p:cNvSpPr>
            <p:nvPr/>
          </p:nvSpPr>
          <p:spPr bwMode="auto">
            <a:xfrm>
              <a:off x="1656466" y="4581128"/>
              <a:ext cx="8592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anose="02010609060101010101" pitchFamily="2" charset="-122"/>
                </a:rPr>
                <a:t>1</a:t>
              </a:r>
              <a:r>
                <a:rPr kumimoji="1" lang="en-US" altLang="zh-CN" sz="1000" b="1">
                  <a:solidFill>
                    <a:srgbClr val="000099"/>
                  </a:solidFill>
                  <a:latin typeface="+mn-lt"/>
                  <a:ea typeface="黑体" panose="02010609060101010101" pitchFamily="2" charset="-122"/>
                </a:rPr>
                <a:t> </a:t>
              </a:r>
              <a:r>
                <a:rPr kumimoji="1" lang="en-US" altLang="zh-CN" sz="2000" b="1">
                  <a:solidFill>
                    <a:srgbClr val="000099"/>
                  </a:solidFill>
                  <a:latin typeface="+mn-lt"/>
                  <a:ea typeface="黑体" panose="02010609060101010101" pitchFamily="2" charset="-122"/>
                </a:rPr>
                <a:t>1</a:t>
              </a:r>
              <a:r>
                <a:rPr kumimoji="1" lang="en-US" altLang="zh-CN" sz="1000" b="1">
                  <a:solidFill>
                    <a:srgbClr val="000099"/>
                  </a:solidFill>
                  <a:latin typeface="+mn-lt"/>
                  <a:ea typeface="黑体" panose="02010609060101010101" pitchFamily="2" charset="-122"/>
                </a:rPr>
                <a:t> </a:t>
              </a:r>
              <a:r>
                <a:rPr kumimoji="1" lang="en-US" altLang="zh-CN" sz="2000" b="1">
                  <a:solidFill>
                    <a:srgbClr val="000099"/>
                  </a:solidFill>
                  <a:latin typeface="+mn-lt"/>
                  <a:ea typeface="黑体" panose="02010609060101010101" pitchFamily="2" charset="-122"/>
                </a:rPr>
                <a:t>1</a:t>
              </a:r>
              <a:r>
                <a:rPr kumimoji="1" lang="en-US" altLang="zh-CN" sz="1000" b="1">
                  <a:solidFill>
                    <a:srgbClr val="000099"/>
                  </a:solidFill>
                  <a:latin typeface="+mn-lt"/>
                  <a:ea typeface="黑体" panose="02010609060101010101" pitchFamily="2" charset="-122"/>
                </a:rPr>
                <a:t> </a:t>
              </a:r>
              <a:r>
                <a:rPr kumimoji="1" lang="en-US" altLang="zh-CN" sz="2000" b="1">
                  <a:solidFill>
                    <a:srgbClr val="000099"/>
                  </a:solidFill>
                  <a:latin typeface="+mn-lt"/>
                  <a:ea typeface="黑体" panose="02010609060101010101" pitchFamily="2" charset="-122"/>
                </a:rPr>
                <a:t>0</a:t>
              </a:r>
              <a:endParaRPr kumimoji="1" lang="en-US" altLang="zh-CN" sz="2000" b="1">
                <a:solidFill>
                  <a:srgbClr val="000099"/>
                </a:solidFill>
                <a:latin typeface="+mn-lt"/>
                <a:ea typeface="黑体" panose="02010609060101010101" pitchFamily="2" charset="-122"/>
              </a:endParaRPr>
            </a:p>
          </p:txBody>
        </p:sp>
        <p:sp>
          <p:nvSpPr>
            <p:cNvPr id="436272" name="Rectangle 48"/>
            <p:cNvSpPr>
              <a:spLocks noChangeArrowheads="1"/>
            </p:cNvSpPr>
            <p:nvPr/>
          </p:nvSpPr>
          <p:spPr bwMode="auto">
            <a:xfrm>
              <a:off x="4724575" y="4611292"/>
              <a:ext cx="142667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多 播 地 址</a:t>
              </a:r>
              <a:endParaRPr kumimoji="1" lang="zh-CN" altLang="en-US" sz="2000" b="1">
                <a:solidFill>
                  <a:srgbClr val="000099"/>
                </a:solidFill>
                <a:latin typeface="+mn-lt"/>
                <a:ea typeface="黑体" panose="02010609060101010101" pitchFamily="2" charset="-122"/>
              </a:endParaRPr>
            </a:p>
          </p:txBody>
        </p:sp>
        <p:sp>
          <p:nvSpPr>
            <p:cNvPr id="436273" name="Rectangle 49"/>
            <p:cNvSpPr>
              <a:spLocks noChangeArrowheads="1"/>
            </p:cNvSpPr>
            <p:nvPr/>
          </p:nvSpPr>
          <p:spPr bwMode="auto">
            <a:xfrm>
              <a:off x="1733857" y="5549503"/>
              <a:ext cx="7641035" cy="444500"/>
            </a:xfrm>
            <a:prstGeom prst="rect">
              <a:avLst/>
            </a:prstGeom>
            <a:solidFill>
              <a:srgbClr val="66FFFF"/>
            </a:solidFill>
            <a:ln w="25400">
              <a:solidFill>
                <a:schemeClr val="tx1"/>
              </a:solidFill>
              <a:miter lim="800000"/>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36274" name="Rectangle 50"/>
            <p:cNvSpPr>
              <a:spLocks noChangeArrowheads="1"/>
            </p:cNvSpPr>
            <p:nvPr/>
          </p:nvSpPr>
          <p:spPr bwMode="auto">
            <a:xfrm>
              <a:off x="456052" y="5559029"/>
              <a:ext cx="121668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mn-lt"/>
                  <a:ea typeface="黑体" panose="02010609060101010101" pitchFamily="2" charset="-122"/>
                </a:rPr>
                <a:t>E </a:t>
              </a:r>
              <a:r>
                <a:rPr kumimoji="1" lang="zh-CN" altLang="en-US" sz="2000" b="1">
                  <a:solidFill>
                    <a:srgbClr val="0000FF"/>
                  </a:solidFill>
                  <a:latin typeface="+mn-lt"/>
                  <a:ea typeface="黑体" panose="02010609060101010101" pitchFamily="2" charset="-122"/>
                </a:rPr>
                <a:t>类地址</a:t>
              </a:r>
              <a:endParaRPr kumimoji="1" lang="zh-CN" altLang="en-US" sz="2000" b="1">
                <a:solidFill>
                  <a:srgbClr val="0000FF"/>
                </a:solidFill>
                <a:latin typeface="+mn-lt"/>
                <a:ea typeface="黑体" panose="02010609060101010101" pitchFamily="2" charset="-122"/>
              </a:endParaRPr>
            </a:p>
          </p:txBody>
        </p:sp>
        <p:sp>
          <p:nvSpPr>
            <p:cNvPr id="436275" name="Rectangle 51"/>
            <p:cNvSpPr>
              <a:spLocks noChangeArrowheads="1"/>
            </p:cNvSpPr>
            <p:nvPr/>
          </p:nvSpPr>
          <p:spPr bwMode="auto">
            <a:xfrm>
              <a:off x="4134686" y="5570141"/>
              <a:ext cx="241252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保 留 为 今 后 使 用</a:t>
              </a:r>
              <a:endParaRPr kumimoji="1" lang="zh-CN" altLang="en-US" sz="2000" b="1">
                <a:solidFill>
                  <a:srgbClr val="000099"/>
                </a:solidFill>
                <a:latin typeface="+mn-lt"/>
                <a:ea typeface="黑体" panose="02010609060101010101" pitchFamily="2" charset="-122"/>
              </a:endParaRPr>
            </a:p>
          </p:txBody>
        </p:sp>
        <p:sp>
          <p:nvSpPr>
            <p:cNvPr id="436276" name="Line 52"/>
            <p:cNvSpPr>
              <a:spLocks noChangeShapeType="1"/>
            </p:cNvSpPr>
            <p:nvPr/>
          </p:nvSpPr>
          <p:spPr bwMode="auto">
            <a:xfrm>
              <a:off x="2595472" y="5574904"/>
              <a:ext cx="0" cy="441325"/>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6277" name="Rectangle 53"/>
            <p:cNvSpPr>
              <a:spLocks noChangeArrowheads="1"/>
            </p:cNvSpPr>
            <p:nvPr/>
          </p:nvSpPr>
          <p:spPr bwMode="auto">
            <a:xfrm>
              <a:off x="1656466" y="5555853"/>
              <a:ext cx="8592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anose="02010609060101010101" pitchFamily="2" charset="-122"/>
                </a:rPr>
                <a:t>1</a:t>
              </a:r>
              <a:r>
                <a:rPr kumimoji="1" lang="en-US" altLang="zh-CN" sz="1000" b="1">
                  <a:solidFill>
                    <a:srgbClr val="000099"/>
                  </a:solidFill>
                  <a:latin typeface="+mn-lt"/>
                  <a:ea typeface="黑体" panose="02010609060101010101" pitchFamily="2" charset="-122"/>
                </a:rPr>
                <a:t> </a:t>
              </a:r>
              <a:r>
                <a:rPr kumimoji="1" lang="en-US" altLang="zh-CN" sz="2000" b="1">
                  <a:solidFill>
                    <a:srgbClr val="000099"/>
                  </a:solidFill>
                  <a:latin typeface="+mn-lt"/>
                  <a:ea typeface="黑体" panose="02010609060101010101" pitchFamily="2" charset="-122"/>
                </a:rPr>
                <a:t>1</a:t>
              </a:r>
              <a:r>
                <a:rPr kumimoji="1" lang="en-US" altLang="zh-CN" sz="1000" b="1">
                  <a:solidFill>
                    <a:srgbClr val="000099"/>
                  </a:solidFill>
                  <a:latin typeface="+mn-lt"/>
                  <a:ea typeface="黑体" panose="02010609060101010101" pitchFamily="2" charset="-122"/>
                </a:rPr>
                <a:t> </a:t>
              </a:r>
              <a:r>
                <a:rPr kumimoji="1" lang="en-US" altLang="zh-CN" sz="2000" b="1">
                  <a:solidFill>
                    <a:srgbClr val="000099"/>
                  </a:solidFill>
                  <a:latin typeface="+mn-lt"/>
                  <a:ea typeface="黑体" panose="02010609060101010101" pitchFamily="2" charset="-122"/>
                </a:rPr>
                <a:t>1</a:t>
              </a:r>
              <a:r>
                <a:rPr kumimoji="1" lang="en-US" altLang="zh-CN" sz="1000" b="1">
                  <a:solidFill>
                    <a:srgbClr val="000099"/>
                  </a:solidFill>
                  <a:latin typeface="+mn-lt"/>
                  <a:ea typeface="黑体" panose="02010609060101010101" pitchFamily="2" charset="-122"/>
                </a:rPr>
                <a:t> </a:t>
              </a:r>
              <a:r>
                <a:rPr kumimoji="1" lang="en-US" altLang="zh-CN" sz="2000" b="1">
                  <a:solidFill>
                    <a:srgbClr val="000099"/>
                  </a:solidFill>
                  <a:latin typeface="+mn-lt"/>
                  <a:ea typeface="黑体" panose="02010609060101010101" pitchFamily="2" charset="-122"/>
                </a:rPr>
                <a:t>1</a:t>
              </a:r>
              <a:endParaRPr kumimoji="1" lang="en-US" altLang="zh-CN" sz="2000" b="1">
                <a:solidFill>
                  <a:srgbClr val="000099"/>
                </a:solidFill>
                <a:latin typeface="+mn-lt"/>
                <a:ea typeface="黑体" panose="02010609060101010101" pitchFamily="2" charset="-122"/>
              </a:endParaRPr>
            </a:p>
          </p:txBody>
        </p:sp>
        <p:sp>
          <p:nvSpPr>
            <p:cNvPr id="436278" name="Rectangle 54"/>
            <p:cNvSpPr>
              <a:spLocks noChangeArrowheads="1"/>
            </p:cNvSpPr>
            <p:nvPr/>
          </p:nvSpPr>
          <p:spPr bwMode="auto">
            <a:xfrm>
              <a:off x="1861122" y="2136030"/>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anose="02010609060101010101" pitchFamily="2" charset="-122"/>
                </a:rPr>
                <a:t>0</a:t>
              </a:r>
              <a:endParaRPr kumimoji="1" lang="en-US" altLang="zh-CN" sz="2000" b="1">
                <a:solidFill>
                  <a:srgbClr val="000099"/>
                </a:solidFill>
                <a:latin typeface="+mn-lt"/>
                <a:ea typeface="黑体" panose="02010609060101010101" pitchFamily="2" charset="-122"/>
              </a:endParaRPr>
            </a:p>
          </p:txBody>
        </p:sp>
        <p:sp>
          <p:nvSpPr>
            <p:cNvPr id="436279" name="Rectangle 55"/>
            <p:cNvSpPr>
              <a:spLocks noChangeArrowheads="1"/>
            </p:cNvSpPr>
            <p:nvPr/>
          </p:nvSpPr>
          <p:spPr bwMode="auto">
            <a:xfrm>
              <a:off x="1653027" y="2136030"/>
              <a:ext cx="524536"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2000" b="1">
                  <a:solidFill>
                    <a:srgbClr val="000099"/>
                  </a:solidFill>
                  <a:latin typeface="+mn-lt"/>
                  <a:ea typeface="黑体" panose="02010609060101010101" pitchFamily="2" charset="-122"/>
                </a:rPr>
                <a:t>1</a:t>
              </a:r>
              <a:endParaRPr kumimoji="1" lang="en-US" altLang="zh-CN" sz="2000" b="1">
                <a:solidFill>
                  <a:srgbClr val="000099"/>
                </a:solidFill>
                <a:latin typeface="+mn-lt"/>
                <a:ea typeface="黑体" panose="02010609060101010101" pitchFamily="2" charset="-122"/>
              </a:endParaRPr>
            </a:p>
          </p:txBody>
        </p:sp>
        <p:sp>
          <p:nvSpPr>
            <p:cNvPr id="436280" name="Line 56"/>
            <p:cNvSpPr>
              <a:spLocks noChangeShapeType="1"/>
            </p:cNvSpPr>
            <p:nvPr/>
          </p:nvSpPr>
          <p:spPr bwMode="auto">
            <a:xfrm>
              <a:off x="2249794" y="2132856"/>
              <a:ext cx="0" cy="441325"/>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sp>
        <p:nvSpPr>
          <p:cNvPr id="59" name="AutoShape 61"/>
          <p:cNvSpPr>
            <a:spLocks noChangeArrowheads="1"/>
          </p:cNvSpPr>
          <p:nvPr/>
        </p:nvSpPr>
        <p:spPr bwMode="auto">
          <a:xfrm>
            <a:off x="1676798" y="4869160"/>
            <a:ext cx="7410582" cy="705744"/>
          </a:xfrm>
          <a:prstGeom prst="wedgeRoundRectCallout">
            <a:avLst>
              <a:gd name="adj1" fmla="val 36803"/>
              <a:gd name="adj2" fmla="val -230780"/>
              <a:gd name="adj3" fmla="val 16667"/>
            </a:avLst>
          </a:prstGeom>
          <a:solidFill>
            <a:srgbClr val="66FF66"/>
          </a:solidFill>
          <a:ln w="9525">
            <a:solidFill>
              <a:schemeClr val="tx1"/>
            </a:solidFill>
            <a:miter lim="800000"/>
          </a:ln>
          <a:effectLst/>
        </p:spPr>
        <p:txBody>
          <a:bodyPr anchor="ctr"/>
          <a:lstStyle/>
          <a:p>
            <a:pPr algn="ctr"/>
            <a:r>
              <a:rPr lang="en-US" altLang="zh-CN" sz="2400" b="1" dirty="0">
                <a:solidFill>
                  <a:srgbClr val="000066"/>
                </a:solidFill>
                <a:latin typeface="+mn-lt"/>
                <a:ea typeface="黑体" panose="02010609060101010101" pitchFamily="2" charset="-122"/>
              </a:rPr>
              <a:t>C </a:t>
            </a:r>
            <a:r>
              <a:rPr lang="zh-CN" altLang="en-US" sz="2400" b="1" dirty="0">
                <a:solidFill>
                  <a:srgbClr val="000066"/>
                </a:solidFill>
                <a:latin typeface="+mn-lt"/>
                <a:ea typeface="黑体" panose="02010609060101010101" pitchFamily="2" charset="-122"/>
              </a:rPr>
              <a:t>类地址的主机号字段 </a:t>
            </a:r>
            <a:r>
              <a:rPr lang="en-US" altLang="zh-CN" sz="2400" b="1" dirty="0">
                <a:solidFill>
                  <a:srgbClr val="000066"/>
                </a:solidFill>
                <a:latin typeface="+mn-lt"/>
                <a:ea typeface="黑体" panose="02010609060101010101" pitchFamily="2" charset="-122"/>
              </a:rPr>
              <a:t>host-id </a:t>
            </a:r>
            <a:r>
              <a:rPr lang="zh-CN" altLang="en-US" sz="2400" b="1" dirty="0">
                <a:solidFill>
                  <a:srgbClr val="000066"/>
                </a:solidFill>
                <a:latin typeface="+mn-lt"/>
                <a:ea typeface="黑体" panose="02010609060101010101" pitchFamily="2" charset="-122"/>
              </a:rPr>
              <a:t>为 </a:t>
            </a:r>
            <a:r>
              <a:rPr lang="en-US" altLang="zh-CN" sz="2400" b="1" dirty="0">
                <a:solidFill>
                  <a:srgbClr val="000066"/>
                </a:solidFill>
                <a:latin typeface="+mn-lt"/>
                <a:ea typeface="黑体" panose="02010609060101010101" pitchFamily="2" charset="-122"/>
              </a:rPr>
              <a:t>1 </a:t>
            </a:r>
            <a:r>
              <a:rPr lang="zh-CN" altLang="en-US" sz="2400" b="1" dirty="0">
                <a:solidFill>
                  <a:srgbClr val="000066"/>
                </a:solidFill>
                <a:latin typeface="+mn-lt"/>
                <a:ea typeface="黑体" panose="02010609060101010101" pitchFamily="2" charset="-122"/>
              </a:rPr>
              <a:t>字节</a:t>
            </a:r>
            <a:endParaRPr lang="zh-CN" altLang="en-US" sz="2400" b="1" dirty="0">
              <a:solidFill>
                <a:srgbClr val="000066"/>
              </a:solidFill>
              <a:latin typeface="+mn-lt"/>
              <a:ea typeface="黑体" panose="02010609060101010101" pitchFamily="2" charset="-122"/>
            </a:endParaRPr>
          </a:p>
        </p:txBody>
      </p:sp>
      <p:sp>
        <p:nvSpPr>
          <p:cNvPr id="60" name="Rectangle 18"/>
          <p:cNvSpPr>
            <a:spLocks noChangeArrowheads="1"/>
          </p:cNvSpPr>
          <p:nvPr/>
        </p:nvSpPr>
        <p:spPr bwMode="auto">
          <a:xfrm>
            <a:off x="417911" y="955279"/>
            <a:ext cx="121668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FF0000"/>
                </a:solidFill>
                <a:latin typeface="+mn-lt"/>
                <a:ea typeface="黑体" panose="02010609060101010101" pitchFamily="2" charset="-122"/>
              </a:rPr>
              <a:t>A </a:t>
            </a:r>
            <a:r>
              <a:rPr kumimoji="1" lang="zh-CN" altLang="en-US" sz="2000" b="1" dirty="0">
                <a:solidFill>
                  <a:srgbClr val="FF0000"/>
                </a:solidFill>
                <a:latin typeface="+mn-lt"/>
                <a:ea typeface="黑体" panose="02010609060101010101" pitchFamily="2" charset="-122"/>
              </a:rPr>
              <a:t>类地址</a:t>
            </a:r>
            <a:endParaRPr kumimoji="1" lang="zh-CN" altLang="en-US" sz="2000" b="1" dirty="0">
              <a:solidFill>
                <a:srgbClr val="FF0000"/>
              </a:solidFill>
              <a:latin typeface="+mn-lt"/>
              <a:ea typeface="黑体" panose="02010609060101010101" pitchFamily="2" charset="-122"/>
            </a:endParaRPr>
          </a:p>
        </p:txBody>
      </p:sp>
      <p:sp>
        <p:nvSpPr>
          <p:cNvPr id="61" name="Rectangle 29"/>
          <p:cNvSpPr>
            <a:spLocks noChangeArrowheads="1"/>
          </p:cNvSpPr>
          <p:nvPr/>
        </p:nvSpPr>
        <p:spPr bwMode="auto">
          <a:xfrm>
            <a:off x="438549" y="2151509"/>
            <a:ext cx="121347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FF0000"/>
                </a:solidFill>
                <a:latin typeface="+mn-lt"/>
                <a:ea typeface="黑体" panose="02010609060101010101" pitchFamily="2" charset="-122"/>
              </a:rPr>
              <a:t>B </a:t>
            </a:r>
            <a:r>
              <a:rPr kumimoji="1" lang="zh-CN" altLang="en-US" sz="2000" b="1" dirty="0">
                <a:solidFill>
                  <a:srgbClr val="FF0000"/>
                </a:solidFill>
                <a:latin typeface="+mn-lt"/>
                <a:ea typeface="黑体" panose="02010609060101010101" pitchFamily="2" charset="-122"/>
              </a:rPr>
              <a:t>类地址</a:t>
            </a:r>
            <a:endParaRPr kumimoji="1" lang="zh-CN" altLang="en-US" sz="2000" b="1" dirty="0">
              <a:solidFill>
                <a:srgbClr val="FF0000"/>
              </a:solidFill>
              <a:latin typeface="+mn-lt"/>
              <a:ea typeface="黑体" panose="02010609060101010101" pitchFamily="2" charset="-122"/>
            </a:endParaRPr>
          </a:p>
        </p:txBody>
      </p:sp>
      <p:sp>
        <p:nvSpPr>
          <p:cNvPr id="62" name="Rectangle 31"/>
          <p:cNvSpPr>
            <a:spLocks noChangeArrowheads="1"/>
          </p:cNvSpPr>
          <p:nvPr/>
        </p:nvSpPr>
        <p:spPr bwMode="auto">
          <a:xfrm>
            <a:off x="438549" y="3364557"/>
            <a:ext cx="116057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FF0000"/>
                </a:solidFill>
                <a:latin typeface="+mn-lt"/>
                <a:ea typeface="黑体" panose="02010609060101010101" pitchFamily="2" charset="-122"/>
              </a:rPr>
              <a:t>C </a:t>
            </a:r>
            <a:r>
              <a:rPr kumimoji="1" lang="zh-CN" altLang="en-US" sz="2000" b="1" dirty="0">
                <a:solidFill>
                  <a:srgbClr val="FF0000"/>
                </a:solidFill>
                <a:latin typeface="+mn-lt"/>
                <a:ea typeface="黑体" panose="02010609060101010101" pitchFamily="2" charset="-122"/>
              </a:rPr>
              <a:t>类地址</a:t>
            </a:r>
            <a:endParaRPr kumimoji="1" lang="zh-CN" altLang="en-US" sz="2000" b="1" dirty="0">
              <a:solidFill>
                <a:srgbClr val="FF0000"/>
              </a:solidFill>
              <a:latin typeface="+mn-lt"/>
              <a:ea typeface="黑体" panose="02010609060101010101" pitchFamily="2" charset="-122"/>
            </a:endParaRPr>
          </a:p>
        </p:txBody>
      </p:sp>
      <p:sp>
        <p:nvSpPr>
          <p:cNvPr id="63" name="Rectangle 45"/>
          <p:cNvSpPr>
            <a:spLocks noChangeArrowheads="1"/>
          </p:cNvSpPr>
          <p:nvPr/>
        </p:nvSpPr>
        <p:spPr bwMode="auto">
          <a:xfrm>
            <a:off x="417911" y="4593432"/>
            <a:ext cx="120866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FF0000"/>
                </a:solidFill>
                <a:latin typeface="+mn-lt"/>
                <a:ea typeface="黑体" panose="02010609060101010101" pitchFamily="2" charset="-122"/>
              </a:rPr>
              <a:t>D </a:t>
            </a:r>
            <a:r>
              <a:rPr kumimoji="1" lang="zh-CN" altLang="en-US" sz="2000" b="1" dirty="0">
                <a:solidFill>
                  <a:srgbClr val="FF0000"/>
                </a:solidFill>
                <a:latin typeface="+mn-lt"/>
                <a:ea typeface="黑体" panose="02010609060101010101" pitchFamily="2" charset="-122"/>
              </a:rPr>
              <a:t>类地址</a:t>
            </a:r>
            <a:endParaRPr kumimoji="1" lang="zh-CN" altLang="en-US" sz="2000" b="1" dirty="0">
              <a:solidFill>
                <a:srgbClr val="FF0000"/>
              </a:solidFill>
              <a:latin typeface="+mn-lt"/>
              <a:ea typeface="黑体" panose="02010609060101010101" pitchFamily="2" charset="-122"/>
            </a:endParaRPr>
          </a:p>
        </p:txBody>
      </p:sp>
      <p:sp>
        <p:nvSpPr>
          <p:cNvPr id="64" name="Rectangle 50"/>
          <p:cNvSpPr>
            <a:spLocks noChangeArrowheads="1"/>
          </p:cNvSpPr>
          <p:nvPr/>
        </p:nvSpPr>
        <p:spPr bwMode="auto">
          <a:xfrm>
            <a:off x="457467" y="5558633"/>
            <a:ext cx="115576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FF0000"/>
                </a:solidFill>
                <a:latin typeface="+mn-lt"/>
                <a:ea typeface="黑体" panose="02010609060101010101" pitchFamily="2" charset="-122"/>
              </a:rPr>
              <a:t>E </a:t>
            </a:r>
            <a:r>
              <a:rPr kumimoji="1" lang="zh-CN" altLang="en-US" sz="2000" b="1" dirty="0">
                <a:solidFill>
                  <a:srgbClr val="FF0000"/>
                </a:solidFill>
                <a:latin typeface="+mn-lt"/>
                <a:ea typeface="黑体" panose="02010609060101010101" pitchFamily="2" charset="-122"/>
              </a:rPr>
              <a:t>类地址</a:t>
            </a:r>
            <a:endParaRPr kumimoji="1" lang="zh-CN" altLang="en-US" sz="2000" b="1" dirty="0">
              <a:solidFill>
                <a:srgbClr val="FF0000"/>
              </a:solidFill>
              <a:latin typeface="+mn-lt"/>
              <a:ea typeface="黑体" panose="02010609060101010101" pitchFamily="2" charset="-122"/>
            </a:endParaRPr>
          </a:p>
        </p:txBody>
      </p:sp>
      <p:sp>
        <p:nvSpPr>
          <p:cNvPr id="65" name="Rectangle 13"/>
          <p:cNvSpPr txBox="1">
            <a:spLocks noChangeArrowheads="1"/>
          </p:cNvSpPr>
          <p:nvPr/>
        </p:nvSpPr>
        <p:spPr bwMode="auto">
          <a:xfrm>
            <a:off x="0" y="44450"/>
            <a:ext cx="91630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defTabSz="457200" rtl="0" eaLnBrk="1" fontAlgn="base" hangingPunct="1">
              <a:spcBef>
                <a:spcPct val="0"/>
              </a:spcBef>
              <a:spcAft>
                <a:spcPct val="0"/>
              </a:spcAft>
              <a:defRPr sz="4000" kern="1200">
                <a:ln w="3175" cmpd="sng">
                  <a:noFill/>
                </a:ln>
                <a:solidFill>
                  <a:schemeClr val="tx1"/>
                </a:solidFill>
                <a:latin typeface="+mj-lt"/>
                <a:ea typeface="+mj-ea"/>
                <a:cs typeface="+mj-cs"/>
              </a:defRPr>
            </a:lvl1pPr>
            <a:lvl2pPr algn="ctr" defTabSz="457200" rtl="0" eaLnBrk="1" fontAlgn="base" hangingPunct="1">
              <a:spcBef>
                <a:spcPct val="0"/>
              </a:spcBef>
              <a:spcAft>
                <a:spcPct val="0"/>
              </a:spcAft>
              <a:defRPr sz="4000">
                <a:solidFill>
                  <a:schemeClr val="tx1"/>
                </a:solidFill>
                <a:latin typeface="Corbel" panose="020B0503020204020204" pitchFamily="34" charset="0"/>
              </a:defRPr>
            </a:lvl2pPr>
            <a:lvl3pPr algn="ctr" defTabSz="457200" rtl="0" eaLnBrk="1" fontAlgn="base" hangingPunct="1">
              <a:spcBef>
                <a:spcPct val="0"/>
              </a:spcBef>
              <a:spcAft>
                <a:spcPct val="0"/>
              </a:spcAft>
              <a:defRPr sz="4000">
                <a:solidFill>
                  <a:schemeClr val="tx1"/>
                </a:solidFill>
                <a:latin typeface="Corbel" panose="020B0503020204020204" pitchFamily="34" charset="0"/>
              </a:defRPr>
            </a:lvl3pPr>
            <a:lvl4pPr algn="ctr" defTabSz="457200" rtl="0" eaLnBrk="1" fontAlgn="base" hangingPunct="1">
              <a:spcBef>
                <a:spcPct val="0"/>
              </a:spcBef>
              <a:spcAft>
                <a:spcPct val="0"/>
              </a:spcAft>
              <a:defRPr sz="4000">
                <a:solidFill>
                  <a:schemeClr val="tx1"/>
                </a:solidFill>
                <a:latin typeface="Corbel" panose="020B0503020204020204" pitchFamily="34" charset="0"/>
              </a:defRPr>
            </a:lvl4pPr>
            <a:lvl5pPr algn="ctr" defTabSz="457200" rtl="0" eaLnBrk="1" fontAlgn="base" hangingPunct="1">
              <a:spcBef>
                <a:spcPct val="0"/>
              </a:spcBef>
              <a:spcAft>
                <a:spcPct val="0"/>
              </a:spcAft>
              <a:defRPr sz="4000">
                <a:solidFill>
                  <a:schemeClr val="tx1"/>
                </a:solidFill>
                <a:latin typeface="Corbel" panose="020B0503020204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zh-CN" sz="3200" dirty="0"/>
              <a:t>各</a:t>
            </a:r>
            <a:r>
              <a:rPr lang="zh-CN" altLang="en-US" sz="3200" dirty="0"/>
              <a:t>类 </a:t>
            </a:r>
            <a:r>
              <a:rPr lang="en-US" altLang="zh-CN" sz="3200" dirty="0"/>
              <a:t>IP </a:t>
            </a:r>
            <a:r>
              <a:rPr lang="zh-CN" altLang="zh-CN" sz="3200" dirty="0"/>
              <a:t>地址的网络号字段</a:t>
            </a:r>
            <a:br>
              <a:rPr lang="en-US" altLang="zh-CN" sz="3200" dirty="0"/>
            </a:br>
            <a:r>
              <a:rPr lang="zh-CN" altLang="zh-CN" sz="3200" dirty="0"/>
              <a:t>和主机号字段</a:t>
            </a:r>
            <a:endParaRPr lang="zh-CN" altLang="en-US" sz="3200" dirty="0"/>
          </a:p>
        </p:txBody>
      </p:sp>
      <p:sp>
        <p:nvSpPr>
          <p:cNvPr id="3" name="灯片编号占位符 2"/>
          <p:cNvSpPr>
            <a:spLocks noGrp="1"/>
          </p:cNvSpPr>
          <p:nvPr>
            <p:ph type="sldNum" sz="quarter" idx="12"/>
          </p:nvPr>
        </p:nvSpPr>
        <p:spPr/>
        <p:txBody>
          <a:bodyPr/>
          <a:lstStyle/>
          <a:p>
            <a:fld id="{137DC1DE-D772-415A-B75D-6C2A3BBF0EE5}" type="slidenum">
              <a:rPr lang="zh-CN" altLang="en-US" smtClean="0"/>
            </a:fld>
            <a:endParaRPr lang="en-US" altLang="zh-C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16496" y="927100"/>
            <a:ext cx="8965275" cy="5089129"/>
            <a:chOff x="416496" y="927100"/>
            <a:chExt cx="8965275" cy="5089129"/>
          </a:xfrm>
        </p:grpSpPr>
        <p:sp>
          <p:nvSpPr>
            <p:cNvPr id="436226" name="Line 2"/>
            <p:cNvSpPr>
              <a:spLocks noChangeShapeType="1"/>
            </p:cNvSpPr>
            <p:nvPr/>
          </p:nvSpPr>
          <p:spPr bwMode="auto">
            <a:xfrm flipV="1">
              <a:off x="1732138" y="4009478"/>
              <a:ext cx="5747544"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36227" name="Rectangle 3"/>
            <p:cNvSpPr>
              <a:spLocks noChangeArrowheads="1"/>
            </p:cNvSpPr>
            <p:nvPr/>
          </p:nvSpPr>
          <p:spPr bwMode="auto">
            <a:xfrm>
              <a:off x="4144958" y="3791992"/>
              <a:ext cx="880050" cy="64376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en-US" altLang="zh-CN" sz="2000" b="1" dirty="0">
                  <a:solidFill>
                    <a:srgbClr val="000099"/>
                  </a:solidFill>
                  <a:latin typeface="+mn-lt"/>
                  <a:ea typeface="黑体" panose="02010609060101010101" pitchFamily="2" charset="-122"/>
                </a:rPr>
                <a:t>net-id</a:t>
              </a:r>
              <a:endParaRPr kumimoji="1" lang="en-US" altLang="zh-CN" sz="2000" b="1" dirty="0">
                <a:solidFill>
                  <a:srgbClr val="000099"/>
                </a:solidFill>
                <a:latin typeface="+mn-lt"/>
                <a:ea typeface="黑体" panose="02010609060101010101" pitchFamily="2" charset="-122"/>
              </a:endParaRPr>
            </a:p>
            <a:p>
              <a:pPr defTabSz="762000" eaLnBrk="0" hangingPunct="0">
                <a:lnSpc>
                  <a:spcPct val="90000"/>
                </a:lnSpc>
              </a:pPr>
              <a:r>
                <a:rPr kumimoji="1" lang="en-US" altLang="zh-CN" sz="2000" b="1" dirty="0">
                  <a:solidFill>
                    <a:srgbClr val="000099"/>
                  </a:solidFill>
                  <a:latin typeface="+mn-lt"/>
                  <a:ea typeface="黑体" panose="02010609060101010101" pitchFamily="2" charset="-122"/>
                </a:rPr>
                <a:t>24 </a:t>
              </a:r>
              <a:r>
                <a:rPr kumimoji="1" lang="zh-CN" altLang="en-US" sz="2000" b="1" dirty="0">
                  <a:solidFill>
                    <a:srgbClr val="000099"/>
                  </a:solidFill>
                  <a:latin typeface="+mn-lt"/>
                  <a:ea typeface="黑体" panose="02010609060101010101" pitchFamily="2" charset="-122"/>
                </a:rPr>
                <a:t>位</a:t>
              </a:r>
              <a:endParaRPr kumimoji="1" lang="zh-CN" altLang="en-US" sz="2000" b="1" dirty="0">
                <a:solidFill>
                  <a:srgbClr val="000099"/>
                </a:solidFill>
                <a:latin typeface="+mn-lt"/>
                <a:ea typeface="黑体" panose="02010609060101010101" pitchFamily="2" charset="-122"/>
              </a:endParaRPr>
            </a:p>
          </p:txBody>
        </p:sp>
        <p:sp>
          <p:nvSpPr>
            <p:cNvPr id="436228" name="Rectangle 4"/>
            <p:cNvSpPr>
              <a:spLocks noChangeArrowheads="1"/>
            </p:cNvSpPr>
            <p:nvPr/>
          </p:nvSpPr>
          <p:spPr bwMode="auto">
            <a:xfrm>
              <a:off x="1732137" y="3355428"/>
              <a:ext cx="7634155" cy="444500"/>
            </a:xfrm>
            <a:prstGeom prst="rect">
              <a:avLst/>
            </a:prstGeom>
            <a:solidFill>
              <a:srgbClr val="FFFF66"/>
            </a:solidFill>
            <a:ln w="25400">
              <a:solidFill>
                <a:schemeClr val="tx1"/>
              </a:solidFill>
              <a:miter lim="800000"/>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36229" name="Line 5"/>
            <p:cNvSpPr>
              <a:spLocks noChangeShapeType="1"/>
            </p:cNvSpPr>
            <p:nvPr/>
          </p:nvSpPr>
          <p:spPr bwMode="auto">
            <a:xfrm>
              <a:off x="3601550" y="1577975"/>
              <a:ext cx="5752704"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36230" name="Rectangle 6"/>
            <p:cNvSpPr>
              <a:spLocks noChangeArrowheads="1"/>
            </p:cNvSpPr>
            <p:nvPr/>
          </p:nvSpPr>
          <p:spPr bwMode="auto">
            <a:xfrm>
              <a:off x="5932080" y="1370014"/>
              <a:ext cx="1037144" cy="64376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dirty="0">
                  <a:solidFill>
                    <a:srgbClr val="000099"/>
                  </a:solidFill>
                  <a:latin typeface="+mn-lt"/>
                  <a:ea typeface="黑体" panose="02010609060101010101" pitchFamily="2" charset="-122"/>
                </a:rPr>
                <a:t>host-id</a:t>
              </a:r>
              <a:endParaRPr kumimoji="1" lang="en-US" altLang="zh-CN" sz="2000" b="1" dirty="0">
                <a:solidFill>
                  <a:srgbClr val="000099"/>
                </a:solidFill>
                <a:latin typeface="+mn-lt"/>
                <a:ea typeface="黑体" panose="02010609060101010101" pitchFamily="2" charset="-122"/>
              </a:endParaRPr>
            </a:p>
            <a:p>
              <a:pPr algn="ctr" defTabSz="762000" eaLnBrk="0" hangingPunct="0">
                <a:lnSpc>
                  <a:spcPct val="90000"/>
                </a:lnSpc>
              </a:pPr>
              <a:r>
                <a:rPr kumimoji="1" lang="en-US" altLang="zh-CN" sz="2000" b="1" dirty="0">
                  <a:solidFill>
                    <a:srgbClr val="000099"/>
                  </a:solidFill>
                  <a:latin typeface="+mn-lt"/>
                  <a:ea typeface="黑体" panose="02010609060101010101" pitchFamily="2" charset="-122"/>
                </a:rPr>
                <a:t>24 </a:t>
              </a:r>
              <a:r>
                <a:rPr kumimoji="1" lang="zh-CN" altLang="en-US" sz="2000" b="1" dirty="0">
                  <a:solidFill>
                    <a:srgbClr val="000099"/>
                  </a:solidFill>
                  <a:latin typeface="+mn-lt"/>
                  <a:ea typeface="黑体" panose="02010609060101010101" pitchFamily="2" charset="-122"/>
                </a:rPr>
                <a:t>位</a:t>
              </a:r>
              <a:endParaRPr kumimoji="1" lang="zh-CN" altLang="en-US" sz="2000" b="1" dirty="0">
                <a:solidFill>
                  <a:srgbClr val="000099"/>
                </a:solidFill>
                <a:latin typeface="+mn-lt"/>
                <a:ea typeface="黑体" panose="02010609060101010101" pitchFamily="2" charset="-122"/>
              </a:endParaRPr>
            </a:p>
          </p:txBody>
        </p:sp>
        <p:sp>
          <p:nvSpPr>
            <p:cNvPr id="436231" name="Line 7"/>
            <p:cNvSpPr>
              <a:spLocks noChangeShapeType="1"/>
            </p:cNvSpPr>
            <p:nvPr/>
          </p:nvSpPr>
          <p:spPr bwMode="auto">
            <a:xfrm flipV="1">
              <a:off x="1775131" y="2790849"/>
              <a:ext cx="3764625"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36232" name="Rectangle 8"/>
            <p:cNvSpPr>
              <a:spLocks noChangeArrowheads="1"/>
            </p:cNvSpPr>
            <p:nvPr/>
          </p:nvSpPr>
          <p:spPr bwMode="auto">
            <a:xfrm>
              <a:off x="3208854" y="2574181"/>
              <a:ext cx="880050" cy="64376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en-US" altLang="zh-CN" sz="2000" b="1" dirty="0">
                  <a:solidFill>
                    <a:srgbClr val="000099"/>
                  </a:solidFill>
                  <a:latin typeface="+mn-lt"/>
                  <a:ea typeface="黑体" panose="02010609060101010101" pitchFamily="2" charset="-122"/>
                </a:rPr>
                <a:t>net-id</a:t>
              </a:r>
              <a:endParaRPr kumimoji="1" lang="en-US" altLang="zh-CN" sz="2000" b="1" dirty="0">
                <a:solidFill>
                  <a:srgbClr val="000099"/>
                </a:solidFill>
                <a:latin typeface="+mn-lt"/>
                <a:ea typeface="黑体" panose="02010609060101010101" pitchFamily="2" charset="-122"/>
              </a:endParaRPr>
            </a:p>
            <a:p>
              <a:pPr defTabSz="762000" eaLnBrk="0" hangingPunct="0">
                <a:lnSpc>
                  <a:spcPct val="90000"/>
                </a:lnSpc>
              </a:pPr>
              <a:r>
                <a:rPr kumimoji="1" lang="en-US" altLang="zh-CN" sz="2000" b="1" dirty="0">
                  <a:solidFill>
                    <a:srgbClr val="000099"/>
                  </a:solidFill>
                  <a:latin typeface="+mn-lt"/>
                  <a:ea typeface="黑体" panose="02010609060101010101" pitchFamily="2" charset="-122"/>
                </a:rPr>
                <a:t>16 </a:t>
              </a:r>
              <a:r>
                <a:rPr kumimoji="1" lang="zh-CN" altLang="en-US" sz="2000" b="1" dirty="0">
                  <a:solidFill>
                    <a:srgbClr val="000099"/>
                  </a:solidFill>
                  <a:latin typeface="+mn-lt"/>
                  <a:ea typeface="黑体" panose="02010609060101010101" pitchFamily="2" charset="-122"/>
                </a:rPr>
                <a:t>位</a:t>
              </a:r>
              <a:endParaRPr kumimoji="1" lang="zh-CN" altLang="en-US" sz="2000" b="1" dirty="0">
                <a:solidFill>
                  <a:srgbClr val="000099"/>
                </a:solidFill>
                <a:latin typeface="+mn-lt"/>
                <a:ea typeface="黑体" panose="02010609060101010101" pitchFamily="2" charset="-122"/>
              </a:endParaRPr>
            </a:p>
          </p:txBody>
        </p:sp>
        <p:sp>
          <p:nvSpPr>
            <p:cNvPr id="436233" name="Line 9"/>
            <p:cNvSpPr>
              <a:spLocks noChangeShapeType="1"/>
            </p:cNvSpPr>
            <p:nvPr/>
          </p:nvSpPr>
          <p:spPr bwMode="auto">
            <a:xfrm>
              <a:off x="1690862" y="1577975"/>
              <a:ext cx="1910688"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36234" name="Rectangle 10"/>
            <p:cNvSpPr>
              <a:spLocks noChangeArrowheads="1"/>
            </p:cNvSpPr>
            <p:nvPr/>
          </p:nvSpPr>
          <p:spPr bwMode="auto">
            <a:xfrm>
              <a:off x="2134811" y="1370014"/>
              <a:ext cx="880050" cy="64376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a:solidFill>
                    <a:srgbClr val="000099"/>
                  </a:solidFill>
                  <a:latin typeface="+mn-lt"/>
                  <a:ea typeface="黑体" panose="02010609060101010101" pitchFamily="2" charset="-122"/>
                </a:rPr>
                <a:t>net-id</a:t>
              </a:r>
              <a:endParaRPr kumimoji="1" lang="en-US" altLang="zh-CN" sz="2000" b="1">
                <a:solidFill>
                  <a:srgbClr val="000099"/>
                </a:solidFill>
                <a:latin typeface="+mn-lt"/>
                <a:ea typeface="黑体" panose="02010609060101010101" pitchFamily="2" charset="-122"/>
              </a:endParaRPr>
            </a:p>
            <a:p>
              <a:pPr algn="ctr" defTabSz="762000" eaLnBrk="0" hangingPunct="0">
                <a:lnSpc>
                  <a:spcPct val="90000"/>
                </a:lnSpc>
              </a:pPr>
              <a:r>
                <a:rPr kumimoji="1" lang="en-US" altLang="zh-CN" sz="2000" b="1">
                  <a:solidFill>
                    <a:srgbClr val="000099"/>
                  </a:solidFill>
                  <a:latin typeface="+mn-lt"/>
                  <a:ea typeface="黑体" panose="02010609060101010101" pitchFamily="2" charset="-122"/>
                </a:rPr>
                <a:t>8 </a:t>
              </a:r>
              <a:r>
                <a:rPr kumimoji="1" lang="zh-CN" altLang="en-US" sz="2000" b="1">
                  <a:solidFill>
                    <a:srgbClr val="000099"/>
                  </a:solidFill>
                  <a:latin typeface="+mn-lt"/>
                  <a:ea typeface="黑体" panose="02010609060101010101" pitchFamily="2" charset="-122"/>
                </a:rPr>
                <a:t>位</a:t>
              </a:r>
              <a:endParaRPr kumimoji="1" lang="zh-CN" altLang="en-US" sz="2000" b="1">
                <a:solidFill>
                  <a:srgbClr val="000099"/>
                </a:solidFill>
                <a:latin typeface="+mn-lt"/>
                <a:ea typeface="黑体" panose="02010609060101010101" pitchFamily="2" charset="-122"/>
              </a:endParaRPr>
            </a:p>
          </p:txBody>
        </p:sp>
        <p:sp>
          <p:nvSpPr>
            <p:cNvPr id="436235" name="Rectangle 11"/>
            <p:cNvSpPr>
              <a:spLocks noChangeArrowheads="1"/>
            </p:cNvSpPr>
            <p:nvPr/>
          </p:nvSpPr>
          <p:spPr bwMode="auto">
            <a:xfrm>
              <a:off x="1694302" y="933451"/>
              <a:ext cx="7675430" cy="442913"/>
            </a:xfrm>
            <a:prstGeom prst="rect">
              <a:avLst/>
            </a:prstGeom>
            <a:solidFill>
              <a:srgbClr val="FFFF66"/>
            </a:solidFill>
            <a:ln w="19050">
              <a:solidFill>
                <a:schemeClr val="tx1"/>
              </a:solidFill>
              <a:miter lim="800000"/>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36236" name="Rectangle 12"/>
            <p:cNvSpPr>
              <a:spLocks noChangeArrowheads="1"/>
            </p:cNvSpPr>
            <p:nvPr/>
          </p:nvSpPr>
          <p:spPr bwMode="auto">
            <a:xfrm>
              <a:off x="1716659" y="2140794"/>
              <a:ext cx="7659952" cy="446087"/>
            </a:xfrm>
            <a:prstGeom prst="rect">
              <a:avLst/>
            </a:prstGeom>
            <a:solidFill>
              <a:srgbClr val="FFFF66"/>
            </a:solidFill>
            <a:ln w="25400">
              <a:solidFill>
                <a:schemeClr val="tx1"/>
              </a:solidFill>
              <a:miter lim="800000"/>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36238" name="Rectangle 14"/>
            <p:cNvSpPr>
              <a:spLocks noChangeArrowheads="1"/>
            </p:cNvSpPr>
            <p:nvPr/>
          </p:nvSpPr>
          <p:spPr bwMode="auto">
            <a:xfrm>
              <a:off x="1742456" y="3369716"/>
              <a:ext cx="5742384" cy="423862"/>
            </a:xfrm>
            <a:prstGeom prst="rect">
              <a:avLst/>
            </a:prstGeom>
            <a:solidFill>
              <a:srgbClr val="FF66FF"/>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36239" name="Rectangle 15"/>
            <p:cNvSpPr>
              <a:spLocks noChangeArrowheads="1"/>
            </p:cNvSpPr>
            <p:nvPr/>
          </p:nvSpPr>
          <p:spPr bwMode="auto">
            <a:xfrm>
              <a:off x="1740736" y="2166194"/>
              <a:ext cx="3804179" cy="409575"/>
            </a:xfrm>
            <a:prstGeom prst="rect">
              <a:avLst/>
            </a:prstGeom>
            <a:solidFill>
              <a:srgbClr val="FF66FF"/>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36240" name="Rectangle 16"/>
            <p:cNvSpPr>
              <a:spLocks noChangeArrowheads="1"/>
            </p:cNvSpPr>
            <p:nvPr/>
          </p:nvSpPr>
          <p:spPr bwMode="auto">
            <a:xfrm>
              <a:off x="1720099" y="957263"/>
              <a:ext cx="1874573" cy="406400"/>
            </a:xfrm>
            <a:prstGeom prst="rect">
              <a:avLst/>
            </a:prstGeom>
            <a:solidFill>
              <a:srgbClr val="FF66FF"/>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36241" name="Rectangle 17"/>
            <p:cNvSpPr>
              <a:spLocks noChangeArrowheads="1"/>
            </p:cNvSpPr>
            <p:nvPr/>
          </p:nvSpPr>
          <p:spPr bwMode="auto">
            <a:xfrm>
              <a:off x="1635829" y="927100"/>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mn-lt"/>
                  <a:ea typeface="黑体" panose="02010609060101010101" pitchFamily="2" charset="-122"/>
                </a:rPr>
                <a:t>0</a:t>
              </a:r>
              <a:endParaRPr kumimoji="1" lang="en-US" altLang="zh-CN" sz="2000" b="1">
                <a:solidFill>
                  <a:srgbClr val="0000FF"/>
                </a:solidFill>
                <a:latin typeface="+mn-lt"/>
                <a:ea typeface="黑体" panose="02010609060101010101" pitchFamily="2" charset="-122"/>
              </a:endParaRPr>
            </a:p>
          </p:txBody>
        </p:sp>
        <p:sp>
          <p:nvSpPr>
            <p:cNvPr id="436242" name="Rectangle 18"/>
            <p:cNvSpPr>
              <a:spLocks noChangeArrowheads="1"/>
            </p:cNvSpPr>
            <p:nvPr/>
          </p:nvSpPr>
          <p:spPr bwMode="auto">
            <a:xfrm>
              <a:off x="416496" y="955675"/>
              <a:ext cx="121668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mn-lt"/>
                  <a:ea typeface="黑体" panose="02010609060101010101" pitchFamily="2" charset="-122"/>
                </a:rPr>
                <a:t>A </a:t>
              </a:r>
              <a:r>
                <a:rPr kumimoji="1" lang="zh-CN" altLang="en-US" sz="2000" b="1">
                  <a:solidFill>
                    <a:srgbClr val="0000FF"/>
                  </a:solidFill>
                  <a:latin typeface="+mn-lt"/>
                  <a:ea typeface="黑体" panose="02010609060101010101" pitchFamily="2" charset="-122"/>
                </a:rPr>
                <a:t>类地址</a:t>
              </a:r>
              <a:endParaRPr kumimoji="1" lang="zh-CN" altLang="en-US" sz="2000" b="1">
                <a:solidFill>
                  <a:srgbClr val="0000FF"/>
                </a:solidFill>
                <a:latin typeface="+mn-lt"/>
                <a:ea typeface="黑体" panose="02010609060101010101" pitchFamily="2" charset="-122"/>
              </a:endParaRPr>
            </a:p>
          </p:txBody>
        </p:sp>
        <p:sp>
          <p:nvSpPr>
            <p:cNvPr id="436243" name="Line 19"/>
            <p:cNvSpPr>
              <a:spLocks noChangeShapeType="1"/>
            </p:cNvSpPr>
            <p:nvPr/>
          </p:nvSpPr>
          <p:spPr bwMode="auto">
            <a:xfrm>
              <a:off x="1971188" y="933451"/>
              <a:ext cx="0" cy="450849"/>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FF"/>
                </a:solidFill>
                <a:latin typeface="+mn-lt"/>
                <a:ea typeface="黑体" panose="02010609060101010101" pitchFamily="2" charset="-122"/>
              </a:endParaRPr>
            </a:p>
          </p:txBody>
        </p:sp>
        <p:sp>
          <p:nvSpPr>
            <p:cNvPr id="436244" name="Line 20"/>
            <p:cNvSpPr>
              <a:spLocks noChangeShapeType="1"/>
            </p:cNvSpPr>
            <p:nvPr/>
          </p:nvSpPr>
          <p:spPr bwMode="auto">
            <a:xfrm>
              <a:off x="3601550" y="933450"/>
              <a:ext cx="0" cy="45085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6245" name="Line 21"/>
            <p:cNvSpPr>
              <a:spLocks noChangeShapeType="1"/>
            </p:cNvSpPr>
            <p:nvPr/>
          </p:nvSpPr>
          <p:spPr bwMode="auto">
            <a:xfrm>
              <a:off x="1690862" y="1416050"/>
              <a:ext cx="0" cy="3238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FF"/>
                </a:solidFill>
                <a:latin typeface="+mn-lt"/>
                <a:ea typeface="黑体" panose="02010609060101010101" pitchFamily="2" charset="-122"/>
              </a:endParaRPr>
            </a:p>
          </p:txBody>
        </p:sp>
        <p:sp>
          <p:nvSpPr>
            <p:cNvPr id="436246" name="Line 22"/>
            <p:cNvSpPr>
              <a:spLocks noChangeShapeType="1"/>
            </p:cNvSpPr>
            <p:nvPr/>
          </p:nvSpPr>
          <p:spPr bwMode="auto">
            <a:xfrm>
              <a:off x="3601550" y="1416050"/>
              <a:ext cx="0" cy="3238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36247" name="Line 23"/>
            <p:cNvSpPr>
              <a:spLocks noChangeShapeType="1"/>
            </p:cNvSpPr>
            <p:nvPr/>
          </p:nvSpPr>
          <p:spPr bwMode="auto">
            <a:xfrm>
              <a:off x="9354254" y="1416050"/>
              <a:ext cx="0" cy="3238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36248" name="Line 24"/>
            <p:cNvSpPr>
              <a:spLocks noChangeShapeType="1"/>
            </p:cNvSpPr>
            <p:nvPr/>
          </p:nvSpPr>
          <p:spPr bwMode="auto">
            <a:xfrm>
              <a:off x="5553515" y="2784499"/>
              <a:ext cx="3786979" cy="635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36249" name="Rectangle 25"/>
            <p:cNvSpPr>
              <a:spLocks noChangeArrowheads="1"/>
            </p:cNvSpPr>
            <p:nvPr/>
          </p:nvSpPr>
          <p:spPr bwMode="auto">
            <a:xfrm>
              <a:off x="7012200" y="2636149"/>
              <a:ext cx="1037144" cy="643766"/>
            </a:xfrm>
            <a:prstGeom prst="rect">
              <a:avLst/>
            </a:prstGeom>
            <a:solidFill>
              <a:schemeClr val="bg1"/>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lnSpc>
                  <a:spcPct val="90000"/>
                </a:lnSpc>
              </a:pPr>
              <a:r>
                <a:rPr kumimoji="1" lang="en-US" altLang="zh-CN" sz="2000" b="1" dirty="0">
                  <a:solidFill>
                    <a:srgbClr val="000099"/>
                  </a:solidFill>
                  <a:latin typeface="+mn-lt"/>
                  <a:ea typeface="黑体" panose="02010609060101010101" pitchFamily="2" charset="-122"/>
                </a:rPr>
                <a:t>host-id</a:t>
              </a:r>
              <a:endParaRPr kumimoji="1" lang="en-US" altLang="zh-CN" sz="2000" b="1" dirty="0">
                <a:solidFill>
                  <a:srgbClr val="000099"/>
                </a:solidFill>
                <a:latin typeface="+mn-lt"/>
                <a:ea typeface="黑体" panose="02010609060101010101" pitchFamily="2" charset="-122"/>
              </a:endParaRPr>
            </a:p>
            <a:p>
              <a:pPr algn="ctr" defTabSz="762000">
                <a:lnSpc>
                  <a:spcPct val="90000"/>
                </a:lnSpc>
              </a:pPr>
              <a:r>
                <a:rPr kumimoji="1" lang="en-US" altLang="zh-CN" sz="2000" b="1" dirty="0">
                  <a:solidFill>
                    <a:srgbClr val="000099"/>
                  </a:solidFill>
                  <a:latin typeface="+mn-lt"/>
                  <a:ea typeface="黑体" panose="02010609060101010101" pitchFamily="2" charset="-122"/>
                </a:rPr>
                <a:t>16 </a:t>
              </a:r>
              <a:r>
                <a:rPr kumimoji="1" lang="zh-CN" altLang="en-US" sz="2000" b="1" dirty="0">
                  <a:solidFill>
                    <a:srgbClr val="000099"/>
                  </a:solidFill>
                  <a:latin typeface="+mn-lt"/>
                  <a:ea typeface="黑体" panose="02010609060101010101" pitchFamily="2" charset="-122"/>
                </a:rPr>
                <a:t>位</a:t>
              </a:r>
              <a:endParaRPr kumimoji="1" lang="zh-CN" altLang="en-US" sz="2000" b="1" dirty="0">
                <a:solidFill>
                  <a:srgbClr val="000099"/>
                </a:solidFill>
                <a:latin typeface="+mn-lt"/>
                <a:ea typeface="黑体" panose="02010609060101010101" pitchFamily="2" charset="-122"/>
              </a:endParaRPr>
            </a:p>
          </p:txBody>
        </p:sp>
        <p:sp>
          <p:nvSpPr>
            <p:cNvPr id="436250" name="Line 26"/>
            <p:cNvSpPr>
              <a:spLocks noChangeShapeType="1"/>
            </p:cNvSpPr>
            <p:nvPr/>
          </p:nvSpPr>
          <p:spPr bwMode="auto">
            <a:xfrm>
              <a:off x="1732137" y="2626568"/>
              <a:ext cx="0" cy="3238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FF"/>
                </a:solidFill>
                <a:latin typeface="+mn-lt"/>
                <a:ea typeface="黑体" panose="02010609060101010101" pitchFamily="2" charset="-122"/>
              </a:endParaRPr>
            </a:p>
          </p:txBody>
        </p:sp>
        <p:sp>
          <p:nvSpPr>
            <p:cNvPr id="436251" name="Line 27"/>
            <p:cNvSpPr>
              <a:spLocks noChangeShapeType="1"/>
            </p:cNvSpPr>
            <p:nvPr/>
          </p:nvSpPr>
          <p:spPr bwMode="auto">
            <a:xfrm>
              <a:off x="5553514" y="2626568"/>
              <a:ext cx="0" cy="3238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36252" name="Line 28"/>
            <p:cNvSpPr>
              <a:spLocks noChangeShapeType="1"/>
            </p:cNvSpPr>
            <p:nvPr/>
          </p:nvSpPr>
          <p:spPr bwMode="auto">
            <a:xfrm>
              <a:off x="9340495" y="2626568"/>
              <a:ext cx="0" cy="3238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36253" name="Rectangle 29"/>
            <p:cNvSpPr>
              <a:spLocks noChangeArrowheads="1"/>
            </p:cNvSpPr>
            <p:nvPr/>
          </p:nvSpPr>
          <p:spPr bwMode="auto">
            <a:xfrm>
              <a:off x="437134" y="2151905"/>
              <a:ext cx="121347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mn-lt"/>
                  <a:ea typeface="黑体" panose="02010609060101010101" pitchFamily="2" charset="-122"/>
                </a:rPr>
                <a:t>B </a:t>
              </a:r>
              <a:r>
                <a:rPr kumimoji="1" lang="zh-CN" altLang="en-US" sz="2000" b="1">
                  <a:solidFill>
                    <a:srgbClr val="0000FF"/>
                  </a:solidFill>
                  <a:latin typeface="+mn-lt"/>
                  <a:ea typeface="黑体" panose="02010609060101010101" pitchFamily="2" charset="-122"/>
                </a:rPr>
                <a:t>类地址</a:t>
              </a:r>
              <a:endParaRPr kumimoji="1" lang="zh-CN" altLang="en-US" sz="2000" b="1">
                <a:solidFill>
                  <a:srgbClr val="0000FF"/>
                </a:solidFill>
                <a:latin typeface="+mn-lt"/>
                <a:ea typeface="黑体" panose="02010609060101010101" pitchFamily="2" charset="-122"/>
              </a:endParaRPr>
            </a:p>
          </p:txBody>
        </p:sp>
        <p:sp>
          <p:nvSpPr>
            <p:cNvPr id="436254" name="Line 30"/>
            <p:cNvSpPr>
              <a:spLocks noChangeShapeType="1"/>
            </p:cNvSpPr>
            <p:nvPr/>
          </p:nvSpPr>
          <p:spPr bwMode="auto">
            <a:xfrm>
              <a:off x="5553514" y="2150319"/>
              <a:ext cx="0" cy="433387"/>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6255" name="Rectangle 31"/>
            <p:cNvSpPr>
              <a:spLocks noChangeArrowheads="1"/>
            </p:cNvSpPr>
            <p:nvPr/>
          </p:nvSpPr>
          <p:spPr bwMode="auto">
            <a:xfrm>
              <a:off x="437134" y="3364953"/>
              <a:ext cx="120866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mn-lt"/>
                  <a:ea typeface="黑体" panose="02010609060101010101" pitchFamily="2" charset="-122"/>
                </a:rPr>
                <a:t>C </a:t>
              </a:r>
              <a:r>
                <a:rPr kumimoji="1" lang="zh-CN" altLang="en-US" sz="2000" b="1">
                  <a:solidFill>
                    <a:srgbClr val="0000FF"/>
                  </a:solidFill>
                  <a:latin typeface="+mn-lt"/>
                  <a:ea typeface="黑体" panose="02010609060101010101" pitchFamily="2" charset="-122"/>
                </a:rPr>
                <a:t>类地址</a:t>
              </a:r>
              <a:endParaRPr kumimoji="1" lang="zh-CN" altLang="en-US" sz="2000" b="1">
                <a:solidFill>
                  <a:srgbClr val="0000FF"/>
                </a:solidFill>
                <a:latin typeface="+mn-lt"/>
                <a:ea typeface="黑体" panose="02010609060101010101" pitchFamily="2" charset="-122"/>
              </a:endParaRPr>
            </a:p>
          </p:txBody>
        </p:sp>
        <p:sp>
          <p:nvSpPr>
            <p:cNvPr id="436256" name="Rectangle 32"/>
            <p:cNvSpPr>
              <a:spLocks noChangeArrowheads="1"/>
            </p:cNvSpPr>
            <p:nvPr/>
          </p:nvSpPr>
          <p:spPr bwMode="auto">
            <a:xfrm>
              <a:off x="2086414" y="3384003"/>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anose="02010609060101010101" pitchFamily="2" charset="-122"/>
                </a:rPr>
                <a:t>0</a:t>
              </a:r>
              <a:endParaRPr kumimoji="1" lang="en-US" altLang="zh-CN" sz="2000" b="1">
                <a:solidFill>
                  <a:srgbClr val="000099"/>
                </a:solidFill>
                <a:latin typeface="+mn-lt"/>
                <a:ea typeface="黑体" panose="02010609060101010101" pitchFamily="2" charset="-122"/>
              </a:endParaRPr>
            </a:p>
          </p:txBody>
        </p:sp>
        <p:sp>
          <p:nvSpPr>
            <p:cNvPr id="436257" name="Rectangle 33"/>
            <p:cNvSpPr>
              <a:spLocks noChangeArrowheads="1"/>
            </p:cNvSpPr>
            <p:nvPr/>
          </p:nvSpPr>
          <p:spPr bwMode="auto">
            <a:xfrm>
              <a:off x="1666786" y="3376066"/>
              <a:ext cx="526256"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2000" b="1">
                  <a:solidFill>
                    <a:srgbClr val="000099"/>
                  </a:solidFill>
                  <a:latin typeface="+mn-lt"/>
                  <a:ea typeface="黑体" panose="02010609060101010101" pitchFamily="2" charset="-122"/>
                </a:rPr>
                <a:t>1</a:t>
              </a:r>
              <a:endParaRPr kumimoji="1" lang="en-US" altLang="zh-CN" sz="2000" b="1">
                <a:solidFill>
                  <a:srgbClr val="000099"/>
                </a:solidFill>
                <a:latin typeface="+mn-lt"/>
                <a:ea typeface="黑体" panose="02010609060101010101" pitchFamily="2" charset="-122"/>
              </a:endParaRPr>
            </a:p>
          </p:txBody>
        </p:sp>
        <p:sp>
          <p:nvSpPr>
            <p:cNvPr id="436258" name="Rectangle 34"/>
            <p:cNvSpPr>
              <a:spLocks noChangeArrowheads="1"/>
            </p:cNvSpPr>
            <p:nvPr/>
          </p:nvSpPr>
          <p:spPr bwMode="auto">
            <a:xfrm>
              <a:off x="1878319" y="3384003"/>
              <a:ext cx="52281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2000" b="1">
                  <a:solidFill>
                    <a:srgbClr val="000099"/>
                  </a:solidFill>
                  <a:latin typeface="+mn-lt"/>
                  <a:ea typeface="黑体" panose="02010609060101010101" pitchFamily="2" charset="-122"/>
                </a:rPr>
                <a:t>1</a:t>
              </a:r>
              <a:endParaRPr kumimoji="1" lang="en-US" altLang="zh-CN" sz="2000" b="1">
                <a:solidFill>
                  <a:srgbClr val="000099"/>
                </a:solidFill>
                <a:latin typeface="+mn-lt"/>
                <a:ea typeface="黑体" panose="02010609060101010101" pitchFamily="2" charset="-122"/>
              </a:endParaRPr>
            </a:p>
          </p:txBody>
        </p:sp>
        <p:sp>
          <p:nvSpPr>
            <p:cNvPr id="436259" name="Line 35"/>
            <p:cNvSpPr>
              <a:spLocks noChangeShapeType="1"/>
            </p:cNvSpPr>
            <p:nvPr/>
          </p:nvSpPr>
          <p:spPr bwMode="auto">
            <a:xfrm>
              <a:off x="2473367" y="3353842"/>
              <a:ext cx="0" cy="439737"/>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6260" name="Line 36"/>
            <p:cNvSpPr>
              <a:spLocks noChangeShapeType="1"/>
            </p:cNvSpPr>
            <p:nvPr/>
          </p:nvSpPr>
          <p:spPr bwMode="auto">
            <a:xfrm>
              <a:off x="7505477" y="3349079"/>
              <a:ext cx="0" cy="44132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6261" name="Line 37"/>
            <p:cNvSpPr>
              <a:spLocks noChangeShapeType="1"/>
            </p:cNvSpPr>
            <p:nvPr/>
          </p:nvSpPr>
          <p:spPr bwMode="auto">
            <a:xfrm>
              <a:off x="7510637" y="4011066"/>
              <a:ext cx="1829857"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nvGrpSpPr>
            <p:cNvPr id="436262" name="Group 38"/>
            <p:cNvGrpSpPr/>
            <p:nvPr/>
          </p:nvGrpSpPr>
          <p:grpSpPr bwMode="auto">
            <a:xfrm>
              <a:off x="7940583" y="3820568"/>
              <a:ext cx="1073762" cy="643240"/>
              <a:chOff x="2832" y="3024"/>
              <a:chExt cx="430" cy="381"/>
            </a:xfrm>
          </p:grpSpPr>
          <p:sp>
            <p:nvSpPr>
              <p:cNvPr id="436263" name="Rectangle 39"/>
              <p:cNvSpPr>
                <a:spLocks noChangeArrowheads="1"/>
              </p:cNvSpPr>
              <p:nvPr/>
            </p:nvSpPr>
            <p:spPr bwMode="auto">
              <a:xfrm>
                <a:off x="2832" y="3072"/>
                <a:ext cx="426" cy="13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6264" name="Rectangle 40"/>
              <p:cNvSpPr>
                <a:spLocks noChangeArrowheads="1"/>
              </p:cNvSpPr>
              <p:nvPr/>
            </p:nvSpPr>
            <p:spPr bwMode="auto">
              <a:xfrm>
                <a:off x="2847" y="3024"/>
                <a:ext cx="415" cy="38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dirty="0">
                    <a:solidFill>
                      <a:srgbClr val="000099"/>
                    </a:solidFill>
                    <a:latin typeface="+mn-lt"/>
                    <a:ea typeface="黑体" panose="02010609060101010101" pitchFamily="2" charset="-122"/>
                  </a:rPr>
                  <a:t>host-id</a:t>
                </a:r>
                <a:endParaRPr kumimoji="1" lang="en-US" altLang="zh-CN" sz="2000" b="1" dirty="0">
                  <a:solidFill>
                    <a:srgbClr val="000099"/>
                  </a:solidFill>
                  <a:latin typeface="+mn-lt"/>
                  <a:ea typeface="黑体" panose="02010609060101010101" pitchFamily="2" charset="-122"/>
                </a:endParaRPr>
              </a:p>
              <a:p>
                <a:pPr algn="ctr" defTabSz="762000" eaLnBrk="0" hangingPunct="0">
                  <a:lnSpc>
                    <a:spcPct val="90000"/>
                  </a:lnSpc>
                </a:pPr>
                <a:r>
                  <a:rPr kumimoji="1" lang="en-US" altLang="zh-CN" sz="2000" b="1" dirty="0">
                    <a:solidFill>
                      <a:srgbClr val="000099"/>
                    </a:solidFill>
                    <a:latin typeface="+mn-lt"/>
                    <a:ea typeface="黑体" panose="02010609060101010101" pitchFamily="2" charset="-122"/>
                  </a:rPr>
                  <a:t>8 </a:t>
                </a:r>
                <a:r>
                  <a:rPr kumimoji="1" lang="zh-CN" altLang="en-US" sz="2000" b="1" dirty="0">
                    <a:solidFill>
                      <a:srgbClr val="000099"/>
                    </a:solidFill>
                    <a:latin typeface="+mn-lt"/>
                    <a:ea typeface="黑体" panose="02010609060101010101" pitchFamily="2" charset="-122"/>
                  </a:rPr>
                  <a:t>位</a:t>
                </a:r>
                <a:endParaRPr kumimoji="1" lang="zh-CN" altLang="en-US" sz="2000" b="1" dirty="0">
                  <a:solidFill>
                    <a:srgbClr val="000099"/>
                  </a:solidFill>
                  <a:latin typeface="+mn-lt"/>
                  <a:ea typeface="黑体" panose="02010609060101010101" pitchFamily="2" charset="-122"/>
                </a:endParaRPr>
              </a:p>
            </p:txBody>
          </p:sp>
        </p:grpSp>
        <p:sp>
          <p:nvSpPr>
            <p:cNvPr id="436265" name="Line 41"/>
            <p:cNvSpPr>
              <a:spLocks noChangeShapeType="1"/>
            </p:cNvSpPr>
            <p:nvPr/>
          </p:nvSpPr>
          <p:spPr bwMode="auto">
            <a:xfrm>
              <a:off x="1732137" y="3857078"/>
              <a:ext cx="0" cy="3238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FF"/>
                </a:solidFill>
                <a:latin typeface="+mn-lt"/>
                <a:ea typeface="黑体" panose="02010609060101010101" pitchFamily="2" charset="-122"/>
              </a:endParaRPr>
            </a:p>
          </p:txBody>
        </p:sp>
        <p:sp>
          <p:nvSpPr>
            <p:cNvPr id="436266" name="Line 42"/>
            <p:cNvSpPr>
              <a:spLocks noChangeShapeType="1"/>
            </p:cNvSpPr>
            <p:nvPr/>
          </p:nvSpPr>
          <p:spPr bwMode="auto">
            <a:xfrm>
              <a:off x="7510637" y="3860253"/>
              <a:ext cx="0" cy="3238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36267" name="Line 43"/>
            <p:cNvSpPr>
              <a:spLocks noChangeShapeType="1"/>
            </p:cNvSpPr>
            <p:nvPr/>
          </p:nvSpPr>
          <p:spPr bwMode="auto">
            <a:xfrm>
              <a:off x="9340495" y="3841203"/>
              <a:ext cx="0" cy="3238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36268" name="Rectangle 44"/>
            <p:cNvSpPr>
              <a:spLocks noChangeArrowheads="1"/>
            </p:cNvSpPr>
            <p:nvPr/>
          </p:nvSpPr>
          <p:spPr bwMode="auto">
            <a:xfrm>
              <a:off x="1725258" y="4582716"/>
              <a:ext cx="7656513" cy="444500"/>
            </a:xfrm>
            <a:prstGeom prst="rect">
              <a:avLst/>
            </a:prstGeom>
            <a:solidFill>
              <a:srgbClr val="66FFFF"/>
            </a:solidFill>
            <a:ln w="25400">
              <a:solidFill>
                <a:schemeClr val="tx1"/>
              </a:solidFill>
              <a:miter lim="800000"/>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36269" name="Rectangle 45"/>
            <p:cNvSpPr>
              <a:spLocks noChangeArrowheads="1"/>
            </p:cNvSpPr>
            <p:nvPr/>
          </p:nvSpPr>
          <p:spPr bwMode="auto">
            <a:xfrm>
              <a:off x="416496" y="4593828"/>
              <a:ext cx="120866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mn-lt"/>
                  <a:ea typeface="黑体" panose="02010609060101010101" pitchFamily="2" charset="-122"/>
                </a:rPr>
                <a:t>D </a:t>
              </a:r>
              <a:r>
                <a:rPr kumimoji="1" lang="zh-CN" altLang="en-US" sz="2000" b="1">
                  <a:solidFill>
                    <a:srgbClr val="0000FF"/>
                  </a:solidFill>
                  <a:latin typeface="+mn-lt"/>
                  <a:ea typeface="黑体" panose="02010609060101010101" pitchFamily="2" charset="-122"/>
                </a:rPr>
                <a:t>类地址</a:t>
              </a:r>
              <a:endParaRPr kumimoji="1" lang="zh-CN" altLang="en-US" sz="2000" b="1">
                <a:solidFill>
                  <a:srgbClr val="0000FF"/>
                </a:solidFill>
                <a:latin typeface="+mn-lt"/>
                <a:ea typeface="黑体" panose="02010609060101010101" pitchFamily="2" charset="-122"/>
              </a:endParaRPr>
            </a:p>
          </p:txBody>
        </p:sp>
        <p:sp>
          <p:nvSpPr>
            <p:cNvPr id="436270" name="Line 46"/>
            <p:cNvSpPr>
              <a:spLocks noChangeShapeType="1"/>
            </p:cNvSpPr>
            <p:nvPr/>
          </p:nvSpPr>
          <p:spPr bwMode="auto">
            <a:xfrm>
              <a:off x="2571395" y="4590654"/>
              <a:ext cx="0" cy="441325"/>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6271" name="Rectangle 47"/>
            <p:cNvSpPr>
              <a:spLocks noChangeArrowheads="1"/>
            </p:cNvSpPr>
            <p:nvPr/>
          </p:nvSpPr>
          <p:spPr bwMode="auto">
            <a:xfrm>
              <a:off x="1656466" y="4581128"/>
              <a:ext cx="8592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anose="02010609060101010101" pitchFamily="2" charset="-122"/>
                </a:rPr>
                <a:t>1</a:t>
              </a:r>
              <a:r>
                <a:rPr kumimoji="1" lang="en-US" altLang="zh-CN" sz="1000" b="1">
                  <a:solidFill>
                    <a:srgbClr val="000099"/>
                  </a:solidFill>
                  <a:latin typeface="+mn-lt"/>
                  <a:ea typeface="黑体" panose="02010609060101010101" pitchFamily="2" charset="-122"/>
                </a:rPr>
                <a:t> </a:t>
              </a:r>
              <a:r>
                <a:rPr kumimoji="1" lang="en-US" altLang="zh-CN" sz="2000" b="1">
                  <a:solidFill>
                    <a:srgbClr val="000099"/>
                  </a:solidFill>
                  <a:latin typeface="+mn-lt"/>
                  <a:ea typeface="黑体" panose="02010609060101010101" pitchFamily="2" charset="-122"/>
                </a:rPr>
                <a:t>1</a:t>
              </a:r>
              <a:r>
                <a:rPr kumimoji="1" lang="en-US" altLang="zh-CN" sz="1000" b="1">
                  <a:solidFill>
                    <a:srgbClr val="000099"/>
                  </a:solidFill>
                  <a:latin typeface="+mn-lt"/>
                  <a:ea typeface="黑体" panose="02010609060101010101" pitchFamily="2" charset="-122"/>
                </a:rPr>
                <a:t> </a:t>
              </a:r>
              <a:r>
                <a:rPr kumimoji="1" lang="en-US" altLang="zh-CN" sz="2000" b="1">
                  <a:solidFill>
                    <a:srgbClr val="000099"/>
                  </a:solidFill>
                  <a:latin typeface="+mn-lt"/>
                  <a:ea typeface="黑体" panose="02010609060101010101" pitchFamily="2" charset="-122"/>
                </a:rPr>
                <a:t>1</a:t>
              </a:r>
              <a:r>
                <a:rPr kumimoji="1" lang="en-US" altLang="zh-CN" sz="1000" b="1">
                  <a:solidFill>
                    <a:srgbClr val="000099"/>
                  </a:solidFill>
                  <a:latin typeface="+mn-lt"/>
                  <a:ea typeface="黑体" panose="02010609060101010101" pitchFamily="2" charset="-122"/>
                </a:rPr>
                <a:t> </a:t>
              </a:r>
              <a:r>
                <a:rPr kumimoji="1" lang="en-US" altLang="zh-CN" sz="2000" b="1">
                  <a:solidFill>
                    <a:srgbClr val="000099"/>
                  </a:solidFill>
                  <a:latin typeface="+mn-lt"/>
                  <a:ea typeface="黑体" panose="02010609060101010101" pitchFamily="2" charset="-122"/>
                </a:rPr>
                <a:t>0</a:t>
              </a:r>
              <a:endParaRPr kumimoji="1" lang="en-US" altLang="zh-CN" sz="2000" b="1">
                <a:solidFill>
                  <a:srgbClr val="000099"/>
                </a:solidFill>
                <a:latin typeface="+mn-lt"/>
                <a:ea typeface="黑体" panose="02010609060101010101" pitchFamily="2" charset="-122"/>
              </a:endParaRPr>
            </a:p>
          </p:txBody>
        </p:sp>
        <p:sp>
          <p:nvSpPr>
            <p:cNvPr id="436272" name="Rectangle 48"/>
            <p:cNvSpPr>
              <a:spLocks noChangeArrowheads="1"/>
            </p:cNvSpPr>
            <p:nvPr/>
          </p:nvSpPr>
          <p:spPr bwMode="auto">
            <a:xfrm>
              <a:off x="4724575" y="4611292"/>
              <a:ext cx="142667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多 播 地 址</a:t>
              </a:r>
              <a:endParaRPr kumimoji="1" lang="zh-CN" altLang="en-US" sz="2000" b="1">
                <a:solidFill>
                  <a:srgbClr val="000099"/>
                </a:solidFill>
                <a:latin typeface="+mn-lt"/>
                <a:ea typeface="黑体" panose="02010609060101010101" pitchFamily="2" charset="-122"/>
              </a:endParaRPr>
            </a:p>
          </p:txBody>
        </p:sp>
        <p:sp>
          <p:nvSpPr>
            <p:cNvPr id="436273" name="Rectangle 49"/>
            <p:cNvSpPr>
              <a:spLocks noChangeArrowheads="1"/>
            </p:cNvSpPr>
            <p:nvPr/>
          </p:nvSpPr>
          <p:spPr bwMode="auto">
            <a:xfrm>
              <a:off x="1733857" y="5549503"/>
              <a:ext cx="7641035" cy="444500"/>
            </a:xfrm>
            <a:prstGeom prst="rect">
              <a:avLst/>
            </a:prstGeom>
            <a:solidFill>
              <a:srgbClr val="66FFFF"/>
            </a:solidFill>
            <a:ln w="25400">
              <a:solidFill>
                <a:schemeClr val="tx1"/>
              </a:solidFill>
              <a:miter lim="800000"/>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36274" name="Rectangle 50"/>
            <p:cNvSpPr>
              <a:spLocks noChangeArrowheads="1"/>
            </p:cNvSpPr>
            <p:nvPr/>
          </p:nvSpPr>
          <p:spPr bwMode="auto">
            <a:xfrm>
              <a:off x="456052" y="5559029"/>
              <a:ext cx="121668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mn-lt"/>
                  <a:ea typeface="黑体" panose="02010609060101010101" pitchFamily="2" charset="-122"/>
                </a:rPr>
                <a:t>E </a:t>
              </a:r>
              <a:r>
                <a:rPr kumimoji="1" lang="zh-CN" altLang="en-US" sz="2000" b="1">
                  <a:solidFill>
                    <a:srgbClr val="0000FF"/>
                  </a:solidFill>
                  <a:latin typeface="+mn-lt"/>
                  <a:ea typeface="黑体" panose="02010609060101010101" pitchFamily="2" charset="-122"/>
                </a:rPr>
                <a:t>类地址</a:t>
              </a:r>
              <a:endParaRPr kumimoji="1" lang="zh-CN" altLang="en-US" sz="2000" b="1">
                <a:solidFill>
                  <a:srgbClr val="0000FF"/>
                </a:solidFill>
                <a:latin typeface="+mn-lt"/>
                <a:ea typeface="黑体" panose="02010609060101010101" pitchFamily="2" charset="-122"/>
              </a:endParaRPr>
            </a:p>
          </p:txBody>
        </p:sp>
        <p:sp>
          <p:nvSpPr>
            <p:cNvPr id="436275" name="Rectangle 51"/>
            <p:cNvSpPr>
              <a:spLocks noChangeArrowheads="1"/>
            </p:cNvSpPr>
            <p:nvPr/>
          </p:nvSpPr>
          <p:spPr bwMode="auto">
            <a:xfrm>
              <a:off x="4134686" y="5570141"/>
              <a:ext cx="241252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保 留 为 今 后 使 用</a:t>
              </a:r>
              <a:endParaRPr kumimoji="1" lang="zh-CN" altLang="en-US" sz="2000" b="1">
                <a:solidFill>
                  <a:srgbClr val="000099"/>
                </a:solidFill>
                <a:latin typeface="+mn-lt"/>
                <a:ea typeface="黑体" panose="02010609060101010101" pitchFamily="2" charset="-122"/>
              </a:endParaRPr>
            </a:p>
          </p:txBody>
        </p:sp>
        <p:sp>
          <p:nvSpPr>
            <p:cNvPr id="436276" name="Line 52"/>
            <p:cNvSpPr>
              <a:spLocks noChangeShapeType="1"/>
            </p:cNvSpPr>
            <p:nvPr/>
          </p:nvSpPr>
          <p:spPr bwMode="auto">
            <a:xfrm>
              <a:off x="2595472" y="5574904"/>
              <a:ext cx="0" cy="441325"/>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6277" name="Rectangle 53"/>
            <p:cNvSpPr>
              <a:spLocks noChangeArrowheads="1"/>
            </p:cNvSpPr>
            <p:nvPr/>
          </p:nvSpPr>
          <p:spPr bwMode="auto">
            <a:xfrm>
              <a:off x="1656466" y="5555853"/>
              <a:ext cx="8592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anose="02010609060101010101" pitchFamily="2" charset="-122"/>
                </a:rPr>
                <a:t>1</a:t>
              </a:r>
              <a:r>
                <a:rPr kumimoji="1" lang="en-US" altLang="zh-CN" sz="1000" b="1">
                  <a:solidFill>
                    <a:srgbClr val="000099"/>
                  </a:solidFill>
                  <a:latin typeface="+mn-lt"/>
                  <a:ea typeface="黑体" panose="02010609060101010101" pitchFamily="2" charset="-122"/>
                </a:rPr>
                <a:t> </a:t>
              </a:r>
              <a:r>
                <a:rPr kumimoji="1" lang="en-US" altLang="zh-CN" sz="2000" b="1">
                  <a:solidFill>
                    <a:srgbClr val="000099"/>
                  </a:solidFill>
                  <a:latin typeface="+mn-lt"/>
                  <a:ea typeface="黑体" panose="02010609060101010101" pitchFamily="2" charset="-122"/>
                </a:rPr>
                <a:t>1</a:t>
              </a:r>
              <a:r>
                <a:rPr kumimoji="1" lang="en-US" altLang="zh-CN" sz="1000" b="1">
                  <a:solidFill>
                    <a:srgbClr val="000099"/>
                  </a:solidFill>
                  <a:latin typeface="+mn-lt"/>
                  <a:ea typeface="黑体" panose="02010609060101010101" pitchFamily="2" charset="-122"/>
                </a:rPr>
                <a:t> </a:t>
              </a:r>
              <a:r>
                <a:rPr kumimoji="1" lang="en-US" altLang="zh-CN" sz="2000" b="1">
                  <a:solidFill>
                    <a:srgbClr val="000099"/>
                  </a:solidFill>
                  <a:latin typeface="+mn-lt"/>
                  <a:ea typeface="黑体" panose="02010609060101010101" pitchFamily="2" charset="-122"/>
                </a:rPr>
                <a:t>1</a:t>
              </a:r>
              <a:r>
                <a:rPr kumimoji="1" lang="en-US" altLang="zh-CN" sz="1000" b="1">
                  <a:solidFill>
                    <a:srgbClr val="000099"/>
                  </a:solidFill>
                  <a:latin typeface="+mn-lt"/>
                  <a:ea typeface="黑体" panose="02010609060101010101" pitchFamily="2" charset="-122"/>
                </a:rPr>
                <a:t> </a:t>
              </a:r>
              <a:r>
                <a:rPr kumimoji="1" lang="en-US" altLang="zh-CN" sz="2000" b="1">
                  <a:solidFill>
                    <a:srgbClr val="000099"/>
                  </a:solidFill>
                  <a:latin typeface="+mn-lt"/>
                  <a:ea typeface="黑体" panose="02010609060101010101" pitchFamily="2" charset="-122"/>
                </a:rPr>
                <a:t>1</a:t>
              </a:r>
              <a:endParaRPr kumimoji="1" lang="en-US" altLang="zh-CN" sz="2000" b="1">
                <a:solidFill>
                  <a:srgbClr val="000099"/>
                </a:solidFill>
                <a:latin typeface="+mn-lt"/>
                <a:ea typeface="黑体" panose="02010609060101010101" pitchFamily="2" charset="-122"/>
              </a:endParaRPr>
            </a:p>
          </p:txBody>
        </p:sp>
        <p:sp>
          <p:nvSpPr>
            <p:cNvPr id="436278" name="Rectangle 54"/>
            <p:cNvSpPr>
              <a:spLocks noChangeArrowheads="1"/>
            </p:cNvSpPr>
            <p:nvPr/>
          </p:nvSpPr>
          <p:spPr bwMode="auto">
            <a:xfrm>
              <a:off x="1861122" y="2136030"/>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anose="02010609060101010101" pitchFamily="2" charset="-122"/>
                </a:rPr>
                <a:t>0</a:t>
              </a:r>
              <a:endParaRPr kumimoji="1" lang="en-US" altLang="zh-CN" sz="2000" b="1">
                <a:solidFill>
                  <a:srgbClr val="000099"/>
                </a:solidFill>
                <a:latin typeface="+mn-lt"/>
                <a:ea typeface="黑体" panose="02010609060101010101" pitchFamily="2" charset="-122"/>
              </a:endParaRPr>
            </a:p>
          </p:txBody>
        </p:sp>
        <p:sp>
          <p:nvSpPr>
            <p:cNvPr id="436279" name="Rectangle 55"/>
            <p:cNvSpPr>
              <a:spLocks noChangeArrowheads="1"/>
            </p:cNvSpPr>
            <p:nvPr/>
          </p:nvSpPr>
          <p:spPr bwMode="auto">
            <a:xfrm>
              <a:off x="1653027" y="2136030"/>
              <a:ext cx="524536"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2000" b="1">
                  <a:solidFill>
                    <a:srgbClr val="000099"/>
                  </a:solidFill>
                  <a:latin typeface="+mn-lt"/>
                  <a:ea typeface="黑体" panose="02010609060101010101" pitchFamily="2" charset="-122"/>
                </a:rPr>
                <a:t>1</a:t>
              </a:r>
              <a:endParaRPr kumimoji="1" lang="en-US" altLang="zh-CN" sz="2000" b="1">
                <a:solidFill>
                  <a:srgbClr val="000099"/>
                </a:solidFill>
                <a:latin typeface="+mn-lt"/>
                <a:ea typeface="黑体" panose="02010609060101010101" pitchFamily="2" charset="-122"/>
              </a:endParaRPr>
            </a:p>
          </p:txBody>
        </p:sp>
        <p:sp>
          <p:nvSpPr>
            <p:cNvPr id="436280" name="Line 56"/>
            <p:cNvSpPr>
              <a:spLocks noChangeShapeType="1"/>
            </p:cNvSpPr>
            <p:nvPr/>
          </p:nvSpPr>
          <p:spPr bwMode="auto">
            <a:xfrm>
              <a:off x="2249794" y="2132856"/>
              <a:ext cx="0" cy="441325"/>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sp>
        <p:nvSpPr>
          <p:cNvPr id="59" name="AutoShape 61"/>
          <p:cNvSpPr>
            <a:spLocks noChangeArrowheads="1"/>
          </p:cNvSpPr>
          <p:nvPr/>
        </p:nvSpPr>
        <p:spPr bwMode="auto">
          <a:xfrm>
            <a:off x="1676798" y="2889378"/>
            <a:ext cx="7410582" cy="705744"/>
          </a:xfrm>
          <a:prstGeom prst="wedgeRoundRectCallout">
            <a:avLst>
              <a:gd name="adj1" fmla="val 31948"/>
              <a:gd name="adj2" fmla="val 223761"/>
              <a:gd name="adj3" fmla="val 16667"/>
            </a:avLst>
          </a:prstGeom>
          <a:solidFill>
            <a:srgbClr val="66FF66"/>
          </a:solidFill>
          <a:ln w="9525">
            <a:solidFill>
              <a:schemeClr val="tx1"/>
            </a:solidFill>
            <a:miter lim="800000"/>
          </a:ln>
          <a:effectLst/>
        </p:spPr>
        <p:txBody>
          <a:bodyPr anchor="ctr"/>
          <a:lstStyle/>
          <a:p>
            <a:pPr algn="ctr"/>
            <a:r>
              <a:rPr lang="en-US" altLang="zh-CN" sz="2400" b="1" dirty="0">
                <a:solidFill>
                  <a:srgbClr val="000066"/>
                </a:solidFill>
                <a:latin typeface="+mn-lt"/>
                <a:ea typeface="黑体" panose="02010609060101010101" pitchFamily="2" charset="-122"/>
              </a:rPr>
              <a:t>D </a:t>
            </a:r>
            <a:r>
              <a:rPr lang="zh-CN" altLang="en-US" sz="2400" b="1" dirty="0">
                <a:solidFill>
                  <a:srgbClr val="000066"/>
                </a:solidFill>
                <a:latin typeface="+mn-lt"/>
                <a:ea typeface="黑体" panose="02010609060101010101" pitchFamily="2" charset="-122"/>
              </a:rPr>
              <a:t>类地址是多播地址（</a:t>
            </a:r>
            <a:r>
              <a:rPr lang="en-US" altLang="zh-CN" sz="2400" b="1" dirty="0">
                <a:solidFill>
                  <a:srgbClr val="000066"/>
                </a:solidFill>
                <a:latin typeface="+mn-lt"/>
                <a:ea typeface="黑体" panose="02010609060101010101" pitchFamily="2" charset="-122"/>
              </a:rPr>
              <a:t>2240.0.0~239.255.255.255</a:t>
            </a:r>
            <a:r>
              <a:rPr lang="zh-CN" altLang="en-US" sz="2400" b="1" dirty="0">
                <a:solidFill>
                  <a:srgbClr val="000066"/>
                </a:solidFill>
                <a:latin typeface="+mn-lt"/>
                <a:ea typeface="黑体" panose="02010609060101010101" pitchFamily="2" charset="-122"/>
              </a:rPr>
              <a:t>）</a:t>
            </a:r>
            <a:endParaRPr lang="zh-CN" altLang="en-US" sz="2400" b="1" dirty="0">
              <a:solidFill>
                <a:srgbClr val="000066"/>
              </a:solidFill>
              <a:latin typeface="+mn-lt"/>
              <a:ea typeface="黑体" panose="02010609060101010101" pitchFamily="2" charset="-122"/>
            </a:endParaRPr>
          </a:p>
        </p:txBody>
      </p:sp>
      <p:sp>
        <p:nvSpPr>
          <p:cNvPr id="60" name="Rectangle 18"/>
          <p:cNvSpPr>
            <a:spLocks noChangeArrowheads="1"/>
          </p:cNvSpPr>
          <p:nvPr/>
        </p:nvSpPr>
        <p:spPr bwMode="auto">
          <a:xfrm>
            <a:off x="417911" y="955279"/>
            <a:ext cx="121668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FF0000"/>
                </a:solidFill>
                <a:latin typeface="+mn-lt"/>
                <a:ea typeface="黑体" panose="02010609060101010101" pitchFamily="2" charset="-122"/>
              </a:rPr>
              <a:t>A </a:t>
            </a:r>
            <a:r>
              <a:rPr kumimoji="1" lang="zh-CN" altLang="en-US" sz="2000" b="1" dirty="0">
                <a:solidFill>
                  <a:srgbClr val="FF0000"/>
                </a:solidFill>
                <a:latin typeface="+mn-lt"/>
                <a:ea typeface="黑体" panose="02010609060101010101" pitchFamily="2" charset="-122"/>
              </a:rPr>
              <a:t>类地址</a:t>
            </a:r>
            <a:endParaRPr kumimoji="1" lang="zh-CN" altLang="en-US" sz="2000" b="1" dirty="0">
              <a:solidFill>
                <a:srgbClr val="FF0000"/>
              </a:solidFill>
              <a:latin typeface="+mn-lt"/>
              <a:ea typeface="黑体" panose="02010609060101010101" pitchFamily="2" charset="-122"/>
            </a:endParaRPr>
          </a:p>
        </p:txBody>
      </p:sp>
      <p:sp>
        <p:nvSpPr>
          <p:cNvPr id="61" name="Rectangle 29"/>
          <p:cNvSpPr>
            <a:spLocks noChangeArrowheads="1"/>
          </p:cNvSpPr>
          <p:nvPr/>
        </p:nvSpPr>
        <p:spPr bwMode="auto">
          <a:xfrm>
            <a:off x="438549" y="2151509"/>
            <a:ext cx="121347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FF0000"/>
                </a:solidFill>
                <a:latin typeface="+mn-lt"/>
                <a:ea typeface="黑体" panose="02010609060101010101" pitchFamily="2" charset="-122"/>
              </a:rPr>
              <a:t>B </a:t>
            </a:r>
            <a:r>
              <a:rPr kumimoji="1" lang="zh-CN" altLang="en-US" sz="2000" b="1" dirty="0">
                <a:solidFill>
                  <a:srgbClr val="FF0000"/>
                </a:solidFill>
                <a:latin typeface="+mn-lt"/>
                <a:ea typeface="黑体" panose="02010609060101010101" pitchFamily="2" charset="-122"/>
              </a:rPr>
              <a:t>类地址</a:t>
            </a:r>
            <a:endParaRPr kumimoji="1" lang="zh-CN" altLang="en-US" sz="2000" b="1" dirty="0">
              <a:solidFill>
                <a:srgbClr val="FF0000"/>
              </a:solidFill>
              <a:latin typeface="+mn-lt"/>
              <a:ea typeface="黑体" panose="02010609060101010101" pitchFamily="2" charset="-122"/>
            </a:endParaRPr>
          </a:p>
        </p:txBody>
      </p:sp>
      <p:sp>
        <p:nvSpPr>
          <p:cNvPr id="62" name="Rectangle 31"/>
          <p:cNvSpPr>
            <a:spLocks noChangeArrowheads="1"/>
          </p:cNvSpPr>
          <p:nvPr/>
        </p:nvSpPr>
        <p:spPr bwMode="auto">
          <a:xfrm>
            <a:off x="438549" y="3364557"/>
            <a:ext cx="116057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FF0000"/>
                </a:solidFill>
                <a:latin typeface="+mn-lt"/>
                <a:ea typeface="黑体" panose="02010609060101010101" pitchFamily="2" charset="-122"/>
              </a:rPr>
              <a:t>C </a:t>
            </a:r>
            <a:r>
              <a:rPr kumimoji="1" lang="zh-CN" altLang="en-US" sz="2000" b="1" dirty="0">
                <a:solidFill>
                  <a:srgbClr val="FF0000"/>
                </a:solidFill>
                <a:latin typeface="+mn-lt"/>
                <a:ea typeface="黑体" panose="02010609060101010101" pitchFamily="2" charset="-122"/>
              </a:rPr>
              <a:t>类地址</a:t>
            </a:r>
            <a:endParaRPr kumimoji="1" lang="zh-CN" altLang="en-US" sz="2000" b="1" dirty="0">
              <a:solidFill>
                <a:srgbClr val="FF0000"/>
              </a:solidFill>
              <a:latin typeface="+mn-lt"/>
              <a:ea typeface="黑体" panose="02010609060101010101" pitchFamily="2" charset="-122"/>
            </a:endParaRPr>
          </a:p>
        </p:txBody>
      </p:sp>
      <p:sp>
        <p:nvSpPr>
          <p:cNvPr id="63" name="Rectangle 45"/>
          <p:cNvSpPr>
            <a:spLocks noChangeArrowheads="1"/>
          </p:cNvSpPr>
          <p:nvPr/>
        </p:nvSpPr>
        <p:spPr bwMode="auto">
          <a:xfrm>
            <a:off x="417911" y="4593432"/>
            <a:ext cx="120866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FF0000"/>
                </a:solidFill>
                <a:latin typeface="+mn-lt"/>
                <a:ea typeface="黑体" panose="02010609060101010101" pitchFamily="2" charset="-122"/>
              </a:rPr>
              <a:t>D </a:t>
            </a:r>
            <a:r>
              <a:rPr kumimoji="1" lang="zh-CN" altLang="en-US" sz="2000" b="1" dirty="0">
                <a:solidFill>
                  <a:srgbClr val="FF0000"/>
                </a:solidFill>
                <a:latin typeface="+mn-lt"/>
                <a:ea typeface="黑体" panose="02010609060101010101" pitchFamily="2" charset="-122"/>
              </a:rPr>
              <a:t>类地址</a:t>
            </a:r>
            <a:endParaRPr kumimoji="1" lang="zh-CN" altLang="en-US" sz="2000" b="1" dirty="0">
              <a:solidFill>
                <a:srgbClr val="FF0000"/>
              </a:solidFill>
              <a:latin typeface="+mn-lt"/>
              <a:ea typeface="黑体" panose="02010609060101010101" pitchFamily="2" charset="-122"/>
            </a:endParaRPr>
          </a:p>
        </p:txBody>
      </p:sp>
      <p:sp>
        <p:nvSpPr>
          <p:cNvPr id="64" name="Rectangle 50"/>
          <p:cNvSpPr>
            <a:spLocks noChangeArrowheads="1"/>
          </p:cNvSpPr>
          <p:nvPr/>
        </p:nvSpPr>
        <p:spPr bwMode="auto">
          <a:xfrm>
            <a:off x="457467" y="5558633"/>
            <a:ext cx="115576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FF0000"/>
                </a:solidFill>
                <a:latin typeface="+mn-lt"/>
                <a:ea typeface="黑体" panose="02010609060101010101" pitchFamily="2" charset="-122"/>
              </a:rPr>
              <a:t>E </a:t>
            </a:r>
            <a:r>
              <a:rPr kumimoji="1" lang="zh-CN" altLang="en-US" sz="2000" b="1" dirty="0">
                <a:solidFill>
                  <a:srgbClr val="FF0000"/>
                </a:solidFill>
                <a:latin typeface="+mn-lt"/>
                <a:ea typeface="黑体" panose="02010609060101010101" pitchFamily="2" charset="-122"/>
              </a:rPr>
              <a:t>类地址</a:t>
            </a:r>
            <a:endParaRPr kumimoji="1" lang="zh-CN" altLang="en-US" sz="2000" b="1" dirty="0">
              <a:solidFill>
                <a:srgbClr val="FF0000"/>
              </a:solidFill>
              <a:latin typeface="+mn-lt"/>
              <a:ea typeface="黑体" panose="02010609060101010101" pitchFamily="2" charset="-122"/>
            </a:endParaRPr>
          </a:p>
        </p:txBody>
      </p:sp>
      <p:sp>
        <p:nvSpPr>
          <p:cNvPr id="65" name="Rectangle 13"/>
          <p:cNvSpPr txBox="1">
            <a:spLocks noChangeArrowheads="1"/>
          </p:cNvSpPr>
          <p:nvPr/>
        </p:nvSpPr>
        <p:spPr bwMode="auto">
          <a:xfrm>
            <a:off x="0" y="44450"/>
            <a:ext cx="91630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defTabSz="457200" rtl="0" eaLnBrk="1" fontAlgn="base" hangingPunct="1">
              <a:spcBef>
                <a:spcPct val="0"/>
              </a:spcBef>
              <a:spcAft>
                <a:spcPct val="0"/>
              </a:spcAft>
              <a:defRPr sz="4000" kern="1200">
                <a:ln w="3175" cmpd="sng">
                  <a:noFill/>
                </a:ln>
                <a:solidFill>
                  <a:schemeClr val="tx1"/>
                </a:solidFill>
                <a:latin typeface="+mj-lt"/>
                <a:ea typeface="+mj-ea"/>
                <a:cs typeface="+mj-cs"/>
              </a:defRPr>
            </a:lvl1pPr>
            <a:lvl2pPr algn="ctr" defTabSz="457200" rtl="0" eaLnBrk="1" fontAlgn="base" hangingPunct="1">
              <a:spcBef>
                <a:spcPct val="0"/>
              </a:spcBef>
              <a:spcAft>
                <a:spcPct val="0"/>
              </a:spcAft>
              <a:defRPr sz="4000">
                <a:solidFill>
                  <a:schemeClr val="tx1"/>
                </a:solidFill>
                <a:latin typeface="Corbel" panose="020B0503020204020204" pitchFamily="34" charset="0"/>
              </a:defRPr>
            </a:lvl2pPr>
            <a:lvl3pPr algn="ctr" defTabSz="457200" rtl="0" eaLnBrk="1" fontAlgn="base" hangingPunct="1">
              <a:spcBef>
                <a:spcPct val="0"/>
              </a:spcBef>
              <a:spcAft>
                <a:spcPct val="0"/>
              </a:spcAft>
              <a:defRPr sz="4000">
                <a:solidFill>
                  <a:schemeClr val="tx1"/>
                </a:solidFill>
                <a:latin typeface="Corbel" panose="020B0503020204020204" pitchFamily="34" charset="0"/>
              </a:defRPr>
            </a:lvl3pPr>
            <a:lvl4pPr algn="ctr" defTabSz="457200" rtl="0" eaLnBrk="1" fontAlgn="base" hangingPunct="1">
              <a:spcBef>
                <a:spcPct val="0"/>
              </a:spcBef>
              <a:spcAft>
                <a:spcPct val="0"/>
              </a:spcAft>
              <a:defRPr sz="4000">
                <a:solidFill>
                  <a:schemeClr val="tx1"/>
                </a:solidFill>
                <a:latin typeface="Corbel" panose="020B0503020204020204" pitchFamily="34" charset="0"/>
              </a:defRPr>
            </a:lvl4pPr>
            <a:lvl5pPr algn="ctr" defTabSz="457200" rtl="0" eaLnBrk="1" fontAlgn="base" hangingPunct="1">
              <a:spcBef>
                <a:spcPct val="0"/>
              </a:spcBef>
              <a:spcAft>
                <a:spcPct val="0"/>
              </a:spcAft>
              <a:defRPr sz="4000">
                <a:solidFill>
                  <a:schemeClr val="tx1"/>
                </a:solidFill>
                <a:latin typeface="Corbel" panose="020B0503020204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zh-CN" sz="3200" dirty="0"/>
              <a:t>各</a:t>
            </a:r>
            <a:r>
              <a:rPr lang="zh-CN" altLang="en-US" sz="3200" dirty="0"/>
              <a:t>类 </a:t>
            </a:r>
            <a:r>
              <a:rPr lang="en-US" altLang="zh-CN" sz="3200" dirty="0"/>
              <a:t>IP </a:t>
            </a:r>
            <a:r>
              <a:rPr lang="zh-CN" altLang="zh-CN" sz="3200" dirty="0"/>
              <a:t>地址的网络号字段</a:t>
            </a:r>
            <a:br>
              <a:rPr lang="en-US" altLang="zh-CN" sz="3200" dirty="0"/>
            </a:br>
            <a:r>
              <a:rPr lang="zh-CN" altLang="zh-CN" sz="3200" dirty="0"/>
              <a:t>和主机号字段</a:t>
            </a:r>
            <a:endParaRPr lang="zh-CN" altLang="en-US" sz="3200" dirty="0"/>
          </a:p>
        </p:txBody>
      </p:sp>
      <p:sp>
        <p:nvSpPr>
          <p:cNvPr id="3" name="灯片编号占位符 2"/>
          <p:cNvSpPr>
            <a:spLocks noGrp="1"/>
          </p:cNvSpPr>
          <p:nvPr>
            <p:ph type="sldNum" sz="quarter" idx="12"/>
          </p:nvPr>
        </p:nvSpPr>
        <p:spPr/>
        <p:txBody>
          <a:bodyPr/>
          <a:lstStyle/>
          <a:p>
            <a:fld id="{137DC1DE-D772-415A-B75D-6C2A3BBF0EE5}" type="slidenum">
              <a:rPr lang="zh-CN" altLang="en-US" smtClean="0"/>
            </a:fld>
            <a:endParaRPr lang="en-US" altLang="zh-CN"/>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16496" y="927100"/>
            <a:ext cx="8965275" cy="5089129"/>
            <a:chOff x="416496" y="927100"/>
            <a:chExt cx="8965275" cy="5089129"/>
          </a:xfrm>
        </p:grpSpPr>
        <p:sp>
          <p:nvSpPr>
            <p:cNvPr id="436226" name="Line 2"/>
            <p:cNvSpPr>
              <a:spLocks noChangeShapeType="1"/>
            </p:cNvSpPr>
            <p:nvPr/>
          </p:nvSpPr>
          <p:spPr bwMode="auto">
            <a:xfrm flipV="1">
              <a:off x="1732138" y="4009478"/>
              <a:ext cx="5747544"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36227" name="Rectangle 3"/>
            <p:cNvSpPr>
              <a:spLocks noChangeArrowheads="1"/>
            </p:cNvSpPr>
            <p:nvPr/>
          </p:nvSpPr>
          <p:spPr bwMode="auto">
            <a:xfrm>
              <a:off x="4144958" y="3791992"/>
              <a:ext cx="880050" cy="64376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en-US" altLang="zh-CN" sz="2000" b="1" dirty="0">
                  <a:solidFill>
                    <a:srgbClr val="000099"/>
                  </a:solidFill>
                  <a:latin typeface="+mn-lt"/>
                  <a:ea typeface="黑体" panose="02010609060101010101" pitchFamily="2" charset="-122"/>
                </a:rPr>
                <a:t>net-id</a:t>
              </a:r>
              <a:endParaRPr kumimoji="1" lang="en-US" altLang="zh-CN" sz="2000" b="1" dirty="0">
                <a:solidFill>
                  <a:srgbClr val="000099"/>
                </a:solidFill>
                <a:latin typeface="+mn-lt"/>
                <a:ea typeface="黑体" panose="02010609060101010101" pitchFamily="2" charset="-122"/>
              </a:endParaRPr>
            </a:p>
            <a:p>
              <a:pPr defTabSz="762000" eaLnBrk="0" hangingPunct="0">
                <a:lnSpc>
                  <a:spcPct val="90000"/>
                </a:lnSpc>
              </a:pPr>
              <a:r>
                <a:rPr kumimoji="1" lang="en-US" altLang="zh-CN" sz="2000" b="1" dirty="0">
                  <a:solidFill>
                    <a:srgbClr val="000099"/>
                  </a:solidFill>
                  <a:latin typeface="+mn-lt"/>
                  <a:ea typeface="黑体" panose="02010609060101010101" pitchFamily="2" charset="-122"/>
                </a:rPr>
                <a:t>24 </a:t>
              </a:r>
              <a:r>
                <a:rPr kumimoji="1" lang="zh-CN" altLang="en-US" sz="2000" b="1" dirty="0">
                  <a:solidFill>
                    <a:srgbClr val="000099"/>
                  </a:solidFill>
                  <a:latin typeface="+mn-lt"/>
                  <a:ea typeface="黑体" panose="02010609060101010101" pitchFamily="2" charset="-122"/>
                </a:rPr>
                <a:t>位</a:t>
              </a:r>
              <a:endParaRPr kumimoji="1" lang="zh-CN" altLang="en-US" sz="2000" b="1" dirty="0">
                <a:solidFill>
                  <a:srgbClr val="000099"/>
                </a:solidFill>
                <a:latin typeface="+mn-lt"/>
                <a:ea typeface="黑体" panose="02010609060101010101" pitchFamily="2" charset="-122"/>
              </a:endParaRPr>
            </a:p>
          </p:txBody>
        </p:sp>
        <p:sp>
          <p:nvSpPr>
            <p:cNvPr id="436228" name="Rectangle 4"/>
            <p:cNvSpPr>
              <a:spLocks noChangeArrowheads="1"/>
            </p:cNvSpPr>
            <p:nvPr/>
          </p:nvSpPr>
          <p:spPr bwMode="auto">
            <a:xfrm>
              <a:off x="1732137" y="3355428"/>
              <a:ext cx="7634155" cy="444500"/>
            </a:xfrm>
            <a:prstGeom prst="rect">
              <a:avLst/>
            </a:prstGeom>
            <a:solidFill>
              <a:srgbClr val="FFFF66"/>
            </a:solidFill>
            <a:ln w="25400">
              <a:solidFill>
                <a:schemeClr val="tx1"/>
              </a:solidFill>
              <a:miter lim="800000"/>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36229" name="Line 5"/>
            <p:cNvSpPr>
              <a:spLocks noChangeShapeType="1"/>
            </p:cNvSpPr>
            <p:nvPr/>
          </p:nvSpPr>
          <p:spPr bwMode="auto">
            <a:xfrm>
              <a:off x="3601550" y="1577975"/>
              <a:ext cx="5752704"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36230" name="Rectangle 6"/>
            <p:cNvSpPr>
              <a:spLocks noChangeArrowheads="1"/>
            </p:cNvSpPr>
            <p:nvPr/>
          </p:nvSpPr>
          <p:spPr bwMode="auto">
            <a:xfrm>
              <a:off x="5932080" y="1370014"/>
              <a:ext cx="1037144" cy="64376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dirty="0">
                  <a:solidFill>
                    <a:srgbClr val="000099"/>
                  </a:solidFill>
                  <a:latin typeface="+mn-lt"/>
                  <a:ea typeface="黑体" panose="02010609060101010101" pitchFamily="2" charset="-122"/>
                </a:rPr>
                <a:t>host-id</a:t>
              </a:r>
              <a:endParaRPr kumimoji="1" lang="en-US" altLang="zh-CN" sz="2000" b="1" dirty="0">
                <a:solidFill>
                  <a:srgbClr val="000099"/>
                </a:solidFill>
                <a:latin typeface="+mn-lt"/>
                <a:ea typeface="黑体" panose="02010609060101010101" pitchFamily="2" charset="-122"/>
              </a:endParaRPr>
            </a:p>
            <a:p>
              <a:pPr algn="ctr" defTabSz="762000" eaLnBrk="0" hangingPunct="0">
                <a:lnSpc>
                  <a:spcPct val="90000"/>
                </a:lnSpc>
              </a:pPr>
              <a:r>
                <a:rPr kumimoji="1" lang="en-US" altLang="zh-CN" sz="2000" b="1" dirty="0">
                  <a:solidFill>
                    <a:srgbClr val="000099"/>
                  </a:solidFill>
                  <a:latin typeface="+mn-lt"/>
                  <a:ea typeface="黑体" panose="02010609060101010101" pitchFamily="2" charset="-122"/>
                </a:rPr>
                <a:t>24 </a:t>
              </a:r>
              <a:r>
                <a:rPr kumimoji="1" lang="zh-CN" altLang="en-US" sz="2000" b="1" dirty="0">
                  <a:solidFill>
                    <a:srgbClr val="000099"/>
                  </a:solidFill>
                  <a:latin typeface="+mn-lt"/>
                  <a:ea typeface="黑体" panose="02010609060101010101" pitchFamily="2" charset="-122"/>
                </a:rPr>
                <a:t>位</a:t>
              </a:r>
              <a:endParaRPr kumimoji="1" lang="zh-CN" altLang="en-US" sz="2000" b="1" dirty="0">
                <a:solidFill>
                  <a:srgbClr val="000099"/>
                </a:solidFill>
                <a:latin typeface="+mn-lt"/>
                <a:ea typeface="黑体" panose="02010609060101010101" pitchFamily="2" charset="-122"/>
              </a:endParaRPr>
            </a:p>
          </p:txBody>
        </p:sp>
        <p:sp>
          <p:nvSpPr>
            <p:cNvPr id="436231" name="Line 7"/>
            <p:cNvSpPr>
              <a:spLocks noChangeShapeType="1"/>
            </p:cNvSpPr>
            <p:nvPr/>
          </p:nvSpPr>
          <p:spPr bwMode="auto">
            <a:xfrm flipV="1">
              <a:off x="1775131" y="2790849"/>
              <a:ext cx="3764625"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36232" name="Rectangle 8"/>
            <p:cNvSpPr>
              <a:spLocks noChangeArrowheads="1"/>
            </p:cNvSpPr>
            <p:nvPr/>
          </p:nvSpPr>
          <p:spPr bwMode="auto">
            <a:xfrm>
              <a:off x="3208854" y="2574181"/>
              <a:ext cx="880050" cy="64376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en-US" altLang="zh-CN" sz="2000" b="1" dirty="0">
                  <a:solidFill>
                    <a:srgbClr val="000099"/>
                  </a:solidFill>
                  <a:latin typeface="+mn-lt"/>
                  <a:ea typeface="黑体" panose="02010609060101010101" pitchFamily="2" charset="-122"/>
                </a:rPr>
                <a:t>net-id</a:t>
              </a:r>
              <a:endParaRPr kumimoji="1" lang="en-US" altLang="zh-CN" sz="2000" b="1" dirty="0">
                <a:solidFill>
                  <a:srgbClr val="000099"/>
                </a:solidFill>
                <a:latin typeface="+mn-lt"/>
                <a:ea typeface="黑体" panose="02010609060101010101" pitchFamily="2" charset="-122"/>
              </a:endParaRPr>
            </a:p>
            <a:p>
              <a:pPr defTabSz="762000" eaLnBrk="0" hangingPunct="0">
                <a:lnSpc>
                  <a:spcPct val="90000"/>
                </a:lnSpc>
              </a:pPr>
              <a:r>
                <a:rPr kumimoji="1" lang="en-US" altLang="zh-CN" sz="2000" b="1" dirty="0">
                  <a:solidFill>
                    <a:srgbClr val="000099"/>
                  </a:solidFill>
                  <a:latin typeface="+mn-lt"/>
                  <a:ea typeface="黑体" panose="02010609060101010101" pitchFamily="2" charset="-122"/>
                </a:rPr>
                <a:t>16 </a:t>
              </a:r>
              <a:r>
                <a:rPr kumimoji="1" lang="zh-CN" altLang="en-US" sz="2000" b="1" dirty="0">
                  <a:solidFill>
                    <a:srgbClr val="000099"/>
                  </a:solidFill>
                  <a:latin typeface="+mn-lt"/>
                  <a:ea typeface="黑体" panose="02010609060101010101" pitchFamily="2" charset="-122"/>
                </a:rPr>
                <a:t>位</a:t>
              </a:r>
              <a:endParaRPr kumimoji="1" lang="zh-CN" altLang="en-US" sz="2000" b="1" dirty="0">
                <a:solidFill>
                  <a:srgbClr val="000099"/>
                </a:solidFill>
                <a:latin typeface="+mn-lt"/>
                <a:ea typeface="黑体" panose="02010609060101010101" pitchFamily="2" charset="-122"/>
              </a:endParaRPr>
            </a:p>
          </p:txBody>
        </p:sp>
        <p:sp>
          <p:nvSpPr>
            <p:cNvPr id="436233" name="Line 9"/>
            <p:cNvSpPr>
              <a:spLocks noChangeShapeType="1"/>
            </p:cNvSpPr>
            <p:nvPr/>
          </p:nvSpPr>
          <p:spPr bwMode="auto">
            <a:xfrm>
              <a:off x="1690862" y="1577975"/>
              <a:ext cx="1910688"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36234" name="Rectangle 10"/>
            <p:cNvSpPr>
              <a:spLocks noChangeArrowheads="1"/>
            </p:cNvSpPr>
            <p:nvPr/>
          </p:nvSpPr>
          <p:spPr bwMode="auto">
            <a:xfrm>
              <a:off x="2134811" y="1370014"/>
              <a:ext cx="880050" cy="64376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a:solidFill>
                    <a:srgbClr val="000099"/>
                  </a:solidFill>
                  <a:latin typeface="+mn-lt"/>
                  <a:ea typeface="黑体" panose="02010609060101010101" pitchFamily="2" charset="-122"/>
                </a:rPr>
                <a:t>net-id</a:t>
              </a:r>
              <a:endParaRPr kumimoji="1" lang="en-US" altLang="zh-CN" sz="2000" b="1">
                <a:solidFill>
                  <a:srgbClr val="000099"/>
                </a:solidFill>
                <a:latin typeface="+mn-lt"/>
                <a:ea typeface="黑体" panose="02010609060101010101" pitchFamily="2" charset="-122"/>
              </a:endParaRPr>
            </a:p>
            <a:p>
              <a:pPr algn="ctr" defTabSz="762000" eaLnBrk="0" hangingPunct="0">
                <a:lnSpc>
                  <a:spcPct val="90000"/>
                </a:lnSpc>
              </a:pPr>
              <a:r>
                <a:rPr kumimoji="1" lang="en-US" altLang="zh-CN" sz="2000" b="1">
                  <a:solidFill>
                    <a:srgbClr val="000099"/>
                  </a:solidFill>
                  <a:latin typeface="+mn-lt"/>
                  <a:ea typeface="黑体" panose="02010609060101010101" pitchFamily="2" charset="-122"/>
                </a:rPr>
                <a:t>8 </a:t>
              </a:r>
              <a:r>
                <a:rPr kumimoji="1" lang="zh-CN" altLang="en-US" sz="2000" b="1">
                  <a:solidFill>
                    <a:srgbClr val="000099"/>
                  </a:solidFill>
                  <a:latin typeface="+mn-lt"/>
                  <a:ea typeface="黑体" panose="02010609060101010101" pitchFamily="2" charset="-122"/>
                </a:rPr>
                <a:t>位</a:t>
              </a:r>
              <a:endParaRPr kumimoji="1" lang="zh-CN" altLang="en-US" sz="2000" b="1">
                <a:solidFill>
                  <a:srgbClr val="000099"/>
                </a:solidFill>
                <a:latin typeface="+mn-lt"/>
                <a:ea typeface="黑体" panose="02010609060101010101" pitchFamily="2" charset="-122"/>
              </a:endParaRPr>
            </a:p>
          </p:txBody>
        </p:sp>
        <p:sp>
          <p:nvSpPr>
            <p:cNvPr id="436235" name="Rectangle 11"/>
            <p:cNvSpPr>
              <a:spLocks noChangeArrowheads="1"/>
            </p:cNvSpPr>
            <p:nvPr/>
          </p:nvSpPr>
          <p:spPr bwMode="auto">
            <a:xfrm>
              <a:off x="1694302" y="933451"/>
              <a:ext cx="7675430" cy="442913"/>
            </a:xfrm>
            <a:prstGeom prst="rect">
              <a:avLst/>
            </a:prstGeom>
            <a:solidFill>
              <a:srgbClr val="FFFF66"/>
            </a:solidFill>
            <a:ln w="19050">
              <a:solidFill>
                <a:schemeClr val="tx1"/>
              </a:solidFill>
              <a:miter lim="800000"/>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36236" name="Rectangle 12"/>
            <p:cNvSpPr>
              <a:spLocks noChangeArrowheads="1"/>
            </p:cNvSpPr>
            <p:nvPr/>
          </p:nvSpPr>
          <p:spPr bwMode="auto">
            <a:xfrm>
              <a:off x="1716659" y="2140794"/>
              <a:ext cx="7659952" cy="446087"/>
            </a:xfrm>
            <a:prstGeom prst="rect">
              <a:avLst/>
            </a:prstGeom>
            <a:solidFill>
              <a:srgbClr val="FFFF66"/>
            </a:solidFill>
            <a:ln w="25400">
              <a:solidFill>
                <a:schemeClr val="tx1"/>
              </a:solidFill>
              <a:miter lim="800000"/>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36238" name="Rectangle 14"/>
            <p:cNvSpPr>
              <a:spLocks noChangeArrowheads="1"/>
            </p:cNvSpPr>
            <p:nvPr/>
          </p:nvSpPr>
          <p:spPr bwMode="auto">
            <a:xfrm>
              <a:off x="1742456" y="3369716"/>
              <a:ext cx="5742384" cy="423862"/>
            </a:xfrm>
            <a:prstGeom prst="rect">
              <a:avLst/>
            </a:prstGeom>
            <a:solidFill>
              <a:srgbClr val="FF66FF"/>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36239" name="Rectangle 15"/>
            <p:cNvSpPr>
              <a:spLocks noChangeArrowheads="1"/>
            </p:cNvSpPr>
            <p:nvPr/>
          </p:nvSpPr>
          <p:spPr bwMode="auto">
            <a:xfrm>
              <a:off x="1740736" y="2166194"/>
              <a:ext cx="3804179" cy="409575"/>
            </a:xfrm>
            <a:prstGeom prst="rect">
              <a:avLst/>
            </a:prstGeom>
            <a:solidFill>
              <a:srgbClr val="FF66FF"/>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36240" name="Rectangle 16"/>
            <p:cNvSpPr>
              <a:spLocks noChangeArrowheads="1"/>
            </p:cNvSpPr>
            <p:nvPr/>
          </p:nvSpPr>
          <p:spPr bwMode="auto">
            <a:xfrm>
              <a:off x="1720099" y="957263"/>
              <a:ext cx="1874573" cy="406400"/>
            </a:xfrm>
            <a:prstGeom prst="rect">
              <a:avLst/>
            </a:prstGeom>
            <a:solidFill>
              <a:srgbClr val="FF66FF"/>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36241" name="Rectangle 17"/>
            <p:cNvSpPr>
              <a:spLocks noChangeArrowheads="1"/>
            </p:cNvSpPr>
            <p:nvPr/>
          </p:nvSpPr>
          <p:spPr bwMode="auto">
            <a:xfrm>
              <a:off x="1635829" y="927100"/>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mn-lt"/>
                  <a:ea typeface="黑体" panose="02010609060101010101" pitchFamily="2" charset="-122"/>
                </a:rPr>
                <a:t>0</a:t>
              </a:r>
              <a:endParaRPr kumimoji="1" lang="en-US" altLang="zh-CN" sz="2000" b="1">
                <a:solidFill>
                  <a:srgbClr val="0000FF"/>
                </a:solidFill>
                <a:latin typeface="+mn-lt"/>
                <a:ea typeface="黑体" panose="02010609060101010101" pitchFamily="2" charset="-122"/>
              </a:endParaRPr>
            </a:p>
          </p:txBody>
        </p:sp>
        <p:sp>
          <p:nvSpPr>
            <p:cNvPr id="436242" name="Rectangle 18"/>
            <p:cNvSpPr>
              <a:spLocks noChangeArrowheads="1"/>
            </p:cNvSpPr>
            <p:nvPr/>
          </p:nvSpPr>
          <p:spPr bwMode="auto">
            <a:xfrm>
              <a:off x="416496" y="955675"/>
              <a:ext cx="121668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mn-lt"/>
                  <a:ea typeface="黑体" panose="02010609060101010101" pitchFamily="2" charset="-122"/>
                </a:rPr>
                <a:t>A </a:t>
              </a:r>
              <a:r>
                <a:rPr kumimoji="1" lang="zh-CN" altLang="en-US" sz="2000" b="1">
                  <a:solidFill>
                    <a:srgbClr val="0000FF"/>
                  </a:solidFill>
                  <a:latin typeface="+mn-lt"/>
                  <a:ea typeface="黑体" panose="02010609060101010101" pitchFamily="2" charset="-122"/>
                </a:rPr>
                <a:t>类地址</a:t>
              </a:r>
              <a:endParaRPr kumimoji="1" lang="zh-CN" altLang="en-US" sz="2000" b="1">
                <a:solidFill>
                  <a:srgbClr val="0000FF"/>
                </a:solidFill>
                <a:latin typeface="+mn-lt"/>
                <a:ea typeface="黑体" panose="02010609060101010101" pitchFamily="2" charset="-122"/>
              </a:endParaRPr>
            </a:p>
          </p:txBody>
        </p:sp>
        <p:sp>
          <p:nvSpPr>
            <p:cNvPr id="436243" name="Line 19"/>
            <p:cNvSpPr>
              <a:spLocks noChangeShapeType="1"/>
            </p:cNvSpPr>
            <p:nvPr/>
          </p:nvSpPr>
          <p:spPr bwMode="auto">
            <a:xfrm>
              <a:off x="1971188" y="933451"/>
              <a:ext cx="0" cy="450849"/>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FF"/>
                </a:solidFill>
                <a:latin typeface="+mn-lt"/>
                <a:ea typeface="黑体" panose="02010609060101010101" pitchFamily="2" charset="-122"/>
              </a:endParaRPr>
            </a:p>
          </p:txBody>
        </p:sp>
        <p:sp>
          <p:nvSpPr>
            <p:cNvPr id="436244" name="Line 20"/>
            <p:cNvSpPr>
              <a:spLocks noChangeShapeType="1"/>
            </p:cNvSpPr>
            <p:nvPr/>
          </p:nvSpPr>
          <p:spPr bwMode="auto">
            <a:xfrm>
              <a:off x="3601550" y="933450"/>
              <a:ext cx="0" cy="45085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6245" name="Line 21"/>
            <p:cNvSpPr>
              <a:spLocks noChangeShapeType="1"/>
            </p:cNvSpPr>
            <p:nvPr/>
          </p:nvSpPr>
          <p:spPr bwMode="auto">
            <a:xfrm>
              <a:off x="1690862" y="1416050"/>
              <a:ext cx="0" cy="3238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FF"/>
                </a:solidFill>
                <a:latin typeface="+mn-lt"/>
                <a:ea typeface="黑体" panose="02010609060101010101" pitchFamily="2" charset="-122"/>
              </a:endParaRPr>
            </a:p>
          </p:txBody>
        </p:sp>
        <p:sp>
          <p:nvSpPr>
            <p:cNvPr id="436246" name="Line 22"/>
            <p:cNvSpPr>
              <a:spLocks noChangeShapeType="1"/>
            </p:cNvSpPr>
            <p:nvPr/>
          </p:nvSpPr>
          <p:spPr bwMode="auto">
            <a:xfrm>
              <a:off x="3601550" y="1416050"/>
              <a:ext cx="0" cy="3238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36247" name="Line 23"/>
            <p:cNvSpPr>
              <a:spLocks noChangeShapeType="1"/>
            </p:cNvSpPr>
            <p:nvPr/>
          </p:nvSpPr>
          <p:spPr bwMode="auto">
            <a:xfrm>
              <a:off x="9354254" y="1416050"/>
              <a:ext cx="0" cy="3238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36248" name="Line 24"/>
            <p:cNvSpPr>
              <a:spLocks noChangeShapeType="1"/>
            </p:cNvSpPr>
            <p:nvPr/>
          </p:nvSpPr>
          <p:spPr bwMode="auto">
            <a:xfrm>
              <a:off x="5553515" y="2784499"/>
              <a:ext cx="3786979" cy="635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36249" name="Rectangle 25"/>
            <p:cNvSpPr>
              <a:spLocks noChangeArrowheads="1"/>
            </p:cNvSpPr>
            <p:nvPr/>
          </p:nvSpPr>
          <p:spPr bwMode="auto">
            <a:xfrm>
              <a:off x="7012200" y="2636149"/>
              <a:ext cx="1037144" cy="643766"/>
            </a:xfrm>
            <a:prstGeom prst="rect">
              <a:avLst/>
            </a:prstGeom>
            <a:solidFill>
              <a:schemeClr val="bg1"/>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lnSpc>
                  <a:spcPct val="90000"/>
                </a:lnSpc>
              </a:pPr>
              <a:r>
                <a:rPr kumimoji="1" lang="en-US" altLang="zh-CN" sz="2000" b="1" dirty="0">
                  <a:solidFill>
                    <a:srgbClr val="000099"/>
                  </a:solidFill>
                  <a:latin typeface="+mn-lt"/>
                  <a:ea typeface="黑体" panose="02010609060101010101" pitchFamily="2" charset="-122"/>
                </a:rPr>
                <a:t>host-id</a:t>
              </a:r>
              <a:endParaRPr kumimoji="1" lang="en-US" altLang="zh-CN" sz="2000" b="1" dirty="0">
                <a:solidFill>
                  <a:srgbClr val="000099"/>
                </a:solidFill>
                <a:latin typeface="+mn-lt"/>
                <a:ea typeface="黑体" panose="02010609060101010101" pitchFamily="2" charset="-122"/>
              </a:endParaRPr>
            </a:p>
            <a:p>
              <a:pPr algn="ctr" defTabSz="762000">
                <a:lnSpc>
                  <a:spcPct val="90000"/>
                </a:lnSpc>
              </a:pPr>
              <a:r>
                <a:rPr kumimoji="1" lang="en-US" altLang="zh-CN" sz="2000" b="1" dirty="0">
                  <a:solidFill>
                    <a:srgbClr val="000099"/>
                  </a:solidFill>
                  <a:latin typeface="+mn-lt"/>
                  <a:ea typeface="黑体" panose="02010609060101010101" pitchFamily="2" charset="-122"/>
                </a:rPr>
                <a:t>16 </a:t>
              </a:r>
              <a:r>
                <a:rPr kumimoji="1" lang="zh-CN" altLang="en-US" sz="2000" b="1" dirty="0">
                  <a:solidFill>
                    <a:srgbClr val="000099"/>
                  </a:solidFill>
                  <a:latin typeface="+mn-lt"/>
                  <a:ea typeface="黑体" panose="02010609060101010101" pitchFamily="2" charset="-122"/>
                </a:rPr>
                <a:t>位</a:t>
              </a:r>
              <a:endParaRPr kumimoji="1" lang="zh-CN" altLang="en-US" sz="2000" b="1" dirty="0">
                <a:solidFill>
                  <a:srgbClr val="000099"/>
                </a:solidFill>
                <a:latin typeface="+mn-lt"/>
                <a:ea typeface="黑体" panose="02010609060101010101" pitchFamily="2" charset="-122"/>
              </a:endParaRPr>
            </a:p>
          </p:txBody>
        </p:sp>
        <p:sp>
          <p:nvSpPr>
            <p:cNvPr id="436250" name="Line 26"/>
            <p:cNvSpPr>
              <a:spLocks noChangeShapeType="1"/>
            </p:cNvSpPr>
            <p:nvPr/>
          </p:nvSpPr>
          <p:spPr bwMode="auto">
            <a:xfrm>
              <a:off x="1732137" y="2626568"/>
              <a:ext cx="0" cy="3238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FF"/>
                </a:solidFill>
                <a:latin typeface="+mn-lt"/>
                <a:ea typeface="黑体" panose="02010609060101010101" pitchFamily="2" charset="-122"/>
              </a:endParaRPr>
            </a:p>
          </p:txBody>
        </p:sp>
        <p:sp>
          <p:nvSpPr>
            <p:cNvPr id="436251" name="Line 27"/>
            <p:cNvSpPr>
              <a:spLocks noChangeShapeType="1"/>
            </p:cNvSpPr>
            <p:nvPr/>
          </p:nvSpPr>
          <p:spPr bwMode="auto">
            <a:xfrm>
              <a:off x="5553514" y="2626568"/>
              <a:ext cx="0" cy="3238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36252" name="Line 28"/>
            <p:cNvSpPr>
              <a:spLocks noChangeShapeType="1"/>
            </p:cNvSpPr>
            <p:nvPr/>
          </p:nvSpPr>
          <p:spPr bwMode="auto">
            <a:xfrm>
              <a:off x="9340495" y="2626568"/>
              <a:ext cx="0" cy="3238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36253" name="Rectangle 29"/>
            <p:cNvSpPr>
              <a:spLocks noChangeArrowheads="1"/>
            </p:cNvSpPr>
            <p:nvPr/>
          </p:nvSpPr>
          <p:spPr bwMode="auto">
            <a:xfrm>
              <a:off x="437134" y="2151905"/>
              <a:ext cx="121347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mn-lt"/>
                  <a:ea typeface="黑体" panose="02010609060101010101" pitchFamily="2" charset="-122"/>
                </a:rPr>
                <a:t>B </a:t>
              </a:r>
              <a:r>
                <a:rPr kumimoji="1" lang="zh-CN" altLang="en-US" sz="2000" b="1">
                  <a:solidFill>
                    <a:srgbClr val="0000FF"/>
                  </a:solidFill>
                  <a:latin typeface="+mn-lt"/>
                  <a:ea typeface="黑体" panose="02010609060101010101" pitchFamily="2" charset="-122"/>
                </a:rPr>
                <a:t>类地址</a:t>
              </a:r>
              <a:endParaRPr kumimoji="1" lang="zh-CN" altLang="en-US" sz="2000" b="1">
                <a:solidFill>
                  <a:srgbClr val="0000FF"/>
                </a:solidFill>
                <a:latin typeface="+mn-lt"/>
                <a:ea typeface="黑体" panose="02010609060101010101" pitchFamily="2" charset="-122"/>
              </a:endParaRPr>
            </a:p>
          </p:txBody>
        </p:sp>
        <p:sp>
          <p:nvSpPr>
            <p:cNvPr id="436254" name="Line 30"/>
            <p:cNvSpPr>
              <a:spLocks noChangeShapeType="1"/>
            </p:cNvSpPr>
            <p:nvPr/>
          </p:nvSpPr>
          <p:spPr bwMode="auto">
            <a:xfrm>
              <a:off x="5553514" y="2150319"/>
              <a:ext cx="0" cy="433387"/>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6255" name="Rectangle 31"/>
            <p:cNvSpPr>
              <a:spLocks noChangeArrowheads="1"/>
            </p:cNvSpPr>
            <p:nvPr/>
          </p:nvSpPr>
          <p:spPr bwMode="auto">
            <a:xfrm>
              <a:off x="437134" y="3364953"/>
              <a:ext cx="120866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mn-lt"/>
                  <a:ea typeface="黑体" panose="02010609060101010101" pitchFamily="2" charset="-122"/>
                </a:rPr>
                <a:t>C </a:t>
              </a:r>
              <a:r>
                <a:rPr kumimoji="1" lang="zh-CN" altLang="en-US" sz="2000" b="1">
                  <a:solidFill>
                    <a:srgbClr val="0000FF"/>
                  </a:solidFill>
                  <a:latin typeface="+mn-lt"/>
                  <a:ea typeface="黑体" panose="02010609060101010101" pitchFamily="2" charset="-122"/>
                </a:rPr>
                <a:t>类地址</a:t>
              </a:r>
              <a:endParaRPr kumimoji="1" lang="zh-CN" altLang="en-US" sz="2000" b="1">
                <a:solidFill>
                  <a:srgbClr val="0000FF"/>
                </a:solidFill>
                <a:latin typeface="+mn-lt"/>
                <a:ea typeface="黑体" panose="02010609060101010101" pitchFamily="2" charset="-122"/>
              </a:endParaRPr>
            </a:p>
          </p:txBody>
        </p:sp>
        <p:sp>
          <p:nvSpPr>
            <p:cNvPr id="436256" name="Rectangle 32"/>
            <p:cNvSpPr>
              <a:spLocks noChangeArrowheads="1"/>
            </p:cNvSpPr>
            <p:nvPr/>
          </p:nvSpPr>
          <p:spPr bwMode="auto">
            <a:xfrm>
              <a:off x="2086414" y="3384003"/>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anose="02010609060101010101" pitchFamily="2" charset="-122"/>
                </a:rPr>
                <a:t>0</a:t>
              </a:r>
              <a:endParaRPr kumimoji="1" lang="en-US" altLang="zh-CN" sz="2000" b="1">
                <a:solidFill>
                  <a:srgbClr val="000099"/>
                </a:solidFill>
                <a:latin typeface="+mn-lt"/>
                <a:ea typeface="黑体" panose="02010609060101010101" pitchFamily="2" charset="-122"/>
              </a:endParaRPr>
            </a:p>
          </p:txBody>
        </p:sp>
        <p:sp>
          <p:nvSpPr>
            <p:cNvPr id="436257" name="Rectangle 33"/>
            <p:cNvSpPr>
              <a:spLocks noChangeArrowheads="1"/>
            </p:cNvSpPr>
            <p:nvPr/>
          </p:nvSpPr>
          <p:spPr bwMode="auto">
            <a:xfrm>
              <a:off x="1666786" y="3376066"/>
              <a:ext cx="526256"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2000" b="1">
                  <a:solidFill>
                    <a:srgbClr val="000099"/>
                  </a:solidFill>
                  <a:latin typeface="+mn-lt"/>
                  <a:ea typeface="黑体" panose="02010609060101010101" pitchFamily="2" charset="-122"/>
                </a:rPr>
                <a:t>1</a:t>
              </a:r>
              <a:endParaRPr kumimoji="1" lang="en-US" altLang="zh-CN" sz="2000" b="1">
                <a:solidFill>
                  <a:srgbClr val="000099"/>
                </a:solidFill>
                <a:latin typeface="+mn-lt"/>
                <a:ea typeface="黑体" panose="02010609060101010101" pitchFamily="2" charset="-122"/>
              </a:endParaRPr>
            </a:p>
          </p:txBody>
        </p:sp>
        <p:sp>
          <p:nvSpPr>
            <p:cNvPr id="436258" name="Rectangle 34"/>
            <p:cNvSpPr>
              <a:spLocks noChangeArrowheads="1"/>
            </p:cNvSpPr>
            <p:nvPr/>
          </p:nvSpPr>
          <p:spPr bwMode="auto">
            <a:xfrm>
              <a:off x="1878319" y="3384003"/>
              <a:ext cx="52281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2000" b="1">
                  <a:solidFill>
                    <a:srgbClr val="000099"/>
                  </a:solidFill>
                  <a:latin typeface="+mn-lt"/>
                  <a:ea typeface="黑体" panose="02010609060101010101" pitchFamily="2" charset="-122"/>
                </a:rPr>
                <a:t>1</a:t>
              </a:r>
              <a:endParaRPr kumimoji="1" lang="en-US" altLang="zh-CN" sz="2000" b="1">
                <a:solidFill>
                  <a:srgbClr val="000099"/>
                </a:solidFill>
                <a:latin typeface="+mn-lt"/>
                <a:ea typeface="黑体" panose="02010609060101010101" pitchFamily="2" charset="-122"/>
              </a:endParaRPr>
            </a:p>
          </p:txBody>
        </p:sp>
        <p:sp>
          <p:nvSpPr>
            <p:cNvPr id="436259" name="Line 35"/>
            <p:cNvSpPr>
              <a:spLocks noChangeShapeType="1"/>
            </p:cNvSpPr>
            <p:nvPr/>
          </p:nvSpPr>
          <p:spPr bwMode="auto">
            <a:xfrm>
              <a:off x="2473367" y="3353842"/>
              <a:ext cx="0" cy="439737"/>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6260" name="Line 36"/>
            <p:cNvSpPr>
              <a:spLocks noChangeShapeType="1"/>
            </p:cNvSpPr>
            <p:nvPr/>
          </p:nvSpPr>
          <p:spPr bwMode="auto">
            <a:xfrm>
              <a:off x="7505477" y="3349079"/>
              <a:ext cx="0" cy="44132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6261" name="Line 37"/>
            <p:cNvSpPr>
              <a:spLocks noChangeShapeType="1"/>
            </p:cNvSpPr>
            <p:nvPr/>
          </p:nvSpPr>
          <p:spPr bwMode="auto">
            <a:xfrm>
              <a:off x="7510637" y="4011066"/>
              <a:ext cx="1829857"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nvGrpSpPr>
            <p:cNvPr id="436262" name="Group 38"/>
            <p:cNvGrpSpPr/>
            <p:nvPr/>
          </p:nvGrpSpPr>
          <p:grpSpPr bwMode="auto">
            <a:xfrm>
              <a:off x="7940583" y="3820568"/>
              <a:ext cx="1073762" cy="643240"/>
              <a:chOff x="2832" y="3024"/>
              <a:chExt cx="430" cy="381"/>
            </a:xfrm>
          </p:grpSpPr>
          <p:sp>
            <p:nvSpPr>
              <p:cNvPr id="436263" name="Rectangle 39"/>
              <p:cNvSpPr>
                <a:spLocks noChangeArrowheads="1"/>
              </p:cNvSpPr>
              <p:nvPr/>
            </p:nvSpPr>
            <p:spPr bwMode="auto">
              <a:xfrm>
                <a:off x="2832" y="3072"/>
                <a:ext cx="426" cy="13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6264" name="Rectangle 40"/>
              <p:cNvSpPr>
                <a:spLocks noChangeArrowheads="1"/>
              </p:cNvSpPr>
              <p:nvPr/>
            </p:nvSpPr>
            <p:spPr bwMode="auto">
              <a:xfrm>
                <a:off x="2847" y="3024"/>
                <a:ext cx="415" cy="38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dirty="0">
                    <a:solidFill>
                      <a:srgbClr val="000099"/>
                    </a:solidFill>
                    <a:latin typeface="+mn-lt"/>
                    <a:ea typeface="黑体" panose="02010609060101010101" pitchFamily="2" charset="-122"/>
                  </a:rPr>
                  <a:t>host-id</a:t>
                </a:r>
                <a:endParaRPr kumimoji="1" lang="en-US" altLang="zh-CN" sz="2000" b="1" dirty="0">
                  <a:solidFill>
                    <a:srgbClr val="000099"/>
                  </a:solidFill>
                  <a:latin typeface="+mn-lt"/>
                  <a:ea typeface="黑体" panose="02010609060101010101" pitchFamily="2" charset="-122"/>
                </a:endParaRPr>
              </a:p>
              <a:p>
                <a:pPr algn="ctr" defTabSz="762000" eaLnBrk="0" hangingPunct="0">
                  <a:lnSpc>
                    <a:spcPct val="90000"/>
                  </a:lnSpc>
                </a:pPr>
                <a:r>
                  <a:rPr kumimoji="1" lang="en-US" altLang="zh-CN" sz="2000" b="1" dirty="0">
                    <a:solidFill>
                      <a:srgbClr val="000099"/>
                    </a:solidFill>
                    <a:latin typeface="+mn-lt"/>
                    <a:ea typeface="黑体" panose="02010609060101010101" pitchFamily="2" charset="-122"/>
                  </a:rPr>
                  <a:t>8 </a:t>
                </a:r>
                <a:r>
                  <a:rPr kumimoji="1" lang="zh-CN" altLang="en-US" sz="2000" b="1" dirty="0">
                    <a:solidFill>
                      <a:srgbClr val="000099"/>
                    </a:solidFill>
                    <a:latin typeface="+mn-lt"/>
                    <a:ea typeface="黑体" panose="02010609060101010101" pitchFamily="2" charset="-122"/>
                  </a:rPr>
                  <a:t>位</a:t>
                </a:r>
                <a:endParaRPr kumimoji="1" lang="zh-CN" altLang="en-US" sz="2000" b="1" dirty="0">
                  <a:solidFill>
                    <a:srgbClr val="000099"/>
                  </a:solidFill>
                  <a:latin typeface="+mn-lt"/>
                  <a:ea typeface="黑体" panose="02010609060101010101" pitchFamily="2" charset="-122"/>
                </a:endParaRPr>
              </a:p>
            </p:txBody>
          </p:sp>
        </p:grpSp>
        <p:sp>
          <p:nvSpPr>
            <p:cNvPr id="436265" name="Line 41"/>
            <p:cNvSpPr>
              <a:spLocks noChangeShapeType="1"/>
            </p:cNvSpPr>
            <p:nvPr/>
          </p:nvSpPr>
          <p:spPr bwMode="auto">
            <a:xfrm>
              <a:off x="1732137" y="3857078"/>
              <a:ext cx="0" cy="3238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FF"/>
                </a:solidFill>
                <a:latin typeface="+mn-lt"/>
                <a:ea typeface="黑体" panose="02010609060101010101" pitchFamily="2" charset="-122"/>
              </a:endParaRPr>
            </a:p>
          </p:txBody>
        </p:sp>
        <p:sp>
          <p:nvSpPr>
            <p:cNvPr id="436266" name="Line 42"/>
            <p:cNvSpPr>
              <a:spLocks noChangeShapeType="1"/>
            </p:cNvSpPr>
            <p:nvPr/>
          </p:nvSpPr>
          <p:spPr bwMode="auto">
            <a:xfrm>
              <a:off x="7510637" y="3860253"/>
              <a:ext cx="0" cy="3238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36267" name="Line 43"/>
            <p:cNvSpPr>
              <a:spLocks noChangeShapeType="1"/>
            </p:cNvSpPr>
            <p:nvPr/>
          </p:nvSpPr>
          <p:spPr bwMode="auto">
            <a:xfrm>
              <a:off x="9340495" y="3841203"/>
              <a:ext cx="0" cy="3238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36268" name="Rectangle 44"/>
            <p:cNvSpPr>
              <a:spLocks noChangeArrowheads="1"/>
            </p:cNvSpPr>
            <p:nvPr/>
          </p:nvSpPr>
          <p:spPr bwMode="auto">
            <a:xfrm>
              <a:off x="1725258" y="4582716"/>
              <a:ext cx="7656513" cy="444500"/>
            </a:xfrm>
            <a:prstGeom prst="rect">
              <a:avLst/>
            </a:prstGeom>
            <a:solidFill>
              <a:srgbClr val="66FFFF"/>
            </a:solidFill>
            <a:ln w="25400">
              <a:solidFill>
                <a:schemeClr val="tx1"/>
              </a:solidFill>
              <a:miter lim="800000"/>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36269" name="Rectangle 45"/>
            <p:cNvSpPr>
              <a:spLocks noChangeArrowheads="1"/>
            </p:cNvSpPr>
            <p:nvPr/>
          </p:nvSpPr>
          <p:spPr bwMode="auto">
            <a:xfrm>
              <a:off x="416496" y="4593828"/>
              <a:ext cx="120866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mn-lt"/>
                  <a:ea typeface="黑体" panose="02010609060101010101" pitchFamily="2" charset="-122"/>
                </a:rPr>
                <a:t>D </a:t>
              </a:r>
              <a:r>
                <a:rPr kumimoji="1" lang="zh-CN" altLang="en-US" sz="2000" b="1">
                  <a:solidFill>
                    <a:srgbClr val="0000FF"/>
                  </a:solidFill>
                  <a:latin typeface="+mn-lt"/>
                  <a:ea typeface="黑体" panose="02010609060101010101" pitchFamily="2" charset="-122"/>
                </a:rPr>
                <a:t>类地址</a:t>
              </a:r>
              <a:endParaRPr kumimoji="1" lang="zh-CN" altLang="en-US" sz="2000" b="1">
                <a:solidFill>
                  <a:srgbClr val="0000FF"/>
                </a:solidFill>
                <a:latin typeface="+mn-lt"/>
                <a:ea typeface="黑体" panose="02010609060101010101" pitchFamily="2" charset="-122"/>
              </a:endParaRPr>
            </a:p>
          </p:txBody>
        </p:sp>
        <p:sp>
          <p:nvSpPr>
            <p:cNvPr id="436270" name="Line 46"/>
            <p:cNvSpPr>
              <a:spLocks noChangeShapeType="1"/>
            </p:cNvSpPr>
            <p:nvPr/>
          </p:nvSpPr>
          <p:spPr bwMode="auto">
            <a:xfrm>
              <a:off x="2571395" y="4590654"/>
              <a:ext cx="0" cy="441325"/>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6271" name="Rectangle 47"/>
            <p:cNvSpPr>
              <a:spLocks noChangeArrowheads="1"/>
            </p:cNvSpPr>
            <p:nvPr/>
          </p:nvSpPr>
          <p:spPr bwMode="auto">
            <a:xfrm>
              <a:off x="1656466" y="4581128"/>
              <a:ext cx="8592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anose="02010609060101010101" pitchFamily="2" charset="-122"/>
                </a:rPr>
                <a:t>1</a:t>
              </a:r>
              <a:r>
                <a:rPr kumimoji="1" lang="en-US" altLang="zh-CN" sz="1000" b="1">
                  <a:solidFill>
                    <a:srgbClr val="000099"/>
                  </a:solidFill>
                  <a:latin typeface="+mn-lt"/>
                  <a:ea typeface="黑体" panose="02010609060101010101" pitchFamily="2" charset="-122"/>
                </a:rPr>
                <a:t> </a:t>
              </a:r>
              <a:r>
                <a:rPr kumimoji="1" lang="en-US" altLang="zh-CN" sz="2000" b="1">
                  <a:solidFill>
                    <a:srgbClr val="000099"/>
                  </a:solidFill>
                  <a:latin typeface="+mn-lt"/>
                  <a:ea typeface="黑体" panose="02010609060101010101" pitchFamily="2" charset="-122"/>
                </a:rPr>
                <a:t>1</a:t>
              </a:r>
              <a:r>
                <a:rPr kumimoji="1" lang="en-US" altLang="zh-CN" sz="1000" b="1">
                  <a:solidFill>
                    <a:srgbClr val="000099"/>
                  </a:solidFill>
                  <a:latin typeface="+mn-lt"/>
                  <a:ea typeface="黑体" panose="02010609060101010101" pitchFamily="2" charset="-122"/>
                </a:rPr>
                <a:t> </a:t>
              </a:r>
              <a:r>
                <a:rPr kumimoji="1" lang="en-US" altLang="zh-CN" sz="2000" b="1">
                  <a:solidFill>
                    <a:srgbClr val="000099"/>
                  </a:solidFill>
                  <a:latin typeface="+mn-lt"/>
                  <a:ea typeface="黑体" panose="02010609060101010101" pitchFamily="2" charset="-122"/>
                </a:rPr>
                <a:t>1</a:t>
              </a:r>
              <a:r>
                <a:rPr kumimoji="1" lang="en-US" altLang="zh-CN" sz="1000" b="1">
                  <a:solidFill>
                    <a:srgbClr val="000099"/>
                  </a:solidFill>
                  <a:latin typeface="+mn-lt"/>
                  <a:ea typeface="黑体" panose="02010609060101010101" pitchFamily="2" charset="-122"/>
                </a:rPr>
                <a:t> </a:t>
              </a:r>
              <a:r>
                <a:rPr kumimoji="1" lang="en-US" altLang="zh-CN" sz="2000" b="1">
                  <a:solidFill>
                    <a:srgbClr val="000099"/>
                  </a:solidFill>
                  <a:latin typeface="+mn-lt"/>
                  <a:ea typeface="黑体" panose="02010609060101010101" pitchFamily="2" charset="-122"/>
                </a:rPr>
                <a:t>0</a:t>
              </a:r>
              <a:endParaRPr kumimoji="1" lang="en-US" altLang="zh-CN" sz="2000" b="1">
                <a:solidFill>
                  <a:srgbClr val="000099"/>
                </a:solidFill>
                <a:latin typeface="+mn-lt"/>
                <a:ea typeface="黑体" panose="02010609060101010101" pitchFamily="2" charset="-122"/>
              </a:endParaRPr>
            </a:p>
          </p:txBody>
        </p:sp>
        <p:sp>
          <p:nvSpPr>
            <p:cNvPr id="436272" name="Rectangle 48"/>
            <p:cNvSpPr>
              <a:spLocks noChangeArrowheads="1"/>
            </p:cNvSpPr>
            <p:nvPr/>
          </p:nvSpPr>
          <p:spPr bwMode="auto">
            <a:xfrm>
              <a:off x="4724575" y="4611292"/>
              <a:ext cx="142667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多 播 地 址</a:t>
              </a:r>
              <a:endParaRPr kumimoji="1" lang="zh-CN" altLang="en-US" sz="2000" b="1">
                <a:solidFill>
                  <a:srgbClr val="000099"/>
                </a:solidFill>
                <a:latin typeface="+mn-lt"/>
                <a:ea typeface="黑体" panose="02010609060101010101" pitchFamily="2" charset="-122"/>
              </a:endParaRPr>
            </a:p>
          </p:txBody>
        </p:sp>
        <p:sp>
          <p:nvSpPr>
            <p:cNvPr id="436273" name="Rectangle 49"/>
            <p:cNvSpPr>
              <a:spLocks noChangeArrowheads="1"/>
            </p:cNvSpPr>
            <p:nvPr/>
          </p:nvSpPr>
          <p:spPr bwMode="auto">
            <a:xfrm>
              <a:off x="1733857" y="5549503"/>
              <a:ext cx="7641035" cy="444500"/>
            </a:xfrm>
            <a:prstGeom prst="rect">
              <a:avLst/>
            </a:prstGeom>
            <a:solidFill>
              <a:srgbClr val="66FFFF"/>
            </a:solidFill>
            <a:ln w="25400">
              <a:solidFill>
                <a:schemeClr val="tx1"/>
              </a:solidFill>
              <a:miter lim="800000"/>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36274" name="Rectangle 50"/>
            <p:cNvSpPr>
              <a:spLocks noChangeArrowheads="1"/>
            </p:cNvSpPr>
            <p:nvPr/>
          </p:nvSpPr>
          <p:spPr bwMode="auto">
            <a:xfrm>
              <a:off x="456052" y="5559029"/>
              <a:ext cx="121668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mn-lt"/>
                  <a:ea typeface="黑体" panose="02010609060101010101" pitchFamily="2" charset="-122"/>
                </a:rPr>
                <a:t>E </a:t>
              </a:r>
              <a:r>
                <a:rPr kumimoji="1" lang="zh-CN" altLang="en-US" sz="2000" b="1">
                  <a:solidFill>
                    <a:srgbClr val="0000FF"/>
                  </a:solidFill>
                  <a:latin typeface="+mn-lt"/>
                  <a:ea typeface="黑体" panose="02010609060101010101" pitchFamily="2" charset="-122"/>
                </a:rPr>
                <a:t>类地址</a:t>
              </a:r>
              <a:endParaRPr kumimoji="1" lang="zh-CN" altLang="en-US" sz="2000" b="1">
                <a:solidFill>
                  <a:srgbClr val="0000FF"/>
                </a:solidFill>
                <a:latin typeface="+mn-lt"/>
                <a:ea typeface="黑体" panose="02010609060101010101" pitchFamily="2" charset="-122"/>
              </a:endParaRPr>
            </a:p>
          </p:txBody>
        </p:sp>
        <p:sp>
          <p:nvSpPr>
            <p:cNvPr id="436275" name="Rectangle 51"/>
            <p:cNvSpPr>
              <a:spLocks noChangeArrowheads="1"/>
            </p:cNvSpPr>
            <p:nvPr/>
          </p:nvSpPr>
          <p:spPr bwMode="auto">
            <a:xfrm>
              <a:off x="4134686" y="5570141"/>
              <a:ext cx="241252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保 留 为 今 后 使 用</a:t>
              </a:r>
              <a:endParaRPr kumimoji="1" lang="zh-CN" altLang="en-US" sz="2000" b="1">
                <a:solidFill>
                  <a:srgbClr val="000099"/>
                </a:solidFill>
                <a:latin typeface="+mn-lt"/>
                <a:ea typeface="黑体" panose="02010609060101010101" pitchFamily="2" charset="-122"/>
              </a:endParaRPr>
            </a:p>
          </p:txBody>
        </p:sp>
        <p:sp>
          <p:nvSpPr>
            <p:cNvPr id="436276" name="Line 52"/>
            <p:cNvSpPr>
              <a:spLocks noChangeShapeType="1"/>
            </p:cNvSpPr>
            <p:nvPr/>
          </p:nvSpPr>
          <p:spPr bwMode="auto">
            <a:xfrm>
              <a:off x="2595472" y="5574904"/>
              <a:ext cx="0" cy="441325"/>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6277" name="Rectangle 53"/>
            <p:cNvSpPr>
              <a:spLocks noChangeArrowheads="1"/>
            </p:cNvSpPr>
            <p:nvPr/>
          </p:nvSpPr>
          <p:spPr bwMode="auto">
            <a:xfrm>
              <a:off x="1656466" y="5555853"/>
              <a:ext cx="8592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anose="02010609060101010101" pitchFamily="2" charset="-122"/>
                </a:rPr>
                <a:t>1</a:t>
              </a:r>
              <a:r>
                <a:rPr kumimoji="1" lang="en-US" altLang="zh-CN" sz="1000" b="1">
                  <a:solidFill>
                    <a:srgbClr val="000099"/>
                  </a:solidFill>
                  <a:latin typeface="+mn-lt"/>
                  <a:ea typeface="黑体" panose="02010609060101010101" pitchFamily="2" charset="-122"/>
                </a:rPr>
                <a:t> </a:t>
              </a:r>
              <a:r>
                <a:rPr kumimoji="1" lang="en-US" altLang="zh-CN" sz="2000" b="1">
                  <a:solidFill>
                    <a:srgbClr val="000099"/>
                  </a:solidFill>
                  <a:latin typeface="+mn-lt"/>
                  <a:ea typeface="黑体" panose="02010609060101010101" pitchFamily="2" charset="-122"/>
                </a:rPr>
                <a:t>1</a:t>
              </a:r>
              <a:r>
                <a:rPr kumimoji="1" lang="en-US" altLang="zh-CN" sz="1000" b="1">
                  <a:solidFill>
                    <a:srgbClr val="000099"/>
                  </a:solidFill>
                  <a:latin typeface="+mn-lt"/>
                  <a:ea typeface="黑体" panose="02010609060101010101" pitchFamily="2" charset="-122"/>
                </a:rPr>
                <a:t> </a:t>
              </a:r>
              <a:r>
                <a:rPr kumimoji="1" lang="en-US" altLang="zh-CN" sz="2000" b="1">
                  <a:solidFill>
                    <a:srgbClr val="000099"/>
                  </a:solidFill>
                  <a:latin typeface="+mn-lt"/>
                  <a:ea typeface="黑体" panose="02010609060101010101" pitchFamily="2" charset="-122"/>
                </a:rPr>
                <a:t>1</a:t>
              </a:r>
              <a:r>
                <a:rPr kumimoji="1" lang="en-US" altLang="zh-CN" sz="1000" b="1">
                  <a:solidFill>
                    <a:srgbClr val="000099"/>
                  </a:solidFill>
                  <a:latin typeface="+mn-lt"/>
                  <a:ea typeface="黑体" panose="02010609060101010101" pitchFamily="2" charset="-122"/>
                </a:rPr>
                <a:t> </a:t>
              </a:r>
              <a:r>
                <a:rPr kumimoji="1" lang="en-US" altLang="zh-CN" sz="2000" b="1">
                  <a:solidFill>
                    <a:srgbClr val="000099"/>
                  </a:solidFill>
                  <a:latin typeface="+mn-lt"/>
                  <a:ea typeface="黑体" panose="02010609060101010101" pitchFamily="2" charset="-122"/>
                </a:rPr>
                <a:t>1</a:t>
              </a:r>
              <a:endParaRPr kumimoji="1" lang="en-US" altLang="zh-CN" sz="2000" b="1">
                <a:solidFill>
                  <a:srgbClr val="000099"/>
                </a:solidFill>
                <a:latin typeface="+mn-lt"/>
                <a:ea typeface="黑体" panose="02010609060101010101" pitchFamily="2" charset="-122"/>
              </a:endParaRPr>
            </a:p>
          </p:txBody>
        </p:sp>
        <p:sp>
          <p:nvSpPr>
            <p:cNvPr id="436278" name="Rectangle 54"/>
            <p:cNvSpPr>
              <a:spLocks noChangeArrowheads="1"/>
            </p:cNvSpPr>
            <p:nvPr/>
          </p:nvSpPr>
          <p:spPr bwMode="auto">
            <a:xfrm>
              <a:off x="1861122" y="2136030"/>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anose="02010609060101010101" pitchFamily="2" charset="-122"/>
                </a:rPr>
                <a:t>0</a:t>
              </a:r>
              <a:endParaRPr kumimoji="1" lang="en-US" altLang="zh-CN" sz="2000" b="1">
                <a:solidFill>
                  <a:srgbClr val="000099"/>
                </a:solidFill>
                <a:latin typeface="+mn-lt"/>
                <a:ea typeface="黑体" panose="02010609060101010101" pitchFamily="2" charset="-122"/>
              </a:endParaRPr>
            </a:p>
          </p:txBody>
        </p:sp>
        <p:sp>
          <p:nvSpPr>
            <p:cNvPr id="436279" name="Rectangle 55"/>
            <p:cNvSpPr>
              <a:spLocks noChangeArrowheads="1"/>
            </p:cNvSpPr>
            <p:nvPr/>
          </p:nvSpPr>
          <p:spPr bwMode="auto">
            <a:xfrm>
              <a:off x="1653027" y="2136030"/>
              <a:ext cx="524536"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2000" b="1">
                  <a:solidFill>
                    <a:srgbClr val="000099"/>
                  </a:solidFill>
                  <a:latin typeface="+mn-lt"/>
                  <a:ea typeface="黑体" panose="02010609060101010101" pitchFamily="2" charset="-122"/>
                </a:rPr>
                <a:t>1</a:t>
              </a:r>
              <a:endParaRPr kumimoji="1" lang="en-US" altLang="zh-CN" sz="2000" b="1">
                <a:solidFill>
                  <a:srgbClr val="000099"/>
                </a:solidFill>
                <a:latin typeface="+mn-lt"/>
                <a:ea typeface="黑体" panose="02010609060101010101" pitchFamily="2" charset="-122"/>
              </a:endParaRPr>
            </a:p>
          </p:txBody>
        </p:sp>
        <p:sp>
          <p:nvSpPr>
            <p:cNvPr id="436280" name="Line 56"/>
            <p:cNvSpPr>
              <a:spLocks noChangeShapeType="1"/>
            </p:cNvSpPr>
            <p:nvPr/>
          </p:nvSpPr>
          <p:spPr bwMode="auto">
            <a:xfrm>
              <a:off x="2249794" y="2132856"/>
              <a:ext cx="0" cy="441325"/>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sp>
        <p:nvSpPr>
          <p:cNvPr id="59" name="AutoShape 61"/>
          <p:cNvSpPr>
            <a:spLocks noChangeArrowheads="1"/>
          </p:cNvSpPr>
          <p:nvPr/>
        </p:nvSpPr>
        <p:spPr bwMode="auto">
          <a:xfrm>
            <a:off x="1676797" y="2889378"/>
            <a:ext cx="7634145" cy="705744"/>
          </a:xfrm>
          <a:prstGeom prst="wedgeRoundRectCallout">
            <a:avLst>
              <a:gd name="adj1" fmla="val 32353"/>
              <a:gd name="adj2" fmla="val 363947"/>
              <a:gd name="adj3" fmla="val 16667"/>
            </a:avLst>
          </a:prstGeom>
          <a:solidFill>
            <a:srgbClr val="66FF66"/>
          </a:solidFill>
          <a:ln w="9525">
            <a:solidFill>
              <a:schemeClr val="tx1"/>
            </a:solidFill>
            <a:miter lim="800000"/>
          </a:ln>
          <a:effectLst/>
        </p:spPr>
        <p:txBody>
          <a:bodyPr anchor="ctr"/>
          <a:lstStyle/>
          <a:p>
            <a:pPr algn="ctr"/>
            <a:r>
              <a:rPr lang="en-US" altLang="zh-CN" sz="2400" b="1" dirty="0">
                <a:solidFill>
                  <a:srgbClr val="000066"/>
                </a:solidFill>
                <a:latin typeface="+mn-lt"/>
                <a:ea typeface="黑体" panose="02010609060101010101" pitchFamily="2" charset="-122"/>
              </a:rPr>
              <a:t>E </a:t>
            </a:r>
            <a:r>
              <a:rPr lang="zh-CN" altLang="en-US" sz="2400" b="1" dirty="0">
                <a:solidFill>
                  <a:srgbClr val="000066"/>
                </a:solidFill>
                <a:latin typeface="+mn-lt"/>
                <a:ea typeface="黑体" panose="02010609060101010101" pitchFamily="2" charset="-122"/>
              </a:rPr>
              <a:t>类地址保留为今后使用（</a:t>
            </a:r>
            <a:r>
              <a:rPr lang="en-US" altLang="zh-CN" sz="2400" b="1" dirty="0">
                <a:solidFill>
                  <a:srgbClr val="000066"/>
                </a:solidFill>
                <a:latin typeface="+mn-lt"/>
                <a:ea typeface="黑体" panose="02010609060101010101" pitchFamily="2" charset="-122"/>
              </a:rPr>
              <a:t>240.0.0.0~255.255.255.255</a:t>
            </a:r>
            <a:r>
              <a:rPr lang="zh-CN" altLang="en-US" sz="2400" b="1" dirty="0">
                <a:solidFill>
                  <a:srgbClr val="000066"/>
                </a:solidFill>
                <a:latin typeface="+mn-lt"/>
                <a:ea typeface="黑体" panose="02010609060101010101" pitchFamily="2" charset="-122"/>
              </a:rPr>
              <a:t>）</a:t>
            </a:r>
            <a:endParaRPr lang="zh-CN" altLang="en-US" sz="2400" b="1" dirty="0">
              <a:solidFill>
                <a:srgbClr val="000066"/>
              </a:solidFill>
              <a:latin typeface="+mn-lt"/>
              <a:ea typeface="黑体" panose="02010609060101010101" pitchFamily="2" charset="-122"/>
            </a:endParaRPr>
          </a:p>
        </p:txBody>
      </p:sp>
      <p:sp>
        <p:nvSpPr>
          <p:cNvPr id="60" name="Rectangle 18"/>
          <p:cNvSpPr>
            <a:spLocks noChangeArrowheads="1"/>
          </p:cNvSpPr>
          <p:nvPr/>
        </p:nvSpPr>
        <p:spPr bwMode="auto">
          <a:xfrm>
            <a:off x="417911" y="955279"/>
            <a:ext cx="121668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FF0000"/>
                </a:solidFill>
                <a:latin typeface="+mn-lt"/>
                <a:ea typeface="黑体" panose="02010609060101010101" pitchFamily="2" charset="-122"/>
              </a:rPr>
              <a:t>A </a:t>
            </a:r>
            <a:r>
              <a:rPr kumimoji="1" lang="zh-CN" altLang="en-US" sz="2000" b="1" dirty="0">
                <a:solidFill>
                  <a:srgbClr val="FF0000"/>
                </a:solidFill>
                <a:latin typeface="+mn-lt"/>
                <a:ea typeface="黑体" panose="02010609060101010101" pitchFamily="2" charset="-122"/>
              </a:rPr>
              <a:t>类地址</a:t>
            </a:r>
            <a:endParaRPr kumimoji="1" lang="zh-CN" altLang="en-US" sz="2000" b="1" dirty="0">
              <a:solidFill>
                <a:srgbClr val="FF0000"/>
              </a:solidFill>
              <a:latin typeface="+mn-lt"/>
              <a:ea typeface="黑体" panose="02010609060101010101" pitchFamily="2" charset="-122"/>
            </a:endParaRPr>
          </a:p>
        </p:txBody>
      </p:sp>
      <p:sp>
        <p:nvSpPr>
          <p:cNvPr id="61" name="Rectangle 29"/>
          <p:cNvSpPr>
            <a:spLocks noChangeArrowheads="1"/>
          </p:cNvSpPr>
          <p:nvPr/>
        </p:nvSpPr>
        <p:spPr bwMode="auto">
          <a:xfrm>
            <a:off x="438549" y="2151509"/>
            <a:ext cx="121347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FF0000"/>
                </a:solidFill>
                <a:latin typeface="+mn-lt"/>
                <a:ea typeface="黑体" panose="02010609060101010101" pitchFamily="2" charset="-122"/>
              </a:rPr>
              <a:t>B </a:t>
            </a:r>
            <a:r>
              <a:rPr kumimoji="1" lang="zh-CN" altLang="en-US" sz="2000" b="1" dirty="0">
                <a:solidFill>
                  <a:srgbClr val="FF0000"/>
                </a:solidFill>
                <a:latin typeface="+mn-lt"/>
                <a:ea typeface="黑体" panose="02010609060101010101" pitchFamily="2" charset="-122"/>
              </a:rPr>
              <a:t>类地址</a:t>
            </a:r>
            <a:endParaRPr kumimoji="1" lang="zh-CN" altLang="en-US" sz="2000" b="1" dirty="0">
              <a:solidFill>
                <a:srgbClr val="FF0000"/>
              </a:solidFill>
              <a:latin typeface="+mn-lt"/>
              <a:ea typeface="黑体" panose="02010609060101010101" pitchFamily="2" charset="-122"/>
            </a:endParaRPr>
          </a:p>
        </p:txBody>
      </p:sp>
      <p:sp>
        <p:nvSpPr>
          <p:cNvPr id="62" name="Rectangle 31"/>
          <p:cNvSpPr>
            <a:spLocks noChangeArrowheads="1"/>
          </p:cNvSpPr>
          <p:nvPr/>
        </p:nvSpPr>
        <p:spPr bwMode="auto">
          <a:xfrm>
            <a:off x="438549" y="3364557"/>
            <a:ext cx="116057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FF0000"/>
                </a:solidFill>
                <a:latin typeface="+mn-lt"/>
                <a:ea typeface="黑体" panose="02010609060101010101" pitchFamily="2" charset="-122"/>
              </a:rPr>
              <a:t>C </a:t>
            </a:r>
            <a:r>
              <a:rPr kumimoji="1" lang="zh-CN" altLang="en-US" sz="2000" b="1" dirty="0">
                <a:solidFill>
                  <a:srgbClr val="FF0000"/>
                </a:solidFill>
                <a:latin typeface="+mn-lt"/>
                <a:ea typeface="黑体" panose="02010609060101010101" pitchFamily="2" charset="-122"/>
              </a:rPr>
              <a:t>类地址</a:t>
            </a:r>
            <a:endParaRPr kumimoji="1" lang="zh-CN" altLang="en-US" sz="2000" b="1" dirty="0">
              <a:solidFill>
                <a:srgbClr val="FF0000"/>
              </a:solidFill>
              <a:latin typeface="+mn-lt"/>
              <a:ea typeface="黑体" panose="02010609060101010101" pitchFamily="2" charset="-122"/>
            </a:endParaRPr>
          </a:p>
        </p:txBody>
      </p:sp>
      <p:sp>
        <p:nvSpPr>
          <p:cNvPr id="63" name="Rectangle 45"/>
          <p:cNvSpPr>
            <a:spLocks noChangeArrowheads="1"/>
          </p:cNvSpPr>
          <p:nvPr/>
        </p:nvSpPr>
        <p:spPr bwMode="auto">
          <a:xfrm>
            <a:off x="417911" y="4593432"/>
            <a:ext cx="120866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FF0000"/>
                </a:solidFill>
                <a:latin typeface="+mn-lt"/>
                <a:ea typeface="黑体" panose="02010609060101010101" pitchFamily="2" charset="-122"/>
              </a:rPr>
              <a:t>D </a:t>
            </a:r>
            <a:r>
              <a:rPr kumimoji="1" lang="zh-CN" altLang="en-US" sz="2000" b="1" dirty="0">
                <a:solidFill>
                  <a:srgbClr val="FF0000"/>
                </a:solidFill>
                <a:latin typeface="+mn-lt"/>
                <a:ea typeface="黑体" panose="02010609060101010101" pitchFamily="2" charset="-122"/>
              </a:rPr>
              <a:t>类地址</a:t>
            </a:r>
            <a:endParaRPr kumimoji="1" lang="zh-CN" altLang="en-US" sz="2000" b="1" dirty="0">
              <a:solidFill>
                <a:srgbClr val="FF0000"/>
              </a:solidFill>
              <a:latin typeface="+mn-lt"/>
              <a:ea typeface="黑体" panose="02010609060101010101" pitchFamily="2" charset="-122"/>
            </a:endParaRPr>
          </a:p>
        </p:txBody>
      </p:sp>
      <p:sp>
        <p:nvSpPr>
          <p:cNvPr id="64" name="Rectangle 50"/>
          <p:cNvSpPr>
            <a:spLocks noChangeArrowheads="1"/>
          </p:cNvSpPr>
          <p:nvPr/>
        </p:nvSpPr>
        <p:spPr bwMode="auto">
          <a:xfrm>
            <a:off x="457467" y="5558633"/>
            <a:ext cx="115576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FF0000"/>
                </a:solidFill>
                <a:latin typeface="+mn-lt"/>
                <a:ea typeface="黑体" panose="02010609060101010101" pitchFamily="2" charset="-122"/>
              </a:rPr>
              <a:t>E </a:t>
            </a:r>
            <a:r>
              <a:rPr kumimoji="1" lang="zh-CN" altLang="en-US" sz="2000" b="1" dirty="0">
                <a:solidFill>
                  <a:srgbClr val="FF0000"/>
                </a:solidFill>
                <a:latin typeface="+mn-lt"/>
                <a:ea typeface="黑体" panose="02010609060101010101" pitchFamily="2" charset="-122"/>
              </a:rPr>
              <a:t>类地址</a:t>
            </a:r>
            <a:endParaRPr kumimoji="1" lang="zh-CN" altLang="en-US" sz="2000" b="1" dirty="0">
              <a:solidFill>
                <a:srgbClr val="FF0000"/>
              </a:solidFill>
              <a:latin typeface="+mn-lt"/>
              <a:ea typeface="黑体" panose="02010609060101010101" pitchFamily="2" charset="-122"/>
            </a:endParaRPr>
          </a:p>
        </p:txBody>
      </p:sp>
      <p:sp>
        <p:nvSpPr>
          <p:cNvPr id="65" name="Rectangle 13"/>
          <p:cNvSpPr txBox="1">
            <a:spLocks noChangeArrowheads="1"/>
          </p:cNvSpPr>
          <p:nvPr/>
        </p:nvSpPr>
        <p:spPr bwMode="auto">
          <a:xfrm>
            <a:off x="0" y="44450"/>
            <a:ext cx="91630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defTabSz="457200" rtl="0" eaLnBrk="1" fontAlgn="base" hangingPunct="1">
              <a:spcBef>
                <a:spcPct val="0"/>
              </a:spcBef>
              <a:spcAft>
                <a:spcPct val="0"/>
              </a:spcAft>
              <a:defRPr sz="4000" kern="1200">
                <a:ln w="3175" cmpd="sng">
                  <a:noFill/>
                </a:ln>
                <a:solidFill>
                  <a:schemeClr val="tx1"/>
                </a:solidFill>
                <a:latin typeface="+mj-lt"/>
                <a:ea typeface="+mj-ea"/>
                <a:cs typeface="+mj-cs"/>
              </a:defRPr>
            </a:lvl1pPr>
            <a:lvl2pPr algn="ctr" defTabSz="457200" rtl="0" eaLnBrk="1" fontAlgn="base" hangingPunct="1">
              <a:spcBef>
                <a:spcPct val="0"/>
              </a:spcBef>
              <a:spcAft>
                <a:spcPct val="0"/>
              </a:spcAft>
              <a:defRPr sz="4000">
                <a:solidFill>
                  <a:schemeClr val="tx1"/>
                </a:solidFill>
                <a:latin typeface="Corbel" panose="020B0503020204020204" pitchFamily="34" charset="0"/>
              </a:defRPr>
            </a:lvl2pPr>
            <a:lvl3pPr algn="ctr" defTabSz="457200" rtl="0" eaLnBrk="1" fontAlgn="base" hangingPunct="1">
              <a:spcBef>
                <a:spcPct val="0"/>
              </a:spcBef>
              <a:spcAft>
                <a:spcPct val="0"/>
              </a:spcAft>
              <a:defRPr sz="4000">
                <a:solidFill>
                  <a:schemeClr val="tx1"/>
                </a:solidFill>
                <a:latin typeface="Corbel" panose="020B0503020204020204" pitchFamily="34" charset="0"/>
              </a:defRPr>
            </a:lvl3pPr>
            <a:lvl4pPr algn="ctr" defTabSz="457200" rtl="0" eaLnBrk="1" fontAlgn="base" hangingPunct="1">
              <a:spcBef>
                <a:spcPct val="0"/>
              </a:spcBef>
              <a:spcAft>
                <a:spcPct val="0"/>
              </a:spcAft>
              <a:defRPr sz="4000">
                <a:solidFill>
                  <a:schemeClr val="tx1"/>
                </a:solidFill>
                <a:latin typeface="Corbel" panose="020B0503020204020204" pitchFamily="34" charset="0"/>
              </a:defRPr>
            </a:lvl4pPr>
            <a:lvl5pPr algn="ctr" defTabSz="457200" rtl="0" eaLnBrk="1" fontAlgn="base" hangingPunct="1">
              <a:spcBef>
                <a:spcPct val="0"/>
              </a:spcBef>
              <a:spcAft>
                <a:spcPct val="0"/>
              </a:spcAft>
              <a:defRPr sz="4000">
                <a:solidFill>
                  <a:schemeClr val="tx1"/>
                </a:solidFill>
                <a:latin typeface="Corbel" panose="020B0503020204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zh-CN" sz="3200" dirty="0"/>
              <a:t>各</a:t>
            </a:r>
            <a:r>
              <a:rPr lang="zh-CN" altLang="en-US" sz="3200" dirty="0"/>
              <a:t>类 </a:t>
            </a:r>
            <a:r>
              <a:rPr lang="en-US" altLang="zh-CN" sz="3200" dirty="0"/>
              <a:t>IP </a:t>
            </a:r>
            <a:r>
              <a:rPr lang="zh-CN" altLang="zh-CN" sz="3200" dirty="0"/>
              <a:t>地址的网络号字段</a:t>
            </a:r>
            <a:br>
              <a:rPr lang="en-US" altLang="zh-CN" sz="3200" dirty="0"/>
            </a:br>
            <a:r>
              <a:rPr lang="zh-CN" altLang="zh-CN" sz="3200" dirty="0"/>
              <a:t>和主机号字段</a:t>
            </a:r>
            <a:endParaRPr lang="zh-CN" altLang="en-US" sz="3200" dirty="0"/>
          </a:p>
        </p:txBody>
      </p:sp>
      <p:sp>
        <p:nvSpPr>
          <p:cNvPr id="3" name="灯片编号占位符 2"/>
          <p:cNvSpPr>
            <a:spLocks noGrp="1"/>
          </p:cNvSpPr>
          <p:nvPr>
            <p:ph type="sldNum" sz="quarter" idx="12"/>
          </p:nvPr>
        </p:nvSpPr>
        <p:spPr/>
        <p:txBody>
          <a:bodyPr/>
          <a:lstStyle/>
          <a:p>
            <a:fld id="{137DC1DE-D772-415A-B75D-6C2A3BBF0EE5}" type="slidenum">
              <a:rPr lang="zh-CN" altLang="en-US" smtClean="0"/>
            </a:fld>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6" name="圆角矩形 5"/>
          <p:cNvSpPr/>
          <p:nvPr/>
        </p:nvSpPr>
        <p:spPr>
          <a:xfrm>
            <a:off x="391795" y="342900"/>
            <a:ext cx="9551670" cy="7632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7" name="图片 6" descr="20180082"/>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593090" y="342900"/>
            <a:ext cx="763270" cy="763270"/>
          </a:xfrm>
          <a:prstGeom prst="rect">
            <a:avLst/>
          </a:prstGeom>
        </p:spPr>
      </p:pic>
      <p:sp>
        <p:nvSpPr>
          <p:cNvPr id="8" name="矩形 7"/>
          <p:cNvSpPr/>
          <p:nvPr/>
        </p:nvSpPr>
        <p:spPr>
          <a:xfrm>
            <a:off x="455295" y="395605"/>
            <a:ext cx="137795" cy="78359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316" name="文本框 1"/>
          <p:cNvSpPr txBox="1"/>
          <p:nvPr/>
        </p:nvSpPr>
        <p:spPr>
          <a:xfrm>
            <a:off x="1356360" y="463550"/>
            <a:ext cx="7770813" cy="521970"/>
          </a:xfrm>
          <a:prstGeom prst="rect">
            <a:avLst/>
          </a:prstGeom>
          <a:noFill/>
          <a:ln w="9525">
            <a:noFill/>
          </a:ln>
        </p:spPr>
        <p:txBody>
          <a:bodyPr anchor="t">
            <a:spAutoFit/>
          </a:bodyPr>
          <a:p>
            <a:r>
              <a:rPr lang="zh-CN" altLang="en-US" sz="2800" b="1" dirty="0">
                <a:solidFill>
                  <a:schemeClr val="bg1"/>
                </a:solidFill>
                <a:latin typeface="造字工房言宋体" charset="-122"/>
                <a:ea typeface="造字工房言宋体" charset="-122"/>
                <a:sym typeface="Arial" panose="020B0604020202020204" pitchFamily="34" charset="0"/>
              </a:rPr>
              <a:t>第</a:t>
            </a:r>
            <a:r>
              <a:rPr lang="en-US" altLang="zh-CN" sz="2800" b="1" dirty="0">
                <a:solidFill>
                  <a:schemeClr val="bg1"/>
                </a:solidFill>
                <a:latin typeface="造字工房言宋体" charset="-122"/>
                <a:ea typeface="造字工房言宋体" charset="-122"/>
                <a:sym typeface="Arial" panose="020B0604020202020204" pitchFamily="34" charset="0"/>
              </a:rPr>
              <a:t>4</a:t>
            </a:r>
            <a:r>
              <a:rPr lang="zh-CN" altLang="en-US" sz="2800" b="1" dirty="0">
                <a:solidFill>
                  <a:schemeClr val="bg1"/>
                </a:solidFill>
                <a:latin typeface="造字工房言宋体" charset="-122"/>
                <a:ea typeface="造字工房言宋体" charset="-122"/>
                <a:sym typeface="Arial" panose="020B0604020202020204" pitchFamily="34" charset="0"/>
              </a:rPr>
              <a:t>章   </a:t>
            </a:r>
            <a:r>
              <a:rPr lang="zh-CN" altLang="en-US" sz="2800" b="1" dirty="0">
                <a:solidFill>
                  <a:schemeClr val="bg1"/>
                </a:solidFill>
                <a:latin typeface="造字工房言宋体" charset="-122"/>
                <a:ea typeface="造字工房言宋体" charset="-122"/>
                <a:sym typeface="Arial" panose="020B0604020202020204" pitchFamily="34" charset="0"/>
              </a:rPr>
              <a:t>网络层</a:t>
            </a:r>
            <a:endParaRPr lang="zh-CN" altLang="en-US" sz="2800" b="1" dirty="0">
              <a:solidFill>
                <a:schemeClr val="bg1"/>
              </a:solidFill>
              <a:latin typeface="造字工房言宋体" charset="-122"/>
              <a:ea typeface="造字工房言宋体" charset="-122"/>
              <a:sym typeface="Arial" panose="020B0604020202020204" pitchFamily="34" charset="0"/>
            </a:endParaRPr>
          </a:p>
        </p:txBody>
      </p:sp>
      <p:grpSp>
        <p:nvGrpSpPr>
          <p:cNvPr id="12" name="组合 11"/>
          <p:cNvGrpSpPr/>
          <p:nvPr/>
        </p:nvGrpSpPr>
        <p:grpSpPr>
          <a:xfrm>
            <a:off x="865352" y="1640801"/>
            <a:ext cx="5477156" cy="3599179"/>
            <a:chOff x="6864" y="4869"/>
            <a:chExt cx="7426" cy="3897"/>
          </a:xfrm>
        </p:grpSpPr>
        <p:cxnSp>
          <p:nvCxnSpPr>
            <p:cNvPr id="47" name="直接连接符 46"/>
            <p:cNvCxnSpPr/>
            <p:nvPr>
              <p:custDataLst>
                <p:tags r:id="rId3"/>
              </p:custDataLst>
            </p:nvPr>
          </p:nvCxnSpPr>
          <p:spPr>
            <a:xfrm>
              <a:off x="10435" y="5468"/>
              <a:ext cx="491" cy="0"/>
            </a:xfrm>
            <a:prstGeom prst="line">
              <a:avLst/>
            </a:prstGeom>
            <a:ln w="25400">
              <a:prstDash val="sysDash"/>
            </a:ln>
          </p:spPr>
          <p:style>
            <a:lnRef idx="1">
              <a:srgbClr val="1F74AD"/>
            </a:lnRef>
            <a:fillRef idx="0">
              <a:srgbClr val="1F74AD"/>
            </a:fillRef>
            <a:effectRef idx="0">
              <a:srgbClr val="1F74AD"/>
            </a:effectRef>
            <a:fontRef idx="minor">
              <a:srgbClr val="000000"/>
            </a:fontRef>
          </p:style>
        </p:cxnSp>
        <p:cxnSp>
          <p:nvCxnSpPr>
            <p:cNvPr id="48" name="直接连接符 47"/>
            <p:cNvCxnSpPr/>
            <p:nvPr>
              <p:custDataLst>
                <p:tags r:id="rId4"/>
              </p:custDataLst>
            </p:nvPr>
          </p:nvCxnSpPr>
          <p:spPr>
            <a:xfrm>
              <a:off x="10435" y="6141"/>
              <a:ext cx="491" cy="0"/>
            </a:xfrm>
            <a:prstGeom prst="line">
              <a:avLst/>
            </a:prstGeom>
            <a:ln w="25400">
              <a:prstDash val="sysDash"/>
            </a:ln>
          </p:spPr>
          <p:style>
            <a:lnRef idx="1">
              <a:srgbClr val="1F74AD"/>
            </a:lnRef>
            <a:fillRef idx="0">
              <a:srgbClr val="1F74AD"/>
            </a:fillRef>
            <a:effectRef idx="0">
              <a:srgbClr val="1F74AD"/>
            </a:effectRef>
            <a:fontRef idx="minor">
              <a:srgbClr val="000000"/>
            </a:fontRef>
          </p:style>
        </p:cxnSp>
        <p:cxnSp>
          <p:nvCxnSpPr>
            <p:cNvPr id="49" name="直接连接符 48"/>
            <p:cNvCxnSpPr/>
            <p:nvPr>
              <p:custDataLst>
                <p:tags r:id="rId5"/>
              </p:custDataLst>
            </p:nvPr>
          </p:nvCxnSpPr>
          <p:spPr>
            <a:xfrm>
              <a:off x="10435" y="6815"/>
              <a:ext cx="491" cy="0"/>
            </a:xfrm>
            <a:prstGeom prst="line">
              <a:avLst/>
            </a:prstGeom>
            <a:ln w="25400">
              <a:prstDash val="sysDash"/>
            </a:ln>
          </p:spPr>
          <p:style>
            <a:lnRef idx="1">
              <a:srgbClr val="1F74AD"/>
            </a:lnRef>
            <a:fillRef idx="0">
              <a:srgbClr val="1F74AD"/>
            </a:fillRef>
            <a:effectRef idx="0">
              <a:srgbClr val="1F74AD"/>
            </a:effectRef>
            <a:fontRef idx="minor">
              <a:srgbClr val="000000"/>
            </a:fontRef>
          </p:style>
        </p:cxnSp>
        <p:cxnSp>
          <p:nvCxnSpPr>
            <p:cNvPr id="50" name="直接连接符 49"/>
            <p:cNvCxnSpPr/>
            <p:nvPr>
              <p:custDataLst>
                <p:tags r:id="rId6"/>
              </p:custDataLst>
            </p:nvPr>
          </p:nvCxnSpPr>
          <p:spPr>
            <a:xfrm>
              <a:off x="10435" y="7489"/>
              <a:ext cx="491" cy="0"/>
            </a:xfrm>
            <a:prstGeom prst="line">
              <a:avLst/>
            </a:prstGeom>
            <a:ln w="25400">
              <a:prstDash val="sysDash"/>
            </a:ln>
          </p:spPr>
          <p:style>
            <a:lnRef idx="1">
              <a:srgbClr val="1F74AD"/>
            </a:lnRef>
            <a:fillRef idx="0">
              <a:srgbClr val="1F74AD"/>
            </a:fillRef>
            <a:effectRef idx="0">
              <a:srgbClr val="1F74AD"/>
            </a:effectRef>
            <a:fontRef idx="minor">
              <a:srgbClr val="000000"/>
            </a:fontRef>
          </p:style>
        </p:cxnSp>
        <p:cxnSp>
          <p:nvCxnSpPr>
            <p:cNvPr id="51" name="直接连接符 50"/>
            <p:cNvCxnSpPr/>
            <p:nvPr>
              <p:custDataLst>
                <p:tags r:id="rId7"/>
              </p:custDataLst>
            </p:nvPr>
          </p:nvCxnSpPr>
          <p:spPr>
            <a:xfrm>
              <a:off x="10435" y="8163"/>
              <a:ext cx="491" cy="0"/>
            </a:xfrm>
            <a:prstGeom prst="line">
              <a:avLst/>
            </a:prstGeom>
            <a:ln w="25400">
              <a:prstDash val="sysDash"/>
            </a:ln>
          </p:spPr>
          <p:style>
            <a:lnRef idx="1">
              <a:srgbClr val="1F74AD"/>
            </a:lnRef>
            <a:fillRef idx="0">
              <a:srgbClr val="1F74AD"/>
            </a:fillRef>
            <a:effectRef idx="0">
              <a:srgbClr val="1F74AD"/>
            </a:effectRef>
            <a:fontRef idx="minor">
              <a:srgbClr val="000000"/>
            </a:fontRef>
          </p:style>
        </p:cxnSp>
        <p:sp>
          <p:nvSpPr>
            <p:cNvPr id="53" name="矩形 52"/>
            <p:cNvSpPr/>
            <p:nvPr>
              <p:custDataLst>
                <p:tags r:id="rId8"/>
              </p:custDataLst>
            </p:nvPr>
          </p:nvSpPr>
          <p:spPr>
            <a:xfrm>
              <a:off x="6864" y="4869"/>
              <a:ext cx="3788" cy="3897"/>
            </a:xfrm>
            <a:prstGeom prst="rect">
              <a:avLst/>
            </a:prstGeom>
            <a:solidFill>
              <a:sysClr val="window" lastClr="FFFFFF">
                <a:lumMod val="95000"/>
              </a:sysClr>
            </a:solidFill>
          </p:spPr>
          <p:txBody>
            <a:bodyPr rot="0" spcFirstLastPara="0" vertOverflow="overflow" horzOverflow="overflow" vert="horz" wrap="square" lIns="91440" tIns="45720" rIns="396000" bIns="45720" numCol="1" spcCol="0" rtlCol="0" fromWordArt="0" anchor="ctr" anchorCtr="0" forceAA="0" compatLnSpc="1">
              <a:noAutofit/>
            </a:bodyPr>
            <a:p>
              <a:pPr algn="ctr">
                <a:lnSpc>
                  <a:spcPct val="120000"/>
                </a:lnSpc>
              </a:pPr>
              <a:endParaRPr lang="da-DK" altLang="zh-CN" sz="2400" dirty="0">
                <a:solidFill>
                  <a:schemeClr val="bg1"/>
                </a:solidFill>
                <a:latin typeface="造字工房言宋体" charset="-122"/>
                <a:ea typeface="造字工房言宋体" charset="-122"/>
                <a:sym typeface="Arial" panose="020B0604020202020204" pitchFamily="34" charset="0"/>
              </a:endParaRPr>
            </a:p>
          </p:txBody>
        </p:sp>
        <p:sp>
          <p:nvSpPr>
            <p:cNvPr id="55" name="任意多边形 64"/>
            <p:cNvSpPr/>
            <p:nvPr>
              <p:custDataLst>
                <p:tags r:id="rId9"/>
              </p:custDataLst>
            </p:nvPr>
          </p:nvSpPr>
          <p:spPr>
            <a:xfrm>
              <a:off x="6864" y="4874"/>
              <a:ext cx="173" cy="173"/>
            </a:xfrm>
            <a:custGeom>
              <a:avLst/>
              <a:gdLst>
                <a:gd name="connsiteX0" fmla="*/ 0 w 192533"/>
                <a:gd name="connsiteY0" fmla="*/ 0 h 192533"/>
                <a:gd name="connsiteX1" fmla="*/ 192533 w 192533"/>
                <a:gd name="connsiteY1" fmla="*/ 0 h 192533"/>
                <a:gd name="connsiteX2" fmla="*/ 158303 w 192533"/>
                <a:gd name="connsiteY2" fmla="*/ 34230 h 192533"/>
                <a:gd name="connsiteX3" fmla="*/ 34230 w 192533"/>
                <a:gd name="connsiteY3" fmla="*/ 34230 h 192533"/>
                <a:gd name="connsiteX4" fmla="*/ 34230 w 192533"/>
                <a:gd name="connsiteY4" fmla="*/ 158303 h 192533"/>
                <a:gd name="connsiteX5" fmla="*/ 0 w 192533"/>
                <a:gd name="connsiteY5" fmla="*/ 192533 h 192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533" h="192533">
                  <a:moveTo>
                    <a:pt x="0" y="0"/>
                  </a:moveTo>
                  <a:lnTo>
                    <a:pt x="192533" y="0"/>
                  </a:lnTo>
                  <a:lnTo>
                    <a:pt x="158303" y="34230"/>
                  </a:lnTo>
                  <a:lnTo>
                    <a:pt x="34230" y="34230"/>
                  </a:lnTo>
                  <a:lnTo>
                    <a:pt x="34230" y="158303"/>
                  </a:lnTo>
                  <a:lnTo>
                    <a:pt x="0" y="192533"/>
                  </a:lnTo>
                  <a:close/>
                </a:path>
              </a:pathLst>
            </a:custGeom>
            <a:solidFill>
              <a:sysClr val="window" lastClr="FFFFFF">
                <a:lumMod val="85000"/>
              </a:sysClr>
            </a:solidFill>
          </p:spPr>
          <p:txBody>
            <a:bodyPr rot="0" spcFirstLastPara="0" vertOverflow="overflow" horzOverflow="overflow" vert="horz" wrap="square" lIns="91440" tIns="45720" rIns="91440" bIns="45720" numCol="1" spcCol="0" rtlCol="0" fromWordArt="0" anchor="ctr" anchorCtr="0" forceAA="0" compatLnSpc="1">
              <a:normAutofit/>
            </a:bodyPr>
            <a:p>
              <a:pPr algn="just">
                <a:lnSpc>
                  <a:spcPct val="140000"/>
                </a:lnSpc>
              </a:pPr>
              <a:endParaRPr lang="zh-CN" altLang="en-US" sz="2400" dirty="0" err="1">
                <a:solidFill>
                  <a:schemeClr val="bg1"/>
                </a:solidFill>
                <a:latin typeface="造字工房言宋体" charset="-122"/>
                <a:ea typeface="造字工房言宋体" charset="-122"/>
                <a:sym typeface="Arial" panose="020B0604020202020204" pitchFamily="34" charset="0"/>
              </a:endParaRPr>
            </a:p>
          </p:txBody>
        </p:sp>
        <p:sp>
          <p:nvSpPr>
            <p:cNvPr id="56" name="任意多边形 65"/>
            <p:cNvSpPr/>
            <p:nvPr>
              <p:custDataLst>
                <p:tags r:id="rId10"/>
              </p:custDataLst>
            </p:nvPr>
          </p:nvSpPr>
          <p:spPr>
            <a:xfrm flipV="1">
              <a:off x="6864" y="8585"/>
              <a:ext cx="173" cy="173"/>
            </a:xfrm>
            <a:custGeom>
              <a:avLst/>
              <a:gdLst>
                <a:gd name="connsiteX0" fmla="*/ 0 w 192533"/>
                <a:gd name="connsiteY0" fmla="*/ 0 h 192533"/>
                <a:gd name="connsiteX1" fmla="*/ 192533 w 192533"/>
                <a:gd name="connsiteY1" fmla="*/ 0 h 192533"/>
                <a:gd name="connsiteX2" fmla="*/ 158303 w 192533"/>
                <a:gd name="connsiteY2" fmla="*/ 34230 h 192533"/>
                <a:gd name="connsiteX3" fmla="*/ 34230 w 192533"/>
                <a:gd name="connsiteY3" fmla="*/ 34230 h 192533"/>
                <a:gd name="connsiteX4" fmla="*/ 34230 w 192533"/>
                <a:gd name="connsiteY4" fmla="*/ 158303 h 192533"/>
                <a:gd name="connsiteX5" fmla="*/ 0 w 192533"/>
                <a:gd name="connsiteY5" fmla="*/ 192533 h 192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533" h="192533">
                  <a:moveTo>
                    <a:pt x="0" y="0"/>
                  </a:moveTo>
                  <a:lnTo>
                    <a:pt x="192533" y="0"/>
                  </a:lnTo>
                  <a:lnTo>
                    <a:pt x="158303" y="34230"/>
                  </a:lnTo>
                  <a:lnTo>
                    <a:pt x="34230" y="34230"/>
                  </a:lnTo>
                  <a:lnTo>
                    <a:pt x="34230" y="158303"/>
                  </a:lnTo>
                  <a:lnTo>
                    <a:pt x="0" y="192533"/>
                  </a:lnTo>
                  <a:close/>
                </a:path>
              </a:pathLst>
            </a:custGeom>
            <a:solidFill>
              <a:sysClr val="window" lastClr="FFFFFF">
                <a:lumMod val="85000"/>
              </a:sysClr>
            </a:solidFill>
          </p:spPr>
          <p:txBody>
            <a:bodyPr rot="0" spcFirstLastPara="0" vertOverflow="overflow" horzOverflow="overflow" vert="horz" wrap="square" lIns="91440" tIns="45720" rIns="91440" bIns="45720" numCol="1" spcCol="0" rtlCol="0" fromWordArt="0" anchor="ctr" anchorCtr="0" forceAA="0" compatLnSpc="1">
              <a:normAutofit/>
            </a:bodyPr>
            <a:p>
              <a:pPr algn="just">
                <a:lnSpc>
                  <a:spcPct val="140000"/>
                </a:lnSpc>
              </a:pPr>
              <a:endParaRPr lang="zh-CN" altLang="en-US" sz="2400" dirty="0" err="1">
                <a:solidFill>
                  <a:schemeClr val="bg1"/>
                </a:solidFill>
                <a:latin typeface="造字工房言宋体" charset="-122"/>
                <a:ea typeface="造字工房言宋体" charset="-122"/>
                <a:sym typeface="Arial" panose="020B0604020202020204" pitchFamily="34" charset="0"/>
              </a:endParaRPr>
            </a:p>
          </p:txBody>
        </p:sp>
        <p:sp>
          <p:nvSpPr>
            <p:cNvPr id="57" name="任意多边形 66"/>
            <p:cNvSpPr/>
            <p:nvPr>
              <p:custDataLst>
                <p:tags r:id="rId11"/>
              </p:custDataLst>
            </p:nvPr>
          </p:nvSpPr>
          <p:spPr>
            <a:xfrm flipH="1">
              <a:off x="10479" y="4869"/>
              <a:ext cx="173" cy="173"/>
            </a:xfrm>
            <a:custGeom>
              <a:avLst/>
              <a:gdLst>
                <a:gd name="connsiteX0" fmla="*/ 0 w 192533"/>
                <a:gd name="connsiteY0" fmla="*/ 0 h 192533"/>
                <a:gd name="connsiteX1" fmla="*/ 192533 w 192533"/>
                <a:gd name="connsiteY1" fmla="*/ 0 h 192533"/>
                <a:gd name="connsiteX2" fmla="*/ 158303 w 192533"/>
                <a:gd name="connsiteY2" fmla="*/ 34230 h 192533"/>
                <a:gd name="connsiteX3" fmla="*/ 34230 w 192533"/>
                <a:gd name="connsiteY3" fmla="*/ 34230 h 192533"/>
                <a:gd name="connsiteX4" fmla="*/ 34230 w 192533"/>
                <a:gd name="connsiteY4" fmla="*/ 158303 h 192533"/>
                <a:gd name="connsiteX5" fmla="*/ 0 w 192533"/>
                <a:gd name="connsiteY5" fmla="*/ 192533 h 192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533" h="192533">
                  <a:moveTo>
                    <a:pt x="0" y="0"/>
                  </a:moveTo>
                  <a:lnTo>
                    <a:pt x="192533" y="0"/>
                  </a:lnTo>
                  <a:lnTo>
                    <a:pt x="158303" y="34230"/>
                  </a:lnTo>
                  <a:lnTo>
                    <a:pt x="34230" y="34230"/>
                  </a:lnTo>
                  <a:lnTo>
                    <a:pt x="34230" y="158303"/>
                  </a:lnTo>
                  <a:lnTo>
                    <a:pt x="0" y="192533"/>
                  </a:lnTo>
                  <a:close/>
                </a:path>
              </a:pathLst>
            </a:custGeom>
            <a:solidFill>
              <a:sysClr val="window" lastClr="FFFFFF">
                <a:lumMod val="85000"/>
              </a:sysClr>
            </a:solidFill>
          </p:spPr>
          <p:txBody>
            <a:bodyPr rot="0" spcFirstLastPara="0" vertOverflow="overflow" horzOverflow="overflow" vert="horz" wrap="square" lIns="91440" tIns="45720" rIns="91440" bIns="45720" numCol="1" spcCol="0" rtlCol="0" fromWordArt="0" anchor="ctr" anchorCtr="0" forceAA="0" compatLnSpc="1">
              <a:normAutofit/>
            </a:bodyPr>
            <a:p>
              <a:pPr algn="just">
                <a:lnSpc>
                  <a:spcPct val="140000"/>
                </a:lnSpc>
              </a:pPr>
              <a:endParaRPr lang="zh-CN" altLang="en-US" sz="2400" dirty="0" err="1">
                <a:solidFill>
                  <a:schemeClr val="bg1"/>
                </a:solidFill>
                <a:latin typeface="造字工房言宋体" charset="-122"/>
                <a:ea typeface="造字工房言宋体" charset="-122"/>
                <a:sym typeface="Arial" panose="020B0604020202020204" pitchFamily="34" charset="0"/>
              </a:endParaRPr>
            </a:p>
          </p:txBody>
        </p:sp>
        <p:sp>
          <p:nvSpPr>
            <p:cNvPr id="58" name="任意多边形 67"/>
            <p:cNvSpPr/>
            <p:nvPr>
              <p:custDataLst>
                <p:tags r:id="rId12"/>
              </p:custDataLst>
            </p:nvPr>
          </p:nvSpPr>
          <p:spPr>
            <a:xfrm flipH="1" flipV="1">
              <a:off x="10479" y="8593"/>
              <a:ext cx="173" cy="173"/>
            </a:xfrm>
            <a:custGeom>
              <a:avLst/>
              <a:gdLst>
                <a:gd name="connsiteX0" fmla="*/ 0 w 192533"/>
                <a:gd name="connsiteY0" fmla="*/ 0 h 192533"/>
                <a:gd name="connsiteX1" fmla="*/ 192533 w 192533"/>
                <a:gd name="connsiteY1" fmla="*/ 0 h 192533"/>
                <a:gd name="connsiteX2" fmla="*/ 158303 w 192533"/>
                <a:gd name="connsiteY2" fmla="*/ 34230 h 192533"/>
                <a:gd name="connsiteX3" fmla="*/ 34230 w 192533"/>
                <a:gd name="connsiteY3" fmla="*/ 34230 h 192533"/>
                <a:gd name="connsiteX4" fmla="*/ 34230 w 192533"/>
                <a:gd name="connsiteY4" fmla="*/ 158303 h 192533"/>
                <a:gd name="connsiteX5" fmla="*/ 0 w 192533"/>
                <a:gd name="connsiteY5" fmla="*/ 192533 h 192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533" h="192533">
                  <a:moveTo>
                    <a:pt x="0" y="0"/>
                  </a:moveTo>
                  <a:lnTo>
                    <a:pt x="192533" y="0"/>
                  </a:lnTo>
                  <a:lnTo>
                    <a:pt x="158303" y="34230"/>
                  </a:lnTo>
                  <a:lnTo>
                    <a:pt x="34230" y="34230"/>
                  </a:lnTo>
                  <a:lnTo>
                    <a:pt x="34230" y="158303"/>
                  </a:lnTo>
                  <a:lnTo>
                    <a:pt x="0" y="192533"/>
                  </a:lnTo>
                  <a:close/>
                </a:path>
              </a:pathLst>
            </a:custGeom>
            <a:solidFill>
              <a:sysClr val="window" lastClr="FFFFFF">
                <a:lumMod val="85000"/>
              </a:sysClr>
            </a:solidFill>
          </p:spPr>
          <p:txBody>
            <a:bodyPr rot="0" spcFirstLastPara="0" vertOverflow="overflow" horzOverflow="overflow" vert="horz" wrap="square" lIns="91440" tIns="45720" rIns="91440" bIns="45720" numCol="1" spcCol="0" rtlCol="0" fromWordArt="0" anchor="ctr" anchorCtr="0" forceAA="0" compatLnSpc="1">
              <a:normAutofit/>
            </a:bodyPr>
            <a:p>
              <a:pPr algn="just">
                <a:lnSpc>
                  <a:spcPct val="140000"/>
                </a:lnSpc>
              </a:pPr>
              <a:endParaRPr lang="zh-CN" altLang="en-US" sz="2400" dirty="0" err="1">
                <a:solidFill>
                  <a:schemeClr val="bg1"/>
                </a:solidFill>
                <a:latin typeface="造字工房言宋体" charset="-122"/>
                <a:ea typeface="造字工房言宋体" charset="-122"/>
                <a:sym typeface="Arial" panose="020B0604020202020204" pitchFamily="34" charset="0"/>
              </a:endParaRPr>
            </a:p>
          </p:txBody>
        </p:sp>
        <p:sp>
          <p:nvSpPr>
            <p:cNvPr id="59" name="圆角矩形 18"/>
            <p:cNvSpPr/>
            <p:nvPr>
              <p:custDataLst>
                <p:tags r:id="rId13"/>
              </p:custDataLst>
            </p:nvPr>
          </p:nvSpPr>
          <p:spPr>
            <a:xfrm>
              <a:off x="10926" y="5206"/>
              <a:ext cx="3362" cy="525"/>
            </a:xfrm>
            <a:prstGeom prst="roundRect">
              <a:avLst>
                <a:gd name="adj" fmla="val 7973"/>
              </a:avLst>
            </a:prstGeom>
            <a:solidFill>
              <a:srgbClr val="1F74AD"/>
            </a:solidFill>
          </p:spPr>
          <p:txBody>
            <a:bodyPr rot="0" spcFirstLastPara="0" vertOverflow="overflow" horzOverflow="overflow" vert="horz" wrap="square" lIns="180000" tIns="0" rIns="91440" bIns="0" numCol="1" spcCol="0" rtlCol="0" fromWordArt="0" anchor="ctr" anchorCtr="0" forceAA="0" compatLnSpc="1">
              <a:normAutofit fontScale="80000"/>
            </a:bodyPr>
            <a:p>
              <a:pPr algn="ctr">
                <a:lnSpc>
                  <a:spcPct val="120000"/>
                </a:lnSpc>
              </a:pPr>
              <a:r>
                <a:rPr lang="en-US" altLang="zh-CN" sz="2400" b="1">
                  <a:solidFill>
                    <a:srgbClr val="FF0000"/>
                  </a:solidFill>
                  <a:latin typeface="造字工房言宋体" charset="-122"/>
                  <a:ea typeface="造字工房言宋体" charset="-122"/>
                  <a:cs typeface="造字工房言宋体" charset="-122"/>
                  <a:sym typeface="+mn-ea"/>
                </a:rPr>
                <a:t>4.1 </a:t>
              </a:r>
              <a:r>
                <a:rPr lang="zh-CN" altLang="en-US" sz="2400" b="1">
                  <a:solidFill>
                    <a:srgbClr val="FF0000"/>
                  </a:solidFill>
                  <a:latin typeface="造字工房言宋体" charset="-122"/>
                  <a:ea typeface="造字工房言宋体" charset="-122"/>
                  <a:cs typeface="造字工房言宋体" charset="-122"/>
                  <a:sym typeface="+mn-ea"/>
                </a:rPr>
                <a:t>分类的</a:t>
              </a:r>
              <a:r>
                <a:rPr lang="en-US" altLang="zh-CN" sz="2400" b="1">
                  <a:solidFill>
                    <a:srgbClr val="FF0000"/>
                  </a:solidFill>
                  <a:latin typeface="造字工房言宋体" charset="-122"/>
                  <a:ea typeface="造字工房言宋体" charset="-122"/>
                  <a:cs typeface="造字工房言宋体" charset="-122"/>
                  <a:sym typeface="+mn-ea"/>
                </a:rPr>
                <a:t>IP</a:t>
              </a:r>
              <a:r>
                <a:rPr lang="zh-CN" altLang="en-US" sz="2400" b="1">
                  <a:solidFill>
                    <a:srgbClr val="FF0000"/>
                  </a:solidFill>
                  <a:latin typeface="造字工房言宋体" charset="-122"/>
                  <a:ea typeface="造字工房言宋体" charset="-122"/>
                  <a:cs typeface="造字工房言宋体" charset="-122"/>
                  <a:sym typeface="+mn-ea"/>
                </a:rPr>
                <a:t>地址</a:t>
              </a:r>
              <a:endParaRPr lang="zh-CN" altLang="en-US" sz="2400" b="1">
                <a:solidFill>
                  <a:srgbClr val="FF0000"/>
                </a:solidFill>
                <a:latin typeface="造字工房言宋体" charset="-122"/>
                <a:ea typeface="造字工房言宋体" charset="-122"/>
                <a:cs typeface="造字工房言宋体" charset="-122"/>
                <a:sym typeface="+mn-ea"/>
              </a:endParaRPr>
            </a:p>
          </p:txBody>
        </p:sp>
        <p:sp>
          <p:nvSpPr>
            <p:cNvPr id="60" name="圆角矩形 45"/>
            <p:cNvSpPr/>
            <p:nvPr>
              <p:custDataLst>
                <p:tags r:id="rId14"/>
              </p:custDataLst>
            </p:nvPr>
          </p:nvSpPr>
          <p:spPr>
            <a:xfrm>
              <a:off x="10926" y="5880"/>
              <a:ext cx="3362" cy="525"/>
            </a:xfrm>
            <a:prstGeom prst="roundRect">
              <a:avLst>
                <a:gd name="adj" fmla="val 7973"/>
              </a:avLst>
            </a:prstGeom>
            <a:solidFill>
              <a:srgbClr val="3498DB"/>
            </a:solidFill>
          </p:spPr>
          <p:txBody>
            <a:bodyPr rot="0" spcFirstLastPara="0" vertOverflow="overflow" horzOverflow="overflow" vert="horz" wrap="square" lIns="180000" tIns="0" rIns="91440" bIns="0" numCol="1" spcCol="0" rtlCol="0" fromWordArt="0" anchor="ctr" anchorCtr="0" forceAA="0" compatLnSpc="1">
              <a:normAutofit/>
            </a:bodyPr>
            <a:p>
              <a:pPr algn="ctr">
                <a:lnSpc>
                  <a:spcPct val="120000"/>
                </a:lnSpc>
              </a:pPr>
              <a:r>
                <a:rPr lang="en-US" altLang="zh-CN" sz="2400">
                  <a:solidFill>
                    <a:schemeClr val="bg1"/>
                  </a:solidFill>
                  <a:latin typeface="造字工房言宋体" charset="-122"/>
                  <a:ea typeface="造字工房言宋体" charset="-122"/>
                  <a:cs typeface="造字工房言宋体" charset="-122"/>
                  <a:sym typeface="+mn-ea"/>
                </a:rPr>
                <a:t>4.2 ARP</a:t>
              </a:r>
              <a:endParaRPr lang="zh-CN" altLang="en-US" sz="2400">
                <a:solidFill>
                  <a:schemeClr val="bg1"/>
                </a:solidFill>
                <a:latin typeface="造字工房言宋体" charset="-122"/>
                <a:ea typeface="造字工房言宋体" charset="-122"/>
                <a:cs typeface="造字工房言宋体" charset="-122"/>
                <a:sym typeface="+mn-ea"/>
              </a:endParaRPr>
            </a:p>
          </p:txBody>
        </p:sp>
        <p:sp>
          <p:nvSpPr>
            <p:cNvPr id="61" name="圆角矩形 53"/>
            <p:cNvSpPr/>
            <p:nvPr>
              <p:custDataLst>
                <p:tags r:id="rId15"/>
              </p:custDataLst>
            </p:nvPr>
          </p:nvSpPr>
          <p:spPr>
            <a:xfrm>
              <a:off x="10926" y="6555"/>
              <a:ext cx="3363" cy="525"/>
            </a:xfrm>
            <a:prstGeom prst="roundRect">
              <a:avLst>
                <a:gd name="adj" fmla="val 7973"/>
              </a:avLst>
            </a:prstGeom>
            <a:solidFill>
              <a:srgbClr val="1AA3AA"/>
            </a:solidFill>
          </p:spPr>
          <p:txBody>
            <a:bodyPr rot="0" spcFirstLastPara="0" vertOverflow="overflow" horzOverflow="overflow" vert="horz" wrap="square" lIns="180000" tIns="0" rIns="91440" bIns="0" numCol="1" spcCol="0" rtlCol="0" fromWordArt="0" anchor="ctr" anchorCtr="0" forceAA="0" compatLnSpc="1">
              <a:normAutofit fontScale="90000"/>
            </a:bodyPr>
            <a:p>
              <a:pPr algn="ctr">
                <a:lnSpc>
                  <a:spcPct val="120000"/>
                </a:lnSpc>
              </a:pPr>
              <a:r>
                <a:rPr lang="en-US" altLang="zh-CN" sz="2400">
                  <a:solidFill>
                    <a:schemeClr val="bg1"/>
                  </a:solidFill>
                  <a:latin typeface="造字工房言宋体" charset="-122"/>
                  <a:ea typeface="造字工房言宋体" charset="-122"/>
                  <a:cs typeface="Times New Roman" panose="02020603050405020304" pitchFamily="18" charset="0"/>
                  <a:sym typeface="+mn-ea"/>
                </a:rPr>
                <a:t>4.3IP</a:t>
              </a:r>
              <a:r>
                <a:rPr lang="zh-CN" altLang="en-US" sz="2400">
                  <a:solidFill>
                    <a:schemeClr val="bg1"/>
                  </a:solidFill>
                  <a:latin typeface="造字工房言宋体" charset="-122"/>
                  <a:ea typeface="造字工房言宋体" charset="-122"/>
                  <a:cs typeface="Times New Roman" panose="02020603050405020304" pitchFamily="18" charset="0"/>
                  <a:sym typeface="+mn-ea"/>
                </a:rPr>
                <a:t>数据报格式</a:t>
              </a:r>
              <a:endParaRPr lang="zh-CN" altLang="en-US" sz="2400">
                <a:solidFill>
                  <a:schemeClr val="bg1"/>
                </a:solidFill>
                <a:latin typeface="造字工房言宋体" charset="-122"/>
                <a:ea typeface="造字工房言宋体" charset="-122"/>
                <a:cs typeface="Times New Roman" panose="02020603050405020304" pitchFamily="18" charset="0"/>
                <a:sym typeface="+mn-ea"/>
              </a:endParaRPr>
            </a:p>
          </p:txBody>
        </p:sp>
        <p:sp>
          <p:nvSpPr>
            <p:cNvPr id="71" name="圆角矩形 61"/>
            <p:cNvSpPr/>
            <p:nvPr>
              <p:custDataLst>
                <p:tags r:id="rId16"/>
              </p:custDataLst>
            </p:nvPr>
          </p:nvSpPr>
          <p:spPr>
            <a:xfrm>
              <a:off x="10926" y="7229"/>
              <a:ext cx="3364" cy="525"/>
            </a:xfrm>
            <a:prstGeom prst="roundRect">
              <a:avLst>
                <a:gd name="adj" fmla="val 7973"/>
              </a:avLst>
            </a:prstGeom>
            <a:solidFill>
              <a:srgbClr val="69A35B"/>
            </a:solidFill>
          </p:spPr>
          <p:txBody>
            <a:bodyPr rot="0" spcFirstLastPara="0" vertOverflow="overflow" horzOverflow="overflow" vert="horz" wrap="square" lIns="180000" tIns="0" rIns="91440" bIns="0" numCol="1" spcCol="0" rtlCol="0" fromWordArt="0" anchor="ctr" anchorCtr="0" forceAA="0" compatLnSpc="1">
              <a:normAutofit/>
            </a:bodyPr>
            <a:p>
              <a:pPr algn="ctr">
                <a:lnSpc>
                  <a:spcPct val="120000"/>
                </a:lnSpc>
              </a:pPr>
              <a:r>
                <a:rPr lang="en-US" altLang="zh-CN" sz="2400">
                  <a:solidFill>
                    <a:schemeClr val="bg1"/>
                  </a:solidFill>
                  <a:latin typeface="造字工房言宋体" charset="-122"/>
                  <a:ea typeface="造字工房言宋体" charset="-122"/>
                  <a:cs typeface="造字工房言宋体" charset="-122"/>
                  <a:sym typeface="+mn-ea"/>
                </a:rPr>
                <a:t>4.4ICMP</a:t>
              </a:r>
              <a:endParaRPr lang="zh-CN" altLang="en-US" sz="2400">
                <a:solidFill>
                  <a:schemeClr val="bg1"/>
                </a:solidFill>
                <a:latin typeface="造字工房言宋体" charset="-122"/>
                <a:ea typeface="造字工房言宋体" charset="-122"/>
                <a:cs typeface="造字工房言宋体" charset="-122"/>
                <a:sym typeface="+mn-ea"/>
              </a:endParaRPr>
            </a:p>
          </p:txBody>
        </p:sp>
        <p:sp>
          <p:nvSpPr>
            <p:cNvPr id="76" name="圆角矩形 69"/>
            <p:cNvSpPr/>
            <p:nvPr>
              <p:custDataLst>
                <p:tags r:id="rId17"/>
              </p:custDataLst>
            </p:nvPr>
          </p:nvSpPr>
          <p:spPr>
            <a:xfrm>
              <a:off x="10926" y="7903"/>
              <a:ext cx="3362" cy="525"/>
            </a:xfrm>
            <a:prstGeom prst="roundRect">
              <a:avLst>
                <a:gd name="adj" fmla="val 7973"/>
              </a:avLst>
            </a:prstGeom>
            <a:solidFill>
              <a:srgbClr val="9BBB59"/>
            </a:solidFill>
          </p:spPr>
          <p:txBody>
            <a:bodyPr rot="0" spcFirstLastPara="0" vertOverflow="overflow" horzOverflow="overflow" vert="horz" wrap="square" lIns="180000" tIns="0" rIns="91440" bIns="0" numCol="1" spcCol="0" rtlCol="0" fromWordArt="0" anchor="ctr" anchorCtr="0" forceAA="0" compatLnSpc="1">
              <a:normAutofit/>
            </a:bodyPr>
            <a:p>
              <a:pPr algn="ctr">
                <a:lnSpc>
                  <a:spcPct val="120000"/>
                </a:lnSpc>
              </a:pPr>
              <a:r>
                <a:rPr lang="en-US" altLang="zh-CN" sz="2400">
                  <a:solidFill>
                    <a:schemeClr val="bg1"/>
                  </a:solidFill>
                  <a:latin typeface="造字工房言宋体" charset="-122"/>
                  <a:ea typeface="造字工房言宋体" charset="-122"/>
                  <a:cs typeface="造字工房言宋体" charset="-122"/>
                  <a:sym typeface="+mn-ea"/>
                </a:rPr>
                <a:t>4.5 </a:t>
              </a:r>
              <a:r>
                <a:rPr lang="zh-CN" altLang="en-US" sz="2400">
                  <a:solidFill>
                    <a:schemeClr val="bg1"/>
                  </a:solidFill>
                  <a:latin typeface="造字工房言宋体" charset="-122"/>
                  <a:ea typeface="造字工房言宋体" charset="-122"/>
                  <a:cs typeface="造字工房言宋体" charset="-122"/>
                  <a:sym typeface="+mn-ea"/>
                </a:rPr>
                <a:t>划分子网</a:t>
              </a:r>
              <a:endParaRPr lang="zh-CN" altLang="en-US" sz="2400">
                <a:solidFill>
                  <a:schemeClr val="bg1"/>
                </a:solidFill>
                <a:latin typeface="造字工房言宋体" charset="-122"/>
                <a:ea typeface="造字工房言宋体" charset="-122"/>
                <a:cs typeface="造字工房言宋体" charset="-122"/>
                <a:sym typeface="+mn-ea"/>
              </a:endParaRPr>
            </a:p>
          </p:txBody>
        </p:sp>
        <p:sp>
          <p:nvSpPr>
            <p:cNvPr id="11" name="椭圆 10"/>
            <p:cNvSpPr/>
            <p:nvPr>
              <p:custDataLst>
                <p:tags r:id="rId18"/>
              </p:custDataLst>
            </p:nvPr>
          </p:nvSpPr>
          <p:spPr>
            <a:xfrm>
              <a:off x="10869" y="5411"/>
              <a:ext cx="113" cy="113"/>
            </a:xfrm>
            <a:prstGeom prst="ellipse">
              <a:avLst/>
            </a:prstGeom>
            <a:solidFill>
              <a:sysClr val="window" lastClr="FFFFFF"/>
            </a:solidFill>
            <a:ln w="25400">
              <a:solidFill>
                <a:srgbClr val="1F74AD">
                  <a:lumMod val="60000"/>
                  <a:lumOff val="40000"/>
                </a:srgb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lnSpc>
                  <a:spcPct val="120000"/>
                </a:lnSpc>
              </a:pPr>
              <a:endParaRPr lang="zh-CN" altLang="en-US" sz="2400">
                <a:solidFill>
                  <a:schemeClr val="bg1"/>
                </a:solidFill>
                <a:latin typeface="造字工房言宋体" charset="-122"/>
                <a:ea typeface="造字工房言宋体" charset="-122"/>
                <a:sym typeface="Arial" panose="020B0604020202020204" pitchFamily="34" charset="0"/>
              </a:endParaRPr>
            </a:p>
          </p:txBody>
        </p:sp>
        <p:sp>
          <p:nvSpPr>
            <p:cNvPr id="83" name="椭圆 82"/>
            <p:cNvSpPr/>
            <p:nvPr>
              <p:custDataLst>
                <p:tags r:id="rId19"/>
              </p:custDataLst>
            </p:nvPr>
          </p:nvSpPr>
          <p:spPr>
            <a:xfrm>
              <a:off x="10869" y="6085"/>
              <a:ext cx="113" cy="113"/>
            </a:xfrm>
            <a:prstGeom prst="ellipse">
              <a:avLst/>
            </a:prstGeom>
            <a:solidFill>
              <a:sysClr val="window" lastClr="FFFFFF"/>
            </a:solidFill>
            <a:ln w="25400">
              <a:solidFill>
                <a:srgbClr val="1F74AD">
                  <a:lumMod val="60000"/>
                  <a:lumOff val="40000"/>
                </a:srgb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lnSpc>
                  <a:spcPct val="120000"/>
                </a:lnSpc>
              </a:pPr>
              <a:endParaRPr lang="zh-CN" altLang="en-US" sz="2400">
                <a:solidFill>
                  <a:schemeClr val="bg1"/>
                </a:solidFill>
                <a:latin typeface="造字工房言宋体" charset="-122"/>
                <a:ea typeface="造字工房言宋体" charset="-122"/>
                <a:sym typeface="Arial" panose="020B0604020202020204" pitchFamily="34" charset="0"/>
              </a:endParaRPr>
            </a:p>
          </p:txBody>
        </p:sp>
        <p:sp>
          <p:nvSpPr>
            <p:cNvPr id="84" name="椭圆 83"/>
            <p:cNvSpPr/>
            <p:nvPr>
              <p:custDataLst>
                <p:tags r:id="rId20"/>
              </p:custDataLst>
            </p:nvPr>
          </p:nvSpPr>
          <p:spPr>
            <a:xfrm>
              <a:off x="10869" y="6757"/>
              <a:ext cx="113" cy="113"/>
            </a:xfrm>
            <a:prstGeom prst="ellipse">
              <a:avLst/>
            </a:prstGeom>
            <a:solidFill>
              <a:sysClr val="window" lastClr="FFFFFF"/>
            </a:solidFill>
            <a:ln w="25400">
              <a:solidFill>
                <a:srgbClr val="1F74AD">
                  <a:lumMod val="60000"/>
                  <a:lumOff val="40000"/>
                </a:srgb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lnSpc>
                  <a:spcPct val="120000"/>
                </a:lnSpc>
              </a:pPr>
              <a:endParaRPr lang="zh-CN" altLang="en-US" sz="2400">
                <a:solidFill>
                  <a:schemeClr val="bg1"/>
                </a:solidFill>
                <a:latin typeface="造字工房言宋体" charset="-122"/>
                <a:ea typeface="造字工房言宋体" charset="-122"/>
                <a:sym typeface="Arial" panose="020B0604020202020204" pitchFamily="34" charset="0"/>
              </a:endParaRPr>
            </a:p>
          </p:txBody>
        </p:sp>
        <p:sp>
          <p:nvSpPr>
            <p:cNvPr id="85" name="椭圆 84"/>
            <p:cNvSpPr/>
            <p:nvPr>
              <p:custDataLst>
                <p:tags r:id="rId21"/>
              </p:custDataLst>
            </p:nvPr>
          </p:nvSpPr>
          <p:spPr>
            <a:xfrm>
              <a:off x="10869" y="7431"/>
              <a:ext cx="113" cy="113"/>
            </a:xfrm>
            <a:prstGeom prst="ellipse">
              <a:avLst/>
            </a:prstGeom>
            <a:solidFill>
              <a:sysClr val="window" lastClr="FFFFFF"/>
            </a:solidFill>
            <a:ln w="25400">
              <a:solidFill>
                <a:srgbClr val="1F74AD">
                  <a:lumMod val="60000"/>
                  <a:lumOff val="40000"/>
                </a:srgb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lnSpc>
                  <a:spcPct val="120000"/>
                </a:lnSpc>
              </a:pPr>
              <a:endParaRPr lang="zh-CN" altLang="en-US" sz="2400">
                <a:solidFill>
                  <a:schemeClr val="bg1"/>
                </a:solidFill>
                <a:latin typeface="造字工房言宋体" charset="-122"/>
                <a:ea typeface="造字工房言宋体" charset="-122"/>
                <a:sym typeface="Arial" panose="020B0604020202020204" pitchFamily="34" charset="0"/>
              </a:endParaRPr>
            </a:p>
          </p:txBody>
        </p:sp>
        <p:sp>
          <p:nvSpPr>
            <p:cNvPr id="86" name="椭圆 85"/>
            <p:cNvSpPr/>
            <p:nvPr>
              <p:custDataLst>
                <p:tags r:id="rId22"/>
              </p:custDataLst>
            </p:nvPr>
          </p:nvSpPr>
          <p:spPr>
            <a:xfrm>
              <a:off x="10869" y="8106"/>
              <a:ext cx="113" cy="113"/>
            </a:xfrm>
            <a:prstGeom prst="ellipse">
              <a:avLst/>
            </a:prstGeom>
            <a:solidFill>
              <a:sysClr val="window" lastClr="FFFFFF"/>
            </a:solidFill>
            <a:ln w="25400">
              <a:solidFill>
                <a:srgbClr val="1F74AD">
                  <a:lumMod val="60000"/>
                  <a:lumOff val="40000"/>
                </a:srgb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lnSpc>
                  <a:spcPct val="120000"/>
                </a:lnSpc>
              </a:pPr>
              <a:endParaRPr lang="zh-CN" altLang="en-US" sz="2400">
                <a:solidFill>
                  <a:schemeClr val="bg1"/>
                </a:solidFill>
                <a:latin typeface="造字工房言宋体" charset="-122"/>
                <a:ea typeface="造字工房言宋体" charset="-122"/>
                <a:sym typeface="Arial" panose="020B0604020202020204" pitchFamily="34" charset="0"/>
              </a:endParaRPr>
            </a:p>
          </p:txBody>
        </p:sp>
        <p:pic>
          <p:nvPicPr>
            <p:cNvPr id="13" name="图片 12"/>
            <p:cNvPicPr>
              <a:picLocks noChangeAspect="1"/>
            </p:cNvPicPr>
            <p:nvPr/>
          </p:nvPicPr>
          <p:blipFill>
            <a:blip r:embed="rId23"/>
            <a:stretch>
              <a:fillRect/>
            </a:stretch>
          </p:blipFill>
          <p:spPr>
            <a:xfrm>
              <a:off x="6864" y="5579"/>
              <a:ext cx="3788" cy="1965"/>
            </a:xfrm>
            <a:prstGeom prst="rect">
              <a:avLst/>
            </a:prstGeom>
          </p:spPr>
        </p:pic>
      </p:grpSp>
      <p:sp>
        <p:nvSpPr>
          <p:cNvPr id="14" name="圆角矩形 18"/>
          <p:cNvSpPr/>
          <p:nvPr>
            <p:custDataLst>
              <p:tags r:id="rId24"/>
            </p:custDataLst>
          </p:nvPr>
        </p:nvSpPr>
        <p:spPr>
          <a:xfrm>
            <a:off x="6666770" y="1922201"/>
            <a:ext cx="2479693" cy="484878"/>
          </a:xfrm>
          <a:prstGeom prst="roundRect">
            <a:avLst>
              <a:gd name="adj" fmla="val 7973"/>
            </a:avLst>
          </a:prstGeom>
          <a:solidFill>
            <a:srgbClr val="1F74AD"/>
          </a:solidFill>
        </p:spPr>
        <p:txBody>
          <a:bodyPr rot="0" spcFirstLastPara="0" vertOverflow="overflow" horzOverflow="overflow" vert="horz" wrap="square" lIns="180000" tIns="0" rIns="91440" bIns="0" numCol="1" spcCol="0" rtlCol="0" fromWordArt="0" anchor="ctr" anchorCtr="0" forceAA="0" compatLnSpc="1">
            <a:normAutofit/>
          </a:bodyPr>
          <a:p>
            <a:pPr algn="ctr">
              <a:lnSpc>
                <a:spcPct val="120000"/>
              </a:lnSpc>
            </a:pPr>
            <a:r>
              <a:rPr lang="en-US" altLang="zh-CN" sz="2400">
                <a:solidFill>
                  <a:schemeClr val="bg1"/>
                </a:solidFill>
                <a:latin typeface="造字工房言宋体" charset="-122"/>
                <a:ea typeface="造字工房言宋体" charset="-122"/>
                <a:cs typeface="造字工房言宋体" charset="-122"/>
                <a:sym typeface="+mn-ea"/>
              </a:rPr>
              <a:t>4.6</a:t>
            </a:r>
            <a:r>
              <a:rPr lang="zh-CN" altLang="zh-CN" sz="2400">
                <a:solidFill>
                  <a:schemeClr val="bg1"/>
                </a:solidFill>
                <a:latin typeface="造字工房言宋体" charset="-122"/>
                <a:ea typeface="造字工房言宋体" charset="-122"/>
                <a:cs typeface="造字工房言宋体" charset="-122"/>
                <a:sym typeface="+mn-ea"/>
              </a:rPr>
              <a:t> 构造超网</a:t>
            </a:r>
            <a:endParaRPr lang="zh-CN" altLang="en-US" sz="2400">
              <a:solidFill>
                <a:schemeClr val="bg1"/>
              </a:solidFill>
              <a:latin typeface="造字工房言宋体" charset="-122"/>
              <a:ea typeface="造字工房言宋体" charset="-122"/>
              <a:cs typeface="造字工房言宋体" charset="-122"/>
              <a:sym typeface="+mn-ea"/>
            </a:endParaRPr>
          </a:p>
        </p:txBody>
      </p:sp>
      <p:sp>
        <p:nvSpPr>
          <p:cNvPr id="15" name="圆角矩形 45"/>
          <p:cNvSpPr/>
          <p:nvPr>
            <p:custDataLst>
              <p:tags r:id="rId25"/>
            </p:custDataLst>
          </p:nvPr>
        </p:nvSpPr>
        <p:spPr>
          <a:xfrm>
            <a:off x="6666770" y="2544692"/>
            <a:ext cx="2479693" cy="484878"/>
          </a:xfrm>
          <a:prstGeom prst="roundRect">
            <a:avLst>
              <a:gd name="adj" fmla="val 7973"/>
            </a:avLst>
          </a:prstGeom>
          <a:solidFill>
            <a:srgbClr val="3498DB"/>
          </a:solidFill>
        </p:spPr>
        <p:txBody>
          <a:bodyPr rot="0" spcFirstLastPara="0" vertOverflow="overflow" horzOverflow="overflow" vert="horz" wrap="square" lIns="180000" tIns="0" rIns="91440" bIns="0" numCol="1" spcCol="0" rtlCol="0" fromWordArt="0" anchor="ctr" anchorCtr="0" forceAA="0" compatLnSpc="1">
            <a:normAutofit/>
          </a:bodyPr>
          <a:p>
            <a:pPr algn="ctr">
              <a:lnSpc>
                <a:spcPct val="120000"/>
              </a:lnSpc>
            </a:pPr>
            <a:r>
              <a:rPr lang="en-US" altLang="zh-CN" sz="2400">
                <a:solidFill>
                  <a:schemeClr val="bg1"/>
                </a:solidFill>
                <a:latin typeface="造字工房言宋体" charset="-122"/>
                <a:ea typeface="造字工房言宋体" charset="-122"/>
                <a:cs typeface="造字工房言宋体" charset="-122"/>
                <a:sym typeface="+mn-ea"/>
              </a:rPr>
              <a:t>4.7 </a:t>
            </a:r>
            <a:r>
              <a:rPr lang="zh-CN" altLang="en-US" sz="2400">
                <a:solidFill>
                  <a:schemeClr val="bg1"/>
                </a:solidFill>
                <a:latin typeface="造字工房言宋体" charset="-122"/>
                <a:ea typeface="造字工房言宋体" charset="-122"/>
                <a:cs typeface="造字工房言宋体" charset="-122"/>
                <a:sym typeface="+mn-ea"/>
              </a:rPr>
              <a:t>路由器</a:t>
            </a:r>
            <a:endParaRPr lang="zh-CN" altLang="en-US" sz="2400">
              <a:solidFill>
                <a:schemeClr val="bg1"/>
              </a:solidFill>
              <a:latin typeface="造字工房言宋体" charset="-122"/>
              <a:ea typeface="造字工房言宋体" charset="-122"/>
              <a:cs typeface="造字工房言宋体" charset="-122"/>
              <a:sym typeface="+mn-ea"/>
            </a:endParaRPr>
          </a:p>
        </p:txBody>
      </p:sp>
      <p:sp>
        <p:nvSpPr>
          <p:cNvPr id="16" name="圆角矩形 53"/>
          <p:cNvSpPr/>
          <p:nvPr>
            <p:custDataLst>
              <p:tags r:id="rId26"/>
            </p:custDataLst>
          </p:nvPr>
        </p:nvSpPr>
        <p:spPr>
          <a:xfrm>
            <a:off x="6666770" y="3168107"/>
            <a:ext cx="2480430" cy="484878"/>
          </a:xfrm>
          <a:prstGeom prst="roundRect">
            <a:avLst>
              <a:gd name="adj" fmla="val 7973"/>
            </a:avLst>
          </a:prstGeom>
          <a:solidFill>
            <a:srgbClr val="1AA3AA"/>
          </a:solidFill>
        </p:spPr>
        <p:txBody>
          <a:bodyPr rot="0" spcFirstLastPara="0" vertOverflow="overflow" horzOverflow="overflow" vert="horz" wrap="square" lIns="180000" tIns="0" rIns="91440" bIns="0" numCol="1" spcCol="0" rtlCol="0" fromWordArt="0" anchor="ctr" anchorCtr="0" forceAA="0" compatLnSpc="1">
            <a:normAutofit/>
          </a:bodyPr>
          <a:p>
            <a:pPr algn="ctr">
              <a:lnSpc>
                <a:spcPct val="120000"/>
              </a:lnSpc>
            </a:pPr>
            <a:r>
              <a:rPr lang="en-US" altLang="zh-CN" sz="2400">
                <a:solidFill>
                  <a:schemeClr val="bg1"/>
                </a:solidFill>
                <a:latin typeface="造字工房言宋体" charset="-122"/>
                <a:ea typeface="造字工房言宋体" charset="-122"/>
                <a:cs typeface="Times New Roman" panose="02020603050405020304" pitchFamily="18" charset="0"/>
                <a:sym typeface="+mn-ea"/>
              </a:rPr>
              <a:t>4.8 RIP</a:t>
            </a:r>
            <a:endParaRPr lang="zh-CN" altLang="en-US" sz="2400">
              <a:solidFill>
                <a:schemeClr val="bg1"/>
              </a:solidFill>
              <a:latin typeface="造字工房言宋体" charset="-122"/>
              <a:ea typeface="造字工房言宋体" charset="-122"/>
              <a:cs typeface="Times New Roman" panose="02020603050405020304" pitchFamily="18" charset="0"/>
              <a:sym typeface="+mn-ea"/>
            </a:endParaRPr>
          </a:p>
        </p:txBody>
      </p:sp>
      <p:sp>
        <p:nvSpPr>
          <p:cNvPr id="17" name="圆角矩形 61"/>
          <p:cNvSpPr/>
          <p:nvPr>
            <p:custDataLst>
              <p:tags r:id="rId27"/>
            </p:custDataLst>
          </p:nvPr>
        </p:nvSpPr>
        <p:spPr>
          <a:xfrm>
            <a:off x="6666770" y="3790597"/>
            <a:ext cx="2481168" cy="484878"/>
          </a:xfrm>
          <a:prstGeom prst="roundRect">
            <a:avLst>
              <a:gd name="adj" fmla="val 7973"/>
            </a:avLst>
          </a:prstGeom>
          <a:solidFill>
            <a:srgbClr val="69A35B"/>
          </a:solidFill>
        </p:spPr>
        <p:txBody>
          <a:bodyPr rot="0" spcFirstLastPara="0" vertOverflow="overflow" horzOverflow="overflow" vert="horz" wrap="square" lIns="180000" tIns="0" rIns="91440" bIns="0" numCol="1" spcCol="0" rtlCol="0" fromWordArt="0" anchor="ctr" anchorCtr="0" forceAA="0" compatLnSpc="1">
            <a:normAutofit/>
          </a:bodyPr>
          <a:p>
            <a:pPr algn="ctr">
              <a:lnSpc>
                <a:spcPct val="120000"/>
              </a:lnSpc>
            </a:pPr>
            <a:r>
              <a:rPr lang="en-US" altLang="zh-CN" sz="2400">
                <a:solidFill>
                  <a:schemeClr val="bg1"/>
                </a:solidFill>
                <a:latin typeface="造字工房言宋体" charset="-122"/>
                <a:ea typeface="造字工房言宋体" charset="-122"/>
                <a:cs typeface="造字工房言宋体" charset="-122"/>
                <a:sym typeface="+mn-ea"/>
              </a:rPr>
              <a:t>4.9 OSPF</a:t>
            </a:r>
            <a:endParaRPr lang="zh-CN" altLang="en-US" sz="2400">
              <a:solidFill>
                <a:schemeClr val="bg1"/>
              </a:solidFill>
              <a:latin typeface="造字工房言宋体" charset="-122"/>
              <a:ea typeface="造字工房言宋体" charset="-122"/>
              <a:cs typeface="造字工房言宋体" charset="-122"/>
              <a:sym typeface="+mn-ea"/>
            </a:endParaRPr>
          </a:p>
        </p:txBody>
      </p:sp>
      <p:sp>
        <p:nvSpPr>
          <p:cNvPr id="18" name="圆角矩形 69"/>
          <p:cNvSpPr/>
          <p:nvPr>
            <p:custDataLst>
              <p:tags r:id="rId28"/>
            </p:custDataLst>
          </p:nvPr>
        </p:nvSpPr>
        <p:spPr>
          <a:xfrm>
            <a:off x="6666770" y="4413088"/>
            <a:ext cx="2479693" cy="484878"/>
          </a:xfrm>
          <a:prstGeom prst="roundRect">
            <a:avLst>
              <a:gd name="adj" fmla="val 7973"/>
            </a:avLst>
          </a:prstGeom>
          <a:solidFill>
            <a:srgbClr val="9BBB59"/>
          </a:solidFill>
        </p:spPr>
        <p:txBody>
          <a:bodyPr rot="0" spcFirstLastPara="0" vertOverflow="overflow" horzOverflow="overflow" vert="horz" wrap="square" lIns="180000" tIns="0" rIns="91440" bIns="0" numCol="1" spcCol="0" rtlCol="0" fromWordArt="0" anchor="ctr" anchorCtr="0" forceAA="0" compatLnSpc="1">
            <a:normAutofit/>
          </a:bodyPr>
          <a:p>
            <a:pPr algn="ctr">
              <a:lnSpc>
                <a:spcPct val="120000"/>
              </a:lnSpc>
            </a:pPr>
            <a:r>
              <a:rPr lang="en-US" altLang="zh-CN" sz="2400">
                <a:solidFill>
                  <a:schemeClr val="bg1"/>
                </a:solidFill>
                <a:latin typeface="造字工房言宋体" charset="-122"/>
                <a:ea typeface="造字工房言宋体" charset="-122"/>
                <a:cs typeface="造字工房言宋体" charset="-122"/>
                <a:sym typeface="+mn-ea"/>
              </a:rPr>
              <a:t>4.10 BGP</a:t>
            </a:r>
            <a:endParaRPr lang="zh-CN" altLang="en-US" sz="2400">
              <a:solidFill>
                <a:schemeClr val="bg1"/>
              </a:solidFill>
              <a:latin typeface="造字工房言宋体" charset="-122"/>
              <a:ea typeface="造字工房言宋体" charset="-122"/>
              <a:cs typeface="造字工房言宋体" charset="-122"/>
              <a:sym typeface="+mn-ea"/>
            </a:endParaRPr>
          </a:p>
        </p:txBody>
      </p:sp>
      <p:sp>
        <p:nvSpPr>
          <p:cNvPr id="19" name="圆角矩形 69"/>
          <p:cNvSpPr/>
          <p:nvPr>
            <p:custDataLst>
              <p:tags r:id="rId29"/>
            </p:custDataLst>
          </p:nvPr>
        </p:nvSpPr>
        <p:spPr>
          <a:xfrm>
            <a:off x="6666770" y="5012528"/>
            <a:ext cx="2479693" cy="484878"/>
          </a:xfrm>
          <a:prstGeom prst="roundRect">
            <a:avLst>
              <a:gd name="adj" fmla="val 7973"/>
            </a:avLst>
          </a:prstGeom>
          <a:solidFill>
            <a:srgbClr val="9BBB59"/>
          </a:solidFill>
        </p:spPr>
        <p:txBody>
          <a:bodyPr rot="0" spcFirstLastPara="0" vertOverflow="overflow" horzOverflow="overflow" vert="horz" wrap="square" lIns="180000" tIns="0" rIns="91440" bIns="0" numCol="1" spcCol="0" rtlCol="0" fromWordArt="0" anchor="ctr" anchorCtr="0" forceAA="0" compatLnSpc="1">
            <a:normAutofit/>
          </a:bodyPr>
          <a:p>
            <a:pPr algn="ctr">
              <a:lnSpc>
                <a:spcPct val="120000"/>
              </a:lnSpc>
            </a:pPr>
            <a:r>
              <a:rPr lang="en-US" altLang="zh-CN" sz="2400">
                <a:solidFill>
                  <a:schemeClr val="bg1"/>
                </a:solidFill>
                <a:latin typeface="造字工房言宋体" charset="-122"/>
                <a:ea typeface="造字工房言宋体" charset="-122"/>
                <a:cs typeface="造字工房言宋体" charset="-122"/>
                <a:sym typeface="+mn-ea"/>
              </a:rPr>
              <a:t>4.11 VPN</a:t>
            </a:r>
            <a:r>
              <a:rPr lang="zh-CN" altLang="en-US" sz="2400">
                <a:solidFill>
                  <a:schemeClr val="bg1"/>
                </a:solidFill>
                <a:latin typeface="造字工房言宋体" charset="-122"/>
                <a:ea typeface="造字工房言宋体" charset="-122"/>
                <a:cs typeface="造字工房言宋体" charset="-122"/>
                <a:sym typeface="+mn-ea"/>
              </a:rPr>
              <a:t>和</a:t>
            </a:r>
            <a:r>
              <a:rPr lang="en-US" altLang="zh-CN" sz="2400">
                <a:solidFill>
                  <a:schemeClr val="bg1"/>
                </a:solidFill>
                <a:latin typeface="造字工房言宋体" charset="-122"/>
                <a:ea typeface="造字工房言宋体" charset="-122"/>
                <a:cs typeface="造字工房言宋体" charset="-122"/>
                <a:sym typeface="+mn-ea"/>
              </a:rPr>
              <a:t>NAT</a:t>
            </a:r>
            <a:endParaRPr lang="zh-CN" altLang="en-US" sz="2400">
              <a:solidFill>
                <a:schemeClr val="bg1"/>
              </a:solidFill>
              <a:latin typeface="造字工房言宋体" charset="-122"/>
              <a:ea typeface="造字工房言宋体" charset="-122"/>
              <a:cs typeface="造字工房言宋体"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16"/>
                                        </p:tgtEl>
                                        <p:attrNameLst>
                                          <p:attrName>style.visibility</p:attrName>
                                        </p:attrNameLst>
                                      </p:cBhvr>
                                      <p:to>
                                        <p:strVal val="visible"/>
                                      </p:to>
                                    </p:set>
                                    <p:anim calcmode="lin" valueType="num">
                                      <p:cBhvr additive="base">
                                        <p:cTn id="7" dur="500" fill="hold"/>
                                        <p:tgtEl>
                                          <p:spTgt spid="13316"/>
                                        </p:tgtEl>
                                        <p:attrNameLst>
                                          <p:attrName>ppt_x</p:attrName>
                                        </p:attrNameLst>
                                      </p:cBhvr>
                                      <p:tavLst>
                                        <p:tav tm="0">
                                          <p:val>
                                            <p:strVal val="#ppt_x"/>
                                          </p:val>
                                        </p:tav>
                                        <p:tav tm="100000">
                                          <p:val>
                                            <p:strVal val="#ppt_x"/>
                                          </p:val>
                                        </p:tav>
                                      </p:tavLst>
                                    </p:anim>
                                    <p:anim calcmode="lin" valueType="num">
                                      <p:cBhvr additive="base">
                                        <p:cTn id="8" dur="500" fill="hold"/>
                                        <p:tgtEl>
                                          <p:spTgt spid="133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Grp="1" noChangeArrowheads="1"/>
          </p:cNvSpPr>
          <p:nvPr>
            <p:ph type="title"/>
          </p:nvPr>
        </p:nvSpPr>
        <p:spPr/>
        <p:txBody>
          <a:bodyPr/>
          <a:lstStyle/>
          <a:p>
            <a:r>
              <a:rPr lang="zh-CN" altLang="en-US" b="1" dirty="0"/>
              <a:t>私有网络地址</a:t>
            </a:r>
            <a:endParaRPr lang="zh-CN" altLang="en-US" b="1" dirty="0"/>
          </a:p>
        </p:txBody>
      </p:sp>
      <p:pic>
        <p:nvPicPr>
          <p:cNvPr id="314371" name="Picture 4"/>
          <p:cNvPicPr>
            <a:picLocks noGrp="1" noChangeAspect="1" noChangeArrowheads="1"/>
          </p:cNvPicPr>
          <p:nvPr>
            <p:ph type="body" idx="1"/>
          </p:nvPr>
        </p:nvPicPr>
        <p:blipFill>
          <a:blip r:embed="rId1">
            <a:extLst>
              <a:ext uri="{28A0092B-C50C-407E-A947-70E740481C1C}">
                <a14:useLocalDpi xmlns:a14="http://schemas.microsoft.com/office/drawing/2010/main" val="0"/>
              </a:ext>
            </a:extLst>
          </a:blip>
          <a:srcRect/>
          <a:stretch>
            <a:fillRect/>
          </a:stretch>
        </p:blipFill>
        <p:spPr>
          <a:xfrm>
            <a:off x="507339" y="1291555"/>
            <a:ext cx="9204325" cy="4657725"/>
          </a:xfrm>
          <a:noFill/>
        </p:spPr>
      </p:pic>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pPr algn="ctr"/>
            <a:r>
              <a:rPr lang="zh-CN" altLang="en-US"/>
              <a:t>点分十进制记法 </a:t>
            </a:r>
            <a:endParaRPr lang="zh-CN" altLang="en-US"/>
          </a:p>
        </p:txBody>
      </p:sp>
      <p:grpSp>
        <p:nvGrpSpPr>
          <p:cNvPr id="31" name="Group 3"/>
          <p:cNvGrpSpPr/>
          <p:nvPr/>
        </p:nvGrpSpPr>
        <p:grpSpPr bwMode="auto">
          <a:xfrm>
            <a:off x="413768" y="1371601"/>
            <a:ext cx="8770938" cy="830263"/>
            <a:chOff x="122" y="1142"/>
            <a:chExt cx="5525" cy="523"/>
          </a:xfrm>
        </p:grpSpPr>
        <p:sp>
          <p:nvSpPr>
            <p:cNvPr id="32" name="Rectangle 4"/>
            <p:cNvSpPr>
              <a:spLocks noChangeArrowheads="1"/>
            </p:cNvSpPr>
            <p:nvPr/>
          </p:nvSpPr>
          <p:spPr bwMode="auto">
            <a:xfrm>
              <a:off x="2134" y="1217"/>
              <a:ext cx="3513" cy="410"/>
            </a:xfrm>
            <a:prstGeom prst="rect">
              <a:avLst/>
            </a:prstGeom>
            <a:solidFill>
              <a:srgbClr val="FFFF66"/>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ysClr val="windowText" lastClr="000000"/>
                  </a:solidFill>
                  <a:effectLst/>
                  <a:uLnTx/>
                  <a:uFillTx/>
                  <a:latin typeface="+mn-lt"/>
                  <a:ea typeface="黑体" panose="02010609060101010101" pitchFamily="2" charset="-122"/>
                </a:rPr>
                <a:t>10000000000010110000001100011111 </a:t>
              </a:r>
              <a:endParaRPr kumimoji="0" lang="en-US" altLang="zh-CN" sz="2400" b="1" i="0" u="none" strike="noStrike" kern="0" cap="none" spc="0" normalizeH="0" baseline="0" noProof="0" dirty="0">
                <a:ln>
                  <a:noFill/>
                </a:ln>
                <a:solidFill>
                  <a:sysClr val="windowText" lastClr="000000"/>
                </a:solidFill>
                <a:effectLst/>
                <a:uLnTx/>
                <a:uFillTx/>
                <a:latin typeface="+mn-lt"/>
                <a:ea typeface="黑体" panose="02010609060101010101" pitchFamily="2" charset="-122"/>
              </a:endParaRPr>
            </a:p>
          </p:txBody>
        </p:sp>
        <p:sp>
          <p:nvSpPr>
            <p:cNvPr id="33" name="Text Box 5"/>
            <p:cNvSpPr txBox="1">
              <a:spLocks noChangeArrowheads="1"/>
            </p:cNvSpPr>
            <p:nvPr/>
          </p:nvSpPr>
          <p:spPr bwMode="auto">
            <a:xfrm>
              <a:off x="122" y="1142"/>
              <a:ext cx="1965"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sysClr val="windowText" lastClr="000000"/>
                  </a:solidFill>
                  <a:effectLst/>
                  <a:uLnTx/>
                  <a:uFillTx/>
                  <a:latin typeface="+mn-lt"/>
                  <a:ea typeface="黑体" panose="02010609060101010101" pitchFamily="2" charset="-122"/>
                </a:rPr>
                <a:t>机器中存放的 </a:t>
              </a:r>
              <a:r>
                <a:rPr kumimoji="0" lang="en-US" altLang="zh-CN" sz="2400" b="1" i="0" u="none" strike="noStrike" kern="0" cap="none" spc="0" normalizeH="0" baseline="0" noProof="0" dirty="0">
                  <a:ln>
                    <a:noFill/>
                  </a:ln>
                  <a:solidFill>
                    <a:sysClr val="windowText" lastClr="000000"/>
                  </a:solidFill>
                  <a:effectLst/>
                  <a:uLnTx/>
                  <a:uFillTx/>
                  <a:latin typeface="+mn-lt"/>
                  <a:ea typeface="黑体" panose="02010609060101010101" pitchFamily="2" charset="-122"/>
                </a:rPr>
                <a:t>IP </a:t>
              </a:r>
              <a:r>
                <a:rPr kumimoji="0" lang="zh-CN" altLang="en-US" sz="2400" b="1" i="0" u="none" strike="noStrike" kern="0" cap="none" spc="0" normalizeH="0" baseline="0" noProof="0" dirty="0">
                  <a:ln>
                    <a:noFill/>
                  </a:ln>
                  <a:solidFill>
                    <a:sysClr val="windowText" lastClr="000000"/>
                  </a:solidFill>
                  <a:effectLst/>
                  <a:uLnTx/>
                  <a:uFillTx/>
                  <a:latin typeface="+mn-lt"/>
                  <a:ea typeface="黑体" panose="02010609060101010101" pitchFamily="2" charset="-122"/>
                </a:rPr>
                <a:t>地址</a:t>
              </a:r>
              <a:endParaRPr kumimoji="0" lang="zh-CN" altLang="en-US" sz="2400" b="1" i="0" u="none" strike="noStrike" kern="0" cap="none" spc="0" normalizeH="0" baseline="0" noProof="0" dirty="0">
                <a:ln>
                  <a:noFill/>
                </a:ln>
                <a:solidFill>
                  <a:sysClr val="windowText" lastClr="000000"/>
                </a:solidFill>
                <a:effectLst/>
                <a:uLnTx/>
                <a:uFillTx/>
                <a:latin typeface="+mn-lt"/>
                <a:ea typeface="黑体" panose="0201060906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sysClr val="windowText" lastClr="000000"/>
                  </a:solidFill>
                  <a:effectLst/>
                  <a:uLnTx/>
                  <a:uFillTx/>
                  <a:latin typeface="+mn-lt"/>
                  <a:ea typeface="黑体" panose="02010609060101010101" pitchFamily="2" charset="-122"/>
                </a:rPr>
                <a:t>是 </a:t>
              </a:r>
              <a:r>
                <a:rPr kumimoji="0" lang="en-US" altLang="zh-CN" sz="2400" b="1" i="0" u="none" strike="noStrike" kern="0" cap="none" spc="0" normalizeH="0" baseline="0" noProof="0" dirty="0">
                  <a:ln>
                    <a:noFill/>
                  </a:ln>
                  <a:solidFill>
                    <a:sysClr val="windowText" lastClr="000000"/>
                  </a:solidFill>
                  <a:effectLst/>
                  <a:uLnTx/>
                  <a:uFillTx/>
                  <a:latin typeface="+mn-lt"/>
                  <a:ea typeface="黑体" panose="02010609060101010101" pitchFamily="2" charset="-122"/>
                </a:rPr>
                <a:t>32 </a:t>
              </a:r>
              <a:r>
                <a:rPr kumimoji="0" lang="zh-CN" altLang="en-US" sz="2400" b="1" i="0" u="none" strike="noStrike" kern="0" cap="none" spc="0" normalizeH="0" baseline="0" noProof="0" dirty="0">
                  <a:ln>
                    <a:noFill/>
                  </a:ln>
                  <a:solidFill>
                    <a:sysClr val="windowText" lastClr="000000"/>
                  </a:solidFill>
                  <a:effectLst/>
                  <a:uLnTx/>
                  <a:uFillTx/>
                  <a:latin typeface="+mn-lt"/>
                  <a:ea typeface="黑体" panose="02010609060101010101" pitchFamily="2" charset="-122"/>
                </a:rPr>
                <a:t>位二进制代码</a:t>
              </a:r>
              <a:endParaRPr kumimoji="0" lang="zh-CN" altLang="en-US" sz="2400" b="1" i="0" u="none" strike="noStrike" kern="0" cap="none" spc="0" normalizeH="0" baseline="0" noProof="0" dirty="0">
                <a:ln>
                  <a:noFill/>
                </a:ln>
                <a:solidFill>
                  <a:sysClr val="windowText" lastClr="000000"/>
                </a:solidFill>
                <a:effectLst/>
                <a:uLnTx/>
                <a:uFillTx/>
                <a:latin typeface="+mn-lt"/>
                <a:ea typeface="黑体" panose="02010609060101010101" pitchFamily="2" charset="-122"/>
              </a:endParaRPr>
            </a:p>
          </p:txBody>
        </p:sp>
      </p:grpSp>
      <p:grpSp>
        <p:nvGrpSpPr>
          <p:cNvPr id="34" name="Group 6"/>
          <p:cNvGrpSpPr/>
          <p:nvPr/>
        </p:nvGrpSpPr>
        <p:grpSpPr bwMode="auto">
          <a:xfrm>
            <a:off x="472505" y="2759077"/>
            <a:ext cx="9023354" cy="593726"/>
            <a:chOff x="128" y="1738"/>
            <a:chExt cx="5684" cy="374"/>
          </a:xfrm>
        </p:grpSpPr>
        <p:sp>
          <p:nvSpPr>
            <p:cNvPr id="35" name="Text Box 7"/>
            <p:cNvSpPr txBox="1">
              <a:spLocks noChangeArrowheads="1"/>
            </p:cNvSpPr>
            <p:nvPr/>
          </p:nvSpPr>
          <p:spPr bwMode="auto">
            <a:xfrm>
              <a:off x="2056" y="1738"/>
              <a:ext cx="375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latin typeface="+mn-lt"/>
                  <a:ea typeface="黑体" panose="02010609060101010101" pitchFamily="2" charset="-122"/>
                </a:rPr>
                <a:t>10000000    00001011   00000011    00011111 </a:t>
              </a:r>
              <a:endParaRPr lang="en-US" altLang="zh-CN" sz="2400" b="1" dirty="0">
                <a:latin typeface="+mn-lt"/>
                <a:ea typeface="黑体" panose="02010609060101010101" pitchFamily="2" charset="-122"/>
              </a:endParaRPr>
            </a:p>
          </p:txBody>
        </p:sp>
        <p:sp>
          <p:nvSpPr>
            <p:cNvPr id="36" name="Text Box 8"/>
            <p:cNvSpPr txBox="1">
              <a:spLocks noChangeArrowheads="1"/>
            </p:cNvSpPr>
            <p:nvPr/>
          </p:nvSpPr>
          <p:spPr bwMode="auto">
            <a:xfrm>
              <a:off x="128" y="1744"/>
              <a:ext cx="1701"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3200" b="1" dirty="0">
                  <a:solidFill>
                    <a:srgbClr val="0000FF"/>
                  </a:solidFill>
                  <a:latin typeface="+mn-lt"/>
                  <a:ea typeface="黑体" panose="02010609060101010101" pitchFamily="2" charset="-122"/>
                </a:rPr>
                <a:t>每 </a:t>
              </a:r>
              <a:r>
                <a:rPr lang="en-US" altLang="zh-CN" sz="3200" b="1" dirty="0">
                  <a:solidFill>
                    <a:srgbClr val="0000FF"/>
                  </a:solidFill>
                  <a:latin typeface="+mn-lt"/>
                  <a:ea typeface="黑体" panose="02010609060101010101" pitchFamily="2" charset="-122"/>
                </a:rPr>
                <a:t>8 </a:t>
              </a:r>
              <a:r>
                <a:rPr lang="zh-CN" altLang="en-US" sz="3200" b="1" dirty="0">
                  <a:solidFill>
                    <a:srgbClr val="0000FF"/>
                  </a:solidFill>
                  <a:latin typeface="+mn-lt"/>
                  <a:ea typeface="黑体" panose="02010609060101010101" pitchFamily="2" charset="-122"/>
                </a:rPr>
                <a:t>位为一组</a:t>
              </a:r>
              <a:endParaRPr lang="zh-CN" altLang="en-US" sz="3200" b="1" dirty="0">
                <a:solidFill>
                  <a:srgbClr val="0000FF"/>
                </a:solidFill>
                <a:latin typeface="+mn-lt"/>
                <a:ea typeface="黑体" panose="02010609060101010101" pitchFamily="2" charset="-122"/>
              </a:endParaRPr>
            </a:p>
          </p:txBody>
        </p:sp>
      </p:grpSp>
      <p:sp>
        <p:nvSpPr>
          <p:cNvPr id="37" name="Text Box 9"/>
          <p:cNvSpPr txBox="1">
            <a:spLocks noChangeArrowheads="1"/>
          </p:cNvSpPr>
          <p:nvPr/>
        </p:nvSpPr>
        <p:spPr bwMode="auto">
          <a:xfrm>
            <a:off x="389954" y="4889500"/>
            <a:ext cx="296908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latin typeface="+mn-lt"/>
                <a:ea typeface="黑体" panose="02010609060101010101" pitchFamily="2" charset="-122"/>
              </a:rPr>
              <a:t>采用点分十进制记法</a:t>
            </a:r>
            <a:endParaRPr lang="zh-CN" altLang="en-US" sz="2400" b="1" dirty="0">
              <a:latin typeface="+mn-lt"/>
              <a:ea typeface="黑体" panose="02010609060101010101" pitchFamily="2" charset="-122"/>
            </a:endParaRPr>
          </a:p>
          <a:p>
            <a:r>
              <a:rPr lang="zh-CN" altLang="en-US" sz="2400" b="1" dirty="0">
                <a:latin typeface="+mn-lt"/>
                <a:ea typeface="黑体" panose="02010609060101010101" pitchFamily="2" charset="-122"/>
              </a:rPr>
              <a:t>则进一步提高可读性</a:t>
            </a:r>
            <a:endParaRPr lang="zh-CN" altLang="en-US" sz="2400" b="1" dirty="0">
              <a:latin typeface="+mn-lt"/>
              <a:ea typeface="黑体" panose="02010609060101010101" pitchFamily="2" charset="-122"/>
            </a:endParaRPr>
          </a:p>
        </p:txBody>
      </p:sp>
      <p:sp>
        <p:nvSpPr>
          <p:cNvPr id="38" name="Text Box 10"/>
          <p:cNvSpPr txBox="1">
            <a:spLocks noChangeArrowheads="1"/>
          </p:cNvSpPr>
          <p:nvPr/>
        </p:nvSpPr>
        <p:spPr bwMode="auto">
          <a:xfrm>
            <a:off x="5146104" y="5029200"/>
            <a:ext cx="2749471" cy="646331"/>
          </a:xfrm>
          <a:prstGeom prst="rect">
            <a:avLst/>
          </a:prstGeom>
          <a:solidFill>
            <a:srgbClr val="FF66CC"/>
          </a:solidFill>
          <a:ln w="19050">
            <a:solidFill>
              <a:srgbClr val="000000"/>
            </a:solidFill>
            <a:miter lim="800000"/>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3600" b="1" i="0" u="none" strike="noStrike" kern="0" cap="none" spc="0" normalizeH="0" baseline="0" noProof="0">
                <a:ln>
                  <a:noFill/>
                </a:ln>
                <a:solidFill>
                  <a:sysClr val="windowText" lastClr="000000"/>
                </a:solidFill>
                <a:effectLst/>
                <a:uLnTx/>
                <a:uFillTx/>
                <a:latin typeface="+mn-lt"/>
                <a:ea typeface="黑体" panose="02010609060101010101" pitchFamily="2" charset="-122"/>
              </a:rPr>
              <a:t>128.11.3.31 </a:t>
            </a:r>
            <a:endParaRPr kumimoji="0" lang="en-US" altLang="zh-CN" sz="36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sp>
        <p:nvSpPr>
          <p:cNvPr id="39" name="AutoShape 11"/>
          <p:cNvSpPr/>
          <p:nvPr/>
        </p:nvSpPr>
        <p:spPr bwMode="auto">
          <a:xfrm rot="-5400000">
            <a:off x="4164235" y="2683670"/>
            <a:ext cx="244475" cy="1198562"/>
          </a:xfrm>
          <a:prstGeom prst="leftBrace">
            <a:avLst>
              <a:gd name="adj1" fmla="val 40855"/>
              <a:gd name="adj2" fmla="val 50000"/>
            </a:avLst>
          </a:prstGeom>
          <a:noFill/>
          <a:ln w="28575">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sp>
        <p:nvSpPr>
          <p:cNvPr id="40" name="AutoShape 12"/>
          <p:cNvSpPr/>
          <p:nvPr/>
        </p:nvSpPr>
        <p:spPr bwMode="auto">
          <a:xfrm rot="-5400000">
            <a:off x="5593779" y="2668588"/>
            <a:ext cx="274637" cy="1258888"/>
          </a:xfrm>
          <a:prstGeom prst="leftBrace">
            <a:avLst>
              <a:gd name="adj1" fmla="val 38199"/>
              <a:gd name="adj2" fmla="val 50000"/>
            </a:avLst>
          </a:prstGeom>
          <a:noFill/>
          <a:ln w="28575">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sp>
        <p:nvSpPr>
          <p:cNvPr id="41" name="AutoShape 13"/>
          <p:cNvSpPr/>
          <p:nvPr/>
        </p:nvSpPr>
        <p:spPr bwMode="auto">
          <a:xfrm rot="-5400000">
            <a:off x="7039991" y="2700338"/>
            <a:ext cx="244475" cy="1250950"/>
          </a:xfrm>
          <a:prstGeom prst="leftBrace">
            <a:avLst>
              <a:gd name="adj1" fmla="val 42641"/>
              <a:gd name="adj2" fmla="val 50000"/>
            </a:avLst>
          </a:prstGeom>
          <a:noFill/>
          <a:ln w="28575">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sp>
        <p:nvSpPr>
          <p:cNvPr id="42" name="AutoShape 14"/>
          <p:cNvSpPr/>
          <p:nvPr/>
        </p:nvSpPr>
        <p:spPr bwMode="auto">
          <a:xfrm rot="-5400000">
            <a:off x="8510811" y="2661444"/>
            <a:ext cx="228600" cy="1341437"/>
          </a:xfrm>
          <a:prstGeom prst="leftBrace">
            <a:avLst>
              <a:gd name="adj1" fmla="val 48900"/>
              <a:gd name="adj2" fmla="val 50000"/>
            </a:avLst>
          </a:prstGeom>
          <a:noFill/>
          <a:ln w="28575">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sp>
        <p:nvSpPr>
          <p:cNvPr id="43" name="Text Box 15"/>
          <p:cNvSpPr txBox="1">
            <a:spLocks noChangeArrowheads="1"/>
          </p:cNvSpPr>
          <p:nvPr/>
        </p:nvSpPr>
        <p:spPr bwMode="auto">
          <a:xfrm>
            <a:off x="3800872" y="3636963"/>
            <a:ext cx="554530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dirty="0">
                <a:latin typeface="+mn-lt"/>
                <a:ea typeface="黑体" panose="02010609060101010101" pitchFamily="2" charset="-122"/>
              </a:rPr>
              <a:t>128 </a:t>
            </a:r>
            <a:r>
              <a:rPr lang="en-US" altLang="zh-CN" b="1" dirty="0">
                <a:latin typeface="+mn-lt"/>
                <a:ea typeface="黑体" panose="02010609060101010101" pitchFamily="2" charset="-122"/>
              </a:rPr>
              <a:t>      </a:t>
            </a:r>
            <a:r>
              <a:rPr lang="en-US" altLang="zh-CN" sz="3600" b="1" dirty="0">
                <a:latin typeface="+mn-lt"/>
                <a:ea typeface="黑体" panose="02010609060101010101" pitchFamily="2" charset="-122"/>
              </a:rPr>
              <a:t>  11         3         31 </a:t>
            </a:r>
            <a:endParaRPr lang="en-US" altLang="zh-CN" sz="3600" b="1" dirty="0">
              <a:latin typeface="+mn-lt"/>
              <a:ea typeface="黑体" panose="02010609060101010101" pitchFamily="2" charset="-122"/>
            </a:endParaRPr>
          </a:p>
        </p:txBody>
      </p:sp>
      <p:grpSp>
        <p:nvGrpSpPr>
          <p:cNvPr id="44" name="Group 16"/>
          <p:cNvGrpSpPr/>
          <p:nvPr/>
        </p:nvGrpSpPr>
        <p:grpSpPr bwMode="auto">
          <a:xfrm>
            <a:off x="4382517" y="4154488"/>
            <a:ext cx="4141787" cy="876300"/>
            <a:chOff x="2665" y="2895"/>
            <a:chExt cx="2609" cy="552"/>
          </a:xfrm>
        </p:grpSpPr>
        <p:sp>
          <p:nvSpPr>
            <p:cNvPr id="45" name="Line 17"/>
            <p:cNvSpPr>
              <a:spLocks noChangeShapeType="1"/>
            </p:cNvSpPr>
            <p:nvPr/>
          </p:nvSpPr>
          <p:spPr bwMode="auto">
            <a:xfrm>
              <a:off x="2665" y="2922"/>
              <a:ext cx="756" cy="508"/>
            </a:xfrm>
            <a:prstGeom prst="line">
              <a:avLst/>
            </a:prstGeom>
            <a:noFill/>
            <a:ln w="28575">
              <a:solidFill>
                <a:srgbClr val="00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sp>
          <p:nvSpPr>
            <p:cNvPr id="46" name="Line 18"/>
            <p:cNvSpPr>
              <a:spLocks noChangeShapeType="1"/>
            </p:cNvSpPr>
            <p:nvPr/>
          </p:nvSpPr>
          <p:spPr bwMode="auto">
            <a:xfrm flipH="1">
              <a:off x="4393" y="2904"/>
              <a:ext cx="881" cy="543"/>
            </a:xfrm>
            <a:prstGeom prst="line">
              <a:avLst/>
            </a:prstGeom>
            <a:noFill/>
            <a:ln w="28575">
              <a:solidFill>
                <a:srgbClr val="00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sp>
          <p:nvSpPr>
            <p:cNvPr id="47" name="Line 19"/>
            <p:cNvSpPr>
              <a:spLocks noChangeShapeType="1"/>
            </p:cNvSpPr>
            <p:nvPr/>
          </p:nvSpPr>
          <p:spPr bwMode="auto">
            <a:xfrm>
              <a:off x="3496" y="2895"/>
              <a:ext cx="276" cy="543"/>
            </a:xfrm>
            <a:prstGeom prst="line">
              <a:avLst/>
            </a:prstGeom>
            <a:noFill/>
            <a:ln w="28575">
              <a:solidFill>
                <a:srgbClr val="00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sp>
          <p:nvSpPr>
            <p:cNvPr id="48" name="Line 20"/>
            <p:cNvSpPr>
              <a:spLocks noChangeShapeType="1"/>
            </p:cNvSpPr>
            <p:nvPr/>
          </p:nvSpPr>
          <p:spPr bwMode="auto">
            <a:xfrm flipH="1">
              <a:off x="4080" y="2900"/>
              <a:ext cx="319" cy="541"/>
            </a:xfrm>
            <a:prstGeom prst="line">
              <a:avLst/>
            </a:prstGeom>
            <a:noFill/>
            <a:ln w="28575">
              <a:solidFill>
                <a:srgbClr val="00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grpSp>
      <p:sp>
        <p:nvSpPr>
          <p:cNvPr id="49" name="Text Box 21"/>
          <p:cNvSpPr txBox="1">
            <a:spLocks noChangeArrowheads="1"/>
          </p:cNvSpPr>
          <p:nvPr/>
        </p:nvSpPr>
        <p:spPr bwMode="auto">
          <a:xfrm>
            <a:off x="341151" y="3629025"/>
            <a:ext cx="300114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latin typeface="+mn-lt"/>
                <a:ea typeface="黑体" panose="02010609060101010101" pitchFamily="2" charset="-122"/>
              </a:rPr>
              <a:t>将每 </a:t>
            </a:r>
            <a:r>
              <a:rPr lang="en-US" altLang="zh-CN" sz="2400" b="1" dirty="0">
                <a:latin typeface="+mn-lt"/>
                <a:ea typeface="黑体" panose="02010609060101010101" pitchFamily="2" charset="-122"/>
              </a:rPr>
              <a:t>8 </a:t>
            </a:r>
            <a:r>
              <a:rPr lang="zh-CN" altLang="en-US" sz="2400" b="1" dirty="0">
                <a:latin typeface="+mn-lt"/>
                <a:ea typeface="黑体" panose="02010609060101010101" pitchFamily="2" charset="-122"/>
              </a:rPr>
              <a:t>位的二进制数</a:t>
            </a:r>
            <a:endParaRPr lang="zh-CN" altLang="en-US" sz="2400" b="1" dirty="0">
              <a:latin typeface="+mn-lt"/>
              <a:ea typeface="黑体" panose="02010609060101010101" pitchFamily="2" charset="-122"/>
            </a:endParaRPr>
          </a:p>
          <a:p>
            <a:pPr algn="ctr"/>
            <a:r>
              <a:rPr lang="zh-CN" altLang="en-US" sz="2400" b="1" dirty="0">
                <a:latin typeface="+mn-lt"/>
                <a:ea typeface="黑体" panose="02010609060101010101" pitchFamily="2" charset="-122"/>
              </a:rPr>
              <a:t>转换为十进制数</a:t>
            </a:r>
            <a:endParaRPr lang="zh-CN" altLang="en-US" sz="2400" b="1" dirty="0">
              <a:latin typeface="+mn-lt"/>
              <a:ea typeface="黑体" panose="02010609060101010101" pitchFamily="2" charset="-122"/>
            </a:endParaRPr>
          </a:p>
        </p:txBody>
      </p:sp>
      <p:sp>
        <p:nvSpPr>
          <p:cNvPr id="50" name="Line 22"/>
          <p:cNvSpPr>
            <a:spLocks noChangeShapeType="1"/>
          </p:cNvSpPr>
          <p:nvPr/>
        </p:nvSpPr>
        <p:spPr bwMode="auto">
          <a:xfrm>
            <a:off x="3440832" y="5303838"/>
            <a:ext cx="1568450" cy="0"/>
          </a:xfrm>
          <a:prstGeom prst="line">
            <a:avLst/>
          </a:prstGeom>
          <a:noFill/>
          <a:ln w="76200">
            <a:solidFill>
              <a:srgbClr val="FF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44"/>
                                        </p:tgtEl>
                                        <p:attrNameLst>
                                          <p:attrName>style.visibility</p:attrName>
                                        </p:attrNameLst>
                                      </p:cBhvr>
                                      <p:to>
                                        <p:strVal val="visible"/>
                                      </p:to>
                                    </p:set>
                                    <p:animEffect transition="in" filter="wipe(up)">
                                      <p:cBhvr>
                                        <p:cTn id="29" dur="500"/>
                                        <p:tgtEl>
                                          <p:spTgt spid="44"/>
                                        </p:tgtEl>
                                      </p:cBhvr>
                                    </p:animEffect>
                                  </p:childTnLst>
                                </p:cTn>
                              </p:par>
                              <p:par>
                                <p:cTn id="30" presetID="1" presetClass="entr" presetSubtype="0" fill="hold" grpId="0" nodeType="withEffect">
                                  <p:stCondLst>
                                    <p:cond delay="0"/>
                                  </p:stCondLst>
                                  <p:childTnLst>
                                    <p:set>
                                      <p:cBhvr>
                                        <p:cTn id="31" dur="1" fill="hold">
                                          <p:stCondLst>
                                            <p:cond delay="0"/>
                                          </p:stCondLst>
                                        </p:cTn>
                                        <p:tgtEl>
                                          <p:spTgt spid="37"/>
                                        </p:tgtEl>
                                        <p:attrNameLst>
                                          <p:attrName>style.visibility</p:attrName>
                                        </p:attrNameLst>
                                      </p:cBhvr>
                                      <p:to>
                                        <p:strVal val="visible"/>
                                      </p:to>
                                    </p:set>
                                  </p:childTnLst>
                                </p:cTn>
                              </p:par>
                              <p:par>
                                <p:cTn id="32" presetID="22" presetClass="entr" presetSubtype="8" fill="hold" grpId="0" nodeType="withEffect">
                                  <p:stCondLst>
                                    <p:cond delay="0"/>
                                  </p:stCondLst>
                                  <p:childTnLst>
                                    <p:set>
                                      <p:cBhvr>
                                        <p:cTn id="33" dur="1" fill="hold">
                                          <p:stCondLst>
                                            <p:cond delay="0"/>
                                          </p:stCondLst>
                                        </p:cTn>
                                        <p:tgtEl>
                                          <p:spTgt spid="50"/>
                                        </p:tgtEl>
                                        <p:attrNameLst>
                                          <p:attrName>style.visibility</p:attrName>
                                        </p:attrNameLst>
                                      </p:cBhvr>
                                      <p:to>
                                        <p:strVal val="visible"/>
                                      </p:to>
                                    </p:set>
                                    <p:animEffect transition="in" filter="wipe(left)">
                                      <p:cBhvr>
                                        <p:cTn id="34" dur="500"/>
                                        <p:tgtEl>
                                          <p:spTgt spid="50"/>
                                        </p:tgtEl>
                                      </p:cBhvr>
                                    </p:animEffect>
                                  </p:childTnLst>
                                </p:cTn>
                              </p:par>
                            </p:childTnLst>
                          </p:cTn>
                        </p:par>
                        <p:par>
                          <p:cTn id="35" fill="hold">
                            <p:stCondLst>
                              <p:cond delay="500"/>
                            </p:stCondLst>
                            <p:childTnLst>
                              <p:par>
                                <p:cTn id="36" presetID="1" presetClass="entr" presetSubtype="0" fill="hold" grpId="0" nodeType="afterEffect">
                                  <p:stCondLst>
                                    <p:cond delay="0"/>
                                  </p:stCondLst>
                                  <p:childTnLst>
                                    <p:set>
                                      <p:cBhvr>
                                        <p:cTn id="37"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animBg="1"/>
      <p:bldP spid="39" grpId="0" animBg="1"/>
      <p:bldP spid="40" grpId="0" animBg="1"/>
      <p:bldP spid="41" grpId="0" animBg="1"/>
      <p:bldP spid="42" grpId="0" animBg="1"/>
      <p:bldP spid="43" grpId="0"/>
      <p:bldP spid="49" grpId="0"/>
      <p:bldP spid="50"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5186" name="Rectangle 2"/>
          <p:cNvSpPr>
            <a:spLocks noGrp="1" noChangeArrowheads="1"/>
          </p:cNvSpPr>
          <p:nvPr>
            <p:ph type="title"/>
          </p:nvPr>
        </p:nvSpPr>
        <p:spPr/>
        <p:txBody>
          <a:bodyPr/>
          <a:lstStyle/>
          <a:p>
            <a:pPr algn="ctr"/>
            <a:r>
              <a:rPr lang="zh-CN" altLang="en-US" dirty="0"/>
              <a:t>点分十进制记法举例</a:t>
            </a:r>
            <a:endParaRPr lang="zh-CN" altLang="en-US" dirty="0"/>
          </a:p>
        </p:txBody>
      </p:sp>
      <p:sp>
        <p:nvSpPr>
          <p:cNvPr id="1245187" name="Text Box 3"/>
          <p:cNvSpPr txBox="1">
            <a:spLocks noChangeArrowheads="1"/>
          </p:cNvSpPr>
          <p:nvPr/>
        </p:nvSpPr>
        <p:spPr bwMode="auto">
          <a:xfrm>
            <a:off x="2564205" y="1531939"/>
            <a:ext cx="248818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zh-CN" sz="2800" b="1" dirty="0">
                <a:latin typeface="+mn-lt"/>
                <a:ea typeface="黑体" panose="02010609060101010101" pitchFamily="2" charset="-122"/>
              </a:rPr>
              <a:t>32 </a:t>
            </a:r>
            <a:r>
              <a:rPr kumimoji="0" lang="zh-CN" altLang="en-US" sz="2800" b="1" dirty="0">
                <a:latin typeface="+mn-lt"/>
                <a:ea typeface="黑体" panose="02010609060101010101" pitchFamily="2" charset="-122"/>
              </a:rPr>
              <a:t>位二进制数</a:t>
            </a:r>
            <a:endParaRPr kumimoji="0" lang="zh-CN" altLang="en-US" sz="2800" b="1" dirty="0">
              <a:latin typeface="+mn-lt"/>
              <a:ea typeface="黑体" panose="02010609060101010101" pitchFamily="2" charset="-122"/>
            </a:endParaRPr>
          </a:p>
        </p:txBody>
      </p:sp>
      <p:sp>
        <p:nvSpPr>
          <p:cNvPr id="1245188" name="Text Box 4"/>
          <p:cNvSpPr txBox="1">
            <a:spLocks noChangeArrowheads="1"/>
          </p:cNvSpPr>
          <p:nvPr/>
        </p:nvSpPr>
        <p:spPr bwMode="auto">
          <a:xfrm>
            <a:off x="7192427" y="1101725"/>
            <a:ext cx="234872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kumimoji="0" lang="zh-CN" altLang="en-US" sz="2800" b="1" dirty="0">
                <a:latin typeface="+mn-lt"/>
                <a:ea typeface="黑体" panose="02010609060101010101" pitchFamily="2" charset="-122"/>
              </a:rPr>
              <a:t>等价的</a:t>
            </a:r>
            <a:endParaRPr kumimoji="0" lang="zh-CN" altLang="en-US" sz="2800" b="1" dirty="0">
              <a:latin typeface="+mn-lt"/>
              <a:ea typeface="黑体" panose="02010609060101010101" pitchFamily="2" charset="-122"/>
            </a:endParaRPr>
          </a:p>
          <a:p>
            <a:pPr algn="ctr" eaLnBrk="0" hangingPunct="0"/>
            <a:r>
              <a:rPr kumimoji="0" lang="zh-CN" altLang="en-US" sz="2800" b="1" dirty="0">
                <a:latin typeface="+mn-lt"/>
                <a:ea typeface="黑体" panose="02010609060101010101" pitchFamily="2" charset="-122"/>
              </a:rPr>
              <a:t>点分十进制数</a:t>
            </a:r>
            <a:endParaRPr kumimoji="0" lang="zh-CN" altLang="en-US" sz="2800" b="1" dirty="0">
              <a:latin typeface="+mn-lt"/>
              <a:ea typeface="黑体" panose="02010609060101010101" pitchFamily="2" charset="-122"/>
            </a:endParaRPr>
          </a:p>
        </p:txBody>
      </p:sp>
      <p:sp>
        <p:nvSpPr>
          <p:cNvPr id="1245189" name="Line 5"/>
          <p:cNvSpPr>
            <a:spLocks noChangeShapeType="1"/>
          </p:cNvSpPr>
          <p:nvPr/>
        </p:nvSpPr>
        <p:spPr bwMode="auto">
          <a:xfrm>
            <a:off x="87711" y="2159000"/>
            <a:ext cx="9531085"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mn-lt"/>
              <a:ea typeface="黑体" panose="02010609060101010101" pitchFamily="2" charset="-122"/>
            </a:endParaRPr>
          </a:p>
        </p:txBody>
      </p:sp>
      <p:sp>
        <p:nvSpPr>
          <p:cNvPr id="1245190" name="Text Box 6"/>
          <p:cNvSpPr txBox="1">
            <a:spLocks noChangeArrowheads="1"/>
          </p:cNvSpPr>
          <p:nvPr/>
        </p:nvSpPr>
        <p:spPr bwMode="auto">
          <a:xfrm>
            <a:off x="311151" y="2246313"/>
            <a:ext cx="6855210" cy="523220"/>
          </a:xfrm>
          <a:prstGeom prst="rect">
            <a:avLst/>
          </a:prstGeom>
          <a:solidFill>
            <a:srgbClr val="FFFF00"/>
          </a:solidFill>
          <a:ln>
            <a:noFill/>
          </a:ln>
          <a:effectLst/>
        </p:spPr>
        <p:txBody>
          <a:bodyPr wrap="none">
            <a:spAutoFit/>
          </a:bodyPr>
          <a:lstStyle/>
          <a:p>
            <a:pPr eaLnBrk="0" hangingPunct="0"/>
            <a:r>
              <a:rPr kumimoji="0" lang="en-US" altLang="zh-CN" sz="2800" b="1" dirty="0">
                <a:solidFill>
                  <a:srgbClr val="0000CC"/>
                </a:solidFill>
                <a:latin typeface="+mn-lt"/>
                <a:ea typeface="黑体" panose="02010609060101010101" pitchFamily="2" charset="-122"/>
              </a:rPr>
              <a:t>10000001 00110100 00000110 00000000</a:t>
            </a:r>
            <a:endParaRPr kumimoji="0" lang="en-US" altLang="zh-CN" sz="2800" b="1" dirty="0">
              <a:solidFill>
                <a:srgbClr val="0000CC"/>
              </a:solidFill>
              <a:latin typeface="+mn-lt"/>
              <a:ea typeface="黑体" panose="02010609060101010101" pitchFamily="2" charset="-122"/>
            </a:endParaRPr>
          </a:p>
        </p:txBody>
      </p:sp>
      <p:sp>
        <p:nvSpPr>
          <p:cNvPr id="1245191" name="Text Box 7"/>
          <p:cNvSpPr txBox="1">
            <a:spLocks noChangeArrowheads="1"/>
          </p:cNvSpPr>
          <p:nvPr/>
        </p:nvSpPr>
        <p:spPr bwMode="auto">
          <a:xfrm>
            <a:off x="7329264" y="2228851"/>
            <a:ext cx="188545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zh-CN" sz="2800" b="1">
                <a:latin typeface="+mn-lt"/>
                <a:ea typeface="黑体" panose="02010609060101010101" pitchFamily="2" charset="-122"/>
              </a:rPr>
              <a:t>129.52.6.0</a:t>
            </a:r>
            <a:endParaRPr kumimoji="0" lang="en-US" altLang="zh-CN" sz="2800" b="1">
              <a:latin typeface="+mn-lt"/>
              <a:ea typeface="黑体" panose="02010609060101010101" pitchFamily="2" charset="-122"/>
            </a:endParaRPr>
          </a:p>
        </p:txBody>
      </p:sp>
      <p:sp>
        <p:nvSpPr>
          <p:cNvPr id="1245192" name="Text Box 8"/>
          <p:cNvSpPr txBox="1">
            <a:spLocks noChangeArrowheads="1"/>
          </p:cNvSpPr>
          <p:nvPr/>
        </p:nvSpPr>
        <p:spPr bwMode="auto">
          <a:xfrm>
            <a:off x="299111" y="2968626"/>
            <a:ext cx="6835397" cy="523220"/>
          </a:xfrm>
          <a:prstGeom prst="rect">
            <a:avLst/>
          </a:prstGeom>
          <a:solidFill>
            <a:srgbClr val="FFFF00"/>
          </a:solidFill>
          <a:ln>
            <a:noFill/>
          </a:ln>
          <a:effectLst/>
        </p:spPr>
        <p:txBody>
          <a:bodyPr wrap="none">
            <a:spAutoFit/>
          </a:bodyPr>
          <a:lstStyle/>
          <a:p>
            <a:pPr eaLnBrk="0" hangingPunct="0"/>
            <a:r>
              <a:rPr kumimoji="0" lang="en-US" altLang="zh-CN" sz="2800" b="1" dirty="0">
                <a:solidFill>
                  <a:srgbClr val="0000CC"/>
                </a:solidFill>
                <a:latin typeface="+mn-lt"/>
                <a:ea typeface="黑体" panose="02010609060101010101" pitchFamily="2" charset="-122"/>
              </a:rPr>
              <a:t>11000000 00000101 00110000 00000011</a:t>
            </a:r>
            <a:endParaRPr kumimoji="0" lang="en-US" altLang="zh-CN" sz="2800" b="1" dirty="0">
              <a:solidFill>
                <a:srgbClr val="0000CC"/>
              </a:solidFill>
              <a:latin typeface="+mn-lt"/>
              <a:ea typeface="黑体" panose="02010609060101010101" pitchFamily="2" charset="-122"/>
            </a:endParaRPr>
          </a:p>
        </p:txBody>
      </p:sp>
      <p:sp>
        <p:nvSpPr>
          <p:cNvPr id="1245193" name="Text Box 9"/>
          <p:cNvSpPr txBox="1">
            <a:spLocks noChangeArrowheads="1"/>
          </p:cNvSpPr>
          <p:nvPr/>
        </p:nvSpPr>
        <p:spPr bwMode="auto">
          <a:xfrm>
            <a:off x="7329264" y="2951163"/>
            <a:ext cx="188545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zh-CN" sz="2800" b="1">
                <a:latin typeface="+mn-lt"/>
                <a:ea typeface="黑体" panose="02010609060101010101" pitchFamily="2" charset="-122"/>
              </a:rPr>
              <a:t>192.5.48.3</a:t>
            </a:r>
            <a:endParaRPr kumimoji="0" lang="en-US" altLang="zh-CN" sz="2800" b="1">
              <a:latin typeface="+mn-lt"/>
              <a:ea typeface="黑体" panose="02010609060101010101" pitchFamily="2" charset="-122"/>
            </a:endParaRPr>
          </a:p>
        </p:txBody>
      </p:sp>
      <p:sp>
        <p:nvSpPr>
          <p:cNvPr id="1245194" name="Text Box 10"/>
          <p:cNvSpPr txBox="1">
            <a:spLocks noChangeArrowheads="1"/>
          </p:cNvSpPr>
          <p:nvPr/>
        </p:nvSpPr>
        <p:spPr bwMode="auto">
          <a:xfrm>
            <a:off x="299111" y="3743326"/>
            <a:ext cx="6894836" cy="523220"/>
          </a:xfrm>
          <a:prstGeom prst="rect">
            <a:avLst/>
          </a:prstGeom>
          <a:solidFill>
            <a:srgbClr val="FFFF00"/>
          </a:solidFill>
          <a:ln>
            <a:noFill/>
          </a:ln>
          <a:effectLst/>
        </p:spPr>
        <p:txBody>
          <a:bodyPr wrap="none">
            <a:spAutoFit/>
          </a:bodyPr>
          <a:lstStyle/>
          <a:p>
            <a:pPr eaLnBrk="0" hangingPunct="0"/>
            <a:r>
              <a:rPr kumimoji="0" lang="en-US" altLang="zh-CN" sz="2800" b="1" dirty="0">
                <a:solidFill>
                  <a:srgbClr val="0000CC"/>
                </a:solidFill>
                <a:latin typeface="+mn-lt"/>
                <a:ea typeface="黑体" panose="02010609060101010101" pitchFamily="2" charset="-122"/>
              </a:rPr>
              <a:t>00001010 00000010 00000000 00100101</a:t>
            </a:r>
            <a:endParaRPr kumimoji="0" lang="en-US" altLang="zh-CN" sz="2800" b="1" dirty="0">
              <a:solidFill>
                <a:srgbClr val="0000CC"/>
              </a:solidFill>
              <a:latin typeface="+mn-lt"/>
              <a:ea typeface="黑体" panose="02010609060101010101" pitchFamily="2" charset="-122"/>
            </a:endParaRPr>
          </a:p>
        </p:txBody>
      </p:sp>
      <p:sp>
        <p:nvSpPr>
          <p:cNvPr id="1245195" name="Text Box 11"/>
          <p:cNvSpPr txBox="1">
            <a:spLocks noChangeArrowheads="1"/>
          </p:cNvSpPr>
          <p:nvPr/>
        </p:nvSpPr>
        <p:spPr bwMode="auto">
          <a:xfrm>
            <a:off x="7329264" y="3725863"/>
            <a:ext cx="168507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zh-CN" sz="2800" b="1">
                <a:latin typeface="+mn-lt"/>
                <a:ea typeface="黑体" panose="02010609060101010101" pitchFamily="2" charset="-122"/>
              </a:rPr>
              <a:t>10.2.0.37</a:t>
            </a:r>
            <a:endParaRPr kumimoji="0" lang="en-US" altLang="zh-CN" sz="2800" b="1">
              <a:latin typeface="+mn-lt"/>
              <a:ea typeface="黑体" panose="02010609060101010101" pitchFamily="2" charset="-122"/>
            </a:endParaRPr>
          </a:p>
        </p:txBody>
      </p:sp>
      <p:sp>
        <p:nvSpPr>
          <p:cNvPr id="1245196" name="Text Box 12"/>
          <p:cNvSpPr txBox="1">
            <a:spLocks noChangeArrowheads="1"/>
          </p:cNvSpPr>
          <p:nvPr/>
        </p:nvSpPr>
        <p:spPr bwMode="auto">
          <a:xfrm>
            <a:off x="283634" y="4476751"/>
            <a:ext cx="6875024" cy="523220"/>
          </a:xfrm>
          <a:prstGeom prst="rect">
            <a:avLst/>
          </a:prstGeom>
          <a:solidFill>
            <a:srgbClr val="FFFF00"/>
          </a:solidFill>
          <a:ln>
            <a:noFill/>
          </a:ln>
          <a:effectLst/>
        </p:spPr>
        <p:txBody>
          <a:bodyPr wrap="none">
            <a:spAutoFit/>
          </a:bodyPr>
          <a:lstStyle/>
          <a:p>
            <a:pPr eaLnBrk="0" hangingPunct="0"/>
            <a:r>
              <a:rPr kumimoji="0" lang="en-US" altLang="zh-CN" sz="2800" b="1" dirty="0">
                <a:solidFill>
                  <a:srgbClr val="0000CC"/>
                </a:solidFill>
                <a:latin typeface="+mn-lt"/>
                <a:ea typeface="黑体" panose="02010609060101010101" pitchFamily="2" charset="-122"/>
              </a:rPr>
              <a:t>10000000 00001010 00000010 00000011</a:t>
            </a:r>
            <a:endParaRPr kumimoji="0" lang="en-US" altLang="zh-CN" sz="2800" b="1" dirty="0">
              <a:solidFill>
                <a:srgbClr val="0000CC"/>
              </a:solidFill>
              <a:latin typeface="+mn-lt"/>
              <a:ea typeface="黑体" panose="02010609060101010101" pitchFamily="2" charset="-122"/>
            </a:endParaRPr>
          </a:p>
        </p:txBody>
      </p:sp>
      <p:sp>
        <p:nvSpPr>
          <p:cNvPr id="1245197" name="Text Box 13"/>
          <p:cNvSpPr txBox="1">
            <a:spLocks noChangeArrowheads="1"/>
          </p:cNvSpPr>
          <p:nvPr/>
        </p:nvSpPr>
        <p:spPr bwMode="auto">
          <a:xfrm>
            <a:off x="7329264" y="4459288"/>
            <a:ext cx="188545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zh-CN" sz="2800" b="1">
                <a:latin typeface="+mn-lt"/>
                <a:ea typeface="黑体" panose="02010609060101010101" pitchFamily="2" charset="-122"/>
              </a:rPr>
              <a:t>128.10.2.3</a:t>
            </a:r>
            <a:endParaRPr kumimoji="0" lang="en-US" altLang="zh-CN" sz="2800" b="1">
              <a:latin typeface="+mn-lt"/>
              <a:ea typeface="黑体" panose="02010609060101010101" pitchFamily="2" charset="-122"/>
            </a:endParaRPr>
          </a:p>
        </p:txBody>
      </p:sp>
      <p:sp>
        <p:nvSpPr>
          <p:cNvPr id="1245198" name="Text Box 14"/>
          <p:cNvSpPr txBox="1">
            <a:spLocks noChangeArrowheads="1"/>
          </p:cNvSpPr>
          <p:nvPr/>
        </p:nvSpPr>
        <p:spPr bwMode="auto">
          <a:xfrm>
            <a:off x="299111" y="5197476"/>
            <a:ext cx="6855531" cy="523220"/>
          </a:xfrm>
          <a:prstGeom prst="rect">
            <a:avLst/>
          </a:prstGeom>
          <a:solidFill>
            <a:srgbClr val="FFFF00"/>
          </a:solidFill>
          <a:ln>
            <a:noFill/>
          </a:ln>
          <a:effectLst/>
        </p:spPr>
        <p:txBody>
          <a:bodyPr wrap="none">
            <a:spAutoFit/>
          </a:bodyPr>
          <a:lstStyle/>
          <a:p>
            <a:pPr eaLnBrk="0" hangingPunct="0"/>
            <a:r>
              <a:rPr kumimoji="0" lang="en-US" altLang="zh-CN" sz="2800" b="1" dirty="0">
                <a:solidFill>
                  <a:srgbClr val="0000CC"/>
                </a:solidFill>
                <a:latin typeface="+mn-lt"/>
                <a:ea typeface="黑体" panose="02010609060101010101" pitchFamily="2" charset="-122"/>
              </a:rPr>
              <a:t>10000000 10000000 11111111  00000000</a:t>
            </a:r>
            <a:endParaRPr kumimoji="0" lang="en-US" altLang="zh-CN" sz="2800" b="1" dirty="0">
              <a:solidFill>
                <a:srgbClr val="0000CC"/>
              </a:solidFill>
              <a:latin typeface="+mn-lt"/>
              <a:ea typeface="黑体" panose="02010609060101010101" pitchFamily="2" charset="-122"/>
            </a:endParaRPr>
          </a:p>
        </p:txBody>
      </p:sp>
      <p:sp>
        <p:nvSpPr>
          <p:cNvPr id="1245199" name="Text Box 15"/>
          <p:cNvSpPr txBox="1">
            <a:spLocks noChangeArrowheads="1"/>
          </p:cNvSpPr>
          <p:nvPr/>
        </p:nvSpPr>
        <p:spPr bwMode="auto">
          <a:xfrm>
            <a:off x="7329264" y="5180013"/>
            <a:ext cx="248657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zh-CN" sz="2800" b="1">
                <a:latin typeface="+mn-lt"/>
                <a:ea typeface="黑体" panose="02010609060101010101" pitchFamily="2" charset="-122"/>
              </a:rPr>
              <a:t>128.128.255.0</a:t>
            </a:r>
            <a:endParaRPr kumimoji="0" lang="en-US" altLang="zh-CN" sz="2800" b="1">
              <a:latin typeface="+mn-lt"/>
              <a:ea typeface="黑体" panose="02010609060101010101" pitchFamily="2" charset="-122"/>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2. </a:t>
            </a:r>
            <a:r>
              <a:rPr lang="zh-CN" altLang="en-US" dirty="0">
                <a:latin typeface="Times New Roman" panose="02020603050405020304" pitchFamily="18" charset="0"/>
                <a:cs typeface="Times New Roman" panose="02020603050405020304" pitchFamily="18" charset="0"/>
              </a:rPr>
              <a:t>常用的三种类别的 </a:t>
            </a:r>
            <a:r>
              <a:rPr lang="en-US" altLang="zh-CN" dirty="0">
                <a:latin typeface="Times New Roman" panose="02020603050405020304" pitchFamily="18" charset="0"/>
                <a:cs typeface="Times New Roman" panose="02020603050405020304" pitchFamily="18" charset="0"/>
              </a:rPr>
              <a:t>IP </a:t>
            </a:r>
            <a:r>
              <a:rPr lang="zh-CN" altLang="en-US" dirty="0">
                <a:latin typeface="Times New Roman" panose="02020603050405020304" pitchFamily="18" charset="0"/>
                <a:cs typeface="Times New Roman" panose="02020603050405020304" pitchFamily="18" charset="0"/>
              </a:rPr>
              <a:t>地址 </a:t>
            </a:r>
            <a:endParaRPr lang="zh-CN" altLang="en-US" dirty="0">
              <a:latin typeface="Times New Roman" panose="02020603050405020304" pitchFamily="18" charset="0"/>
              <a:cs typeface="Times New Roman" panose="02020603050405020304" pitchFamily="18" charset="0"/>
            </a:endParaRPr>
          </a:p>
        </p:txBody>
      </p:sp>
      <p:graphicFrame>
        <p:nvGraphicFramePr>
          <p:cNvPr id="2" name="表格 1"/>
          <p:cNvGraphicFramePr>
            <a:graphicFrameLocks noGrp="1"/>
          </p:cNvGraphicFramePr>
          <p:nvPr>
            <p:custDataLst>
              <p:tags r:id="rId1"/>
            </p:custDataLst>
          </p:nvPr>
        </p:nvGraphicFramePr>
        <p:xfrm>
          <a:off x="264731" y="1844824"/>
          <a:ext cx="9445625" cy="3107690"/>
        </p:xfrm>
        <a:graphic>
          <a:graphicData uri="http://schemas.openxmlformats.org/drawingml/2006/table">
            <a:tbl>
              <a:tblPr>
                <a:tableStyleId>{5C22544A-7EE6-4342-B048-85BDC9FD1C3A}</a:tableStyleId>
              </a:tblPr>
              <a:tblGrid>
                <a:gridCol w="807720"/>
                <a:gridCol w="2362835"/>
                <a:gridCol w="2373630"/>
                <a:gridCol w="1724660"/>
                <a:gridCol w="2176780"/>
              </a:tblGrid>
              <a:tr h="1224280">
                <a:tc>
                  <a:txBody>
                    <a:bodyPr/>
                    <a:lstStyle/>
                    <a:p>
                      <a:pPr algn="ctr">
                        <a:lnSpc>
                          <a:spcPct val="100000"/>
                        </a:lnSpc>
                        <a:spcAft>
                          <a:spcPts val="0"/>
                        </a:spcAft>
                      </a:pPr>
                      <a:r>
                        <a:rPr lang="zh-CN" sz="2400" b="1" dirty="0">
                          <a:effectLst/>
                          <a:latin typeface="Times New Roman" panose="02020603050405020304" pitchFamily="18" charset="0"/>
                          <a:ea typeface="黑体" panose="02010609060101010101" pitchFamily="2" charset="-122"/>
                        </a:rPr>
                        <a:t>网络</a:t>
                      </a:r>
                      <a:endParaRPr lang="zh-CN" sz="2400" b="1" dirty="0">
                        <a:effectLst/>
                        <a:latin typeface="Times New Roman" panose="02020603050405020304" pitchFamily="18" charset="0"/>
                        <a:ea typeface="黑体" panose="02010609060101010101" pitchFamily="2" charset="-122"/>
                      </a:endParaRPr>
                    </a:p>
                    <a:p>
                      <a:pPr algn="ctr">
                        <a:lnSpc>
                          <a:spcPct val="100000"/>
                        </a:lnSpc>
                        <a:spcAft>
                          <a:spcPts val="0"/>
                        </a:spcAft>
                      </a:pPr>
                      <a:r>
                        <a:rPr lang="zh-CN" sz="2400" b="1" dirty="0">
                          <a:effectLst/>
                          <a:latin typeface="Times New Roman" panose="02020603050405020304" pitchFamily="18" charset="0"/>
                          <a:ea typeface="黑体" panose="02010609060101010101" pitchFamily="2" charset="-122"/>
                        </a:rPr>
                        <a:t>类别</a:t>
                      </a:r>
                      <a:endParaRPr lang="zh-CN" sz="2400" b="1" dirty="0">
                        <a:effectLst/>
                        <a:latin typeface="Times New Roman" panose="02020603050405020304" pitchFamily="18" charset="0"/>
                        <a:ea typeface="黑体" panose="0201060906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zh-CN" sz="2400" b="1" dirty="0">
                          <a:effectLst/>
                          <a:latin typeface="Times New Roman" panose="02020603050405020304" pitchFamily="18" charset="0"/>
                          <a:ea typeface="黑体" panose="02010609060101010101" pitchFamily="2" charset="-122"/>
                        </a:rPr>
                        <a:t>最大可指派</a:t>
                      </a:r>
                      <a:endParaRPr lang="en-US" altLang="zh-CN" sz="2400" b="1" dirty="0">
                        <a:effectLst/>
                        <a:latin typeface="Times New Roman" panose="02020603050405020304" pitchFamily="18" charset="0"/>
                        <a:ea typeface="黑体" panose="02010609060101010101" pitchFamily="2" charset="-122"/>
                      </a:endParaRPr>
                    </a:p>
                    <a:p>
                      <a:pPr algn="ctr">
                        <a:lnSpc>
                          <a:spcPct val="100000"/>
                        </a:lnSpc>
                        <a:spcAft>
                          <a:spcPts val="0"/>
                        </a:spcAft>
                      </a:pPr>
                      <a:r>
                        <a:rPr lang="zh-CN" sz="2400" b="1" dirty="0">
                          <a:effectLst/>
                          <a:latin typeface="Times New Roman" panose="02020603050405020304" pitchFamily="18" charset="0"/>
                          <a:ea typeface="黑体" panose="02010609060101010101" pitchFamily="2" charset="-122"/>
                        </a:rPr>
                        <a:t>的网络数</a:t>
                      </a:r>
                      <a:endParaRPr lang="zh-CN" sz="2400" b="1" dirty="0">
                        <a:effectLst/>
                        <a:latin typeface="Times New Roman" panose="02020603050405020304" pitchFamily="18" charset="0"/>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zh-CN" sz="2400" b="1" dirty="0">
                          <a:effectLst/>
                          <a:latin typeface="Times New Roman" panose="02020603050405020304" pitchFamily="18" charset="0"/>
                          <a:ea typeface="黑体" panose="02010609060101010101" pitchFamily="2" charset="-122"/>
                        </a:rPr>
                        <a:t>第一个可指派的</a:t>
                      </a:r>
                      <a:endParaRPr lang="en-US" altLang="zh-CN" sz="2400" b="1" dirty="0">
                        <a:effectLst/>
                        <a:latin typeface="Times New Roman" panose="02020603050405020304" pitchFamily="18" charset="0"/>
                        <a:ea typeface="黑体" panose="02010609060101010101" pitchFamily="2" charset="-122"/>
                      </a:endParaRPr>
                    </a:p>
                    <a:p>
                      <a:pPr algn="ctr">
                        <a:lnSpc>
                          <a:spcPct val="100000"/>
                        </a:lnSpc>
                        <a:spcAft>
                          <a:spcPts val="0"/>
                        </a:spcAft>
                      </a:pPr>
                      <a:r>
                        <a:rPr lang="zh-CN" sz="2400" b="1" dirty="0">
                          <a:effectLst/>
                          <a:latin typeface="Times New Roman" panose="02020603050405020304" pitchFamily="18" charset="0"/>
                          <a:ea typeface="黑体" panose="02010609060101010101" pitchFamily="2" charset="-122"/>
                        </a:rPr>
                        <a:t>网络号</a:t>
                      </a:r>
                      <a:endParaRPr lang="zh-CN" sz="2400" b="1" dirty="0">
                        <a:effectLst/>
                        <a:latin typeface="Times New Roman" panose="02020603050405020304" pitchFamily="18" charset="0"/>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zh-CN" sz="2400" b="1" dirty="0">
                          <a:effectLst/>
                          <a:latin typeface="Times New Roman" panose="02020603050405020304" pitchFamily="18" charset="0"/>
                          <a:ea typeface="黑体" panose="02010609060101010101" pitchFamily="2" charset="-122"/>
                        </a:rPr>
                        <a:t>最后一个可指派的</a:t>
                      </a:r>
                      <a:endParaRPr lang="en-US" altLang="zh-CN" sz="2400" b="1" dirty="0">
                        <a:effectLst/>
                        <a:latin typeface="Times New Roman" panose="02020603050405020304" pitchFamily="18" charset="0"/>
                        <a:ea typeface="黑体" panose="02010609060101010101" pitchFamily="2" charset="-122"/>
                      </a:endParaRPr>
                    </a:p>
                    <a:p>
                      <a:pPr algn="ctr">
                        <a:lnSpc>
                          <a:spcPct val="100000"/>
                        </a:lnSpc>
                        <a:spcAft>
                          <a:spcPts val="0"/>
                        </a:spcAft>
                      </a:pPr>
                      <a:r>
                        <a:rPr lang="zh-CN" sz="2400" b="1" dirty="0">
                          <a:effectLst/>
                          <a:latin typeface="Times New Roman" panose="02020603050405020304" pitchFamily="18" charset="0"/>
                          <a:ea typeface="黑体" panose="02010609060101010101" pitchFamily="2" charset="-122"/>
                        </a:rPr>
                        <a:t>网络号</a:t>
                      </a:r>
                      <a:endParaRPr lang="zh-CN" sz="2400" b="1" dirty="0">
                        <a:effectLst/>
                        <a:latin typeface="Times New Roman" panose="02020603050405020304" pitchFamily="18" charset="0"/>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zh-CN" sz="2400" b="1" dirty="0">
                          <a:effectLst/>
                          <a:latin typeface="Times New Roman" panose="02020603050405020304" pitchFamily="18" charset="0"/>
                          <a:ea typeface="黑体" panose="02010609060101010101" pitchFamily="2" charset="-122"/>
                        </a:rPr>
                        <a:t>每个网络中</a:t>
                      </a:r>
                      <a:endParaRPr lang="en-US" altLang="zh-CN" sz="2400" b="1" dirty="0">
                        <a:effectLst/>
                        <a:latin typeface="Times New Roman" panose="02020603050405020304" pitchFamily="18" charset="0"/>
                        <a:ea typeface="黑体" panose="02010609060101010101" pitchFamily="2" charset="-122"/>
                      </a:endParaRPr>
                    </a:p>
                    <a:p>
                      <a:pPr algn="ctr">
                        <a:lnSpc>
                          <a:spcPct val="100000"/>
                        </a:lnSpc>
                        <a:spcAft>
                          <a:spcPts val="0"/>
                        </a:spcAft>
                      </a:pPr>
                      <a:r>
                        <a:rPr lang="zh-CN" sz="2400" b="1" dirty="0">
                          <a:effectLst/>
                          <a:latin typeface="Times New Roman" panose="02020603050405020304" pitchFamily="18" charset="0"/>
                          <a:ea typeface="黑体" panose="02010609060101010101" pitchFamily="2" charset="-122"/>
                        </a:rPr>
                        <a:t>最大主机数</a:t>
                      </a:r>
                      <a:endParaRPr lang="zh-CN" sz="2400" b="1" dirty="0">
                        <a:effectLst/>
                        <a:latin typeface="Times New Roman" panose="02020603050405020304" pitchFamily="18" charset="0"/>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731520">
                <a:tc>
                  <a:txBody>
                    <a:bodyPr/>
                    <a:lstStyle/>
                    <a:p>
                      <a:pPr algn="ctr">
                        <a:lnSpc>
                          <a:spcPct val="100000"/>
                        </a:lnSpc>
                        <a:spcAft>
                          <a:spcPts val="0"/>
                        </a:spcAft>
                      </a:pPr>
                      <a:r>
                        <a:rPr lang="en-US" sz="2400" b="1" dirty="0">
                          <a:solidFill>
                            <a:srgbClr val="0000CC"/>
                          </a:solidFill>
                          <a:effectLst/>
                          <a:latin typeface="Times New Roman" panose="02020603050405020304" pitchFamily="18" charset="0"/>
                          <a:ea typeface="黑体" panose="02010609060101010101" pitchFamily="2" charset="-122"/>
                          <a:cs typeface="Times New Roman" panose="02020603050405020304" pitchFamily="18" charset="0"/>
                        </a:rPr>
                        <a:t>A</a:t>
                      </a:r>
                      <a:endParaRPr lang="en-US" sz="2400" b="1" dirty="0">
                        <a:solidFill>
                          <a:srgbClr val="0000CC"/>
                        </a:solidFill>
                        <a:effectLst/>
                        <a:latin typeface="Times New Roman" panose="02020603050405020304" pitchFamily="18" charset="0"/>
                        <a:ea typeface="黑体" panose="02010609060101010101" pitchFamily="2" charset="-122"/>
                        <a:cs typeface="Times New Roman" panose="02020603050405020304" pitchFamily="18"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400" b="1" dirty="0">
                          <a:solidFill>
                            <a:srgbClr val="0000CC"/>
                          </a:solidFill>
                          <a:effectLst/>
                          <a:latin typeface="Times New Roman" panose="02020603050405020304" pitchFamily="18" charset="0"/>
                          <a:ea typeface="黑体" panose="02010609060101010101" pitchFamily="2" charset="-122"/>
                          <a:cs typeface="Times New Roman" panose="02020603050405020304" pitchFamily="18" charset="0"/>
                        </a:rPr>
                        <a:t>126 (2</a:t>
                      </a:r>
                      <a:r>
                        <a:rPr lang="en-US" sz="2400" b="1" baseline="30000" dirty="0">
                          <a:solidFill>
                            <a:srgbClr val="0000CC"/>
                          </a:solidFill>
                          <a:effectLst/>
                          <a:latin typeface="Times New Roman" panose="02020603050405020304" pitchFamily="18" charset="0"/>
                          <a:ea typeface="黑体" panose="02010609060101010101" pitchFamily="2" charset="-122"/>
                          <a:cs typeface="Times New Roman" panose="02020603050405020304" pitchFamily="18" charset="0"/>
                        </a:rPr>
                        <a:t>7</a:t>
                      </a:r>
                      <a:r>
                        <a:rPr lang="en-US" sz="2400" b="1" dirty="0">
                          <a:solidFill>
                            <a:srgbClr val="0000CC"/>
                          </a:solidFill>
                          <a:effectLst/>
                          <a:latin typeface="Times New Roman" panose="02020603050405020304" pitchFamily="18" charset="0"/>
                          <a:ea typeface="黑体" panose="02010609060101010101" pitchFamily="2" charset="-122"/>
                          <a:cs typeface="Times New Roman" panose="02020603050405020304" pitchFamily="18" charset="0"/>
                        </a:rPr>
                        <a:t> – 2)</a:t>
                      </a:r>
                      <a:endParaRPr lang="zh-CN" sz="2400" b="1" dirty="0">
                        <a:solidFill>
                          <a:srgbClr val="0000CC"/>
                        </a:solidFill>
                        <a:effectLst/>
                        <a:latin typeface="Times New Roman" panose="02020603050405020304" pitchFamily="18" charset="0"/>
                        <a:ea typeface="黑体" panose="0201060906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400" b="1">
                          <a:solidFill>
                            <a:srgbClr val="0000CC"/>
                          </a:solidFill>
                          <a:effectLst/>
                          <a:latin typeface="Times New Roman" panose="02020603050405020304" pitchFamily="18" charset="0"/>
                          <a:ea typeface="黑体" panose="02010609060101010101" pitchFamily="2" charset="-122"/>
                          <a:cs typeface="Times New Roman" panose="02020603050405020304" pitchFamily="18" charset="0"/>
                        </a:rPr>
                        <a:t>1</a:t>
                      </a:r>
                      <a:endParaRPr lang="en-US" sz="2400" b="1">
                        <a:solidFill>
                          <a:srgbClr val="0000CC"/>
                        </a:solidFill>
                        <a:effectLst/>
                        <a:latin typeface="Times New Roman" panose="02020603050405020304" pitchFamily="18" charset="0"/>
                        <a:ea typeface="黑体" panose="0201060906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400" b="1" dirty="0">
                          <a:solidFill>
                            <a:srgbClr val="0000CC"/>
                          </a:solidFill>
                          <a:effectLst/>
                          <a:latin typeface="Times New Roman" panose="02020603050405020304" pitchFamily="18" charset="0"/>
                          <a:ea typeface="黑体" panose="02010609060101010101" pitchFamily="2" charset="-122"/>
                          <a:cs typeface="Times New Roman" panose="02020603050405020304" pitchFamily="18" charset="0"/>
                        </a:rPr>
                        <a:t>126</a:t>
                      </a:r>
                      <a:endParaRPr lang="en-US" sz="2400" b="1" dirty="0">
                        <a:solidFill>
                          <a:srgbClr val="0000CC"/>
                        </a:solidFill>
                        <a:effectLst/>
                        <a:latin typeface="Times New Roman" panose="02020603050405020304" pitchFamily="18" charset="0"/>
                        <a:ea typeface="黑体" panose="0201060906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400" b="1" dirty="0">
                          <a:solidFill>
                            <a:srgbClr val="0000CC"/>
                          </a:solidFill>
                          <a:effectLst/>
                          <a:latin typeface="Times New Roman" panose="02020603050405020304" pitchFamily="18" charset="0"/>
                          <a:ea typeface="华文楷体" panose="02010600040101010101" charset="-122"/>
                          <a:cs typeface="Times New Roman" panose="02020603050405020304" pitchFamily="18" charset="0"/>
                          <a:sym typeface="+mn-ea"/>
                        </a:rPr>
                        <a:t>2</a:t>
                      </a:r>
                      <a:r>
                        <a:rPr lang="en-US" sz="2400" b="1" baseline="30000" dirty="0">
                          <a:solidFill>
                            <a:srgbClr val="0000CC"/>
                          </a:solidFill>
                          <a:effectLst/>
                          <a:uFillTx/>
                          <a:latin typeface="Times New Roman" panose="02020603050405020304" pitchFamily="18" charset="0"/>
                          <a:ea typeface="华文楷体" panose="02010600040101010101" charset="-122"/>
                          <a:cs typeface="Times New Roman" panose="02020603050405020304" pitchFamily="18" charset="0"/>
                          <a:sym typeface="+mn-ea"/>
                        </a:rPr>
                        <a:t>24</a:t>
                      </a:r>
                      <a:r>
                        <a:rPr lang="en-US" sz="2400" b="1" dirty="0">
                          <a:solidFill>
                            <a:srgbClr val="0000CC"/>
                          </a:solidFill>
                          <a:effectLst/>
                          <a:latin typeface="Times New Roman" panose="02020603050405020304" pitchFamily="18" charset="0"/>
                          <a:ea typeface="华文楷体" panose="02010600040101010101" charset="-122"/>
                          <a:cs typeface="Times New Roman" panose="02020603050405020304" pitchFamily="18" charset="0"/>
                          <a:sym typeface="+mn-ea"/>
                        </a:rPr>
                        <a:t>-2=</a:t>
                      </a:r>
                      <a:r>
                        <a:rPr lang="en-US" sz="2400" b="1" dirty="0">
                          <a:solidFill>
                            <a:srgbClr val="0000CC"/>
                          </a:solidFill>
                          <a:effectLst/>
                          <a:latin typeface="Times New Roman" panose="02020603050405020304" pitchFamily="18" charset="0"/>
                          <a:ea typeface="黑体" panose="02010609060101010101" pitchFamily="2" charset="-122"/>
                          <a:cs typeface="Times New Roman" panose="02020603050405020304" pitchFamily="18" charset="0"/>
                        </a:rPr>
                        <a:t>16777214</a:t>
                      </a:r>
                      <a:endParaRPr lang="en-US" sz="2400" b="1" dirty="0">
                        <a:solidFill>
                          <a:srgbClr val="0000CC"/>
                        </a:solidFill>
                        <a:effectLst/>
                        <a:latin typeface="Times New Roman" panose="02020603050405020304" pitchFamily="18" charset="0"/>
                        <a:ea typeface="黑体" panose="0201060906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75945">
                <a:tc>
                  <a:txBody>
                    <a:bodyPr/>
                    <a:lstStyle/>
                    <a:p>
                      <a:pPr algn="ctr">
                        <a:lnSpc>
                          <a:spcPct val="100000"/>
                        </a:lnSpc>
                        <a:spcAft>
                          <a:spcPts val="0"/>
                        </a:spcAft>
                      </a:pPr>
                      <a:r>
                        <a:rPr lang="en-US" sz="2400" b="1">
                          <a:solidFill>
                            <a:srgbClr val="0000CC"/>
                          </a:solidFill>
                          <a:effectLst/>
                          <a:latin typeface="Times New Roman" panose="02020603050405020304" pitchFamily="18" charset="0"/>
                          <a:ea typeface="黑体" panose="02010609060101010101" pitchFamily="2" charset="-122"/>
                          <a:cs typeface="Times New Roman" panose="02020603050405020304" pitchFamily="18" charset="0"/>
                        </a:rPr>
                        <a:t>B</a:t>
                      </a:r>
                      <a:endParaRPr lang="en-US" sz="2400" b="1">
                        <a:solidFill>
                          <a:srgbClr val="0000CC"/>
                        </a:solidFill>
                        <a:effectLst/>
                        <a:latin typeface="Times New Roman" panose="02020603050405020304" pitchFamily="18" charset="0"/>
                        <a:ea typeface="黑体" panose="02010609060101010101" pitchFamily="2" charset="-122"/>
                        <a:cs typeface="Times New Roman" panose="02020603050405020304" pitchFamily="18"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400" b="1" dirty="0">
                          <a:solidFill>
                            <a:srgbClr val="0000CC"/>
                          </a:solidFill>
                          <a:effectLst/>
                          <a:latin typeface="Times New Roman" panose="02020603050405020304" pitchFamily="18" charset="0"/>
                          <a:ea typeface="黑体" panose="02010609060101010101" pitchFamily="2" charset="-122"/>
                          <a:cs typeface="Times New Roman" panose="02020603050405020304" pitchFamily="18" charset="0"/>
                        </a:rPr>
                        <a:t>16383 (2</a:t>
                      </a:r>
                      <a:r>
                        <a:rPr lang="en-US" sz="2400" b="1" baseline="30000" dirty="0">
                          <a:solidFill>
                            <a:srgbClr val="0000CC"/>
                          </a:solidFill>
                          <a:effectLst/>
                          <a:latin typeface="Times New Roman" panose="02020603050405020304" pitchFamily="18" charset="0"/>
                          <a:ea typeface="黑体" panose="02010609060101010101" pitchFamily="2" charset="-122"/>
                          <a:cs typeface="Times New Roman" panose="02020603050405020304" pitchFamily="18" charset="0"/>
                        </a:rPr>
                        <a:t>14</a:t>
                      </a:r>
                      <a:r>
                        <a:rPr lang="en-US" sz="2400" b="1" dirty="0">
                          <a:solidFill>
                            <a:srgbClr val="0000CC"/>
                          </a:solidFill>
                          <a:effectLst/>
                          <a:latin typeface="Times New Roman" panose="02020603050405020304" pitchFamily="18" charset="0"/>
                          <a:ea typeface="黑体" panose="02010609060101010101" pitchFamily="2" charset="-122"/>
                          <a:cs typeface="Times New Roman" panose="02020603050405020304" pitchFamily="18" charset="0"/>
                        </a:rPr>
                        <a:t>)</a:t>
                      </a:r>
                      <a:endParaRPr lang="zh-CN" sz="2400" b="1" dirty="0">
                        <a:solidFill>
                          <a:srgbClr val="0000CC"/>
                        </a:solidFill>
                        <a:effectLst/>
                        <a:latin typeface="Times New Roman" panose="02020603050405020304" pitchFamily="18" charset="0"/>
                        <a:ea typeface="黑体" panose="0201060906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400" b="1" dirty="0">
                          <a:solidFill>
                            <a:srgbClr val="0000CC"/>
                          </a:solidFill>
                          <a:effectLst/>
                          <a:latin typeface="Times New Roman" panose="02020603050405020304" pitchFamily="18" charset="0"/>
                          <a:ea typeface="黑体" panose="02010609060101010101" pitchFamily="2" charset="-122"/>
                          <a:cs typeface="Times New Roman" panose="02020603050405020304" pitchFamily="18" charset="0"/>
                        </a:rPr>
                        <a:t>128.1</a:t>
                      </a:r>
                      <a:endParaRPr lang="en-US" sz="2400" b="1" dirty="0">
                        <a:solidFill>
                          <a:srgbClr val="0000CC"/>
                        </a:solidFill>
                        <a:effectLst/>
                        <a:latin typeface="Times New Roman" panose="02020603050405020304" pitchFamily="18" charset="0"/>
                        <a:ea typeface="黑体" panose="0201060906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400" b="1" dirty="0">
                          <a:solidFill>
                            <a:srgbClr val="0000CC"/>
                          </a:solidFill>
                          <a:effectLst/>
                          <a:latin typeface="Times New Roman" panose="02020603050405020304" pitchFamily="18" charset="0"/>
                          <a:ea typeface="黑体" panose="02010609060101010101" pitchFamily="2" charset="-122"/>
                          <a:cs typeface="Times New Roman" panose="02020603050405020304" pitchFamily="18" charset="0"/>
                        </a:rPr>
                        <a:t>191.255</a:t>
                      </a:r>
                      <a:endParaRPr lang="en-US" sz="2400" b="1" dirty="0">
                        <a:solidFill>
                          <a:srgbClr val="0000CC"/>
                        </a:solidFill>
                        <a:effectLst/>
                        <a:latin typeface="Times New Roman" panose="02020603050405020304" pitchFamily="18" charset="0"/>
                        <a:ea typeface="黑体" panose="0201060906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400" b="1" dirty="0">
                          <a:solidFill>
                            <a:srgbClr val="0000CC"/>
                          </a:solidFill>
                          <a:effectLst/>
                          <a:latin typeface="Times New Roman" panose="02020603050405020304" pitchFamily="18" charset="0"/>
                          <a:ea typeface="华文楷体" panose="02010600040101010101" charset="-122"/>
                          <a:cs typeface="Times New Roman" panose="02020603050405020304" pitchFamily="18" charset="0"/>
                          <a:sym typeface="+mn-ea"/>
                        </a:rPr>
                        <a:t>2</a:t>
                      </a:r>
                      <a:r>
                        <a:rPr lang="en-US" sz="2400" b="1" baseline="30000" dirty="0">
                          <a:solidFill>
                            <a:srgbClr val="0000CC"/>
                          </a:solidFill>
                          <a:effectLst/>
                          <a:uFillTx/>
                          <a:latin typeface="Times New Roman" panose="02020603050405020304" pitchFamily="18" charset="0"/>
                          <a:ea typeface="华文楷体" panose="02010600040101010101" charset="-122"/>
                          <a:cs typeface="Times New Roman" panose="02020603050405020304" pitchFamily="18" charset="0"/>
                          <a:sym typeface="+mn-ea"/>
                        </a:rPr>
                        <a:t>16</a:t>
                      </a:r>
                      <a:r>
                        <a:rPr lang="en-US" sz="2400" b="1" dirty="0">
                          <a:solidFill>
                            <a:srgbClr val="0000CC"/>
                          </a:solidFill>
                          <a:effectLst/>
                          <a:latin typeface="Times New Roman" panose="02020603050405020304" pitchFamily="18" charset="0"/>
                          <a:ea typeface="华文楷体" panose="02010600040101010101" charset="-122"/>
                          <a:cs typeface="Times New Roman" panose="02020603050405020304" pitchFamily="18" charset="0"/>
                          <a:sym typeface="+mn-ea"/>
                        </a:rPr>
                        <a:t>-2=</a:t>
                      </a:r>
                      <a:r>
                        <a:rPr lang="en-US" sz="2400" b="1" dirty="0">
                          <a:solidFill>
                            <a:srgbClr val="0000CC"/>
                          </a:solidFill>
                          <a:effectLst/>
                          <a:latin typeface="Times New Roman" panose="02020603050405020304" pitchFamily="18" charset="0"/>
                          <a:ea typeface="黑体" panose="02010609060101010101" pitchFamily="2" charset="-122"/>
                          <a:cs typeface="Times New Roman" panose="02020603050405020304" pitchFamily="18" charset="0"/>
                        </a:rPr>
                        <a:t>65534</a:t>
                      </a:r>
                      <a:endParaRPr lang="en-US" sz="2400" b="1" dirty="0">
                        <a:solidFill>
                          <a:srgbClr val="0000CC"/>
                        </a:solidFill>
                        <a:effectLst/>
                        <a:latin typeface="Times New Roman" panose="02020603050405020304" pitchFamily="18" charset="0"/>
                        <a:ea typeface="黑体" panose="0201060906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75945">
                <a:tc>
                  <a:txBody>
                    <a:bodyPr/>
                    <a:lstStyle/>
                    <a:p>
                      <a:pPr algn="ctr">
                        <a:lnSpc>
                          <a:spcPct val="100000"/>
                        </a:lnSpc>
                        <a:spcAft>
                          <a:spcPts val="0"/>
                        </a:spcAft>
                      </a:pPr>
                      <a:r>
                        <a:rPr lang="en-US" sz="2400" b="1">
                          <a:solidFill>
                            <a:srgbClr val="0000CC"/>
                          </a:solidFill>
                          <a:effectLst/>
                          <a:latin typeface="Times New Roman" panose="02020603050405020304" pitchFamily="18" charset="0"/>
                          <a:ea typeface="黑体" panose="02010609060101010101" pitchFamily="2" charset="-122"/>
                          <a:cs typeface="Times New Roman" panose="02020603050405020304" pitchFamily="18" charset="0"/>
                        </a:rPr>
                        <a:t>C</a:t>
                      </a:r>
                      <a:endParaRPr lang="en-US" sz="2400" b="1">
                        <a:solidFill>
                          <a:srgbClr val="0000CC"/>
                        </a:solidFill>
                        <a:effectLst/>
                        <a:latin typeface="Times New Roman" panose="02020603050405020304" pitchFamily="18" charset="0"/>
                        <a:ea typeface="黑体" panose="02010609060101010101" pitchFamily="2" charset="-122"/>
                        <a:cs typeface="Times New Roman" panose="02020603050405020304" pitchFamily="18"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400" b="1" dirty="0">
                          <a:solidFill>
                            <a:srgbClr val="0000CC"/>
                          </a:solidFill>
                          <a:effectLst/>
                          <a:latin typeface="Times New Roman" panose="02020603050405020304" pitchFamily="18" charset="0"/>
                          <a:ea typeface="黑体" panose="02010609060101010101" pitchFamily="2" charset="-122"/>
                          <a:cs typeface="Times New Roman" panose="02020603050405020304" pitchFamily="18" charset="0"/>
                        </a:rPr>
                        <a:t>2097151 (2</a:t>
                      </a:r>
                      <a:r>
                        <a:rPr lang="en-US" sz="2400" b="1" baseline="30000" dirty="0">
                          <a:solidFill>
                            <a:srgbClr val="0000CC"/>
                          </a:solidFill>
                          <a:effectLst/>
                          <a:latin typeface="Times New Roman" panose="02020603050405020304" pitchFamily="18" charset="0"/>
                          <a:ea typeface="黑体" panose="02010609060101010101" pitchFamily="2" charset="-122"/>
                          <a:cs typeface="Times New Roman" panose="02020603050405020304" pitchFamily="18" charset="0"/>
                        </a:rPr>
                        <a:t>21</a:t>
                      </a:r>
                      <a:r>
                        <a:rPr lang="en-US" sz="2400" b="1" dirty="0">
                          <a:solidFill>
                            <a:srgbClr val="0000CC"/>
                          </a:solidFill>
                          <a:effectLst/>
                          <a:latin typeface="Times New Roman" panose="02020603050405020304" pitchFamily="18" charset="0"/>
                          <a:ea typeface="黑体" panose="02010609060101010101" pitchFamily="2" charset="-122"/>
                          <a:cs typeface="Times New Roman" panose="02020603050405020304" pitchFamily="18" charset="0"/>
                        </a:rPr>
                        <a:t> )</a:t>
                      </a:r>
                      <a:endParaRPr lang="zh-CN" sz="2400" b="1" dirty="0">
                        <a:solidFill>
                          <a:srgbClr val="0000CC"/>
                        </a:solidFill>
                        <a:effectLst/>
                        <a:latin typeface="Times New Roman" panose="02020603050405020304" pitchFamily="18" charset="0"/>
                        <a:ea typeface="黑体" panose="0201060906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400" b="1" dirty="0">
                          <a:solidFill>
                            <a:srgbClr val="0000CC"/>
                          </a:solidFill>
                          <a:effectLst/>
                          <a:latin typeface="Times New Roman" panose="02020603050405020304" pitchFamily="18" charset="0"/>
                          <a:ea typeface="黑体" panose="02010609060101010101" pitchFamily="2" charset="-122"/>
                          <a:cs typeface="Times New Roman" panose="02020603050405020304" pitchFamily="18" charset="0"/>
                        </a:rPr>
                        <a:t>192.0.1</a:t>
                      </a:r>
                      <a:endParaRPr lang="en-US" sz="2400" b="1" dirty="0">
                        <a:solidFill>
                          <a:srgbClr val="0000CC"/>
                        </a:solidFill>
                        <a:effectLst/>
                        <a:latin typeface="Times New Roman" panose="02020603050405020304" pitchFamily="18" charset="0"/>
                        <a:ea typeface="黑体" panose="0201060906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400" b="1" dirty="0">
                          <a:solidFill>
                            <a:srgbClr val="0000CC"/>
                          </a:solidFill>
                          <a:effectLst/>
                          <a:latin typeface="Times New Roman" panose="02020603050405020304" pitchFamily="18" charset="0"/>
                          <a:ea typeface="黑体" panose="02010609060101010101" pitchFamily="2" charset="-122"/>
                          <a:cs typeface="Times New Roman" panose="02020603050405020304" pitchFamily="18" charset="0"/>
                        </a:rPr>
                        <a:t>223.255.255</a:t>
                      </a:r>
                      <a:endParaRPr lang="en-US" sz="2400" b="1" dirty="0">
                        <a:solidFill>
                          <a:srgbClr val="0000CC"/>
                        </a:solidFill>
                        <a:effectLst/>
                        <a:latin typeface="Times New Roman" panose="02020603050405020304" pitchFamily="18" charset="0"/>
                        <a:ea typeface="黑体" panose="0201060906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400" b="1" dirty="0">
                          <a:solidFill>
                            <a:srgbClr val="0000CC"/>
                          </a:solidFill>
                          <a:effectLst/>
                          <a:latin typeface="Times New Roman" panose="02020603050405020304" pitchFamily="18" charset="0"/>
                          <a:ea typeface="华文楷体" panose="02010600040101010101" charset="-122"/>
                          <a:cs typeface="Times New Roman" panose="02020603050405020304" pitchFamily="18" charset="0"/>
                          <a:sym typeface="+mn-ea"/>
                        </a:rPr>
                        <a:t>2</a:t>
                      </a:r>
                      <a:r>
                        <a:rPr lang="en-US" sz="2400" b="1" baseline="30000" dirty="0">
                          <a:solidFill>
                            <a:srgbClr val="0000CC"/>
                          </a:solidFill>
                          <a:effectLst/>
                          <a:uFillTx/>
                          <a:latin typeface="Times New Roman" panose="02020603050405020304" pitchFamily="18" charset="0"/>
                          <a:ea typeface="华文楷体" panose="02010600040101010101" charset="-122"/>
                          <a:cs typeface="Times New Roman" panose="02020603050405020304" pitchFamily="18" charset="0"/>
                          <a:sym typeface="+mn-ea"/>
                        </a:rPr>
                        <a:t>8</a:t>
                      </a:r>
                      <a:r>
                        <a:rPr lang="en-US" sz="2400" b="1" dirty="0">
                          <a:solidFill>
                            <a:srgbClr val="0000CC"/>
                          </a:solidFill>
                          <a:effectLst/>
                          <a:latin typeface="Times New Roman" panose="02020603050405020304" pitchFamily="18" charset="0"/>
                          <a:ea typeface="华文楷体" panose="02010600040101010101" charset="-122"/>
                          <a:cs typeface="Times New Roman" panose="02020603050405020304" pitchFamily="18" charset="0"/>
                          <a:sym typeface="+mn-ea"/>
                        </a:rPr>
                        <a:t>-2=</a:t>
                      </a:r>
                      <a:r>
                        <a:rPr lang="en-US" sz="2400" b="1" dirty="0">
                          <a:solidFill>
                            <a:srgbClr val="0000CC"/>
                          </a:solidFill>
                          <a:effectLst/>
                          <a:latin typeface="Times New Roman" panose="02020603050405020304" pitchFamily="18" charset="0"/>
                          <a:ea typeface="黑体" panose="02010609060101010101" pitchFamily="2" charset="-122"/>
                          <a:cs typeface="Times New Roman" panose="02020603050405020304" pitchFamily="18" charset="0"/>
                        </a:rPr>
                        <a:t>254</a:t>
                      </a:r>
                      <a:endParaRPr lang="en-US" sz="2400" b="1" dirty="0">
                        <a:solidFill>
                          <a:srgbClr val="0000CC"/>
                        </a:solidFill>
                        <a:effectLst/>
                        <a:latin typeface="Times New Roman" panose="02020603050405020304" pitchFamily="18" charset="0"/>
                        <a:ea typeface="黑体" panose="0201060906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bl>
          </a:graphicData>
        </a:graphic>
      </p:graphicFrame>
      <p:sp>
        <p:nvSpPr>
          <p:cNvPr id="3" name="矩形 2"/>
          <p:cNvSpPr/>
          <p:nvPr/>
        </p:nvSpPr>
        <p:spPr>
          <a:xfrm>
            <a:off x="3152800" y="1196752"/>
            <a:ext cx="3873755" cy="523220"/>
          </a:xfrm>
          <a:prstGeom prst="rect">
            <a:avLst/>
          </a:prstGeom>
        </p:spPr>
        <p:txBody>
          <a:bodyPr wrap="square">
            <a:spAutoFit/>
          </a:bodyPr>
          <a:lstStyle/>
          <a:p>
            <a:pPr algn="ctr"/>
            <a:r>
              <a:rPr lang="en-US" altLang="zh-CN" sz="2800" b="1" dirty="0">
                <a:latin typeface="Times New Roman" panose="02020603050405020304" pitchFamily="18" charset="0"/>
                <a:ea typeface="黑体" panose="02010609060101010101" pitchFamily="2" charset="-122"/>
                <a:cs typeface="Times New Roman" panose="02020603050405020304" pitchFamily="18" charset="0"/>
              </a:rPr>
              <a:t>IP </a:t>
            </a:r>
            <a:r>
              <a:rPr lang="zh-CN" altLang="en-US" sz="2800" b="1" dirty="0">
                <a:latin typeface="Times New Roman" panose="02020603050405020304" pitchFamily="18" charset="0"/>
                <a:ea typeface="黑体" panose="02010609060101010101" pitchFamily="2" charset="-122"/>
                <a:cs typeface="Times New Roman" panose="02020603050405020304" pitchFamily="18" charset="0"/>
              </a:rPr>
              <a:t>地址的指派范围 </a:t>
            </a:r>
            <a:endParaRPr lang="zh-CN" altLang="en-US" sz="2800" b="1"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4" name="文本框 3"/>
          <p:cNvSpPr txBox="1"/>
          <p:nvPr/>
        </p:nvSpPr>
        <p:spPr>
          <a:xfrm>
            <a:off x="1030291" y="4941168"/>
            <a:ext cx="8587607" cy="1107996"/>
          </a:xfrm>
          <a:prstGeom prst="rect">
            <a:avLst/>
          </a:prstGeom>
          <a:noFill/>
        </p:spPr>
        <p:txBody>
          <a:bodyPr wrap="none" rtlCol="0">
            <a:spAutoFit/>
          </a:bodyPr>
          <a:lstStyle/>
          <a:p>
            <a:pPr marL="0" marR="0">
              <a:spcBef>
                <a:spcPts val="0"/>
              </a:spcBef>
              <a:spcAft>
                <a:spcPts val="0"/>
              </a:spcAft>
            </a:pPr>
            <a:r>
              <a:rPr lang="en-US" altLang="zh-CN" sz="2200" b="1" dirty="0">
                <a:latin typeface="Times New Roman" panose="02020603050405020304" pitchFamily="18" charset="0"/>
                <a:cs typeface="Times New Roman" panose="02020603050405020304" pitchFamily="18" charset="0"/>
              </a:rPr>
              <a:t>IP</a:t>
            </a:r>
            <a:r>
              <a:rPr lang="zh-CN" altLang="en-US" sz="2200" b="1" dirty="0">
                <a:latin typeface="Times New Roman" panose="02020603050405020304" pitchFamily="18" charset="0"/>
                <a:cs typeface="Times New Roman" panose="02020603050405020304" pitchFamily="18" charset="0"/>
              </a:rPr>
              <a:t>地址空间共有</a:t>
            </a:r>
            <a:r>
              <a:rPr lang="en-US" altLang="zh-CN" sz="2200" b="1" dirty="0">
                <a:solidFill>
                  <a:srgbClr val="000000"/>
                </a:solidFill>
                <a:latin typeface="Times New Roman" panose="02020603050405020304" pitchFamily="18" charset="0"/>
                <a:cs typeface="Times New Roman" panose="02020603050405020304" pitchFamily="18" charset="0"/>
              </a:rPr>
              <a:t>2</a:t>
            </a:r>
            <a:r>
              <a:rPr lang="en-US" altLang="zh-CN" sz="2200" b="1" baseline="30000" dirty="0">
                <a:solidFill>
                  <a:srgbClr val="000000"/>
                </a:solidFill>
                <a:latin typeface="Times New Roman" panose="02020603050405020304" pitchFamily="18" charset="0"/>
                <a:cs typeface="Times New Roman" panose="02020603050405020304" pitchFamily="18" charset="0"/>
              </a:rPr>
              <a:t>32</a:t>
            </a:r>
            <a:r>
              <a:rPr lang="zh-CN" altLang="en-US" sz="2200" b="1" dirty="0">
                <a:solidFill>
                  <a:srgbClr val="000000"/>
                </a:solidFill>
                <a:latin typeface="Times New Roman" panose="02020603050405020304" pitchFamily="18" charset="0"/>
                <a:cs typeface="Times New Roman" panose="02020603050405020304" pitchFamily="18" charset="0"/>
              </a:rPr>
              <a:t>个地址，其中</a:t>
            </a:r>
            <a:r>
              <a:rPr lang="en-US" altLang="zh-CN" sz="2200" b="1" dirty="0">
                <a:solidFill>
                  <a:srgbClr val="000000"/>
                </a:solidFill>
                <a:latin typeface="Times New Roman" panose="02020603050405020304" pitchFamily="18" charset="0"/>
                <a:cs typeface="Times New Roman" panose="02020603050405020304" pitchFamily="18" charset="0"/>
              </a:rPr>
              <a:t>A</a:t>
            </a:r>
            <a:r>
              <a:rPr lang="zh-CN" altLang="en-US" sz="2200" b="1" dirty="0">
                <a:solidFill>
                  <a:srgbClr val="000000"/>
                </a:solidFill>
                <a:latin typeface="Times New Roman" panose="02020603050405020304" pitchFamily="18" charset="0"/>
                <a:cs typeface="Times New Roman" panose="02020603050405020304" pitchFamily="18" charset="0"/>
              </a:rPr>
              <a:t>类地址空间共有</a:t>
            </a:r>
            <a:r>
              <a:rPr lang="en-US" altLang="zh-CN" sz="2200" b="1" dirty="0">
                <a:solidFill>
                  <a:srgbClr val="000000"/>
                </a:solidFill>
                <a:latin typeface="Times New Roman" panose="02020603050405020304" pitchFamily="18" charset="0"/>
                <a:cs typeface="Times New Roman" panose="02020603050405020304" pitchFamily="18" charset="0"/>
              </a:rPr>
              <a:t>2</a:t>
            </a:r>
            <a:r>
              <a:rPr lang="en-US" altLang="zh-CN" sz="2200" b="1" baseline="30000" dirty="0">
                <a:solidFill>
                  <a:srgbClr val="000000"/>
                </a:solidFill>
                <a:latin typeface="Times New Roman" panose="02020603050405020304" pitchFamily="18" charset="0"/>
                <a:cs typeface="Times New Roman" panose="02020603050405020304" pitchFamily="18" charset="0"/>
              </a:rPr>
              <a:t>31</a:t>
            </a:r>
            <a:r>
              <a:rPr lang="zh-CN" altLang="en-US" sz="2200" b="1" dirty="0">
                <a:solidFill>
                  <a:srgbClr val="000000"/>
                </a:solidFill>
                <a:latin typeface="Times New Roman" panose="02020603050405020304" pitchFamily="18" charset="0"/>
                <a:cs typeface="Times New Roman" panose="02020603050405020304" pitchFamily="18" charset="0"/>
              </a:rPr>
              <a:t>个地址，占整个</a:t>
            </a:r>
            <a:endParaRPr lang="en-US" altLang="zh-CN" sz="2200" b="1" dirty="0">
              <a:solidFill>
                <a:srgbClr val="000000"/>
              </a:solidFill>
              <a:latin typeface="Times New Roman" panose="02020603050405020304" pitchFamily="18" charset="0"/>
              <a:cs typeface="Times New Roman" panose="02020603050405020304" pitchFamily="18" charset="0"/>
            </a:endParaRPr>
          </a:p>
          <a:p>
            <a:pPr marL="0" marR="0">
              <a:spcBef>
                <a:spcPts val="0"/>
              </a:spcBef>
              <a:spcAft>
                <a:spcPts val="0"/>
              </a:spcAft>
            </a:pPr>
            <a:r>
              <a:rPr lang="en-US" altLang="zh-CN" sz="2200" b="1" dirty="0">
                <a:solidFill>
                  <a:srgbClr val="000000"/>
                </a:solidFill>
                <a:latin typeface="Times New Roman" panose="02020603050405020304" pitchFamily="18" charset="0"/>
                <a:cs typeface="Times New Roman" panose="02020603050405020304" pitchFamily="18" charset="0"/>
              </a:rPr>
              <a:t>IP</a:t>
            </a:r>
            <a:r>
              <a:rPr lang="zh-CN" altLang="en-US" sz="2200" b="1" dirty="0">
                <a:solidFill>
                  <a:srgbClr val="000000"/>
                </a:solidFill>
                <a:latin typeface="Times New Roman" panose="02020603050405020304" pitchFamily="18" charset="0"/>
                <a:cs typeface="Times New Roman" panose="02020603050405020304" pitchFamily="18" charset="0"/>
              </a:rPr>
              <a:t>地址空间的</a:t>
            </a:r>
            <a:r>
              <a:rPr lang="en-US" altLang="zh-CN" sz="2200" b="1" dirty="0">
                <a:solidFill>
                  <a:srgbClr val="FF0000"/>
                </a:solidFill>
                <a:latin typeface="Times New Roman" panose="02020603050405020304" pitchFamily="18" charset="0"/>
                <a:cs typeface="Times New Roman" panose="02020603050405020304" pitchFamily="18" charset="0"/>
              </a:rPr>
              <a:t>50%</a:t>
            </a:r>
            <a:r>
              <a:rPr lang="zh-CN" altLang="en-US" sz="2200" b="1" dirty="0">
                <a:solidFill>
                  <a:srgbClr val="000000"/>
                </a:solidFill>
                <a:latin typeface="Times New Roman" panose="02020603050405020304" pitchFamily="18" charset="0"/>
                <a:cs typeface="Times New Roman" panose="02020603050405020304" pitchFamily="18" charset="0"/>
              </a:rPr>
              <a:t>；</a:t>
            </a:r>
            <a:r>
              <a:rPr lang="en-US" altLang="zh-CN" sz="2200" b="1" dirty="0">
                <a:solidFill>
                  <a:srgbClr val="000000"/>
                </a:solidFill>
                <a:latin typeface="Times New Roman" panose="02020603050405020304" pitchFamily="18" charset="0"/>
                <a:cs typeface="Times New Roman" panose="02020603050405020304" pitchFamily="18" charset="0"/>
              </a:rPr>
              <a:t>B</a:t>
            </a:r>
            <a:r>
              <a:rPr lang="zh-CN" altLang="en-US" sz="2200" b="1" dirty="0">
                <a:solidFill>
                  <a:srgbClr val="000000"/>
                </a:solidFill>
                <a:latin typeface="Times New Roman" panose="02020603050405020304" pitchFamily="18" charset="0"/>
                <a:cs typeface="Times New Roman" panose="02020603050405020304" pitchFamily="18" charset="0"/>
              </a:rPr>
              <a:t>类地址空间共有</a:t>
            </a:r>
            <a:r>
              <a:rPr lang="en-US" altLang="zh-CN" sz="2200" b="1" dirty="0">
                <a:solidFill>
                  <a:srgbClr val="000000"/>
                </a:solidFill>
                <a:latin typeface="Times New Roman" panose="02020603050405020304" pitchFamily="18" charset="0"/>
                <a:cs typeface="Times New Roman" panose="02020603050405020304" pitchFamily="18" charset="0"/>
              </a:rPr>
              <a:t>2</a:t>
            </a:r>
            <a:r>
              <a:rPr lang="en-US" altLang="zh-CN" sz="2200" b="1" baseline="30000" dirty="0">
                <a:solidFill>
                  <a:srgbClr val="000000"/>
                </a:solidFill>
                <a:latin typeface="Times New Roman" panose="02020603050405020304" pitchFamily="18" charset="0"/>
                <a:cs typeface="Times New Roman" panose="02020603050405020304" pitchFamily="18" charset="0"/>
              </a:rPr>
              <a:t>30</a:t>
            </a:r>
            <a:r>
              <a:rPr lang="zh-CN" altLang="en-US" sz="2200" b="1" dirty="0">
                <a:solidFill>
                  <a:srgbClr val="000000"/>
                </a:solidFill>
                <a:latin typeface="Times New Roman" panose="02020603050405020304" pitchFamily="18" charset="0"/>
                <a:cs typeface="Times New Roman" panose="02020603050405020304" pitchFamily="18" charset="0"/>
              </a:rPr>
              <a:t> 个地址，占整个</a:t>
            </a:r>
            <a:r>
              <a:rPr lang="en-US" altLang="zh-CN" sz="2200" b="1" dirty="0">
                <a:solidFill>
                  <a:srgbClr val="000000"/>
                </a:solidFill>
                <a:latin typeface="Times New Roman" panose="02020603050405020304" pitchFamily="18" charset="0"/>
                <a:cs typeface="Times New Roman" panose="02020603050405020304" pitchFamily="18" charset="0"/>
              </a:rPr>
              <a:t>IP</a:t>
            </a:r>
            <a:r>
              <a:rPr lang="zh-CN" altLang="en-US" sz="2200" b="1" dirty="0">
                <a:solidFill>
                  <a:srgbClr val="000000"/>
                </a:solidFill>
                <a:latin typeface="Times New Roman" panose="02020603050405020304" pitchFamily="18" charset="0"/>
                <a:cs typeface="Times New Roman" panose="02020603050405020304" pitchFamily="18" charset="0"/>
              </a:rPr>
              <a:t>地址空间</a:t>
            </a:r>
            <a:endParaRPr lang="en-US" altLang="zh-CN" sz="2200" b="1" dirty="0">
              <a:solidFill>
                <a:srgbClr val="000000"/>
              </a:solidFill>
              <a:latin typeface="Times New Roman" panose="02020603050405020304" pitchFamily="18" charset="0"/>
              <a:cs typeface="Times New Roman" panose="02020603050405020304" pitchFamily="18" charset="0"/>
            </a:endParaRPr>
          </a:p>
          <a:p>
            <a:pPr marL="0" marR="0">
              <a:spcBef>
                <a:spcPts val="0"/>
              </a:spcBef>
              <a:spcAft>
                <a:spcPts val="0"/>
              </a:spcAft>
            </a:pPr>
            <a:r>
              <a:rPr lang="zh-CN" altLang="en-US" sz="2200" b="1" dirty="0">
                <a:solidFill>
                  <a:srgbClr val="000000"/>
                </a:solidFill>
                <a:latin typeface="Times New Roman" panose="02020603050405020304" pitchFamily="18" charset="0"/>
                <a:cs typeface="Times New Roman" panose="02020603050405020304" pitchFamily="18" charset="0"/>
              </a:rPr>
              <a:t>的</a:t>
            </a:r>
            <a:r>
              <a:rPr lang="en-US" altLang="zh-CN" sz="2200" b="1" dirty="0">
                <a:solidFill>
                  <a:srgbClr val="FF0000"/>
                </a:solidFill>
                <a:latin typeface="Times New Roman" panose="02020603050405020304" pitchFamily="18" charset="0"/>
                <a:cs typeface="Times New Roman" panose="02020603050405020304" pitchFamily="18" charset="0"/>
              </a:rPr>
              <a:t>25%</a:t>
            </a:r>
            <a:r>
              <a:rPr lang="zh-CN" altLang="en-US" sz="2200" b="1" dirty="0">
                <a:solidFill>
                  <a:srgbClr val="000000"/>
                </a:solidFill>
                <a:latin typeface="Times New Roman" panose="02020603050405020304" pitchFamily="18" charset="0"/>
                <a:cs typeface="Times New Roman" panose="02020603050405020304" pitchFamily="18" charset="0"/>
              </a:rPr>
              <a:t>，</a:t>
            </a:r>
            <a:r>
              <a:rPr lang="en-US" altLang="zh-CN" sz="2200" b="1" dirty="0">
                <a:solidFill>
                  <a:srgbClr val="000000"/>
                </a:solidFill>
                <a:latin typeface="Times New Roman" panose="02020603050405020304" pitchFamily="18" charset="0"/>
                <a:cs typeface="Times New Roman" panose="02020603050405020304" pitchFamily="18" charset="0"/>
              </a:rPr>
              <a:t>C</a:t>
            </a:r>
            <a:r>
              <a:rPr lang="zh-CN" altLang="en-US" sz="2200" b="1" dirty="0">
                <a:solidFill>
                  <a:srgbClr val="000000"/>
                </a:solidFill>
                <a:latin typeface="Times New Roman" panose="02020603050405020304" pitchFamily="18" charset="0"/>
                <a:cs typeface="Times New Roman" panose="02020603050405020304" pitchFamily="18" charset="0"/>
              </a:rPr>
              <a:t>类地址空间共有</a:t>
            </a:r>
            <a:r>
              <a:rPr lang="en-US" altLang="zh-CN" sz="2200" b="1" dirty="0">
                <a:solidFill>
                  <a:srgbClr val="000000"/>
                </a:solidFill>
                <a:latin typeface="Times New Roman" panose="02020603050405020304" pitchFamily="18" charset="0"/>
                <a:cs typeface="Times New Roman" panose="02020603050405020304" pitchFamily="18" charset="0"/>
              </a:rPr>
              <a:t>2</a:t>
            </a:r>
            <a:r>
              <a:rPr lang="en-US" altLang="zh-CN" sz="2200" b="1" baseline="30000" dirty="0">
                <a:solidFill>
                  <a:srgbClr val="000000"/>
                </a:solidFill>
                <a:latin typeface="Times New Roman" panose="02020603050405020304" pitchFamily="18" charset="0"/>
                <a:cs typeface="Times New Roman" panose="02020603050405020304" pitchFamily="18" charset="0"/>
              </a:rPr>
              <a:t>29</a:t>
            </a:r>
            <a:r>
              <a:rPr lang="zh-CN" altLang="en-US" sz="2200" b="1" dirty="0">
                <a:solidFill>
                  <a:srgbClr val="000000"/>
                </a:solidFill>
                <a:latin typeface="Times New Roman" panose="02020603050405020304" pitchFamily="18" charset="0"/>
                <a:cs typeface="Times New Roman" panose="02020603050405020304" pitchFamily="18" charset="0"/>
              </a:rPr>
              <a:t>个地址，占整个</a:t>
            </a:r>
            <a:r>
              <a:rPr lang="en-US" altLang="zh-CN" sz="2200" b="1" dirty="0">
                <a:solidFill>
                  <a:srgbClr val="000000"/>
                </a:solidFill>
                <a:latin typeface="Times New Roman" panose="02020603050405020304" pitchFamily="18" charset="0"/>
                <a:cs typeface="Times New Roman" panose="02020603050405020304" pitchFamily="18" charset="0"/>
              </a:rPr>
              <a:t>IP</a:t>
            </a:r>
            <a:r>
              <a:rPr lang="zh-CN" altLang="en-US" sz="2200" b="1" dirty="0">
                <a:solidFill>
                  <a:srgbClr val="000000"/>
                </a:solidFill>
                <a:latin typeface="Times New Roman" panose="02020603050405020304" pitchFamily="18" charset="0"/>
                <a:cs typeface="Times New Roman" panose="02020603050405020304" pitchFamily="18" charset="0"/>
              </a:rPr>
              <a:t>地址空间的</a:t>
            </a:r>
            <a:r>
              <a:rPr lang="en-US" altLang="zh-CN" sz="2200" b="1" dirty="0">
                <a:solidFill>
                  <a:srgbClr val="FF0000"/>
                </a:solidFill>
                <a:latin typeface="Times New Roman" panose="02020603050405020304" pitchFamily="18" charset="0"/>
                <a:cs typeface="Times New Roman" panose="02020603050405020304" pitchFamily="18" charset="0"/>
              </a:rPr>
              <a:t>12.5%</a:t>
            </a:r>
            <a:r>
              <a:rPr lang="zh-CN" altLang="en-US" sz="2200" b="1" dirty="0">
                <a:solidFill>
                  <a:srgbClr val="000000"/>
                </a:solidFill>
                <a:latin typeface="Times New Roman" panose="02020603050405020304" pitchFamily="18" charset="0"/>
                <a:cs typeface="Times New Roman" panose="02020603050405020304" pitchFamily="18" charset="0"/>
              </a:rPr>
              <a:t>。</a:t>
            </a:r>
            <a:endParaRPr lang="zh-CN" altLang="en-US" sz="2200" b="1" dirty="0">
              <a:latin typeface="Times New Roman" panose="02020603050405020304" pitchFamily="18" charset="0"/>
              <a:cs typeface="Times New Roman" panose="02020603050405020304" pitchFamily="18" charset="0"/>
            </a:endParaRPr>
          </a:p>
        </p:txBody>
      </p:sp>
      <p:sp>
        <p:nvSpPr>
          <p:cNvPr id="5" name="灯片编号占位符 4"/>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zh-CN" altLang="en-US"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5970" name="Rectangle 2"/>
          <p:cNvSpPr>
            <a:spLocks noGrp="1" noChangeArrowheads="1"/>
          </p:cNvSpPr>
          <p:nvPr>
            <p:ph type="title"/>
          </p:nvPr>
        </p:nvSpPr>
        <p:spPr>
          <a:noFill/>
          <a:extLst>
            <a:ext uri="{91240B29-F687-4F45-9708-019B960494DF}">
              <a14:hiddenLine xmlns:a14="http://schemas.microsoft.com/office/drawing/2010/main" w="9525">
                <a:solidFill>
                  <a:schemeClr val="tx1"/>
                </a:solidFill>
                <a:prstDash val="solid"/>
                <a:miter lim="800000"/>
                <a:headEnd/>
                <a:tailEnd/>
              </a14:hiddenLine>
            </a:ext>
          </a:extLst>
        </p:spPr>
        <p:txBody>
          <a:bodyPr/>
          <a:lstStyle/>
          <a:p>
            <a:pPr algn="ctr"/>
            <a:r>
              <a:rPr lang="zh-CN" altLang="en-US" sz="3600" dirty="0">
                <a:latin typeface="Times New Roman" panose="02020603050405020304" pitchFamily="18" charset="0"/>
                <a:cs typeface="Times New Roman" panose="02020603050405020304" pitchFamily="18" charset="0"/>
              </a:rPr>
              <a:t>一般不使用的特殊的 </a:t>
            </a:r>
            <a:r>
              <a:rPr lang="en-US" altLang="zh-CN" sz="3600" dirty="0">
                <a:latin typeface="Times New Roman" panose="02020603050405020304" pitchFamily="18" charset="0"/>
                <a:cs typeface="Times New Roman" panose="02020603050405020304" pitchFamily="18" charset="0"/>
              </a:rPr>
              <a:t>IP </a:t>
            </a:r>
            <a:r>
              <a:rPr lang="zh-CN" altLang="en-US" sz="3600" dirty="0">
                <a:latin typeface="Times New Roman" panose="02020603050405020304" pitchFamily="18" charset="0"/>
                <a:cs typeface="Times New Roman" panose="02020603050405020304" pitchFamily="18" charset="0"/>
              </a:rPr>
              <a:t>地址</a:t>
            </a:r>
            <a:endParaRPr lang="zh-CN" altLang="en-US" sz="3600" dirty="0">
              <a:latin typeface="Times New Roman" panose="02020603050405020304" pitchFamily="18" charset="0"/>
              <a:cs typeface="Times New Roman" panose="02020603050405020304" pitchFamily="18" charset="0"/>
            </a:endParaRPr>
          </a:p>
        </p:txBody>
      </p:sp>
      <p:graphicFrame>
        <p:nvGraphicFramePr>
          <p:cNvPr id="3" name="内容占位符 2"/>
          <p:cNvGraphicFramePr>
            <a:graphicFrameLocks noGrp="1"/>
          </p:cNvGraphicFramePr>
          <p:nvPr>
            <p:ph idx="1"/>
          </p:nvPr>
        </p:nvGraphicFramePr>
        <p:xfrm>
          <a:off x="488504" y="1412776"/>
          <a:ext cx="9145016" cy="4389120"/>
        </p:xfrm>
        <a:graphic>
          <a:graphicData uri="http://schemas.openxmlformats.org/drawingml/2006/table">
            <a:tbl>
              <a:tblPr>
                <a:tableStyleId>{5C22544A-7EE6-4342-B048-85BDC9FD1C3A}</a:tableStyleId>
              </a:tblPr>
              <a:tblGrid>
                <a:gridCol w="1080120"/>
                <a:gridCol w="1728192"/>
                <a:gridCol w="1296144"/>
                <a:gridCol w="1440160"/>
                <a:gridCol w="3600400"/>
              </a:tblGrid>
              <a:tr h="0">
                <a:tc>
                  <a:txBody>
                    <a:bodyPr/>
                    <a:lstStyle/>
                    <a:p>
                      <a:pPr marL="0" algn="ctr" defTabSz="914400" rtl="0" eaLnBrk="1" latinLnBrk="0" hangingPunct="1">
                        <a:lnSpc>
                          <a:spcPct val="100000"/>
                        </a:lnSpc>
                        <a:spcAft>
                          <a:spcPts val="0"/>
                        </a:spcAft>
                      </a:pPr>
                      <a:r>
                        <a:rPr lang="zh-CN" sz="2400" b="1" kern="1200" dirty="0">
                          <a:solidFill>
                            <a:schemeClr val="tx1"/>
                          </a:solidFill>
                          <a:effectLst/>
                          <a:latin typeface="Times New Roman" panose="02020603050405020304" pitchFamily="18" charset="0"/>
                          <a:ea typeface="黑体" panose="02010609060101010101" pitchFamily="2" charset="-122"/>
                          <a:cs typeface="+mn-cs"/>
                        </a:rPr>
                        <a:t>网络号</a:t>
                      </a:r>
                      <a:endParaRPr lang="zh-CN" sz="2400" b="1" kern="1200" dirty="0">
                        <a:solidFill>
                          <a:schemeClr val="tx1"/>
                        </a:solidFill>
                        <a:effectLst/>
                        <a:latin typeface="Times New Roman" panose="02020603050405020304" pitchFamily="18" charset="0"/>
                        <a:ea typeface="黑体" panose="02010609060101010101" pitchFamily="2" charset="-122"/>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algn="ctr" defTabSz="914400" rtl="0" eaLnBrk="1" latinLnBrk="0" hangingPunct="1">
                        <a:lnSpc>
                          <a:spcPct val="100000"/>
                        </a:lnSpc>
                        <a:spcAft>
                          <a:spcPts val="0"/>
                        </a:spcAft>
                      </a:pPr>
                      <a:r>
                        <a:rPr lang="zh-CN" sz="2400" b="1" kern="1200">
                          <a:solidFill>
                            <a:schemeClr val="tx1"/>
                          </a:solidFill>
                          <a:effectLst/>
                          <a:latin typeface="Times New Roman" panose="02020603050405020304" pitchFamily="18" charset="0"/>
                          <a:ea typeface="黑体" panose="02010609060101010101" pitchFamily="2" charset="-122"/>
                          <a:cs typeface="+mn-cs"/>
                        </a:rPr>
                        <a:t>主机号</a:t>
                      </a:r>
                      <a:endParaRPr lang="zh-CN" sz="2400" b="1" kern="1200">
                        <a:solidFill>
                          <a:schemeClr val="tx1"/>
                        </a:solidFill>
                        <a:effectLst/>
                        <a:latin typeface="Times New Roman" panose="02020603050405020304" pitchFamily="18" charset="0"/>
                        <a:ea typeface="黑体" panose="02010609060101010101" pitchFamily="2"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algn="ctr" defTabSz="914400" rtl="0" eaLnBrk="1" latinLnBrk="0" hangingPunct="1">
                        <a:lnSpc>
                          <a:spcPct val="100000"/>
                        </a:lnSpc>
                        <a:spcAft>
                          <a:spcPts val="0"/>
                        </a:spcAft>
                      </a:pPr>
                      <a:r>
                        <a:rPr lang="zh-CN" sz="2400" b="1" kern="1200" dirty="0">
                          <a:solidFill>
                            <a:schemeClr val="tx1"/>
                          </a:solidFill>
                          <a:effectLst/>
                          <a:latin typeface="Times New Roman" panose="02020603050405020304" pitchFamily="18" charset="0"/>
                          <a:ea typeface="黑体" panose="02010609060101010101" pitchFamily="2" charset="-122"/>
                          <a:cs typeface="+mn-cs"/>
                        </a:rPr>
                        <a:t>源地址</a:t>
                      </a:r>
                      <a:endParaRPr lang="en-US" altLang="zh-CN" sz="2400" b="1" kern="1200" dirty="0">
                        <a:solidFill>
                          <a:schemeClr val="tx1"/>
                        </a:solidFill>
                        <a:effectLst/>
                        <a:latin typeface="Times New Roman" panose="02020603050405020304" pitchFamily="18" charset="0"/>
                        <a:ea typeface="黑体" panose="02010609060101010101" pitchFamily="2" charset="-122"/>
                        <a:cs typeface="+mn-cs"/>
                      </a:endParaRPr>
                    </a:p>
                    <a:p>
                      <a:pPr marL="0" algn="ctr" defTabSz="914400" rtl="0" eaLnBrk="1" latinLnBrk="0" hangingPunct="1">
                        <a:lnSpc>
                          <a:spcPct val="100000"/>
                        </a:lnSpc>
                        <a:spcAft>
                          <a:spcPts val="0"/>
                        </a:spcAft>
                      </a:pPr>
                      <a:r>
                        <a:rPr lang="zh-CN" sz="2400" b="1" kern="1200" dirty="0">
                          <a:solidFill>
                            <a:schemeClr val="tx1"/>
                          </a:solidFill>
                          <a:effectLst/>
                          <a:latin typeface="Times New Roman" panose="02020603050405020304" pitchFamily="18" charset="0"/>
                          <a:ea typeface="黑体" panose="02010609060101010101" pitchFamily="2" charset="-122"/>
                          <a:cs typeface="+mn-cs"/>
                        </a:rPr>
                        <a:t>使用</a:t>
                      </a:r>
                      <a:endParaRPr lang="zh-CN" sz="2400" b="1" kern="1200" dirty="0">
                        <a:solidFill>
                          <a:schemeClr val="tx1"/>
                        </a:solidFill>
                        <a:effectLst/>
                        <a:latin typeface="Times New Roman" panose="02020603050405020304" pitchFamily="18" charset="0"/>
                        <a:ea typeface="黑体" panose="02010609060101010101" pitchFamily="2"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algn="ctr" defTabSz="914400" rtl="0" eaLnBrk="1" latinLnBrk="0" hangingPunct="1">
                        <a:lnSpc>
                          <a:spcPct val="100000"/>
                        </a:lnSpc>
                        <a:spcAft>
                          <a:spcPts val="0"/>
                        </a:spcAft>
                      </a:pPr>
                      <a:r>
                        <a:rPr lang="zh-CN" sz="2400" b="1" kern="1200" dirty="0">
                          <a:solidFill>
                            <a:schemeClr val="tx1"/>
                          </a:solidFill>
                          <a:effectLst/>
                          <a:latin typeface="Times New Roman" panose="02020603050405020304" pitchFamily="18" charset="0"/>
                          <a:ea typeface="黑体" panose="02010609060101010101" pitchFamily="2" charset="-122"/>
                          <a:cs typeface="+mn-cs"/>
                        </a:rPr>
                        <a:t>目的地址</a:t>
                      </a:r>
                      <a:endParaRPr lang="en-US" altLang="zh-CN" sz="2400" b="1" kern="1200" dirty="0">
                        <a:solidFill>
                          <a:schemeClr val="tx1"/>
                        </a:solidFill>
                        <a:effectLst/>
                        <a:latin typeface="Times New Roman" panose="02020603050405020304" pitchFamily="18" charset="0"/>
                        <a:ea typeface="黑体" panose="02010609060101010101" pitchFamily="2" charset="-122"/>
                        <a:cs typeface="+mn-cs"/>
                      </a:endParaRPr>
                    </a:p>
                    <a:p>
                      <a:pPr marL="0" algn="ctr" defTabSz="914400" rtl="0" eaLnBrk="1" latinLnBrk="0" hangingPunct="1">
                        <a:lnSpc>
                          <a:spcPct val="100000"/>
                        </a:lnSpc>
                        <a:spcAft>
                          <a:spcPts val="0"/>
                        </a:spcAft>
                      </a:pPr>
                      <a:r>
                        <a:rPr lang="zh-CN" sz="2400" b="1" kern="1200" dirty="0">
                          <a:solidFill>
                            <a:schemeClr val="tx1"/>
                          </a:solidFill>
                          <a:effectLst/>
                          <a:latin typeface="Times New Roman" panose="02020603050405020304" pitchFamily="18" charset="0"/>
                          <a:ea typeface="黑体" panose="02010609060101010101" pitchFamily="2" charset="-122"/>
                          <a:cs typeface="+mn-cs"/>
                        </a:rPr>
                        <a:t>使用</a:t>
                      </a:r>
                      <a:endParaRPr lang="zh-CN" sz="2400" b="1" kern="1200" dirty="0">
                        <a:solidFill>
                          <a:schemeClr val="tx1"/>
                        </a:solidFill>
                        <a:effectLst/>
                        <a:latin typeface="Times New Roman" panose="02020603050405020304" pitchFamily="18" charset="0"/>
                        <a:ea typeface="黑体" panose="02010609060101010101" pitchFamily="2"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algn="ctr" defTabSz="914400" rtl="0" eaLnBrk="1" latinLnBrk="0" hangingPunct="1">
                        <a:lnSpc>
                          <a:spcPct val="100000"/>
                        </a:lnSpc>
                        <a:spcAft>
                          <a:spcPts val="0"/>
                        </a:spcAft>
                        <a:tabLst>
                          <a:tab pos="2637155" algn="ctr"/>
                          <a:tab pos="5274310" algn="r"/>
                          <a:tab pos="266700" algn="l"/>
                        </a:tabLst>
                      </a:pPr>
                      <a:r>
                        <a:rPr lang="zh-CN" sz="2400" b="1" kern="1200" dirty="0">
                          <a:solidFill>
                            <a:schemeClr val="tx1"/>
                          </a:solidFill>
                          <a:effectLst/>
                          <a:latin typeface="Times New Roman" panose="02020603050405020304" pitchFamily="18" charset="0"/>
                          <a:ea typeface="黑体" panose="02010609060101010101" pitchFamily="2" charset="-122"/>
                          <a:cs typeface="+mn-cs"/>
                        </a:rPr>
                        <a:t>代表的意思</a:t>
                      </a:r>
                      <a:endParaRPr lang="zh-CN" sz="2400" b="1" kern="1200" dirty="0">
                        <a:solidFill>
                          <a:schemeClr val="tx1"/>
                        </a:solidFill>
                        <a:effectLst/>
                        <a:latin typeface="Times New Roman" panose="02020603050405020304" pitchFamily="18" charset="0"/>
                        <a:ea typeface="黑体" panose="02010609060101010101" pitchFamily="2" charset="-122"/>
                        <a:cs typeface="+mn-cs"/>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0">
                <a:tc>
                  <a:txBody>
                    <a:bodyPr/>
                    <a:lstStyle/>
                    <a:p>
                      <a:pPr marL="0" algn="ctr" defTabSz="914400" rtl="0" eaLnBrk="1" latinLnBrk="0" hangingPunct="1">
                        <a:lnSpc>
                          <a:spcPct val="100000"/>
                        </a:lnSpc>
                        <a:spcAft>
                          <a:spcPts val="0"/>
                        </a:spcAft>
                      </a:pPr>
                      <a:r>
                        <a:rPr lang="en-US" sz="2400" b="1" kern="1200" dirty="0">
                          <a:solidFill>
                            <a:srgbClr val="0000CC"/>
                          </a:solidFill>
                          <a:effectLst/>
                          <a:latin typeface="Times New Roman" panose="02020603050405020304" pitchFamily="18" charset="0"/>
                          <a:ea typeface="黑体" panose="02010609060101010101" pitchFamily="2" charset="-122"/>
                          <a:cs typeface="Times New Roman" panose="02020603050405020304" pitchFamily="18" charset="0"/>
                        </a:rPr>
                        <a:t>0</a:t>
                      </a:r>
                      <a:endParaRPr lang="en-US" sz="2400" b="1" kern="1200" dirty="0">
                        <a:solidFill>
                          <a:srgbClr val="0000CC"/>
                        </a:solidFill>
                        <a:effectLst/>
                        <a:latin typeface="Times New Roman" panose="02020603050405020304" pitchFamily="18" charset="0"/>
                        <a:ea typeface="黑体" panose="02010609060101010101" pitchFamily="2" charset="-122"/>
                        <a:cs typeface="Times New Roman" panose="02020603050405020304" pitchFamily="18"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00000"/>
                        </a:lnSpc>
                        <a:spcAft>
                          <a:spcPts val="0"/>
                        </a:spcAft>
                      </a:pPr>
                      <a:r>
                        <a:rPr lang="en-US" sz="2400" b="1" kern="1200" dirty="0">
                          <a:solidFill>
                            <a:srgbClr val="0000CC"/>
                          </a:solidFill>
                          <a:effectLst/>
                          <a:latin typeface="Times New Roman" panose="02020603050405020304" pitchFamily="18" charset="0"/>
                          <a:ea typeface="黑体" panose="02010609060101010101" pitchFamily="2" charset="-122"/>
                          <a:cs typeface="Times New Roman" panose="02020603050405020304" pitchFamily="18" charset="0"/>
                        </a:rPr>
                        <a:t>0</a:t>
                      </a:r>
                      <a:endParaRPr lang="en-US" sz="2400" b="1" kern="1200" dirty="0">
                        <a:solidFill>
                          <a:srgbClr val="0000CC"/>
                        </a:solidFill>
                        <a:effectLst/>
                        <a:latin typeface="Times New Roman" panose="02020603050405020304" pitchFamily="18" charset="0"/>
                        <a:ea typeface="黑体" panose="0201060906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00000"/>
                        </a:lnSpc>
                        <a:spcAft>
                          <a:spcPts val="0"/>
                        </a:spcAft>
                      </a:pPr>
                      <a:r>
                        <a:rPr lang="zh-CN" sz="2400" b="1" kern="1200" dirty="0">
                          <a:solidFill>
                            <a:srgbClr val="0000CC"/>
                          </a:solidFill>
                          <a:effectLst/>
                          <a:latin typeface="Times New Roman" panose="02020603050405020304" pitchFamily="18" charset="0"/>
                          <a:ea typeface="黑体" panose="02010609060101010101" pitchFamily="2" charset="-122"/>
                          <a:cs typeface="+mn-cs"/>
                        </a:rPr>
                        <a:t>可以</a:t>
                      </a:r>
                      <a:endParaRPr lang="zh-CN" sz="2400" b="1" kern="1200" dirty="0">
                        <a:solidFill>
                          <a:srgbClr val="0000CC"/>
                        </a:solidFill>
                        <a:effectLst/>
                        <a:latin typeface="Times New Roman" panose="02020603050405020304" pitchFamily="18" charset="0"/>
                        <a:ea typeface="黑体" panose="02010609060101010101" pitchFamily="2"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00000"/>
                        </a:lnSpc>
                        <a:spcAft>
                          <a:spcPts val="0"/>
                        </a:spcAft>
                      </a:pPr>
                      <a:r>
                        <a:rPr lang="zh-CN" sz="2400" b="1" kern="1200">
                          <a:solidFill>
                            <a:srgbClr val="0000CC"/>
                          </a:solidFill>
                          <a:effectLst/>
                          <a:latin typeface="Times New Roman" panose="02020603050405020304" pitchFamily="18" charset="0"/>
                          <a:ea typeface="黑体" panose="02010609060101010101" pitchFamily="2" charset="-122"/>
                          <a:cs typeface="+mn-cs"/>
                        </a:rPr>
                        <a:t>不可</a:t>
                      </a:r>
                      <a:endParaRPr lang="zh-CN" sz="2400" b="1" kern="1200">
                        <a:solidFill>
                          <a:srgbClr val="0000CC"/>
                        </a:solidFill>
                        <a:effectLst/>
                        <a:latin typeface="Times New Roman" panose="02020603050405020304" pitchFamily="18" charset="0"/>
                        <a:ea typeface="黑体" panose="02010609060101010101" pitchFamily="2"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lnSpc>
                          <a:spcPct val="100000"/>
                        </a:lnSpc>
                        <a:spcAft>
                          <a:spcPts val="0"/>
                        </a:spcAft>
                      </a:pPr>
                      <a:r>
                        <a:rPr lang="zh-CN" sz="2400" b="1" kern="1200" dirty="0">
                          <a:solidFill>
                            <a:srgbClr val="0000CC"/>
                          </a:solidFill>
                          <a:effectLst/>
                          <a:latin typeface="Times New Roman" panose="02020603050405020304" pitchFamily="18" charset="0"/>
                          <a:ea typeface="黑体" panose="02010609060101010101" pitchFamily="2" charset="-122"/>
                          <a:cs typeface="Times New Roman" panose="02020603050405020304" pitchFamily="18" charset="0"/>
                        </a:rPr>
                        <a:t>在本网络上的本主机（见</a:t>
                      </a:r>
                      <a:r>
                        <a:rPr lang="en-US" altLang="zh-CN" sz="2400" b="1" kern="1200" dirty="0">
                          <a:solidFill>
                            <a:srgbClr val="0000CC"/>
                          </a:solidFill>
                          <a:effectLst/>
                          <a:latin typeface="Times New Roman" panose="02020603050405020304" pitchFamily="18" charset="0"/>
                          <a:ea typeface="黑体" panose="02010609060101010101" pitchFamily="2" charset="-122"/>
                          <a:cs typeface="Times New Roman" panose="02020603050405020304" pitchFamily="18" charset="0"/>
                        </a:rPr>
                        <a:t> </a:t>
                      </a:r>
                      <a:r>
                        <a:rPr lang="en-US" sz="2400" b="1" kern="1200" dirty="0">
                          <a:solidFill>
                            <a:srgbClr val="0000CC"/>
                          </a:solidFill>
                          <a:effectLst/>
                          <a:latin typeface="Times New Roman" panose="02020603050405020304" pitchFamily="18" charset="0"/>
                          <a:ea typeface="黑体" panose="02010609060101010101" pitchFamily="2" charset="-122"/>
                          <a:cs typeface="Times New Roman" panose="02020603050405020304" pitchFamily="18" charset="0"/>
                        </a:rPr>
                        <a:t>6.6 </a:t>
                      </a:r>
                      <a:r>
                        <a:rPr lang="zh-CN" sz="2400" b="1" kern="1200" dirty="0">
                          <a:solidFill>
                            <a:srgbClr val="0000CC"/>
                          </a:solidFill>
                          <a:effectLst/>
                          <a:latin typeface="Times New Roman" panose="02020603050405020304" pitchFamily="18" charset="0"/>
                          <a:ea typeface="黑体" panose="02010609060101010101" pitchFamily="2" charset="-122"/>
                          <a:cs typeface="Times New Roman" panose="02020603050405020304" pitchFamily="18" charset="0"/>
                        </a:rPr>
                        <a:t>节</a:t>
                      </a:r>
                      <a:r>
                        <a:rPr lang="en-US" altLang="zh-CN" sz="2400" b="1" kern="1200" dirty="0">
                          <a:solidFill>
                            <a:srgbClr val="0000CC"/>
                          </a:solidFill>
                          <a:effectLst/>
                          <a:latin typeface="Times New Roman" panose="02020603050405020304" pitchFamily="18" charset="0"/>
                          <a:ea typeface="黑体" panose="02010609060101010101" pitchFamily="2" charset="-122"/>
                          <a:cs typeface="Times New Roman" panose="02020603050405020304" pitchFamily="18" charset="0"/>
                        </a:rPr>
                        <a:t> </a:t>
                      </a:r>
                      <a:r>
                        <a:rPr lang="en-US" sz="2400" b="1" kern="1200" dirty="0">
                          <a:solidFill>
                            <a:srgbClr val="0000CC"/>
                          </a:solidFill>
                          <a:effectLst/>
                          <a:latin typeface="Times New Roman" panose="02020603050405020304" pitchFamily="18" charset="0"/>
                          <a:ea typeface="黑体" panose="02010609060101010101" pitchFamily="2" charset="-122"/>
                          <a:cs typeface="Times New Roman" panose="02020603050405020304" pitchFamily="18" charset="0"/>
                        </a:rPr>
                        <a:t>DHCP </a:t>
                      </a:r>
                      <a:r>
                        <a:rPr lang="zh-CN" sz="2400" b="1" kern="1200" dirty="0">
                          <a:solidFill>
                            <a:srgbClr val="0000CC"/>
                          </a:solidFill>
                          <a:effectLst/>
                          <a:latin typeface="Times New Roman" panose="02020603050405020304" pitchFamily="18" charset="0"/>
                          <a:ea typeface="黑体" panose="02010609060101010101" pitchFamily="2" charset="-122"/>
                          <a:cs typeface="Times New Roman" panose="02020603050405020304" pitchFamily="18" charset="0"/>
                        </a:rPr>
                        <a:t>协议）</a:t>
                      </a:r>
                      <a:endParaRPr lang="zh-CN" sz="2400" b="1" kern="1200" dirty="0">
                        <a:solidFill>
                          <a:srgbClr val="0000CC"/>
                        </a:solidFill>
                        <a:effectLst/>
                        <a:latin typeface="Times New Roman" panose="02020603050405020304" pitchFamily="18" charset="0"/>
                        <a:ea typeface="黑体" panose="0201060906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algn="ctr" defTabSz="914400" rtl="0" eaLnBrk="1" latinLnBrk="0" hangingPunct="1">
                        <a:lnSpc>
                          <a:spcPct val="100000"/>
                        </a:lnSpc>
                        <a:spcAft>
                          <a:spcPts val="0"/>
                        </a:spcAft>
                      </a:pPr>
                      <a:r>
                        <a:rPr lang="en-US" sz="2400" b="1" kern="1200">
                          <a:solidFill>
                            <a:srgbClr val="0000CC"/>
                          </a:solidFill>
                          <a:effectLst/>
                          <a:latin typeface="Times New Roman" panose="02020603050405020304" pitchFamily="18" charset="0"/>
                          <a:ea typeface="黑体" panose="02010609060101010101" pitchFamily="2" charset="-122"/>
                          <a:cs typeface="Times New Roman" panose="02020603050405020304" pitchFamily="18" charset="0"/>
                        </a:rPr>
                        <a:t>0</a:t>
                      </a:r>
                      <a:endParaRPr lang="en-US" sz="2400" b="1" kern="1200">
                        <a:solidFill>
                          <a:srgbClr val="0000CC"/>
                        </a:solidFill>
                        <a:effectLst/>
                        <a:latin typeface="Times New Roman" panose="02020603050405020304" pitchFamily="18" charset="0"/>
                        <a:ea typeface="黑体" panose="02010609060101010101" pitchFamily="2" charset="-122"/>
                        <a:cs typeface="Times New Roman" panose="02020603050405020304" pitchFamily="18"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00000"/>
                        </a:lnSpc>
                        <a:spcAft>
                          <a:spcPts val="0"/>
                        </a:spcAft>
                      </a:pPr>
                      <a:r>
                        <a:rPr lang="en-US" sz="2400" b="1" kern="1200">
                          <a:solidFill>
                            <a:srgbClr val="0000CC"/>
                          </a:solidFill>
                          <a:effectLst/>
                          <a:latin typeface="Times New Roman" panose="02020603050405020304" pitchFamily="18" charset="0"/>
                          <a:ea typeface="黑体" panose="02010609060101010101" pitchFamily="2" charset="-122"/>
                          <a:cs typeface="Times New Roman" panose="02020603050405020304" pitchFamily="18" charset="0"/>
                        </a:rPr>
                        <a:t>host-id</a:t>
                      </a:r>
                      <a:endParaRPr lang="en-US" sz="2400" b="1" kern="1200">
                        <a:solidFill>
                          <a:srgbClr val="0000CC"/>
                        </a:solidFill>
                        <a:effectLst/>
                        <a:latin typeface="Times New Roman" panose="02020603050405020304" pitchFamily="18" charset="0"/>
                        <a:ea typeface="黑体" panose="0201060906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00000"/>
                        </a:lnSpc>
                        <a:spcAft>
                          <a:spcPts val="0"/>
                        </a:spcAft>
                      </a:pPr>
                      <a:r>
                        <a:rPr lang="zh-CN" sz="2400" b="1" kern="1200" dirty="0">
                          <a:solidFill>
                            <a:srgbClr val="0000CC"/>
                          </a:solidFill>
                          <a:effectLst/>
                          <a:latin typeface="Times New Roman" panose="02020603050405020304" pitchFamily="18" charset="0"/>
                          <a:ea typeface="黑体" panose="02010609060101010101" pitchFamily="2" charset="-122"/>
                          <a:cs typeface="+mn-cs"/>
                        </a:rPr>
                        <a:t>可以</a:t>
                      </a:r>
                      <a:endParaRPr lang="zh-CN" sz="2400" b="1" kern="1200" dirty="0">
                        <a:solidFill>
                          <a:srgbClr val="0000CC"/>
                        </a:solidFill>
                        <a:effectLst/>
                        <a:latin typeface="Times New Roman" panose="02020603050405020304" pitchFamily="18" charset="0"/>
                        <a:ea typeface="黑体" panose="02010609060101010101" pitchFamily="2"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00000"/>
                        </a:lnSpc>
                        <a:spcAft>
                          <a:spcPts val="0"/>
                        </a:spcAft>
                      </a:pPr>
                      <a:r>
                        <a:rPr lang="zh-CN" sz="2400" b="1" kern="1200" dirty="0">
                          <a:solidFill>
                            <a:srgbClr val="0000CC"/>
                          </a:solidFill>
                          <a:effectLst/>
                          <a:latin typeface="Times New Roman" panose="02020603050405020304" pitchFamily="18" charset="0"/>
                          <a:ea typeface="黑体" panose="02010609060101010101" pitchFamily="2" charset="-122"/>
                          <a:cs typeface="+mn-cs"/>
                        </a:rPr>
                        <a:t>不可</a:t>
                      </a:r>
                      <a:endParaRPr lang="zh-CN" sz="2400" b="1" kern="1200" dirty="0">
                        <a:solidFill>
                          <a:srgbClr val="0000CC"/>
                        </a:solidFill>
                        <a:effectLst/>
                        <a:latin typeface="Times New Roman" panose="02020603050405020304" pitchFamily="18" charset="0"/>
                        <a:ea typeface="黑体" panose="02010609060101010101" pitchFamily="2"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lnSpc>
                          <a:spcPct val="100000"/>
                        </a:lnSpc>
                        <a:spcAft>
                          <a:spcPts val="0"/>
                        </a:spcAft>
                      </a:pPr>
                      <a:r>
                        <a:rPr lang="zh-CN" sz="2400" b="1" kern="1200" dirty="0">
                          <a:solidFill>
                            <a:srgbClr val="0000CC"/>
                          </a:solidFill>
                          <a:effectLst/>
                          <a:latin typeface="Times New Roman" panose="02020603050405020304" pitchFamily="18" charset="0"/>
                          <a:ea typeface="黑体" panose="02010609060101010101" pitchFamily="2" charset="-122"/>
                          <a:cs typeface="Times New Roman" panose="02020603050405020304" pitchFamily="18" charset="0"/>
                        </a:rPr>
                        <a:t>在本网络上的某台主机</a:t>
                      </a:r>
                      <a:r>
                        <a:rPr lang="en-US" altLang="zh-CN" sz="2400" b="1" kern="1200" dirty="0">
                          <a:solidFill>
                            <a:srgbClr val="0000CC"/>
                          </a:solidFill>
                          <a:effectLst/>
                          <a:latin typeface="Times New Roman" panose="02020603050405020304" pitchFamily="18" charset="0"/>
                          <a:ea typeface="黑体" panose="02010609060101010101" pitchFamily="2" charset="-122"/>
                          <a:cs typeface="Times New Roman" panose="02020603050405020304" pitchFamily="18" charset="0"/>
                        </a:rPr>
                        <a:t> </a:t>
                      </a:r>
                      <a:r>
                        <a:rPr lang="en-US" sz="2400" b="1" kern="1200" dirty="0">
                          <a:solidFill>
                            <a:srgbClr val="0000CC"/>
                          </a:solidFill>
                          <a:effectLst/>
                          <a:latin typeface="Times New Roman" panose="02020603050405020304" pitchFamily="18" charset="0"/>
                          <a:ea typeface="黑体" panose="02010609060101010101" pitchFamily="2" charset="-122"/>
                          <a:cs typeface="Times New Roman" panose="02020603050405020304" pitchFamily="18" charset="0"/>
                        </a:rPr>
                        <a:t>host-id</a:t>
                      </a:r>
                      <a:endParaRPr lang="zh-CN" sz="2400" b="1" kern="1200" dirty="0">
                        <a:solidFill>
                          <a:srgbClr val="0000CC"/>
                        </a:solidFill>
                        <a:effectLst/>
                        <a:latin typeface="Times New Roman" panose="02020603050405020304" pitchFamily="18" charset="0"/>
                        <a:ea typeface="黑体" panose="0201060906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algn="ctr" defTabSz="914400" rtl="0" eaLnBrk="1" latinLnBrk="0" hangingPunct="1">
                        <a:lnSpc>
                          <a:spcPct val="100000"/>
                        </a:lnSpc>
                        <a:spcAft>
                          <a:spcPts val="0"/>
                        </a:spcAft>
                      </a:pPr>
                      <a:r>
                        <a:rPr lang="zh-CN" sz="2400" b="1" kern="1200" dirty="0">
                          <a:solidFill>
                            <a:srgbClr val="0000CC"/>
                          </a:solidFill>
                          <a:effectLst/>
                          <a:latin typeface="Times New Roman" panose="02020603050405020304" pitchFamily="18" charset="0"/>
                          <a:ea typeface="黑体" panose="02010609060101010101" pitchFamily="2" charset="-122"/>
                          <a:cs typeface="Times New Roman" panose="02020603050405020304" pitchFamily="18" charset="0"/>
                        </a:rPr>
                        <a:t>全</a:t>
                      </a:r>
                      <a:r>
                        <a:rPr lang="en-US" altLang="zh-CN" sz="2400" b="1" kern="1200" dirty="0">
                          <a:solidFill>
                            <a:srgbClr val="0000CC"/>
                          </a:solidFill>
                          <a:effectLst/>
                          <a:latin typeface="Times New Roman" panose="02020603050405020304" pitchFamily="18" charset="0"/>
                          <a:ea typeface="黑体" panose="02010609060101010101" pitchFamily="2" charset="-122"/>
                          <a:cs typeface="Times New Roman" panose="02020603050405020304" pitchFamily="18" charset="0"/>
                        </a:rPr>
                        <a:t> </a:t>
                      </a:r>
                      <a:r>
                        <a:rPr lang="en-US" sz="2400" b="1" kern="1200" dirty="0">
                          <a:solidFill>
                            <a:srgbClr val="0000CC"/>
                          </a:solidFill>
                          <a:effectLst/>
                          <a:latin typeface="Times New Roman" panose="02020603050405020304" pitchFamily="18" charset="0"/>
                          <a:ea typeface="黑体" panose="02010609060101010101" pitchFamily="2" charset="-122"/>
                          <a:cs typeface="Times New Roman" panose="02020603050405020304" pitchFamily="18" charset="0"/>
                        </a:rPr>
                        <a:t>1</a:t>
                      </a:r>
                      <a:endParaRPr lang="zh-CN" sz="2400" b="1" kern="1200" dirty="0">
                        <a:solidFill>
                          <a:srgbClr val="0000CC"/>
                        </a:solidFill>
                        <a:effectLst/>
                        <a:latin typeface="Times New Roman" panose="02020603050405020304" pitchFamily="18" charset="0"/>
                        <a:ea typeface="黑体" panose="02010609060101010101" pitchFamily="2" charset="-122"/>
                        <a:cs typeface="Times New Roman" panose="02020603050405020304" pitchFamily="18"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00000"/>
                        </a:lnSpc>
                        <a:spcAft>
                          <a:spcPts val="0"/>
                        </a:spcAft>
                      </a:pPr>
                      <a:r>
                        <a:rPr lang="zh-CN" sz="2400" b="1" kern="1200" dirty="0">
                          <a:solidFill>
                            <a:srgbClr val="0000CC"/>
                          </a:solidFill>
                          <a:effectLst/>
                          <a:latin typeface="Times New Roman" panose="02020603050405020304" pitchFamily="18" charset="0"/>
                          <a:ea typeface="黑体" panose="02010609060101010101" pitchFamily="2" charset="-122"/>
                          <a:cs typeface="Times New Roman" panose="02020603050405020304" pitchFamily="18" charset="0"/>
                        </a:rPr>
                        <a:t>全</a:t>
                      </a:r>
                      <a:r>
                        <a:rPr lang="en-US" altLang="zh-CN" sz="2400" b="1" kern="1200" dirty="0">
                          <a:solidFill>
                            <a:srgbClr val="0000CC"/>
                          </a:solidFill>
                          <a:effectLst/>
                          <a:latin typeface="Times New Roman" panose="02020603050405020304" pitchFamily="18" charset="0"/>
                          <a:ea typeface="黑体" panose="02010609060101010101" pitchFamily="2" charset="-122"/>
                          <a:cs typeface="Times New Roman" panose="02020603050405020304" pitchFamily="18" charset="0"/>
                        </a:rPr>
                        <a:t> </a:t>
                      </a:r>
                      <a:r>
                        <a:rPr lang="en-US" sz="2400" b="1" kern="1200" dirty="0">
                          <a:solidFill>
                            <a:srgbClr val="0000CC"/>
                          </a:solidFill>
                          <a:effectLst/>
                          <a:latin typeface="Times New Roman" panose="02020603050405020304" pitchFamily="18" charset="0"/>
                          <a:ea typeface="黑体" panose="02010609060101010101" pitchFamily="2" charset="-122"/>
                          <a:cs typeface="Times New Roman" panose="02020603050405020304" pitchFamily="18" charset="0"/>
                        </a:rPr>
                        <a:t>1</a:t>
                      </a:r>
                      <a:endParaRPr lang="zh-CN" sz="2400" b="1" kern="1200" dirty="0">
                        <a:solidFill>
                          <a:srgbClr val="0000CC"/>
                        </a:solidFill>
                        <a:effectLst/>
                        <a:latin typeface="Times New Roman" panose="02020603050405020304" pitchFamily="18" charset="0"/>
                        <a:ea typeface="黑体" panose="0201060906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00000"/>
                        </a:lnSpc>
                        <a:spcAft>
                          <a:spcPts val="0"/>
                        </a:spcAft>
                      </a:pPr>
                      <a:r>
                        <a:rPr lang="zh-CN" sz="2400" b="1" kern="1200">
                          <a:solidFill>
                            <a:srgbClr val="0000CC"/>
                          </a:solidFill>
                          <a:effectLst/>
                          <a:latin typeface="Times New Roman" panose="02020603050405020304" pitchFamily="18" charset="0"/>
                          <a:ea typeface="黑体" panose="02010609060101010101" pitchFamily="2" charset="-122"/>
                          <a:cs typeface="+mn-cs"/>
                        </a:rPr>
                        <a:t>不可</a:t>
                      </a:r>
                      <a:endParaRPr lang="zh-CN" sz="2400" b="1" kern="1200">
                        <a:solidFill>
                          <a:srgbClr val="0000CC"/>
                        </a:solidFill>
                        <a:effectLst/>
                        <a:latin typeface="Times New Roman" panose="02020603050405020304" pitchFamily="18" charset="0"/>
                        <a:ea typeface="黑体" panose="02010609060101010101" pitchFamily="2"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00000"/>
                        </a:lnSpc>
                        <a:spcAft>
                          <a:spcPts val="0"/>
                        </a:spcAft>
                      </a:pPr>
                      <a:r>
                        <a:rPr lang="zh-CN" sz="2400" b="1" kern="1200" dirty="0">
                          <a:solidFill>
                            <a:srgbClr val="0000CC"/>
                          </a:solidFill>
                          <a:effectLst/>
                          <a:latin typeface="Times New Roman" panose="02020603050405020304" pitchFamily="18" charset="0"/>
                          <a:ea typeface="黑体" panose="02010609060101010101" pitchFamily="2" charset="-122"/>
                          <a:cs typeface="+mn-cs"/>
                        </a:rPr>
                        <a:t>可以</a:t>
                      </a:r>
                      <a:endParaRPr lang="zh-CN" sz="2400" b="1" kern="1200" dirty="0">
                        <a:solidFill>
                          <a:srgbClr val="0000CC"/>
                        </a:solidFill>
                        <a:effectLst/>
                        <a:latin typeface="Times New Roman" panose="02020603050405020304" pitchFamily="18" charset="0"/>
                        <a:ea typeface="黑体" panose="02010609060101010101" pitchFamily="2"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lnSpc>
                          <a:spcPct val="100000"/>
                        </a:lnSpc>
                        <a:spcAft>
                          <a:spcPts val="0"/>
                        </a:spcAft>
                      </a:pPr>
                      <a:r>
                        <a:rPr lang="zh-CN" sz="2400" b="1" kern="1200" dirty="0">
                          <a:solidFill>
                            <a:srgbClr val="0000CC"/>
                          </a:solidFill>
                          <a:effectLst/>
                          <a:latin typeface="Times New Roman" panose="02020603050405020304" pitchFamily="18" charset="0"/>
                          <a:ea typeface="黑体" panose="02010609060101010101" pitchFamily="2" charset="-122"/>
                          <a:cs typeface="+mn-cs"/>
                        </a:rPr>
                        <a:t>只在本网络上进行广播（各路由器均不转发）</a:t>
                      </a:r>
                      <a:endParaRPr lang="zh-CN" sz="2400" b="1" kern="1200" dirty="0">
                        <a:solidFill>
                          <a:srgbClr val="0000CC"/>
                        </a:solidFill>
                        <a:effectLst/>
                        <a:latin typeface="Times New Roman" panose="02020603050405020304" pitchFamily="18" charset="0"/>
                        <a:ea typeface="黑体" panose="02010609060101010101" pitchFamily="2" charset="-122"/>
                        <a:cs typeface="+mn-cs"/>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algn="ctr" defTabSz="914400" rtl="0" eaLnBrk="1" latinLnBrk="0" hangingPunct="1">
                        <a:lnSpc>
                          <a:spcPct val="100000"/>
                        </a:lnSpc>
                        <a:spcAft>
                          <a:spcPts val="0"/>
                        </a:spcAft>
                      </a:pPr>
                      <a:r>
                        <a:rPr lang="en-US" sz="2400" b="1" kern="1200">
                          <a:solidFill>
                            <a:srgbClr val="0000CC"/>
                          </a:solidFill>
                          <a:effectLst/>
                          <a:latin typeface="Times New Roman" panose="02020603050405020304" pitchFamily="18" charset="0"/>
                          <a:ea typeface="黑体" panose="02010609060101010101" pitchFamily="2" charset="-122"/>
                          <a:cs typeface="Times New Roman" panose="02020603050405020304" pitchFamily="18" charset="0"/>
                        </a:rPr>
                        <a:t>net-id</a:t>
                      </a:r>
                      <a:endParaRPr lang="en-US" sz="2400" b="1" kern="1200">
                        <a:solidFill>
                          <a:srgbClr val="0000CC"/>
                        </a:solidFill>
                        <a:effectLst/>
                        <a:latin typeface="Times New Roman" panose="02020603050405020304" pitchFamily="18" charset="0"/>
                        <a:ea typeface="黑体" panose="02010609060101010101" pitchFamily="2" charset="-122"/>
                        <a:cs typeface="Times New Roman" panose="02020603050405020304" pitchFamily="18"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00000"/>
                        </a:lnSpc>
                        <a:spcAft>
                          <a:spcPts val="0"/>
                        </a:spcAft>
                      </a:pPr>
                      <a:r>
                        <a:rPr lang="zh-CN" sz="2400" b="1" kern="1200" dirty="0">
                          <a:solidFill>
                            <a:srgbClr val="0000CC"/>
                          </a:solidFill>
                          <a:effectLst/>
                          <a:latin typeface="Times New Roman" panose="02020603050405020304" pitchFamily="18" charset="0"/>
                          <a:ea typeface="黑体" panose="02010609060101010101" pitchFamily="2" charset="-122"/>
                          <a:cs typeface="Times New Roman" panose="02020603050405020304" pitchFamily="18" charset="0"/>
                        </a:rPr>
                        <a:t>全</a:t>
                      </a:r>
                      <a:r>
                        <a:rPr lang="en-US" altLang="zh-CN" sz="2400" b="1" kern="1200" dirty="0">
                          <a:solidFill>
                            <a:srgbClr val="0000CC"/>
                          </a:solidFill>
                          <a:effectLst/>
                          <a:latin typeface="Times New Roman" panose="02020603050405020304" pitchFamily="18" charset="0"/>
                          <a:ea typeface="黑体" panose="02010609060101010101" pitchFamily="2" charset="-122"/>
                          <a:cs typeface="Times New Roman" panose="02020603050405020304" pitchFamily="18" charset="0"/>
                        </a:rPr>
                        <a:t> </a:t>
                      </a:r>
                      <a:r>
                        <a:rPr lang="en-US" sz="2400" b="1" kern="1200" dirty="0">
                          <a:solidFill>
                            <a:srgbClr val="0000CC"/>
                          </a:solidFill>
                          <a:effectLst/>
                          <a:latin typeface="Times New Roman" panose="02020603050405020304" pitchFamily="18" charset="0"/>
                          <a:ea typeface="黑体" panose="02010609060101010101" pitchFamily="2" charset="-122"/>
                          <a:cs typeface="Times New Roman" panose="02020603050405020304" pitchFamily="18" charset="0"/>
                        </a:rPr>
                        <a:t>1</a:t>
                      </a:r>
                      <a:endParaRPr lang="zh-CN" sz="2400" b="1" kern="1200" dirty="0">
                        <a:solidFill>
                          <a:srgbClr val="0000CC"/>
                        </a:solidFill>
                        <a:effectLst/>
                        <a:latin typeface="Times New Roman" panose="02020603050405020304" pitchFamily="18" charset="0"/>
                        <a:ea typeface="黑体" panose="0201060906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00000"/>
                        </a:lnSpc>
                        <a:spcAft>
                          <a:spcPts val="0"/>
                        </a:spcAft>
                      </a:pPr>
                      <a:r>
                        <a:rPr lang="zh-CN" sz="2400" b="1" kern="1200">
                          <a:solidFill>
                            <a:srgbClr val="0000CC"/>
                          </a:solidFill>
                          <a:effectLst/>
                          <a:latin typeface="Times New Roman" panose="02020603050405020304" pitchFamily="18" charset="0"/>
                          <a:ea typeface="黑体" panose="02010609060101010101" pitchFamily="2" charset="-122"/>
                          <a:cs typeface="+mn-cs"/>
                        </a:rPr>
                        <a:t>不可</a:t>
                      </a:r>
                      <a:endParaRPr lang="zh-CN" sz="2400" b="1" kern="1200">
                        <a:solidFill>
                          <a:srgbClr val="0000CC"/>
                        </a:solidFill>
                        <a:effectLst/>
                        <a:latin typeface="Times New Roman" panose="02020603050405020304" pitchFamily="18" charset="0"/>
                        <a:ea typeface="黑体" panose="02010609060101010101" pitchFamily="2"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00000"/>
                        </a:lnSpc>
                        <a:spcAft>
                          <a:spcPts val="0"/>
                        </a:spcAft>
                      </a:pPr>
                      <a:r>
                        <a:rPr lang="zh-CN" sz="2400" b="1" kern="1200">
                          <a:solidFill>
                            <a:srgbClr val="0000CC"/>
                          </a:solidFill>
                          <a:effectLst/>
                          <a:latin typeface="Times New Roman" panose="02020603050405020304" pitchFamily="18" charset="0"/>
                          <a:ea typeface="黑体" panose="02010609060101010101" pitchFamily="2" charset="-122"/>
                          <a:cs typeface="+mn-cs"/>
                        </a:rPr>
                        <a:t>可以</a:t>
                      </a:r>
                      <a:endParaRPr lang="zh-CN" sz="2400" b="1" kern="1200">
                        <a:solidFill>
                          <a:srgbClr val="0000CC"/>
                        </a:solidFill>
                        <a:effectLst/>
                        <a:latin typeface="Times New Roman" panose="02020603050405020304" pitchFamily="18" charset="0"/>
                        <a:ea typeface="黑体" panose="02010609060101010101" pitchFamily="2"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lnSpc>
                          <a:spcPct val="100000"/>
                        </a:lnSpc>
                        <a:spcAft>
                          <a:spcPts val="0"/>
                        </a:spcAft>
                      </a:pPr>
                      <a:r>
                        <a:rPr lang="zh-CN" sz="2400" b="1" kern="1200" dirty="0">
                          <a:solidFill>
                            <a:srgbClr val="0000CC"/>
                          </a:solidFill>
                          <a:effectLst/>
                          <a:latin typeface="Times New Roman" panose="02020603050405020304" pitchFamily="18" charset="0"/>
                          <a:ea typeface="黑体" panose="02010609060101010101" pitchFamily="2" charset="-122"/>
                          <a:cs typeface="Times New Roman" panose="02020603050405020304" pitchFamily="18" charset="0"/>
                        </a:rPr>
                        <a:t>对</a:t>
                      </a:r>
                      <a:r>
                        <a:rPr lang="en-US" altLang="zh-CN" sz="2400" b="1" kern="1200" dirty="0">
                          <a:solidFill>
                            <a:srgbClr val="0000CC"/>
                          </a:solidFill>
                          <a:effectLst/>
                          <a:latin typeface="Times New Roman" panose="02020603050405020304" pitchFamily="18" charset="0"/>
                          <a:ea typeface="黑体" panose="02010609060101010101" pitchFamily="2" charset="-122"/>
                          <a:cs typeface="Times New Roman" panose="02020603050405020304" pitchFamily="18" charset="0"/>
                        </a:rPr>
                        <a:t> </a:t>
                      </a:r>
                      <a:r>
                        <a:rPr lang="en-US" sz="2400" b="1" kern="1200" dirty="0">
                          <a:solidFill>
                            <a:srgbClr val="0000CC"/>
                          </a:solidFill>
                          <a:effectLst/>
                          <a:latin typeface="Times New Roman" panose="02020603050405020304" pitchFamily="18" charset="0"/>
                          <a:ea typeface="黑体" panose="02010609060101010101" pitchFamily="2" charset="-122"/>
                          <a:cs typeface="Times New Roman" panose="02020603050405020304" pitchFamily="18" charset="0"/>
                        </a:rPr>
                        <a:t>net-id </a:t>
                      </a:r>
                      <a:r>
                        <a:rPr lang="zh-CN" sz="2400" b="1" kern="1200" dirty="0">
                          <a:solidFill>
                            <a:srgbClr val="0000CC"/>
                          </a:solidFill>
                          <a:effectLst/>
                          <a:latin typeface="Times New Roman" panose="02020603050405020304" pitchFamily="18" charset="0"/>
                          <a:ea typeface="黑体" panose="02010609060101010101" pitchFamily="2" charset="-122"/>
                          <a:cs typeface="Times New Roman" panose="02020603050405020304" pitchFamily="18" charset="0"/>
                        </a:rPr>
                        <a:t>上的所有主机进行广播</a:t>
                      </a:r>
                      <a:endParaRPr lang="zh-CN" sz="2400" b="1" kern="1200" dirty="0">
                        <a:solidFill>
                          <a:srgbClr val="0000CC"/>
                        </a:solidFill>
                        <a:effectLst/>
                        <a:latin typeface="Times New Roman" panose="02020603050405020304" pitchFamily="18" charset="0"/>
                        <a:ea typeface="黑体" panose="0201060906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algn="ctr" defTabSz="914400" rtl="0" eaLnBrk="1" latinLnBrk="0" hangingPunct="1">
                        <a:lnSpc>
                          <a:spcPct val="100000"/>
                        </a:lnSpc>
                        <a:spcAft>
                          <a:spcPts val="0"/>
                        </a:spcAft>
                      </a:pPr>
                      <a:r>
                        <a:rPr lang="en-US" sz="2400" b="1" kern="1200">
                          <a:solidFill>
                            <a:srgbClr val="0000CC"/>
                          </a:solidFill>
                          <a:effectLst/>
                          <a:latin typeface="Times New Roman" panose="02020603050405020304" pitchFamily="18" charset="0"/>
                          <a:ea typeface="黑体" panose="02010609060101010101" pitchFamily="2" charset="-122"/>
                          <a:cs typeface="Times New Roman" panose="02020603050405020304" pitchFamily="18" charset="0"/>
                        </a:rPr>
                        <a:t>127</a:t>
                      </a:r>
                      <a:endParaRPr lang="en-US" sz="2400" b="1" kern="1200">
                        <a:solidFill>
                          <a:srgbClr val="0000CC"/>
                        </a:solidFill>
                        <a:effectLst/>
                        <a:latin typeface="Times New Roman" panose="02020603050405020304" pitchFamily="18" charset="0"/>
                        <a:ea typeface="黑体" panose="02010609060101010101" pitchFamily="2" charset="-122"/>
                        <a:cs typeface="Times New Roman" panose="02020603050405020304" pitchFamily="18"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00000"/>
                        </a:lnSpc>
                        <a:spcAft>
                          <a:spcPts val="0"/>
                        </a:spcAft>
                      </a:pPr>
                      <a:r>
                        <a:rPr lang="zh-CN" sz="2400" b="1" kern="1200" dirty="0">
                          <a:solidFill>
                            <a:srgbClr val="0000CC"/>
                          </a:solidFill>
                          <a:effectLst/>
                          <a:latin typeface="Times New Roman" panose="02020603050405020304" pitchFamily="18" charset="0"/>
                          <a:ea typeface="黑体" panose="02010609060101010101" pitchFamily="2" charset="-122"/>
                          <a:cs typeface="Times New Roman" panose="02020603050405020304" pitchFamily="18" charset="0"/>
                        </a:rPr>
                        <a:t>非全</a:t>
                      </a:r>
                      <a:r>
                        <a:rPr lang="en-US" altLang="zh-CN" sz="2400" b="1" kern="1200" dirty="0">
                          <a:solidFill>
                            <a:srgbClr val="0000CC"/>
                          </a:solidFill>
                          <a:effectLst/>
                          <a:latin typeface="Times New Roman" panose="02020603050405020304" pitchFamily="18" charset="0"/>
                          <a:ea typeface="黑体" panose="02010609060101010101" pitchFamily="2" charset="-122"/>
                          <a:cs typeface="Times New Roman" panose="02020603050405020304" pitchFamily="18" charset="0"/>
                        </a:rPr>
                        <a:t> </a:t>
                      </a:r>
                      <a:r>
                        <a:rPr lang="en-US" sz="2400" b="1" kern="1200" dirty="0">
                          <a:solidFill>
                            <a:srgbClr val="0000CC"/>
                          </a:solidFill>
                          <a:effectLst/>
                          <a:latin typeface="Times New Roman" panose="02020603050405020304" pitchFamily="18" charset="0"/>
                          <a:ea typeface="黑体" panose="02010609060101010101" pitchFamily="2" charset="-122"/>
                          <a:cs typeface="Times New Roman" panose="02020603050405020304" pitchFamily="18" charset="0"/>
                        </a:rPr>
                        <a:t>0 </a:t>
                      </a:r>
                      <a:r>
                        <a:rPr lang="zh-CN" sz="2400" b="1" kern="1200" dirty="0">
                          <a:solidFill>
                            <a:srgbClr val="0000CC"/>
                          </a:solidFill>
                          <a:effectLst/>
                          <a:latin typeface="Times New Roman" panose="02020603050405020304" pitchFamily="18" charset="0"/>
                          <a:ea typeface="黑体" panose="02010609060101010101" pitchFamily="2" charset="-122"/>
                          <a:cs typeface="Times New Roman" panose="02020603050405020304" pitchFamily="18" charset="0"/>
                        </a:rPr>
                        <a:t>或全</a:t>
                      </a:r>
                      <a:r>
                        <a:rPr lang="en-US" altLang="zh-CN" sz="2400" b="1" kern="1200" dirty="0">
                          <a:solidFill>
                            <a:srgbClr val="0000CC"/>
                          </a:solidFill>
                          <a:effectLst/>
                          <a:latin typeface="Times New Roman" panose="02020603050405020304" pitchFamily="18" charset="0"/>
                          <a:ea typeface="黑体" panose="02010609060101010101" pitchFamily="2" charset="-122"/>
                          <a:cs typeface="Times New Roman" panose="02020603050405020304" pitchFamily="18" charset="0"/>
                        </a:rPr>
                        <a:t> </a:t>
                      </a:r>
                      <a:r>
                        <a:rPr lang="en-US" sz="2400" b="1" kern="1200" dirty="0">
                          <a:solidFill>
                            <a:srgbClr val="0000CC"/>
                          </a:solidFill>
                          <a:effectLst/>
                          <a:latin typeface="Times New Roman" panose="02020603050405020304" pitchFamily="18" charset="0"/>
                          <a:ea typeface="黑体" panose="02010609060101010101" pitchFamily="2" charset="-122"/>
                          <a:cs typeface="Times New Roman" panose="02020603050405020304" pitchFamily="18" charset="0"/>
                        </a:rPr>
                        <a:t>1 </a:t>
                      </a:r>
                      <a:r>
                        <a:rPr lang="zh-CN" sz="2400" b="1" kern="1200" dirty="0">
                          <a:solidFill>
                            <a:srgbClr val="0000CC"/>
                          </a:solidFill>
                          <a:effectLst/>
                          <a:latin typeface="Times New Roman" panose="02020603050405020304" pitchFamily="18" charset="0"/>
                          <a:ea typeface="黑体" panose="02010609060101010101" pitchFamily="2" charset="-122"/>
                          <a:cs typeface="Times New Roman" panose="02020603050405020304" pitchFamily="18" charset="0"/>
                        </a:rPr>
                        <a:t>的任何数</a:t>
                      </a:r>
                      <a:endParaRPr lang="zh-CN" sz="2400" b="1" kern="1200" dirty="0">
                        <a:solidFill>
                          <a:srgbClr val="0000CC"/>
                        </a:solidFill>
                        <a:effectLst/>
                        <a:latin typeface="Times New Roman" panose="02020603050405020304" pitchFamily="18" charset="0"/>
                        <a:ea typeface="黑体" panose="0201060906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00000"/>
                        </a:lnSpc>
                        <a:spcAft>
                          <a:spcPts val="0"/>
                        </a:spcAft>
                      </a:pPr>
                      <a:r>
                        <a:rPr lang="zh-CN" sz="2400" b="1" kern="1200">
                          <a:solidFill>
                            <a:srgbClr val="0000CC"/>
                          </a:solidFill>
                          <a:effectLst/>
                          <a:latin typeface="Times New Roman" panose="02020603050405020304" pitchFamily="18" charset="0"/>
                          <a:ea typeface="黑体" panose="02010609060101010101" pitchFamily="2" charset="-122"/>
                          <a:cs typeface="+mn-cs"/>
                        </a:rPr>
                        <a:t>可以</a:t>
                      </a:r>
                      <a:endParaRPr lang="zh-CN" sz="2400" b="1" kern="1200">
                        <a:solidFill>
                          <a:srgbClr val="0000CC"/>
                        </a:solidFill>
                        <a:effectLst/>
                        <a:latin typeface="Times New Roman" panose="02020603050405020304" pitchFamily="18" charset="0"/>
                        <a:ea typeface="黑体" panose="02010609060101010101" pitchFamily="2"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00000"/>
                        </a:lnSpc>
                        <a:spcAft>
                          <a:spcPts val="0"/>
                        </a:spcAft>
                      </a:pPr>
                      <a:r>
                        <a:rPr lang="zh-CN" sz="2400" b="1" kern="1200" dirty="0">
                          <a:solidFill>
                            <a:srgbClr val="0000CC"/>
                          </a:solidFill>
                          <a:effectLst/>
                          <a:latin typeface="Times New Roman" panose="02020603050405020304" pitchFamily="18" charset="0"/>
                          <a:ea typeface="黑体" panose="02010609060101010101" pitchFamily="2" charset="-122"/>
                          <a:cs typeface="+mn-cs"/>
                        </a:rPr>
                        <a:t>可以</a:t>
                      </a:r>
                      <a:endParaRPr lang="zh-CN" sz="2400" b="1" kern="1200" dirty="0">
                        <a:solidFill>
                          <a:srgbClr val="0000CC"/>
                        </a:solidFill>
                        <a:effectLst/>
                        <a:latin typeface="Times New Roman" panose="02020603050405020304" pitchFamily="18" charset="0"/>
                        <a:ea typeface="黑体" panose="02010609060101010101" pitchFamily="2"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lnSpc>
                          <a:spcPct val="100000"/>
                        </a:lnSpc>
                        <a:spcAft>
                          <a:spcPts val="0"/>
                        </a:spcAft>
                      </a:pPr>
                      <a:r>
                        <a:rPr lang="zh-CN" sz="2400" b="1" kern="1200" dirty="0">
                          <a:solidFill>
                            <a:srgbClr val="0000CC"/>
                          </a:solidFill>
                          <a:effectLst/>
                          <a:latin typeface="Times New Roman" panose="02020603050405020304" pitchFamily="18" charset="0"/>
                          <a:ea typeface="黑体" panose="02010609060101010101" pitchFamily="2" charset="-122"/>
                          <a:cs typeface="+mn-cs"/>
                        </a:rPr>
                        <a:t>用作本地软件环回测试之用</a:t>
                      </a:r>
                      <a:endParaRPr lang="zh-CN" sz="2400" b="1" kern="1200" dirty="0">
                        <a:solidFill>
                          <a:srgbClr val="0000CC"/>
                        </a:solidFill>
                        <a:effectLst/>
                        <a:latin typeface="Times New Roman" panose="02020603050405020304" pitchFamily="18" charset="0"/>
                        <a:ea typeface="黑体" panose="02010609060101010101" pitchFamily="2" charset="-122"/>
                        <a:cs typeface="+mn-cs"/>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bl>
          </a:graphicData>
        </a:graphic>
      </p:graphicFrame>
      <p:sp>
        <p:nvSpPr>
          <p:cNvPr id="2" name="灯片编号占位符 1"/>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zh-CN" altLang="en-US"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ChangeArrowheads="1"/>
          </p:cNvSpPr>
          <p:nvPr>
            <p:ph type="title"/>
          </p:nvPr>
        </p:nvSpPr>
        <p:spPr/>
        <p:txBody>
          <a:bodyPr/>
          <a:lstStyle/>
          <a:p>
            <a:pPr eaLnBrk="1" hangingPunct="1"/>
            <a:r>
              <a:rPr lang="zh-CN" altLang="en-US">
                <a:latin typeface="Times New Roman" panose="02020603050405020304" pitchFamily="18" charset="0"/>
                <a:cs typeface="Times New Roman" panose="02020603050405020304" pitchFamily="18" charset="0"/>
              </a:rPr>
              <a:t>部分</a:t>
            </a:r>
            <a:r>
              <a:rPr lang="en-US" altLang="zh-CN">
                <a:latin typeface="Times New Roman" panose="02020603050405020304" pitchFamily="18" charset="0"/>
                <a:cs typeface="Times New Roman" panose="02020603050405020304" pitchFamily="18" charset="0"/>
              </a:rPr>
              <a:t>A</a:t>
            </a:r>
            <a:r>
              <a:rPr lang="zh-CN" altLang="en-US">
                <a:latin typeface="Times New Roman" panose="02020603050405020304" pitchFamily="18" charset="0"/>
                <a:cs typeface="Times New Roman" panose="02020603050405020304" pitchFamily="18" charset="0"/>
              </a:rPr>
              <a:t>类地址的使用者</a:t>
            </a:r>
            <a:endParaRPr lang="zh-CN" altLang="en-US">
              <a:latin typeface="Times New Roman" panose="02020603050405020304" pitchFamily="18" charset="0"/>
              <a:cs typeface="Times New Roman" panose="02020603050405020304" pitchFamily="18" charset="0"/>
            </a:endParaRPr>
          </a:p>
        </p:txBody>
      </p:sp>
      <p:sp>
        <p:nvSpPr>
          <p:cNvPr id="320515" name="Rectangle 3"/>
          <p:cNvSpPr>
            <a:spLocks noGrp="1" noChangeArrowheads="1"/>
          </p:cNvSpPr>
          <p:nvPr>
            <p:ph type="body" idx="1"/>
          </p:nvPr>
        </p:nvSpPr>
        <p:spPr>
          <a:xfrm>
            <a:off x="920553" y="1412776"/>
            <a:ext cx="5040560" cy="4248472"/>
          </a:xfrm>
        </p:spPr>
        <p:txBody>
          <a:bodyPr/>
          <a:lstStyle/>
          <a:p>
            <a:pPr eaLnBrk="1" hangingPunct="1">
              <a:lnSpc>
                <a:spcPts val="2000"/>
              </a:lnSpc>
            </a:pPr>
            <a:r>
              <a:rPr lang="en-US" altLang="zh-CN" sz="2200" dirty="0">
                <a:latin typeface="Times New Roman" panose="02020603050405020304" pitchFamily="18" charset="0"/>
                <a:cs typeface="Times New Roman" panose="02020603050405020304" pitchFamily="18" charset="0"/>
              </a:rPr>
              <a:t>3.0.0.0/8</a:t>
            </a:r>
            <a:r>
              <a:rPr lang="zh-CN" altLang="en-US" sz="2200" dirty="0">
                <a:latin typeface="Times New Roman" panose="02020603050405020304" pitchFamily="18" charset="0"/>
                <a:cs typeface="Times New Roman" panose="02020603050405020304" pitchFamily="18" charset="0"/>
              </a:rPr>
              <a:t>：通用电气公司</a:t>
            </a:r>
            <a:endParaRPr lang="zh-CN" altLang="en-US" sz="2200" dirty="0">
              <a:latin typeface="Times New Roman" panose="02020603050405020304" pitchFamily="18" charset="0"/>
              <a:cs typeface="Times New Roman" panose="02020603050405020304" pitchFamily="18" charset="0"/>
            </a:endParaRPr>
          </a:p>
          <a:p>
            <a:pPr eaLnBrk="1" hangingPunct="1">
              <a:lnSpc>
                <a:spcPts val="2000"/>
              </a:lnSpc>
            </a:pPr>
            <a:r>
              <a:rPr lang="en-US" altLang="zh-CN" sz="2200" dirty="0">
                <a:latin typeface="Times New Roman" panose="02020603050405020304" pitchFamily="18" charset="0"/>
                <a:cs typeface="Times New Roman" panose="02020603050405020304" pitchFamily="18" charset="0"/>
              </a:rPr>
              <a:t>9.0.0.0/8</a:t>
            </a:r>
            <a:r>
              <a:rPr lang="zh-CN" altLang="en-US" sz="2200" dirty="0">
                <a:latin typeface="Times New Roman" panose="02020603050405020304" pitchFamily="18" charset="0"/>
                <a:cs typeface="Times New Roman" panose="02020603050405020304" pitchFamily="18" charset="0"/>
              </a:rPr>
              <a:t>：</a:t>
            </a:r>
            <a:r>
              <a:rPr lang="en-US" altLang="zh-CN" sz="2200" dirty="0">
                <a:latin typeface="Times New Roman" panose="02020603050405020304" pitchFamily="18" charset="0"/>
                <a:cs typeface="Times New Roman" panose="02020603050405020304" pitchFamily="18" charset="0"/>
              </a:rPr>
              <a:t>IBM</a:t>
            </a:r>
            <a:endParaRPr lang="en-US" altLang="zh-CN" sz="2200" dirty="0">
              <a:latin typeface="Times New Roman" panose="02020603050405020304" pitchFamily="18" charset="0"/>
              <a:cs typeface="Times New Roman" panose="02020603050405020304" pitchFamily="18" charset="0"/>
            </a:endParaRPr>
          </a:p>
          <a:p>
            <a:pPr eaLnBrk="1" hangingPunct="1">
              <a:lnSpc>
                <a:spcPts val="2000"/>
              </a:lnSpc>
            </a:pPr>
            <a:r>
              <a:rPr lang="en-US" altLang="zh-CN" sz="2200" dirty="0">
                <a:latin typeface="Times New Roman" panose="02020603050405020304" pitchFamily="18" charset="0"/>
                <a:cs typeface="Times New Roman" panose="02020603050405020304" pitchFamily="18" charset="0"/>
              </a:rPr>
              <a:t>11.0.0.0/8</a:t>
            </a:r>
            <a:r>
              <a:rPr lang="zh-CN" altLang="en-US" sz="2200" dirty="0">
                <a:latin typeface="Times New Roman" panose="02020603050405020304" pitchFamily="18" charset="0"/>
                <a:cs typeface="Times New Roman" panose="02020603050405020304" pitchFamily="18" charset="0"/>
              </a:rPr>
              <a:t>：美国国防部国际信息系统</a:t>
            </a:r>
            <a:endParaRPr lang="zh-CN" altLang="en-US" sz="2200" dirty="0">
              <a:latin typeface="Times New Roman" panose="02020603050405020304" pitchFamily="18" charset="0"/>
              <a:cs typeface="Times New Roman" panose="02020603050405020304" pitchFamily="18" charset="0"/>
            </a:endParaRPr>
          </a:p>
          <a:p>
            <a:pPr eaLnBrk="1" hangingPunct="1">
              <a:lnSpc>
                <a:spcPts val="2000"/>
              </a:lnSpc>
            </a:pPr>
            <a:r>
              <a:rPr lang="en-US" altLang="zh-CN" sz="2200" dirty="0">
                <a:latin typeface="Times New Roman" panose="02020603050405020304" pitchFamily="18" charset="0"/>
                <a:cs typeface="Times New Roman" panose="02020603050405020304" pitchFamily="18" charset="0"/>
              </a:rPr>
              <a:t>12.0.0.0/8</a:t>
            </a:r>
            <a:r>
              <a:rPr lang="zh-CN" altLang="en-US" sz="2200" dirty="0">
                <a:latin typeface="Times New Roman" panose="02020603050405020304" pitchFamily="18" charset="0"/>
                <a:cs typeface="Times New Roman" panose="02020603050405020304" pitchFamily="18" charset="0"/>
              </a:rPr>
              <a:t>：</a:t>
            </a:r>
            <a:r>
              <a:rPr lang="en-US" altLang="zh-CN" sz="2200" dirty="0">
                <a:latin typeface="Times New Roman" panose="02020603050405020304" pitchFamily="18" charset="0"/>
                <a:cs typeface="Times New Roman" panose="02020603050405020304" pitchFamily="18" charset="0"/>
              </a:rPr>
              <a:t>AT&amp;T</a:t>
            </a:r>
            <a:r>
              <a:rPr lang="zh-CN" altLang="en-US" sz="2200" dirty="0">
                <a:latin typeface="Times New Roman" panose="02020603050405020304" pitchFamily="18" charset="0"/>
                <a:cs typeface="Times New Roman" panose="02020603050405020304" pitchFamily="18" charset="0"/>
              </a:rPr>
              <a:t>贝尔实验室</a:t>
            </a:r>
            <a:endParaRPr lang="zh-CN" altLang="en-US" sz="2200" dirty="0">
              <a:latin typeface="Times New Roman" panose="02020603050405020304" pitchFamily="18" charset="0"/>
              <a:cs typeface="Times New Roman" panose="02020603050405020304" pitchFamily="18" charset="0"/>
            </a:endParaRPr>
          </a:p>
          <a:p>
            <a:pPr eaLnBrk="1" hangingPunct="1">
              <a:lnSpc>
                <a:spcPts val="2000"/>
              </a:lnSpc>
            </a:pPr>
            <a:r>
              <a:rPr lang="en-US" altLang="zh-CN" sz="2200" dirty="0">
                <a:latin typeface="Times New Roman" panose="02020603050405020304" pitchFamily="18" charset="0"/>
                <a:cs typeface="Times New Roman" panose="02020603050405020304" pitchFamily="18" charset="0"/>
              </a:rPr>
              <a:t>13.0.0.0/8</a:t>
            </a:r>
            <a:r>
              <a:rPr lang="zh-CN" altLang="en-US" sz="2200" dirty="0">
                <a:latin typeface="Times New Roman" panose="02020603050405020304" pitchFamily="18" charset="0"/>
                <a:cs typeface="Times New Roman" panose="02020603050405020304" pitchFamily="18" charset="0"/>
              </a:rPr>
              <a:t>：施乐</a:t>
            </a:r>
            <a:endParaRPr lang="zh-CN" altLang="en-US" sz="2200" dirty="0">
              <a:latin typeface="Times New Roman" panose="02020603050405020304" pitchFamily="18" charset="0"/>
              <a:cs typeface="Times New Roman" panose="02020603050405020304" pitchFamily="18" charset="0"/>
            </a:endParaRPr>
          </a:p>
          <a:p>
            <a:pPr eaLnBrk="1" hangingPunct="1">
              <a:lnSpc>
                <a:spcPts val="2000"/>
              </a:lnSpc>
            </a:pPr>
            <a:r>
              <a:rPr lang="en-US" altLang="zh-CN" sz="2200" dirty="0">
                <a:latin typeface="Times New Roman" panose="02020603050405020304" pitchFamily="18" charset="0"/>
                <a:cs typeface="Times New Roman" panose="02020603050405020304" pitchFamily="18" charset="0"/>
              </a:rPr>
              <a:t>15.0.0.0/8</a:t>
            </a:r>
            <a:r>
              <a:rPr lang="zh-CN" altLang="en-US" sz="2200" dirty="0">
                <a:latin typeface="Times New Roman" panose="02020603050405020304" pitchFamily="18" charset="0"/>
                <a:cs typeface="Times New Roman" panose="02020603050405020304" pitchFamily="18" charset="0"/>
              </a:rPr>
              <a:t>：</a:t>
            </a:r>
            <a:r>
              <a:rPr lang="en-US" altLang="zh-CN" sz="2200" dirty="0">
                <a:latin typeface="Times New Roman" panose="02020603050405020304" pitchFamily="18" charset="0"/>
                <a:cs typeface="Times New Roman" panose="02020603050405020304" pitchFamily="18" charset="0"/>
              </a:rPr>
              <a:t>HP</a:t>
            </a:r>
            <a:endParaRPr lang="en-US" altLang="zh-CN" sz="2200" dirty="0">
              <a:latin typeface="Times New Roman" panose="02020603050405020304" pitchFamily="18" charset="0"/>
              <a:cs typeface="Times New Roman" panose="02020603050405020304" pitchFamily="18" charset="0"/>
            </a:endParaRPr>
          </a:p>
          <a:p>
            <a:pPr eaLnBrk="1" hangingPunct="1">
              <a:lnSpc>
                <a:spcPts val="2000"/>
              </a:lnSpc>
            </a:pPr>
            <a:r>
              <a:rPr lang="en-US" altLang="zh-CN" sz="2200" dirty="0">
                <a:latin typeface="Times New Roman" panose="02020603050405020304" pitchFamily="18" charset="0"/>
                <a:cs typeface="Times New Roman" panose="02020603050405020304" pitchFamily="18" charset="0"/>
              </a:rPr>
              <a:t>16.0.0.0/8</a:t>
            </a:r>
            <a:r>
              <a:rPr lang="zh-CN" altLang="en-US" sz="2200" dirty="0">
                <a:latin typeface="Times New Roman" panose="02020603050405020304" pitchFamily="18" charset="0"/>
                <a:cs typeface="Times New Roman" panose="02020603050405020304" pitchFamily="18" charset="0"/>
              </a:rPr>
              <a:t>：</a:t>
            </a:r>
            <a:r>
              <a:rPr lang="en-US" altLang="zh-CN" sz="2200" dirty="0">
                <a:latin typeface="Times New Roman" panose="02020603050405020304" pitchFamily="18" charset="0"/>
                <a:cs typeface="Times New Roman" panose="02020603050405020304" pitchFamily="18" charset="0"/>
              </a:rPr>
              <a:t>DEC</a:t>
            </a:r>
            <a:endParaRPr lang="en-US" altLang="zh-CN" sz="2200" dirty="0">
              <a:latin typeface="Times New Roman" panose="02020603050405020304" pitchFamily="18" charset="0"/>
              <a:cs typeface="Times New Roman" panose="02020603050405020304" pitchFamily="18" charset="0"/>
            </a:endParaRPr>
          </a:p>
          <a:p>
            <a:pPr eaLnBrk="1" hangingPunct="1">
              <a:lnSpc>
                <a:spcPts val="2000"/>
              </a:lnSpc>
            </a:pPr>
            <a:r>
              <a:rPr lang="en-US" altLang="zh-CN" sz="2200" dirty="0">
                <a:latin typeface="Times New Roman" panose="02020603050405020304" pitchFamily="18" charset="0"/>
                <a:cs typeface="Times New Roman" panose="02020603050405020304" pitchFamily="18" charset="0"/>
              </a:rPr>
              <a:t>17.0.0.0/8</a:t>
            </a:r>
            <a:r>
              <a:rPr lang="zh-CN" altLang="en-US" sz="2200" dirty="0">
                <a:latin typeface="Times New Roman" panose="02020603050405020304" pitchFamily="18" charset="0"/>
                <a:cs typeface="Times New Roman" panose="02020603050405020304" pitchFamily="18" charset="0"/>
              </a:rPr>
              <a:t>：苹果</a:t>
            </a:r>
            <a:endParaRPr lang="zh-CN" altLang="en-US" sz="2200" dirty="0">
              <a:latin typeface="Times New Roman" panose="02020603050405020304" pitchFamily="18" charset="0"/>
              <a:cs typeface="Times New Roman" panose="02020603050405020304" pitchFamily="18" charset="0"/>
            </a:endParaRPr>
          </a:p>
          <a:p>
            <a:pPr eaLnBrk="1" hangingPunct="1">
              <a:lnSpc>
                <a:spcPts val="2000"/>
              </a:lnSpc>
            </a:pPr>
            <a:r>
              <a:rPr lang="en-US" altLang="zh-CN" sz="2200" dirty="0">
                <a:latin typeface="Times New Roman" panose="02020603050405020304" pitchFamily="18" charset="0"/>
                <a:cs typeface="Times New Roman" panose="02020603050405020304" pitchFamily="18" charset="0"/>
              </a:rPr>
              <a:t>18.0.0.0/8</a:t>
            </a:r>
            <a:r>
              <a:rPr lang="zh-CN" altLang="en-US" sz="2200" dirty="0">
                <a:latin typeface="Times New Roman" panose="02020603050405020304" pitchFamily="18" charset="0"/>
                <a:cs typeface="Times New Roman" panose="02020603050405020304" pitchFamily="18" charset="0"/>
              </a:rPr>
              <a:t>：</a:t>
            </a:r>
            <a:r>
              <a:rPr lang="en-US" altLang="zh-CN" sz="2200" dirty="0">
                <a:latin typeface="Times New Roman" panose="02020603050405020304" pitchFamily="18" charset="0"/>
                <a:cs typeface="Times New Roman" panose="02020603050405020304" pitchFamily="18" charset="0"/>
              </a:rPr>
              <a:t>MIT</a:t>
            </a:r>
            <a:endParaRPr lang="en-US" altLang="zh-CN" sz="2200" dirty="0">
              <a:latin typeface="Times New Roman" panose="02020603050405020304" pitchFamily="18" charset="0"/>
              <a:cs typeface="Times New Roman" panose="02020603050405020304" pitchFamily="18" charset="0"/>
            </a:endParaRPr>
          </a:p>
          <a:p>
            <a:pPr eaLnBrk="1" hangingPunct="1">
              <a:lnSpc>
                <a:spcPts val="2000"/>
              </a:lnSpc>
            </a:pPr>
            <a:r>
              <a:rPr lang="en-US" altLang="zh-CN" sz="2200" dirty="0">
                <a:latin typeface="Times New Roman" panose="02020603050405020304" pitchFamily="18" charset="0"/>
                <a:cs typeface="Times New Roman" panose="02020603050405020304" pitchFamily="18" charset="0"/>
              </a:rPr>
              <a:t>19.0.0.0/8</a:t>
            </a:r>
            <a:r>
              <a:rPr lang="zh-CN" altLang="en-US" sz="2200" dirty="0">
                <a:latin typeface="Times New Roman" panose="02020603050405020304" pitchFamily="18" charset="0"/>
                <a:cs typeface="Times New Roman" panose="02020603050405020304" pitchFamily="18" charset="0"/>
              </a:rPr>
              <a:t>：福特汽车</a:t>
            </a:r>
            <a:endParaRPr lang="zh-CN" altLang="en-US" sz="2200" dirty="0">
              <a:latin typeface="Times New Roman" panose="02020603050405020304" pitchFamily="18" charset="0"/>
              <a:cs typeface="Times New Roman" panose="02020603050405020304" pitchFamily="18" charset="0"/>
            </a:endParaRPr>
          </a:p>
          <a:p>
            <a:pPr eaLnBrk="1" hangingPunct="1">
              <a:lnSpc>
                <a:spcPts val="2000"/>
              </a:lnSpc>
            </a:pPr>
            <a:r>
              <a:rPr lang="en-US" altLang="zh-CN" sz="2200" dirty="0">
                <a:latin typeface="Times New Roman" panose="02020603050405020304" pitchFamily="18" charset="0"/>
                <a:cs typeface="Times New Roman" panose="02020603050405020304" pitchFamily="18" charset="0"/>
              </a:rPr>
              <a:t>55.0.0.0/8</a:t>
            </a:r>
            <a:r>
              <a:rPr lang="zh-CN" altLang="en-US" sz="2200" dirty="0">
                <a:latin typeface="Times New Roman" panose="02020603050405020304" pitchFamily="18" charset="0"/>
                <a:cs typeface="Times New Roman" panose="02020603050405020304" pitchFamily="18" charset="0"/>
              </a:rPr>
              <a:t>：波音</a:t>
            </a:r>
            <a:endParaRPr lang="zh-CN" altLang="en-US" sz="2200" dirty="0">
              <a:latin typeface="Times New Roman" panose="02020603050405020304" pitchFamily="18" charset="0"/>
              <a:cs typeface="Times New Roman" panose="02020603050405020304" pitchFamily="18" charset="0"/>
            </a:endParaRPr>
          </a:p>
          <a:p>
            <a:pPr eaLnBrk="1" hangingPunct="1">
              <a:lnSpc>
                <a:spcPts val="2000"/>
              </a:lnSpc>
            </a:pPr>
            <a:r>
              <a:rPr lang="en-US" altLang="zh-CN" sz="2200" dirty="0">
                <a:latin typeface="Times New Roman" panose="02020603050405020304" pitchFamily="18" charset="0"/>
                <a:cs typeface="Times New Roman" panose="02020603050405020304" pitchFamily="18" charset="0"/>
              </a:rPr>
              <a:t>56.0.0.0/8</a:t>
            </a:r>
            <a:r>
              <a:rPr lang="zh-CN" altLang="en-US" sz="2200" dirty="0">
                <a:latin typeface="Times New Roman" panose="02020603050405020304" pitchFamily="18" charset="0"/>
                <a:cs typeface="Times New Roman" panose="02020603050405020304" pitchFamily="18" charset="0"/>
              </a:rPr>
              <a:t>：</a:t>
            </a:r>
            <a:r>
              <a:rPr lang="en-US" altLang="zh-CN" sz="2200" dirty="0">
                <a:latin typeface="Times New Roman" panose="02020603050405020304" pitchFamily="18" charset="0"/>
                <a:cs typeface="Times New Roman" panose="02020603050405020304" pitchFamily="18" charset="0"/>
              </a:rPr>
              <a:t>U.S.</a:t>
            </a:r>
            <a:r>
              <a:rPr lang="zh-CN" altLang="en-US" sz="2200" dirty="0">
                <a:latin typeface="Times New Roman" panose="02020603050405020304" pitchFamily="18" charset="0"/>
                <a:cs typeface="Times New Roman" panose="02020603050405020304" pitchFamily="18" charset="0"/>
              </a:rPr>
              <a:t>邮政局</a:t>
            </a:r>
            <a:endParaRPr lang="zh-CN" altLang="en-US" sz="2200" dirty="0">
              <a:latin typeface="Times New Roman" panose="02020603050405020304" pitchFamily="18" charset="0"/>
              <a:cs typeface="Times New Roman" panose="02020603050405020304" pitchFamily="18" charset="0"/>
            </a:endParaRPr>
          </a:p>
        </p:txBody>
      </p:sp>
      <p:pic>
        <p:nvPicPr>
          <p:cNvPr id="4" name="Picture 4" descr="43_)H0QT$[{X((10Q%XJ)$V"/>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40285" y="2161642"/>
            <a:ext cx="8721227" cy="2534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zh-CN" altLang="en-US"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1" name="Rectangle 2"/>
          <p:cNvSpPr>
            <a:spLocks noGrp="1" noChangeArrowheads="1"/>
          </p:cNvSpPr>
          <p:nvPr>
            <p:ph type="title"/>
          </p:nvPr>
        </p:nvSpPr>
        <p:spPr/>
        <p:txBody>
          <a:bodyPr/>
          <a:lstStyle/>
          <a:p>
            <a:pPr eaLnBrk="1" hangingPunct="1"/>
            <a:r>
              <a:rPr lang="zh-CN" altLang="en-US">
                <a:latin typeface="Times New Roman" panose="02020603050405020304" pitchFamily="18" charset="0"/>
                <a:cs typeface="Times New Roman" panose="02020603050405020304" pitchFamily="18" charset="0"/>
              </a:rPr>
              <a:t>几种特殊的</a:t>
            </a:r>
            <a:r>
              <a:rPr lang="en-US" altLang="zh-CN">
                <a:latin typeface="Times New Roman" panose="02020603050405020304" pitchFamily="18" charset="0"/>
                <a:cs typeface="Times New Roman" panose="02020603050405020304" pitchFamily="18" charset="0"/>
              </a:rPr>
              <a:t>IP</a:t>
            </a:r>
            <a:r>
              <a:rPr lang="zh-CN" altLang="en-US">
                <a:latin typeface="Times New Roman" panose="02020603050405020304" pitchFamily="18" charset="0"/>
                <a:cs typeface="Times New Roman" panose="02020603050405020304" pitchFamily="18" charset="0"/>
              </a:rPr>
              <a:t>地址形式</a:t>
            </a:r>
            <a:endParaRPr lang="zh-CN" altLang="en-US">
              <a:latin typeface="Times New Roman" panose="02020603050405020304" pitchFamily="18" charset="0"/>
              <a:cs typeface="Times New Roman" panose="02020603050405020304" pitchFamily="18" charset="0"/>
            </a:endParaRPr>
          </a:p>
        </p:txBody>
      </p:sp>
      <p:sp>
        <p:nvSpPr>
          <p:cNvPr id="324612" name="Text Box 3"/>
          <p:cNvSpPr txBox="1">
            <a:spLocks noChangeArrowheads="1"/>
          </p:cNvSpPr>
          <p:nvPr/>
        </p:nvSpPr>
        <p:spPr bwMode="auto">
          <a:xfrm>
            <a:off x="818621" y="980728"/>
            <a:ext cx="8268758" cy="4681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11200" indent="-25400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319405" indent="-285750" eaLnBrk="1" hangingPunct="1">
              <a:spcBef>
                <a:spcPct val="20000"/>
              </a:spcBef>
              <a:spcAft>
                <a:spcPts val="600"/>
              </a:spcAft>
              <a:buClr>
                <a:srgbClr val="1287C3"/>
              </a:buClr>
              <a:buSzPct val="145000"/>
              <a:buFont typeface="Arial" panose="020B0604020202020204" pitchFamily="34" charset="0"/>
              <a:buChar char="•"/>
            </a:pPr>
            <a:r>
              <a:rPr lang="zh-CN" altLang="en-US" sz="2800" dirty="0">
                <a:latin typeface="Times New Roman" panose="02020603050405020304" pitchFamily="18" charset="0"/>
                <a:ea typeface="+mn-ea"/>
                <a:cs typeface="Times New Roman" panose="02020603050405020304" pitchFamily="18" charset="0"/>
                <a:sym typeface="Arial" panose="020B0604020202020204" pitchFamily="34" charset="0"/>
              </a:rPr>
              <a:t>网络地址</a:t>
            </a:r>
            <a:endParaRPr lang="zh-CN" altLang="en-US" sz="2800" dirty="0">
              <a:latin typeface="Times New Roman" panose="02020603050405020304" pitchFamily="18" charset="0"/>
              <a:ea typeface="+mn-ea"/>
              <a:cs typeface="Times New Roman" panose="02020603050405020304" pitchFamily="18" charset="0"/>
              <a:sym typeface="Arial" panose="020B0604020202020204" pitchFamily="34" charset="0"/>
            </a:endParaRPr>
          </a:p>
          <a:p>
            <a:pPr marL="482600" lvl="1" indent="0" eaLnBrk="1" hangingPunct="1">
              <a:spcBef>
                <a:spcPct val="20000"/>
              </a:spcBef>
              <a:spcAft>
                <a:spcPts val="600"/>
              </a:spcAft>
              <a:buClr>
                <a:srgbClr val="1287C3"/>
              </a:buClr>
              <a:buSzPct val="145000"/>
            </a:pPr>
            <a:r>
              <a:rPr lang="zh-CN" altLang="en-US" sz="2800" dirty="0">
                <a:latin typeface="Times New Roman" panose="02020603050405020304" pitchFamily="18" charset="0"/>
                <a:ea typeface="+mn-ea"/>
                <a:cs typeface="Times New Roman" panose="02020603050405020304" pitchFamily="18" charset="0"/>
                <a:sym typeface="Arial" panose="020B0604020202020204" pitchFamily="34" charset="0"/>
              </a:rPr>
              <a:t>有效的网络号和全</a:t>
            </a:r>
            <a:r>
              <a:rPr lang="en-US" altLang="zh-CN" sz="2800" dirty="0">
                <a:latin typeface="Times New Roman" panose="02020603050405020304" pitchFamily="18" charset="0"/>
                <a:ea typeface="+mn-ea"/>
                <a:cs typeface="Times New Roman" panose="02020603050405020304" pitchFamily="18" charset="0"/>
                <a:sym typeface="Arial" panose="020B0604020202020204" pitchFamily="34" charset="0"/>
              </a:rPr>
              <a:t>0</a:t>
            </a:r>
            <a:r>
              <a:rPr lang="zh-CN" altLang="en-US" sz="2800" dirty="0">
                <a:latin typeface="Times New Roman" panose="02020603050405020304" pitchFamily="18" charset="0"/>
                <a:ea typeface="+mn-ea"/>
                <a:cs typeface="Times New Roman" panose="02020603050405020304" pitchFamily="18" charset="0"/>
                <a:sym typeface="Arial" panose="020B0604020202020204" pitchFamily="34" charset="0"/>
              </a:rPr>
              <a:t>的主机号构成：</a:t>
            </a:r>
            <a:r>
              <a:rPr lang="en-US" altLang="zh-CN" sz="2800" dirty="0">
                <a:latin typeface="Times New Roman" panose="02020603050405020304" pitchFamily="18" charset="0"/>
                <a:ea typeface="+mn-ea"/>
                <a:cs typeface="Times New Roman" panose="02020603050405020304" pitchFamily="18" charset="0"/>
                <a:sym typeface="Arial" panose="020B0604020202020204" pitchFamily="34" charset="0"/>
              </a:rPr>
              <a:t>202.207.178.0</a:t>
            </a:r>
            <a:endParaRPr lang="en-US" altLang="zh-CN" sz="2800" dirty="0">
              <a:latin typeface="Times New Roman" panose="02020603050405020304" pitchFamily="18" charset="0"/>
              <a:ea typeface="+mn-ea"/>
              <a:cs typeface="Times New Roman" panose="02020603050405020304" pitchFamily="18" charset="0"/>
              <a:sym typeface="Arial" panose="020B0604020202020204" pitchFamily="34" charset="0"/>
            </a:endParaRPr>
          </a:p>
          <a:p>
            <a:pPr marL="319405" indent="-285750" eaLnBrk="1" hangingPunct="1">
              <a:spcBef>
                <a:spcPct val="20000"/>
              </a:spcBef>
              <a:spcAft>
                <a:spcPts val="600"/>
              </a:spcAft>
              <a:buClr>
                <a:srgbClr val="1287C3"/>
              </a:buClr>
              <a:buSzPct val="145000"/>
              <a:buFont typeface="Arial" panose="020B0604020202020204" pitchFamily="34" charset="0"/>
              <a:buChar char="•"/>
            </a:pPr>
            <a:r>
              <a:rPr lang="zh-CN" altLang="en-US" sz="2800" dirty="0">
                <a:latin typeface="Times New Roman" panose="02020603050405020304" pitchFamily="18" charset="0"/>
                <a:ea typeface="+mn-ea"/>
                <a:cs typeface="Times New Roman" panose="02020603050405020304" pitchFamily="18" charset="0"/>
                <a:sym typeface="Arial" panose="020B0604020202020204" pitchFamily="34" charset="0"/>
              </a:rPr>
              <a:t>广播地址：</a:t>
            </a:r>
            <a:endParaRPr lang="zh-CN" altLang="en-US" sz="2800" dirty="0">
              <a:latin typeface="Times New Roman" panose="02020603050405020304" pitchFamily="18" charset="0"/>
              <a:ea typeface="+mn-ea"/>
              <a:cs typeface="Times New Roman" panose="02020603050405020304" pitchFamily="18" charset="0"/>
              <a:sym typeface="Arial" panose="020B0604020202020204" pitchFamily="34" charset="0"/>
            </a:endParaRPr>
          </a:p>
          <a:p>
            <a:pPr marL="768350" lvl="1" indent="-285750" eaLnBrk="1" hangingPunct="1">
              <a:spcBef>
                <a:spcPct val="20000"/>
              </a:spcBef>
              <a:spcAft>
                <a:spcPts val="600"/>
              </a:spcAft>
              <a:buClr>
                <a:srgbClr val="1287C3"/>
              </a:buClr>
              <a:buSzPct val="145000"/>
              <a:buFont typeface="Arial" panose="020B0604020202020204" pitchFamily="34" charset="0"/>
              <a:buChar char="•"/>
            </a:pPr>
            <a:r>
              <a:rPr lang="zh-CN" altLang="en-US" sz="2800" dirty="0">
                <a:latin typeface="Times New Roman" panose="02020603050405020304" pitchFamily="18" charset="0"/>
                <a:ea typeface="+mn-ea"/>
                <a:cs typeface="Times New Roman" panose="02020603050405020304" pitchFamily="18" charset="0"/>
                <a:sym typeface="Arial" panose="020B0604020202020204" pitchFamily="34" charset="0"/>
              </a:rPr>
              <a:t>直接广播地址：</a:t>
            </a:r>
            <a:endParaRPr lang="zh-CN" altLang="en-US" sz="2800" dirty="0">
              <a:latin typeface="Times New Roman" panose="02020603050405020304" pitchFamily="18" charset="0"/>
              <a:ea typeface="+mn-ea"/>
              <a:cs typeface="Times New Roman" panose="02020603050405020304" pitchFamily="18" charset="0"/>
              <a:sym typeface="Arial" panose="020B0604020202020204" pitchFamily="34" charset="0"/>
            </a:endParaRPr>
          </a:p>
          <a:p>
            <a:pPr marL="482600" lvl="1" indent="0" eaLnBrk="1" hangingPunct="1">
              <a:spcBef>
                <a:spcPct val="20000"/>
              </a:spcBef>
              <a:spcAft>
                <a:spcPts val="600"/>
              </a:spcAft>
              <a:buClr>
                <a:srgbClr val="1287C3"/>
              </a:buClr>
              <a:buSzPct val="145000"/>
            </a:pPr>
            <a:r>
              <a:rPr lang="zh-CN" altLang="en-US" sz="2800" dirty="0">
                <a:latin typeface="Times New Roman" panose="02020603050405020304" pitchFamily="18" charset="0"/>
                <a:ea typeface="+mn-ea"/>
                <a:cs typeface="Times New Roman" panose="02020603050405020304" pitchFamily="18" charset="0"/>
                <a:sym typeface="Arial" panose="020B0604020202020204" pitchFamily="34" charset="0"/>
              </a:rPr>
              <a:t>	  有效网络号＋全</a:t>
            </a:r>
            <a:r>
              <a:rPr lang="en-US" altLang="zh-CN" sz="2800" dirty="0">
                <a:latin typeface="Times New Roman" panose="02020603050405020304" pitchFamily="18" charset="0"/>
                <a:ea typeface="+mn-ea"/>
                <a:cs typeface="Times New Roman" panose="02020603050405020304" pitchFamily="18" charset="0"/>
                <a:sym typeface="Arial" panose="020B0604020202020204" pitchFamily="34" charset="0"/>
              </a:rPr>
              <a:t>1</a:t>
            </a:r>
            <a:r>
              <a:rPr lang="zh-CN" altLang="en-US" sz="2800" dirty="0">
                <a:latin typeface="Times New Roman" panose="02020603050405020304" pitchFamily="18" charset="0"/>
                <a:ea typeface="+mn-ea"/>
                <a:cs typeface="Times New Roman" panose="02020603050405020304" pitchFamily="18" charset="0"/>
                <a:sym typeface="Arial" panose="020B0604020202020204" pitchFamily="34" charset="0"/>
              </a:rPr>
              <a:t>主机号：</a:t>
            </a:r>
            <a:r>
              <a:rPr lang="en-US" altLang="zh-CN" sz="2800" dirty="0">
                <a:latin typeface="Times New Roman" panose="02020603050405020304" pitchFamily="18" charset="0"/>
                <a:ea typeface="+mn-ea"/>
                <a:cs typeface="Times New Roman" panose="02020603050405020304" pitchFamily="18" charset="0"/>
                <a:sym typeface="Arial" panose="020B0604020202020204" pitchFamily="34" charset="0"/>
              </a:rPr>
              <a:t>202.207.178.255</a:t>
            </a:r>
            <a:endParaRPr lang="en-US" altLang="zh-CN" sz="2800" dirty="0">
              <a:latin typeface="Times New Roman" panose="02020603050405020304" pitchFamily="18" charset="0"/>
              <a:ea typeface="+mn-ea"/>
              <a:cs typeface="Times New Roman" panose="02020603050405020304" pitchFamily="18" charset="0"/>
              <a:sym typeface="Arial" panose="020B0604020202020204" pitchFamily="34" charset="0"/>
            </a:endParaRPr>
          </a:p>
          <a:p>
            <a:pPr marL="768350" lvl="1" indent="-285750" eaLnBrk="1" hangingPunct="1">
              <a:spcBef>
                <a:spcPct val="20000"/>
              </a:spcBef>
              <a:spcAft>
                <a:spcPts val="600"/>
              </a:spcAft>
              <a:buClr>
                <a:srgbClr val="1287C3"/>
              </a:buClr>
              <a:buSzPct val="145000"/>
              <a:buFont typeface="Arial" panose="020B0604020202020204" pitchFamily="34" charset="0"/>
              <a:buChar char="•"/>
            </a:pPr>
            <a:r>
              <a:rPr lang="zh-CN" altLang="en-US" sz="2800" dirty="0">
                <a:latin typeface="Times New Roman" panose="02020603050405020304" pitchFamily="18" charset="0"/>
                <a:ea typeface="+mn-ea"/>
                <a:cs typeface="Times New Roman" panose="02020603050405020304" pitchFamily="18" charset="0"/>
                <a:sym typeface="Arial" panose="020B0604020202020204" pitchFamily="34" charset="0"/>
              </a:rPr>
              <a:t>有限广播地址：</a:t>
            </a:r>
            <a:r>
              <a:rPr lang="en-US" altLang="zh-CN" sz="2800" dirty="0">
                <a:latin typeface="Times New Roman" panose="02020603050405020304" pitchFamily="18" charset="0"/>
                <a:ea typeface="+mn-ea"/>
                <a:cs typeface="Times New Roman" panose="02020603050405020304" pitchFamily="18" charset="0"/>
                <a:sym typeface="Arial" panose="020B0604020202020204" pitchFamily="34" charset="0"/>
              </a:rPr>
              <a:t>255.255.255.255</a:t>
            </a:r>
            <a:endParaRPr lang="en-US" altLang="zh-CN" sz="2800" dirty="0">
              <a:latin typeface="Times New Roman" panose="02020603050405020304" pitchFamily="18" charset="0"/>
              <a:ea typeface="+mn-ea"/>
              <a:cs typeface="Times New Roman" panose="02020603050405020304" pitchFamily="18" charset="0"/>
              <a:sym typeface="Arial" panose="020B0604020202020204" pitchFamily="34" charset="0"/>
            </a:endParaRPr>
          </a:p>
          <a:p>
            <a:pPr marL="319405" indent="-285750" eaLnBrk="1" hangingPunct="1">
              <a:spcBef>
                <a:spcPct val="20000"/>
              </a:spcBef>
              <a:spcAft>
                <a:spcPts val="600"/>
              </a:spcAft>
              <a:buClr>
                <a:srgbClr val="1287C3"/>
              </a:buClr>
              <a:buSzPct val="145000"/>
              <a:buFont typeface="Arial" panose="020B0604020202020204" pitchFamily="34" charset="0"/>
              <a:buChar char="•"/>
            </a:pPr>
            <a:r>
              <a:rPr lang="zh-CN" altLang="en-US" sz="2800" dirty="0">
                <a:latin typeface="Times New Roman" panose="02020603050405020304" pitchFamily="18" charset="0"/>
                <a:ea typeface="+mn-ea"/>
                <a:cs typeface="Times New Roman" panose="02020603050405020304" pitchFamily="18" charset="0"/>
                <a:sym typeface="Arial" panose="020B0604020202020204" pitchFamily="34" charset="0"/>
              </a:rPr>
              <a:t>回送地址（环回地址）：</a:t>
            </a:r>
            <a:r>
              <a:rPr lang="en-US" altLang="zh-CN" sz="2800" dirty="0">
                <a:latin typeface="Times New Roman" panose="02020603050405020304" pitchFamily="18" charset="0"/>
                <a:ea typeface="+mn-ea"/>
                <a:cs typeface="Times New Roman" panose="02020603050405020304" pitchFamily="18" charset="0"/>
                <a:sym typeface="Arial" panose="020B0604020202020204" pitchFamily="34" charset="0"/>
              </a:rPr>
              <a:t>127.0.0.1</a:t>
            </a:r>
            <a:endParaRPr lang="en-US" altLang="zh-CN" sz="2800" dirty="0">
              <a:latin typeface="Times New Roman" panose="02020603050405020304" pitchFamily="18" charset="0"/>
              <a:ea typeface="+mn-ea"/>
              <a:cs typeface="Times New Roman" panose="02020603050405020304" pitchFamily="18" charset="0"/>
              <a:sym typeface="Arial" panose="020B0604020202020204" pitchFamily="34" charset="0"/>
            </a:endParaRPr>
          </a:p>
          <a:p>
            <a:pPr marL="319405" indent="-285750" eaLnBrk="1" hangingPunct="1">
              <a:spcBef>
                <a:spcPct val="20000"/>
              </a:spcBef>
              <a:spcAft>
                <a:spcPts val="600"/>
              </a:spcAft>
              <a:buClr>
                <a:srgbClr val="1287C3"/>
              </a:buClr>
              <a:buSzPct val="145000"/>
              <a:buFont typeface="Arial" panose="020B0604020202020204" pitchFamily="34" charset="0"/>
              <a:buChar char="•"/>
            </a:pPr>
            <a:r>
              <a:rPr lang="zh-CN" altLang="en-US" sz="2800" dirty="0">
                <a:latin typeface="Times New Roman" panose="02020603050405020304" pitchFamily="18" charset="0"/>
                <a:ea typeface="+mn-ea"/>
                <a:cs typeface="Times New Roman" panose="02020603050405020304" pitchFamily="18" charset="0"/>
                <a:sym typeface="Arial" panose="020B0604020202020204" pitchFamily="34" charset="0"/>
              </a:rPr>
              <a:t>本地地址：（私有地址）</a:t>
            </a:r>
            <a:endParaRPr lang="zh-CN" altLang="en-US" sz="2800" dirty="0">
              <a:latin typeface="Times New Roman" panose="02020603050405020304" pitchFamily="18" charset="0"/>
              <a:ea typeface="+mn-ea"/>
              <a:cs typeface="Times New Roman" panose="02020603050405020304" pitchFamily="18" charset="0"/>
              <a:sym typeface="Arial" panose="020B0604020202020204" pitchFamily="34"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zh-CN" altLang="en-US"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a:xfrm>
            <a:off x="287771" y="250364"/>
            <a:ext cx="7482627" cy="1134611"/>
          </a:xfrm>
        </p:spPr>
        <p:txBody>
          <a:bodyPr/>
          <a:lstStyle/>
          <a:p>
            <a:pPr algn="ctr"/>
            <a:r>
              <a:rPr lang="en-US" altLang="zh-CN">
                <a:latin typeface="Times New Roman" panose="02020603050405020304" pitchFamily="18" charset="0"/>
                <a:cs typeface="Times New Roman" panose="02020603050405020304" pitchFamily="18" charset="0"/>
              </a:rPr>
              <a:t>IP </a:t>
            </a:r>
            <a:r>
              <a:rPr lang="zh-CN" altLang="en-US">
                <a:latin typeface="Times New Roman" panose="02020603050405020304" pitchFamily="18" charset="0"/>
                <a:cs typeface="Times New Roman" panose="02020603050405020304" pitchFamily="18" charset="0"/>
              </a:rPr>
              <a:t>地址的一些重要特点 </a:t>
            </a:r>
            <a:endParaRPr lang="zh-CN" altLang="en-US">
              <a:latin typeface="Times New Roman" panose="02020603050405020304" pitchFamily="18" charset="0"/>
              <a:cs typeface="Times New Roman" panose="02020603050405020304" pitchFamily="18" charset="0"/>
            </a:endParaRPr>
          </a:p>
        </p:txBody>
      </p:sp>
      <p:sp>
        <p:nvSpPr>
          <p:cNvPr id="444419" name="Rectangle 3"/>
          <p:cNvSpPr>
            <a:spLocks noGrp="1" noChangeArrowheads="1"/>
          </p:cNvSpPr>
          <p:nvPr>
            <p:ph idx="1"/>
          </p:nvPr>
        </p:nvSpPr>
        <p:spPr>
          <a:xfrm>
            <a:off x="927843" y="1762532"/>
            <a:ext cx="8346723" cy="3332816"/>
          </a:xfrm>
        </p:spPr>
        <p:txBody>
          <a:bodyPr/>
          <a:lstStyle/>
          <a:p>
            <a:r>
              <a:rPr lang="en-US" altLang="zh-CN" dirty="0">
                <a:solidFill>
                  <a:srgbClr val="FF0000"/>
                </a:solidFill>
                <a:latin typeface="Times New Roman" panose="02020603050405020304" pitchFamily="18" charset="0"/>
                <a:cs typeface="Times New Roman" panose="02020603050405020304" pitchFamily="18" charset="0"/>
              </a:rPr>
              <a:t>(1) IP </a:t>
            </a:r>
            <a:r>
              <a:rPr lang="zh-CN" altLang="en-US" dirty="0">
                <a:solidFill>
                  <a:srgbClr val="FF0000"/>
                </a:solidFill>
                <a:latin typeface="Times New Roman" panose="02020603050405020304" pitchFamily="18" charset="0"/>
                <a:cs typeface="Times New Roman" panose="02020603050405020304" pitchFamily="18" charset="0"/>
              </a:rPr>
              <a:t>地址是一种分等级的地址结构。</a:t>
            </a:r>
            <a:r>
              <a:rPr lang="zh-CN" altLang="en-US" dirty="0">
                <a:latin typeface="Times New Roman" panose="02020603050405020304" pitchFamily="18" charset="0"/>
                <a:cs typeface="Times New Roman" panose="02020603050405020304" pitchFamily="18" charset="0"/>
              </a:rPr>
              <a:t>分两个等级的好处是：</a:t>
            </a:r>
            <a:endParaRPr lang="en-US" altLang="zh-CN" dirty="0">
              <a:latin typeface="Times New Roman" panose="02020603050405020304" pitchFamily="18" charset="0"/>
              <a:cs typeface="Times New Roman" panose="02020603050405020304" pitchFamily="18" charset="0"/>
            </a:endParaRPr>
          </a:p>
          <a:p>
            <a:pPr lvl="1"/>
            <a:r>
              <a:rPr lang="zh-CN" altLang="en-US" dirty="0">
                <a:solidFill>
                  <a:srgbClr val="0000FF"/>
                </a:solidFill>
                <a:latin typeface="Times New Roman" panose="02020603050405020304" pitchFamily="18" charset="0"/>
                <a:cs typeface="Times New Roman" panose="02020603050405020304" pitchFamily="18" charset="0"/>
              </a:rPr>
              <a:t>第一，</a:t>
            </a:r>
            <a:r>
              <a:rPr lang="en-US" altLang="zh-CN" dirty="0">
                <a:latin typeface="Times New Roman" panose="02020603050405020304" pitchFamily="18" charset="0"/>
                <a:cs typeface="Times New Roman" panose="02020603050405020304" pitchFamily="18" charset="0"/>
              </a:rPr>
              <a:t>IP </a:t>
            </a:r>
            <a:r>
              <a:rPr lang="zh-CN" altLang="en-US" dirty="0">
                <a:latin typeface="Times New Roman" panose="02020603050405020304" pitchFamily="18" charset="0"/>
                <a:cs typeface="Times New Roman" panose="02020603050405020304" pitchFamily="18" charset="0"/>
              </a:rPr>
              <a:t>地址管理机构在分配 </a:t>
            </a:r>
            <a:r>
              <a:rPr lang="en-US" altLang="zh-CN" dirty="0">
                <a:latin typeface="Times New Roman" panose="02020603050405020304" pitchFamily="18" charset="0"/>
                <a:cs typeface="Times New Roman" panose="02020603050405020304" pitchFamily="18" charset="0"/>
              </a:rPr>
              <a:t>IP </a:t>
            </a:r>
            <a:r>
              <a:rPr lang="zh-CN" altLang="en-US" dirty="0">
                <a:latin typeface="Times New Roman" panose="02020603050405020304" pitchFamily="18" charset="0"/>
                <a:cs typeface="Times New Roman" panose="02020603050405020304" pitchFamily="18" charset="0"/>
              </a:rPr>
              <a:t>地址时只分配网络号，而剩下的主机号则由得到该网络号的单位自行分配。这样就方便了 </a:t>
            </a:r>
            <a:r>
              <a:rPr lang="en-US" altLang="zh-CN" dirty="0">
                <a:latin typeface="Times New Roman" panose="02020603050405020304" pitchFamily="18" charset="0"/>
                <a:cs typeface="Times New Roman" panose="02020603050405020304" pitchFamily="18" charset="0"/>
              </a:rPr>
              <a:t>IP </a:t>
            </a:r>
            <a:r>
              <a:rPr lang="zh-CN" altLang="en-US" dirty="0">
                <a:latin typeface="Times New Roman" panose="02020603050405020304" pitchFamily="18" charset="0"/>
                <a:cs typeface="Times New Roman" panose="02020603050405020304" pitchFamily="18" charset="0"/>
              </a:rPr>
              <a:t>地址的管理</a:t>
            </a:r>
            <a:endParaRPr lang="en-US" altLang="zh-CN" dirty="0">
              <a:latin typeface="Times New Roman" panose="02020603050405020304" pitchFamily="18" charset="0"/>
              <a:cs typeface="Times New Roman" panose="02020603050405020304" pitchFamily="18" charset="0"/>
            </a:endParaRPr>
          </a:p>
          <a:p>
            <a:pPr lvl="1"/>
            <a:r>
              <a:rPr lang="zh-CN" altLang="en-US" dirty="0">
                <a:solidFill>
                  <a:srgbClr val="0000FF"/>
                </a:solidFill>
                <a:latin typeface="Times New Roman" panose="02020603050405020304" pitchFamily="18" charset="0"/>
                <a:cs typeface="Times New Roman" panose="02020603050405020304" pitchFamily="18" charset="0"/>
              </a:rPr>
              <a:t>第二，</a:t>
            </a:r>
            <a:r>
              <a:rPr lang="zh-CN" altLang="en-US" dirty="0">
                <a:latin typeface="Times New Roman" panose="02020603050405020304" pitchFamily="18" charset="0"/>
                <a:cs typeface="Times New Roman" panose="02020603050405020304" pitchFamily="18" charset="0"/>
              </a:rPr>
              <a:t>路由器仅根据目的主机所连接的网络号来转发分组（而不考虑目的主机号），这样就可以使路由表中的项目数大幅度减少，从而减小了路由表所占的存储空间。 </a:t>
            </a:r>
            <a:endParaRPr lang="zh-CN" altLang="en-US"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a:xfrm>
            <a:off x="8842217" y="6314441"/>
            <a:ext cx="464344" cy="365125"/>
          </a:xfrm>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zh-CN" altLang="en-US"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lstStyle/>
          <a:p>
            <a:pPr algn="ctr"/>
            <a:r>
              <a:rPr lang="en-US" altLang="zh-CN">
                <a:latin typeface="Times New Roman" panose="02020603050405020304" pitchFamily="18" charset="0"/>
                <a:cs typeface="Times New Roman" panose="02020603050405020304" pitchFamily="18" charset="0"/>
              </a:rPr>
              <a:t>IP </a:t>
            </a:r>
            <a:r>
              <a:rPr lang="zh-CN" altLang="en-US">
                <a:latin typeface="Times New Roman" panose="02020603050405020304" pitchFamily="18" charset="0"/>
                <a:cs typeface="Times New Roman" panose="02020603050405020304" pitchFamily="18" charset="0"/>
              </a:rPr>
              <a:t>地址的一些重要特点 </a:t>
            </a:r>
            <a:endParaRPr lang="zh-CN" altLang="en-US">
              <a:latin typeface="Times New Roman" panose="02020603050405020304" pitchFamily="18" charset="0"/>
              <a:cs typeface="Times New Roman" panose="02020603050405020304" pitchFamily="18" charset="0"/>
            </a:endParaRPr>
          </a:p>
        </p:txBody>
      </p:sp>
      <p:sp>
        <p:nvSpPr>
          <p:cNvPr id="209923" name="Rectangle 3"/>
          <p:cNvSpPr>
            <a:spLocks noGrp="1" noChangeArrowheads="1"/>
          </p:cNvSpPr>
          <p:nvPr>
            <p:ph idx="1"/>
          </p:nvPr>
        </p:nvSpPr>
        <p:spPr/>
        <p:txBody>
          <a:bodyPr/>
          <a:lstStyle/>
          <a:p>
            <a:r>
              <a:rPr lang="en-US" altLang="zh-CN" dirty="0">
                <a:solidFill>
                  <a:srgbClr val="FF0000"/>
                </a:solidFill>
                <a:latin typeface="Times New Roman" panose="02020603050405020304" pitchFamily="18" charset="0"/>
                <a:cs typeface="Times New Roman" panose="02020603050405020304" pitchFamily="18" charset="0"/>
              </a:rPr>
              <a:t>(2) </a:t>
            </a:r>
            <a:r>
              <a:rPr lang="zh-CN" altLang="en-US" dirty="0">
                <a:solidFill>
                  <a:srgbClr val="FF0000"/>
                </a:solidFill>
                <a:latin typeface="Times New Roman" panose="02020603050405020304" pitchFamily="18" charset="0"/>
                <a:cs typeface="Times New Roman" panose="02020603050405020304" pitchFamily="18" charset="0"/>
              </a:rPr>
              <a:t>实际上 </a:t>
            </a:r>
            <a:r>
              <a:rPr lang="en-US" altLang="zh-CN" dirty="0">
                <a:solidFill>
                  <a:srgbClr val="FF0000"/>
                </a:solidFill>
                <a:latin typeface="Times New Roman" panose="02020603050405020304" pitchFamily="18" charset="0"/>
                <a:cs typeface="Times New Roman" panose="02020603050405020304" pitchFamily="18" charset="0"/>
              </a:rPr>
              <a:t>IP </a:t>
            </a:r>
            <a:r>
              <a:rPr lang="zh-CN" altLang="en-US" dirty="0">
                <a:solidFill>
                  <a:srgbClr val="FF0000"/>
                </a:solidFill>
                <a:latin typeface="Times New Roman" panose="02020603050405020304" pitchFamily="18" charset="0"/>
                <a:cs typeface="Times New Roman" panose="02020603050405020304" pitchFamily="18" charset="0"/>
              </a:rPr>
              <a:t>地址是标志一个主机（或路由器）和一条链路的接口。</a:t>
            </a:r>
            <a:endParaRPr lang="zh-CN" altLang="en-US" dirty="0">
              <a:solidFill>
                <a:srgbClr val="FF0000"/>
              </a:solidFill>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当一个主机同时连接到两个网络上时，该主机就必须同时具有两个相应的 </a:t>
            </a:r>
            <a:r>
              <a:rPr lang="en-US" altLang="zh-CN" dirty="0">
                <a:latin typeface="Times New Roman" panose="02020603050405020304" pitchFamily="18" charset="0"/>
                <a:cs typeface="Times New Roman" panose="02020603050405020304" pitchFamily="18" charset="0"/>
              </a:rPr>
              <a:t>IP </a:t>
            </a:r>
            <a:r>
              <a:rPr lang="zh-CN" altLang="en-US" dirty="0">
                <a:latin typeface="Times New Roman" panose="02020603050405020304" pitchFamily="18" charset="0"/>
                <a:cs typeface="Times New Roman" panose="02020603050405020304" pitchFamily="18" charset="0"/>
              </a:rPr>
              <a:t>地址，其网络号 </a:t>
            </a:r>
            <a:r>
              <a:rPr lang="en-US" altLang="zh-CN" dirty="0">
                <a:latin typeface="Times New Roman" panose="02020603050405020304" pitchFamily="18" charset="0"/>
                <a:cs typeface="Times New Roman" panose="02020603050405020304" pitchFamily="18" charset="0"/>
              </a:rPr>
              <a:t>net-id </a:t>
            </a:r>
            <a:r>
              <a:rPr lang="zh-CN" altLang="en-US" dirty="0">
                <a:latin typeface="Times New Roman" panose="02020603050405020304" pitchFamily="18" charset="0"/>
                <a:cs typeface="Times New Roman" panose="02020603050405020304" pitchFamily="18" charset="0"/>
              </a:rPr>
              <a:t>必须是不同的。这种主机称为</a:t>
            </a:r>
            <a:r>
              <a:rPr lang="zh-CN" altLang="en-US" dirty="0">
                <a:solidFill>
                  <a:srgbClr val="FF0000"/>
                </a:solidFill>
                <a:latin typeface="Times New Roman" panose="02020603050405020304" pitchFamily="18" charset="0"/>
                <a:cs typeface="Times New Roman" panose="02020603050405020304" pitchFamily="18" charset="0"/>
              </a:rPr>
              <a:t>多归属主机 </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multihomed</a:t>
            </a:r>
            <a:r>
              <a:rPr lang="en-US" altLang="zh-CN" dirty="0">
                <a:latin typeface="Times New Roman" panose="02020603050405020304" pitchFamily="18" charset="0"/>
                <a:cs typeface="Times New Roman" panose="02020603050405020304" pitchFamily="18" charset="0"/>
              </a:rPr>
              <a:t> host)</a:t>
            </a:r>
            <a:r>
              <a:rPr lang="zh-CN" altLang="en-US"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由于一个路由器至少应当连接到两个网络（这样它才能将 </a:t>
            </a:r>
            <a:r>
              <a:rPr lang="en-US" altLang="zh-CN" dirty="0">
                <a:latin typeface="Times New Roman" panose="02020603050405020304" pitchFamily="18" charset="0"/>
                <a:cs typeface="Times New Roman" panose="02020603050405020304" pitchFamily="18" charset="0"/>
              </a:rPr>
              <a:t>IP </a:t>
            </a:r>
            <a:r>
              <a:rPr lang="zh-CN" altLang="en-US" dirty="0">
                <a:latin typeface="Times New Roman" panose="02020603050405020304" pitchFamily="18" charset="0"/>
                <a:cs typeface="Times New Roman" panose="02020603050405020304" pitchFamily="18" charset="0"/>
              </a:rPr>
              <a:t>数据报从一个网络转发到另一个网络），因此</a:t>
            </a:r>
            <a:r>
              <a:rPr lang="zh-CN" altLang="en-US" dirty="0">
                <a:solidFill>
                  <a:srgbClr val="0000CC"/>
                </a:solidFill>
                <a:latin typeface="Times New Roman" panose="02020603050405020304" pitchFamily="18" charset="0"/>
                <a:cs typeface="Times New Roman" panose="02020603050405020304" pitchFamily="18" charset="0"/>
              </a:rPr>
              <a:t>一个路由器至少应当有两个不同的 </a:t>
            </a:r>
            <a:r>
              <a:rPr lang="en-US" altLang="zh-CN" dirty="0">
                <a:solidFill>
                  <a:srgbClr val="0000CC"/>
                </a:solidFill>
                <a:latin typeface="Times New Roman" panose="02020603050405020304" pitchFamily="18" charset="0"/>
                <a:cs typeface="Times New Roman" panose="02020603050405020304" pitchFamily="18" charset="0"/>
              </a:rPr>
              <a:t>IP </a:t>
            </a:r>
            <a:r>
              <a:rPr lang="zh-CN" altLang="en-US" dirty="0">
                <a:solidFill>
                  <a:srgbClr val="0000CC"/>
                </a:solidFill>
                <a:latin typeface="Times New Roman" panose="02020603050405020304" pitchFamily="18" charset="0"/>
                <a:cs typeface="Times New Roman" panose="02020603050405020304" pitchFamily="18" charset="0"/>
              </a:rPr>
              <a:t>地址。 </a:t>
            </a:r>
            <a:endParaRPr lang="zh-CN" altLang="en-US" dirty="0">
              <a:solidFill>
                <a:srgbClr val="0000CC"/>
              </a:solidFill>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zh-CN" altLang="en-US"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992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99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ChangeArrowheads="1"/>
          </p:cNvSpPr>
          <p:nvPr>
            <p:ph type="title"/>
          </p:nvPr>
        </p:nvSpPr>
        <p:spPr/>
        <p:txBody>
          <a:bodyPr/>
          <a:lstStyle/>
          <a:p>
            <a:pPr algn="ctr"/>
            <a:r>
              <a:rPr lang="en-US" altLang="zh-CN">
                <a:latin typeface="Times New Roman" panose="02020603050405020304" pitchFamily="18" charset="0"/>
                <a:cs typeface="Times New Roman" panose="02020603050405020304" pitchFamily="18" charset="0"/>
              </a:rPr>
              <a:t>IP </a:t>
            </a:r>
            <a:r>
              <a:rPr lang="zh-CN" altLang="en-US">
                <a:latin typeface="Times New Roman" panose="02020603050405020304" pitchFamily="18" charset="0"/>
                <a:cs typeface="Times New Roman" panose="02020603050405020304" pitchFamily="18" charset="0"/>
              </a:rPr>
              <a:t>地址的一些重要特点 </a:t>
            </a:r>
            <a:endParaRPr lang="zh-CN" altLang="en-US">
              <a:latin typeface="Times New Roman" panose="02020603050405020304" pitchFamily="18" charset="0"/>
              <a:cs typeface="Times New Roman" panose="02020603050405020304" pitchFamily="18" charset="0"/>
            </a:endParaRPr>
          </a:p>
        </p:txBody>
      </p:sp>
      <p:sp>
        <p:nvSpPr>
          <p:cNvPr id="445443" name="Rectangle 3"/>
          <p:cNvSpPr>
            <a:spLocks noGrp="1" noChangeArrowheads="1"/>
          </p:cNvSpPr>
          <p:nvPr>
            <p:ph idx="1"/>
          </p:nvPr>
        </p:nvSpPr>
        <p:spPr/>
        <p:txBody>
          <a:bodyPr/>
          <a:lstStyle/>
          <a:p>
            <a:pPr>
              <a:spcBef>
                <a:spcPts val="1200"/>
              </a:spcBef>
            </a:pPr>
            <a:r>
              <a:rPr lang="en-US" altLang="zh-CN" dirty="0">
                <a:solidFill>
                  <a:srgbClr val="FF0000"/>
                </a:solidFill>
                <a:latin typeface="Times New Roman" panose="02020603050405020304" pitchFamily="18" charset="0"/>
                <a:cs typeface="Times New Roman" panose="02020603050405020304" pitchFamily="18" charset="0"/>
              </a:rPr>
              <a:t>(3) </a:t>
            </a:r>
            <a:r>
              <a:rPr lang="zh-CN" altLang="en-US" dirty="0">
                <a:solidFill>
                  <a:srgbClr val="FF0000"/>
                </a:solidFill>
                <a:latin typeface="Times New Roman" panose="02020603050405020304" pitchFamily="18" charset="0"/>
                <a:cs typeface="Times New Roman" panose="02020603050405020304" pitchFamily="18" charset="0"/>
              </a:rPr>
              <a:t>用转发器或网桥连接起来的若干个局域网</a:t>
            </a:r>
            <a:r>
              <a:rPr lang="zh-CN" altLang="en-US" dirty="0">
                <a:solidFill>
                  <a:srgbClr val="0000FF"/>
                </a:solidFill>
                <a:latin typeface="Times New Roman" panose="02020603050405020304" pitchFamily="18" charset="0"/>
                <a:cs typeface="Times New Roman" panose="02020603050405020304" pitchFamily="18" charset="0"/>
              </a:rPr>
              <a:t>仍为一个网络，因此这些局域网都具有同样的网络号 </a:t>
            </a:r>
            <a:r>
              <a:rPr lang="en-US" altLang="zh-CN" dirty="0">
                <a:solidFill>
                  <a:srgbClr val="0000FF"/>
                </a:solidFill>
                <a:latin typeface="Times New Roman" panose="02020603050405020304" pitchFamily="18" charset="0"/>
                <a:cs typeface="Times New Roman" panose="02020603050405020304" pitchFamily="18" charset="0"/>
              </a:rPr>
              <a:t>net-id</a:t>
            </a:r>
            <a:r>
              <a:rPr lang="zh-CN" altLang="en-US" dirty="0">
                <a:solidFill>
                  <a:srgbClr val="0000FF"/>
                </a:solidFill>
                <a:latin typeface="Times New Roman" panose="02020603050405020304" pitchFamily="18" charset="0"/>
                <a:cs typeface="Times New Roman" panose="02020603050405020304" pitchFamily="18" charset="0"/>
              </a:rPr>
              <a:t>。</a:t>
            </a:r>
            <a:endParaRPr lang="zh-CN" altLang="en-US" dirty="0">
              <a:solidFill>
                <a:srgbClr val="0000FF"/>
              </a:solidFill>
              <a:latin typeface="Times New Roman" panose="02020603050405020304" pitchFamily="18" charset="0"/>
              <a:cs typeface="Times New Roman" panose="02020603050405020304" pitchFamily="18" charset="0"/>
            </a:endParaRPr>
          </a:p>
          <a:p>
            <a:pPr>
              <a:spcBef>
                <a:spcPts val="1200"/>
              </a:spcBef>
            </a:pPr>
            <a:r>
              <a:rPr lang="en-US" altLang="zh-CN" dirty="0">
                <a:solidFill>
                  <a:srgbClr val="FF0000"/>
                </a:solidFill>
                <a:latin typeface="Times New Roman" panose="02020603050405020304" pitchFamily="18" charset="0"/>
                <a:cs typeface="Times New Roman" panose="02020603050405020304" pitchFamily="18" charset="0"/>
              </a:rPr>
              <a:t>(4) </a:t>
            </a:r>
            <a:r>
              <a:rPr lang="zh-CN" altLang="en-US" dirty="0">
                <a:solidFill>
                  <a:srgbClr val="FF0000"/>
                </a:solidFill>
                <a:latin typeface="Times New Roman" panose="02020603050405020304" pitchFamily="18" charset="0"/>
                <a:cs typeface="Times New Roman" panose="02020603050405020304" pitchFamily="18" charset="0"/>
              </a:rPr>
              <a:t>所有分配到网络号 </a:t>
            </a:r>
            <a:r>
              <a:rPr lang="en-US" altLang="zh-CN" dirty="0">
                <a:solidFill>
                  <a:srgbClr val="FF0000"/>
                </a:solidFill>
                <a:latin typeface="Times New Roman" panose="02020603050405020304" pitchFamily="18" charset="0"/>
                <a:cs typeface="Times New Roman" panose="02020603050405020304" pitchFamily="18" charset="0"/>
              </a:rPr>
              <a:t>net-id </a:t>
            </a:r>
            <a:r>
              <a:rPr lang="zh-CN" altLang="en-US" dirty="0">
                <a:solidFill>
                  <a:srgbClr val="FF0000"/>
                </a:solidFill>
                <a:latin typeface="Times New Roman" panose="02020603050405020304" pitchFamily="18" charset="0"/>
                <a:cs typeface="Times New Roman" panose="02020603050405020304" pitchFamily="18" charset="0"/>
              </a:rPr>
              <a:t>的网络，无论是范围很小的局域网，还是可能覆盖很大地理范围的广域网，都是平等的。即指互联网同等对待每一个</a:t>
            </a:r>
            <a:r>
              <a:rPr lang="en-US" altLang="zh-CN" dirty="0">
                <a:solidFill>
                  <a:srgbClr val="FF0000"/>
                </a:solidFill>
                <a:latin typeface="Times New Roman" panose="02020603050405020304" pitchFamily="18" charset="0"/>
                <a:cs typeface="Times New Roman" panose="02020603050405020304" pitchFamily="18" charset="0"/>
              </a:rPr>
              <a:t>IP</a:t>
            </a:r>
            <a:r>
              <a:rPr lang="zh-CN" altLang="en-US" dirty="0">
                <a:solidFill>
                  <a:srgbClr val="FF0000"/>
                </a:solidFill>
                <a:latin typeface="Times New Roman" panose="02020603050405020304" pitchFamily="18" charset="0"/>
                <a:cs typeface="Times New Roman" panose="02020603050405020304" pitchFamily="18" charset="0"/>
              </a:rPr>
              <a:t>地址。</a:t>
            </a:r>
            <a:endParaRPr lang="zh-CN" altLang="en-US" dirty="0">
              <a:solidFill>
                <a:srgbClr val="FF0000"/>
              </a:solidFill>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zh-CN" altLang="en-US"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544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4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a:xfrm>
            <a:off x="344488" y="44624"/>
            <a:ext cx="7482627" cy="1134611"/>
          </a:xfrm>
        </p:spPr>
        <p:txBody>
          <a:bodyPr/>
          <a:lstStyle/>
          <a:p>
            <a:r>
              <a:rPr lang="en-US" altLang="zh-CN" dirty="0">
                <a:latin typeface="Times New Roman" panose="02020603050405020304" pitchFamily="18" charset="0"/>
                <a:cs typeface="Times New Roman" panose="02020603050405020304" pitchFamily="18" charset="0"/>
              </a:rPr>
              <a:t>4.1.1 </a:t>
            </a:r>
            <a:r>
              <a:rPr lang="en-US" altLang="zh-CN" dirty="0"/>
              <a:t> </a:t>
            </a:r>
            <a:r>
              <a:rPr lang="zh-CN" altLang="en-US" dirty="0"/>
              <a:t>网络层提供的两种服务 </a:t>
            </a:r>
            <a:endParaRPr lang="zh-CN" altLang="en-US" dirty="0"/>
          </a:p>
        </p:txBody>
      </p:sp>
      <p:sp>
        <p:nvSpPr>
          <p:cNvPr id="931843" name="Rectangle 3"/>
          <p:cNvSpPr>
            <a:spLocks noGrp="1" noChangeArrowheads="1"/>
          </p:cNvSpPr>
          <p:nvPr>
            <p:ph idx="1"/>
          </p:nvPr>
        </p:nvSpPr>
        <p:spPr>
          <a:xfrm>
            <a:off x="848468" y="2204879"/>
            <a:ext cx="8346723" cy="3332816"/>
          </a:xfrm>
        </p:spPr>
        <p:txBody>
          <a:bodyPr/>
          <a:lstStyle/>
          <a:p>
            <a:r>
              <a:rPr lang="zh-CN" altLang="en-US" dirty="0"/>
              <a:t>在计算机网络领域，网络层应该向运输层提供怎样的服务（“</a:t>
            </a:r>
            <a:r>
              <a:rPr lang="zh-CN" altLang="en-US" dirty="0">
                <a:solidFill>
                  <a:srgbClr val="FF0000"/>
                </a:solidFill>
              </a:rPr>
              <a:t>面向连接</a:t>
            </a:r>
            <a:r>
              <a:rPr lang="zh-CN" altLang="en-US" dirty="0"/>
              <a:t>”还是“</a:t>
            </a:r>
            <a:r>
              <a:rPr lang="zh-CN" altLang="en-US" dirty="0">
                <a:solidFill>
                  <a:srgbClr val="FF0000"/>
                </a:solidFill>
              </a:rPr>
              <a:t>无连接</a:t>
            </a:r>
            <a:r>
              <a:rPr lang="zh-CN" altLang="en-US" dirty="0"/>
              <a:t>”）曾引起了长期的争论。</a:t>
            </a:r>
            <a:endParaRPr lang="zh-CN" altLang="en-US" dirty="0"/>
          </a:p>
          <a:p>
            <a:r>
              <a:rPr lang="zh-CN" altLang="en-US" dirty="0"/>
              <a:t>争论焦点的实质就是：</a:t>
            </a:r>
            <a:r>
              <a:rPr lang="zh-CN" altLang="en-US" dirty="0">
                <a:solidFill>
                  <a:srgbClr val="0000CC"/>
                </a:solidFill>
              </a:rPr>
              <a:t>在计算机通信中，可靠交付应当由谁来负责？是</a:t>
            </a:r>
            <a:r>
              <a:rPr lang="zh-CN" altLang="en-US" dirty="0">
                <a:solidFill>
                  <a:srgbClr val="FF0000"/>
                </a:solidFill>
              </a:rPr>
              <a:t>网络</a:t>
            </a:r>
            <a:r>
              <a:rPr lang="zh-CN" altLang="en-US" dirty="0">
                <a:solidFill>
                  <a:srgbClr val="0000CC"/>
                </a:solidFill>
              </a:rPr>
              <a:t>还是</a:t>
            </a:r>
            <a:r>
              <a:rPr lang="zh-CN" altLang="en-US" dirty="0">
                <a:solidFill>
                  <a:srgbClr val="FF0000"/>
                </a:solidFill>
              </a:rPr>
              <a:t>端系统</a:t>
            </a:r>
            <a:r>
              <a:rPr lang="zh-CN" altLang="en-US" dirty="0">
                <a:solidFill>
                  <a:srgbClr val="0000CC"/>
                </a:solidFill>
              </a:rPr>
              <a:t>？</a:t>
            </a:r>
            <a:endParaRPr lang="zh-CN" altLang="en-US" dirty="0">
              <a:solidFill>
                <a:srgbClr val="0000CC"/>
              </a:solidFill>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1571" name="Rectangle 3"/>
          <p:cNvSpPr>
            <a:spLocks noGrp="1" noChangeArrowheads="1"/>
          </p:cNvSpPr>
          <p:nvPr>
            <p:ph type="title"/>
          </p:nvPr>
        </p:nvSpPr>
        <p:spPr>
          <a:noFill/>
          <a:extLst>
            <a:ext uri="{91240B29-F687-4F45-9708-019B960494DF}">
              <a14:hiddenLine xmlns:a14="http://schemas.microsoft.com/office/drawing/2010/main" w="9525">
                <a:solidFill>
                  <a:schemeClr val="tx1"/>
                </a:solidFill>
                <a:prstDash val="solid"/>
                <a:miter lim="800000"/>
                <a:headEnd/>
                <a:tailEnd/>
              </a14:hiddenLine>
            </a:ext>
          </a:extLst>
        </p:spPr>
        <p:txBody>
          <a:bodyPr/>
          <a:lstStyle/>
          <a:p>
            <a:pPr algn="ctr"/>
            <a:r>
              <a:rPr lang="zh-CN" altLang="en-US" dirty="0">
                <a:latin typeface="Times New Roman" panose="02020603050405020304" pitchFamily="18" charset="0"/>
                <a:cs typeface="Times New Roman" panose="02020603050405020304" pitchFamily="18" charset="0"/>
              </a:rPr>
              <a:t>互联网中的 </a:t>
            </a:r>
            <a:r>
              <a:rPr lang="en-US" altLang="zh-CN" dirty="0">
                <a:latin typeface="Times New Roman" panose="02020603050405020304" pitchFamily="18" charset="0"/>
                <a:cs typeface="Times New Roman" panose="02020603050405020304" pitchFamily="18" charset="0"/>
              </a:rPr>
              <a:t>IP </a:t>
            </a:r>
            <a:r>
              <a:rPr lang="zh-CN" altLang="en-US" dirty="0">
                <a:latin typeface="Times New Roman" panose="02020603050405020304" pitchFamily="18" charset="0"/>
                <a:cs typeface="Times New Roman" panose="02020603050405020304" pitchFamily="18" charset="0"/>
              </a:rPr>
              <a:t>地址 </a:t>
            </a:r>
            <a:endParaRPr lang="zh-CN" altLang="en-US" dirty="0">
              <a:latin typeface="Times New Roman" panose="02020603050405020304" pitchFamily="18" charset="0"/>
              <a:cs typeface="Times New Roman" panose="02020603050405020304" pitchFamily="18" charset="0"/>
            </a:endParaRPr>
          </a:p>
        </p:txBody>
      </p:sp>
      <p:grpSp>
        <p:nvGrpSpPr>
          <p:cNvPr id="2" name="组合 1"/>
          <p:cNvGrpSpPr/>
          <p:nvPr/>
        </p:nvGrpSpPr>
        <p:grpSpPr>
          <a:xfrm>
            <a:off x="591385" y="1198075"/>
            <a:ext cx="9114143" cy="5399576"/>
            <a:chOff x="272480" y="898525"/>
            <a:chExt cx="9545961" cy="5699126"/>
          </a:xfrm>
        </p:grpSpPr>
        <p:sp>
          <p:nvSpPr>
            <p:cNvPr id="1261570" name="AutoShape 2"/>
            <p:cNvSpPr>
              <a:spLocks noChangeArrowheads="1"/>
            </p:cNvSpPr>
            <p:nvPr/>
          </p:nvSpPr>
          <p:spPr bwMode="auto">
            <a:xfrm>
              <a:off x="1463543" y="1793876"/>
              <a:ext cx="7064904" cy="3902075"/>
            </a:xfrm>
            <a:prstGeom prst="roundRect">
              <a:avLst>
                <a:gd name="adj" fmla="val 24787"/>
              </a:avLst>
            </a:prstGeom>
            <a:solidFill>
              <a:srgbClr val="66CCFF"/>
            </a:solidFill>
            <a:ln w="9525">
              <a:solidFill>
                <a:schemeClr val="tx1"/>
              </a:solidFill>
              <a:prstDash val="dash"/>
              <a:round/>
            </a:ln>
            <a:effectLst/>
          </p:spPr>
          <p:txBody>
            <a:bodyPr wrap="none" anchor="ct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572" name="Freeform 4"/>
            <p:cNvSpPr/>
            <p:nvPr/>
          </p:nvSpPr>
          <p:spPr bwMode="auto">
            <a:xfrm>
              <a:off x="3310600" y="2538414"/>
              <a:ext cx="5188611" cy="3170237"/>
            </a:xfrm>
            <a:custGeom>
              <a:avLst/>
              <a:gdLst>
                <a:gd name="T0" fmla="*/ 1959 w 3246"/>
                <a:gd name="T1" fmla="*/ 1382 h 2165"/>
                <a:gd name="T2" fmla="*/ 2196 w 3246"/>
                <a:gd name="T3" fmla="*/ 1115 h 2165"/>
                <a:gd name="T4" fmla="*/ 2334 w 3246"/>
                <a:gd name="T5" fmla="*/ 857 h 2165"/>
                <a:gd name="T6" fmla="*/ 2474 w 3246"/>
                <a:gd name="T7" fmla="*/ 428 h 2165"/>
                <a:gd name="T8" fmla="*/ 2485 w 3246"/>
                <a:gd name="T9" fmla="*/ 397 h 2165"/>
                <a:gd name="T10" fmla="*/ 2503 w 3246"/>
                <a:gd name="T11" fmla="*/ 318 h 2165"/>
                <a:gd name="T12" fmla="*/ 2524 w 3246"/>
                <a:gd name="T13" fmla="*/ 241 h 2165"/>
                <a:gd name="T14" fmla="*/ 2539 w 3246"/>
                <a:gd name="T15" fmla="*/ 212 h 2165"/>
                <a:gd name="T16" fmla="*/ 2557 w 3246"/>
                <a:gd name="T17" fmla="*/ 191 h 2165"/>
                <a:gd name="T18" fmla="*/ 2599 w 3246"/>
                <a:gd name="T19" fmla="*/ 170 h 2165"/>
                <a:gd name="T20" fmla="*/ 2630 w 3246"/>
                <a:gd name="T21" fmla="*/ 154 h 2165"/>
                <a:gd name="T22" fmla="*/ 2674 w 3246"/>
                <a:gd name="T23" fmla="*/ 131 h 2165"/>
                <a:gd name="T24" fmla="*/ 2709 w 3246"/>
                <a:gd name="T25" fmla="*/ 110 h 2165"/>
                <a:gd name="T26" fmla="*/ 2752 w 3246"/>
                <a:gd name="T27" fmla="*/ 79 h 2165"/>
                <a:gd name="T28" fmla="*/ 2767 w 3246"/>
                <a:gd name="T29" fmla="*/ 75 h 2165"/>
                <a:gd name="T30" fmla="*/ 2819 w 3246"/>
                <a:gd name="T31" fmla="*/ 52 h 2165"/>
                <a:gd name="T32" fmla="*/ 2879 w 3246"/>
                <a:gd name="T33" fmla="*/ 27 h 2165"/>
                <a:gd name="T34" fmla="*/ 2933 w 3246"/>
                <a:gd name="T35" fmla="*/ 13 h 2165"/>
                <a:gd name="T36" fmla="*/ 2952 w 3246"/>
                <a:gd name="T37" fmla="*/ 13 h 2165"/>
                <a:gd name="T38" fmla="*/ 2973 w 3246"/>
                <a:gd name="T39" fmla="*/ 6 h 2165"/>
                <a:gd name="T40" fmla="*/ 3037 w 3246"/>
                <a:gd name="T41" fmla="*/ 0 h 2165"/>
                <a:gd name="T42" fmla="*/ 3110 w 3246"/>
                <a:gd name="T43" fmla="*/ 4 h 2165"/>
                <a:gd name="T44" fmla="*/ 3155 w 3246"/>
                <a:gd name="T45" fmla="*/ 15 h 2165"/>
                <a:gd name="T46" fmla="*/ 3178 w 3246"/>
                <a:gd name="T47" fmla="*/ 25 h 2165"/>
                <a:gd name="T48" fmla="*/ 3191 w 3246"/>
                <a:gd name="T49" fmla="*/ 56 h 2165"/>
                <a:gd name="T50" fmla="*/ 3211 w 3246"/>
                <a:gd name="T51" fmla="*/ 116 h 2165"/>
                <a:gd name="T52" fmla="*/ 3240 w 3246"/>
                <a:gd name="T53" fmla="*/ 275 h 2165"/>
                <a:gd name="T54" fmla="*/ 3240 w 3246"/>
                <a:gd name="T55" fmla="*/ 355 h 2165"/>
                <a:gd name="T56" fmla="*/ 3246 w 3246"/>
                <a:gd name="T57" fmla="*/ 473 h 2165"/>
                <a:gd name="T58" fmla="*/ 3234 w 3246"/>
                <a:gd name="T59" fmla="*/ 785 h 2165"/>
                <a:gd name="T60" fmla="*/ 3230 w 3246"/>
                <a:gd name="T61" fmla="*/ 1003 h 2165"/>
                <a:gd name="T62" fmla="*/ 3232 w 3246"/>
                <a:gd name="T63" fmla="*/ 1102 h 2165"/>
                <a:gd name="T64" fmla="*/ 3222 w 3246"/>
                <a:gd name="T65" fmla="*/ 1229 h 2165"/>
                <a:gd name="T66" fmla="*/ 3222 w 3246"/>
                <a:gd name="T67" fmla="*/ 1433 h 2165"/>
                <a:gd name="T68" fmla="*/ 3216 w 3246"/>
                <a:gd name="T69" fmla="*/ 1769 h 2165"/>
                <a:gd name="T70" fmla="*/ 3036 w 3246"/>
                <a:gd name="T71" fmla="*/ 1979 h 2165"/>
                <a:gd name="T72" fmla="*/ 2676 w 3246"/>
                <a:gd name="T73" fmla="*/ 1997 h 2165"/>
                <a:gd name="T74" fmla="*/ 1878 w 3246"/>
                <a:gd name="T75" fmla="*/ 2039 h 2165"/>
                <a:gd name="T76" fmla="*/ 1031 w 3246"/>
                <a:gd name="T77" fmla="*/ 2140 h 2165"/>
                <a:gd name="T78" fmla="*/ 660 w 3246"/>
                <a:gd name="T79" fmla="*/ 2117 h 2165"/>
                <a:gd name="T80" fmla="*/ 222 w 3246"/>
                <a:gd name="T81" fmla="*/ 2129 h 2165"/>
                <a:gd name="T82" fmla="*/ 0 w 3246"/>
                <a:gd name="T83" fmla="*/ 1985 h 2165"/>
                <a:gd name="T84" fmla="*/ 36 w 3246"/>
                <a:gd name="T85" fmla="*/ 1853 h 2165"/>
                <a:gd name="T86" fmla="*/ 510 w 3246"/>
                <a:gd name="T87" fmla="*/ 1799 h 2165"/>
                <a:gd name="T88" fmla="*/ 1038 w 3246"/>
                <a:gd name="T89" fmla="*/ 1769 h 2165"/>
                <a:gd name="T90" fmla="*/ 1788 w 3246"/>
                <a:gd name="T91" fmla="*/ 1594 h 2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46" h="2165">
                  <a:moveTo>
                    <a:pt x="1926" y="1499"/>
                  </a:moveTo>
                  <a:lnTo>
                    <a:pt x="1959" y="1382"/>
                  </a:lnTo>
                  <a:lnTo>
                    <a:pt x="2016" y="1319"/>
                  </a:lnTo>
                  <a:lnTo>
                    <a:pt x="2196" y="1115"/>
                  </a:lnTo>
                  <a:lnTo>
                    <a:pt x="2256" y="1025"/>
                  </a:lnTo>
                  <a:lnTo>
                    <a:pt x="2334" y="857"/>
                  </a:lnTo>
                  <a:lnTo>
                    <a:pt x="2424" y="635"/>
                  </a:lnTo>
                  <a:lnTo>
                    <a:pt x="2474" y="428"/>
                  </a:lnTo>
                  <a:lnTo>
                    <a:pt x="2478" y="413"/>
                  </a:lnTo>
                  <a:lnTo>
                    <a:pt x="2485" y="397"/>
                  </a:lnTo>
                  <a:lnTo>
                    <a:pt x="2493" y="359"/>
                  </a:lnTo>
                  <a:lnTo>
                    <a:pt x="2503" y="318"/>
                  </a:lnTo>
                  <a:lnTo>
                    <a:pt x="2514" y="278"/>
                  </a:lnTo>
                  <a:lnTo>
                    <a:pt x="2524" y="241"/>
                  </a:lnTo>
                  <a:lnTo>
                    <a:pt x="2532" y="224"/>
                  </a:lnTo>
                  <a:lnTo>
                    <a:pt x="2539" y="212"/>
                  </a:lnTo>
                  <a:lnTo>
                    <a:pt x="2547" y="199"/>
                  </a:lnTo>
                  <a:lnTo>
                    <a:pt x="2557" y="191"/>
                  </a:lnTo>
                  <a:lnTo>
                    <a:pt x="2580" y="179"/>
                  </a:lnTo>
                  <a:lnTo>
                    <a:pt x="2599" y="170"/>
                  </a:lnTo>
                  <a:lnTo>
                    <a:pt x="2615" y="160"/>
                  </a:lnTo>
                  <a:lnTo>
                    <a:pt x="2630" y="154"/>
                  </a:lnTo>
                  <a:lnTo>
                    <a:pt x="2655" y="141"/>
                  </a:lnTo>
                  <a:lnTo>
                    <a:pt x="2674" y="131"/>
                  </a:lnTo>
                  <a:lnTo>
                    <a:pt x="2690" y="121"/>
                  </a:lnTo>
                  <a:lnTo>
                    <a:pt x="2709" y="110"/>
                  </a:lnTo>
                  <a:lnTo>
                    <a:pt x="2728" y="98"/>
                  </a:lnTo>
                  <a:lnTo>
                    <a:pt x="2752" y="79"/>
                  </a:lnTo>
                  <a:lnTo>
                    <a:pt x="2759" y="77"/>
                  </a:lnTo>
                  <a:lnTo>
                    <a:pt x="2767" y="75"/>
                  </a:lnTo>
                  <a:lnTo>
                    <a:pt x="2790" y="64"/>
                  </a:lnTo>
                  <a:lnTo>
                    <a:pt x="2819" y="52"/>
                  </a:lnTo>
                  <a:lnTo>
                    <a:pt x="2850" y="40"/>
                  </a:lnTo>
                  <a:lnTo>
                    <a:pt x="2879" y="27"/>
                  </a:lnTo>
                  <a:lnTo>
                    <a:pt x="2908" y="19"/>
                  </a:lnTo>
                  <a:lnTo>
                    <a:pt x="2933" y="13"/>
                  </a:lnTo>
                  <a:lnTo>
                    <a:pt x="2943" y="13"/>
                  </a:lnTo>
                  <a:lnTo>
                    <a:pt x="2952" y="13"/>
                  </a:lnTo>
                  <a:lnTo>
                    <a:pt x="2962" y="11"/>
                  </a:lnTo>
                  <a:lnTo>
                    <a:pt x="2973" y="6"/>
                  </a:lnTo>
                  <a:lnTo>
                    <a:pt x="3002" y="2"/>
                  </a:lnTo>
                  <a:lnTo>
                    <a:pt x="3037" y="0"/>
                  </a:lnTo>
                  <a:lnTo>
                    <a:pt x="3072" y="0"/>
                  </a:lnTo>
                  <a:lnTo>
                    <a:pt x="3110" y="4"/>
                  </a:lnTo>
                  <a:lnTo>
                    <a:pt x="3141" y="8"/>
                  </a:lnTo>
                  <a:lnTo>
                    <a:pt x="3155" y="15"/>
                  </a:lnTo>
                  <a:lnTo>
                    <a:pt x="3168" y="19"/>
                  </a:lnTo>
                  <a:lnTo>
                    <a:pt x="3178" y="25"/>
                  </a:lnTo>
                  <a:lnTo>
                    <a:pt x="3184" y="33"/>
                  </a:lnTo>
                  <a:lnTo>
                    <a:pt x="3191" y="56"/>
                  </a:lnTo>
                  <a:lnTo>
                    <a:pt x="3199" y="85"/>
                  </a:lnTo>
                  <a:lnTo>
                    <a:pt x="3211" y="116"/>
                  </a:lnTo>
                  <a:lnTo>
                    <a:pt x="3222" y="209"/>
                  </a:lnTo>
                  <a:lnTo>
                    <a:pt x="3240" y="275"/>
                  </a:lnTo>
                  <a:lnTo>
                    <a:pt x="3240" y="343"/>
                  </a:lnTo>
                  <a:lnTo>
                    <a:pt x="3240" y="355"/>
                  </a:lnTo>
                  <a:lnTo>
                    <a:pt x="3245" y="367"/>
                  </a:lnTo>
                  <a:lnTo>
                    <a:pt x="3246" y="473"/>
                  </a:lnTo>
                  <a:lnTo>
                    <a:pt x="3234" y="545"/>
                  </a:lnTo>
                  <a:lnTo>
                    <a:pt x="3234" y="785"/>
                  </a:lnTo>
                  <a:lnTo>
                    <a:pt x="3232" y="930"/>
                  </a:lnTo>
                  <a:lnTo>
                    <a:pt x="3230" y="1003"/>
                  </a:lnTo>
                  <a:lnTo>
                    <a:pt x="3232" y="1050"/>
                  </a:lnTo>
                  <a:lnTo>
                    <a:pt x="3232" y="1102"/>
                  </a:lnTo>
                  <a:lnTo>
                    <a:pt x="3234" y="1158"/>
                  </a:lnTo>
                  <a:lnTo>
                    <a:pt x="3222" y="1229"/>
                  </a:lnTo>
                  <a:lnTo>
                    <a:pt x="3222" y="1331"/>
                  </a:lnTo>
                  <a:lnTo>
                    <a:pt x="3222" y="1433"/>
                  </a:lnTo>
                  <a:lnTo>
                    <a:pt x="3222" y="1583"/>
                  </a:lnTo>
                  <a:lnTo>
                    <a:pt x="3216" y="1769"/>
                  </a:lnTo>
                  <a:lnTo>
                    <a:pt x="3156" y="1931"/>
                  </a:lnTo>
                  <a:lnTo>
                    <a:pt x="3036" y="1979"/>
                  </a:lnTo>
                  <a:lnTo>
                    <a:pt x="2886" y="1991"/>
                  </a:lnTo>
                  <a:lnTo>
                    <a:pt x="2676" y="1997"/>
                  </a:lnTo>
                  <a:lnTo>
                    <a:pt x="2454" y="2003"/>
                  </a:lnTo>
                  <a:lnTo>
                    <a:pt x="1878" y="2039"/>
                  </a:lnTo>
                  <a:lnTo>
                    <a:pt x="1236" y="2153"/>
                  </a:lnTo>
                  <a:lnTo>
                    <a:pt x="1031" y="2140"/>
                  </a:lnTo>
                  <a:lnTo>
                    <a:pt x="840" y="2129"/>
                  </a:lnTo>
                  <a:lnTo>
                    <a:pt x="660" y="2117"/>
                  </a:lnTo>
                  <a:lnTo>
                    <a:pt x="408" y="2165"/>
                  </a:lnTo>
                  <a:lnTo>
                    <a:pt x="222" y="2129"/>
                  </a:lnTo>
                  <a:lnTo>
                    <a:pt x="72" y="2057"/>
                  </a:lnTo>
                  <a:lnTo>
                    <a:pt x="0" y="1985"/>
                  </a:lnTo>
                  <a:lnTo>
                    <a:pt x="0" y="1907"/>
                  </a:lnTo>
                  <a:lnTo>
                    <a:pt x="36" y="1853"/>
                  </a:lnTo>
                  <a:lnTo>
                    <a:pt x="156" y="1811"/>
                  </a:lnTo>
                  <a:lnTo>
                    <a:pt x="510" y="1799"/>
                  </a:lnTo>
                  <a:lnTo>
                    <a:pt x="744" y="1787"/>
                  </a:lnTo>
                  <a:lnTo>
                    <a:pt x="1038" y="1769"/>
                  </a:lnTo>
                  <a:lnTo>
                    <a:pt x="1608" y="1703"/>
                  </a:lnTo>
                  <a:lnTo>
                    <a:pt x="1788" y="1594"/>
                  </a:lnTo>
                  <a:lnTo>
                    <a:pt x="1926" y="1499"/>
                  </a:lnTo>
                  <a:close/>
                </a:path>
              </a:pathLst>
            </a:custGeom>
            <a:solidFill>
              <a:srgbClr val="FF66CC"/>
            </a:solidFill>
            <a:ln>
              <a:noFill/>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573" name="Line 5"/>
            <p:cNvSpPr>
              <a:spLocks noChangeShapeType="1"/>
            </p:cNvSpPr>
            <p:nvPr/>
          </p:nvSpPr>
          <p:spPr bwMode="auto">
            <a:xfrm>
              <a:off x="5284920" y="5426076"/>
              <a:ext cx="0" cy="855663"/>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261574" name="Line 6"/>
            <p:cNvSpPr>
              <a:spLocks noChangeShapeType="1"/>
            </p:cNvSpPr>
            <p:nvPr/>
          </p:nvSpPr>
          <p:spPr bwMode="auto">
            <a:xfrm>
              <a:off x="3943483" y="5403850"/>
              <a:ext cx="0" cy="85248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261575" name="Freeform 7"/>
            <p:cNvSpPr/>
            <p:nvPr/>
          </p:nvSpPr>
          <p:spPr bwMode="auto">
            <a:xfrm>
              <a:off x="5632319" y="5192714"/>
              <a:ext cx="2684594" cy="211137"/>
            </a:xfrm>
            <a:custGeom>
              <a:avLst/>
              <a:gdLst>
                <a:gd name="T0" fmla="*/ 0 w 1680"/>
                <a:gd name="T1" fmla="*/ 192 h 192"/>
                <a:gd name="T2" fmla="*/ 0 w 1680"/>
                <a:gd name="T3" fmla="*/ 0 h 192"/>
                <a:gd name="T4" fmla="*/ 1680 w 1680"/>
                <a:gd name="T5" fmla="*/ 0 h 192"/>
              </a:gdLst>
              <a:ahLst/>
              <a:cxnLst>
                <a:cxn ang="0">
                  <a:pos x="T0" y="T1"/>
                </a:cxn>
                <a:cxn ang="0">
                  <a:pos x="T2" y="T3"/>
                </a:cxn>
                <a:cxn ang="0">
                  <a:pos x="T4" y="T5"/>
                </a:cxn>
              </a:cxnLst>
              <a:rect l="0" t="0" r="r" b="b"/>
              <a:pathLst>
                <a:path w="1680" h="192">
                  <a:moveTo>
                    <a:pt x="0" y="192"/>
                  </a:moveTo>
                  <a:lnTo>
                    <a:pt x="0" y="0"/>
                  </a:lnTo>
                  <a:lnTo>
                    <a:pt x="1680" y="0"/>
                  </a:lnTo>
                </a:path>
              </a:pathLst>
            </a:custGeom>
            <a:noFill/>
            <a:ln w="2857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576" name="Freeform 8"/>
            <p:cNvSpPr/>
            <p:nvPr/>
          </p:nvSpPr>
          <p:spPr bwMode="auto">
            <a:xfrm>
              <a:off x="3480859" y="4514850"/>
              <a:ext cx="1819540" cy="255588"/>
            </a:xfrm>
            <a:custGeom>
              <a:avLst/>
              <a:gdLst>
                <a:gd name="T0" fmla="*/ 45 w 1138"/>
                <a:gd name="T1" fmla="*/ 21 h 174"/>
                <a:gd name="T2" fmla="*/ 60 w 1138"/>
                <a:gd name="T3" fmla="*/ 10 h 174"/>
                <a:gd name="T4" fmla="*/ 77 w 1138"/>
                <a:gd name="T5" fmla="*/ 4 h 174"/>
                <a:gd name="T6" fmla="*/ 87 w 1138"/>
                <a:gd name="T7" fmla="*/ 2 h 174"/>
                <a:gd name="T8" fmla="*/ 99 w 1138"/>
                <a:gd name="T9" fmla="*/ 0 h 174"/>
                <a:gd name="T10" fmla="*/ 116 w 1138"/>
                <a:gd name="T11" fmla="*/ 0 h 174"/>
                <a:gd name="T12" fmla="*/ 137 w 1138"/>
                <a:gd name="T13" fmla="*/ 0 h 174"/>
                <a:gd name="T14" fmla="*/ 160 w 1138"/>
                <a:gd name="T15" fmla="*/ 0 h 174"/>
                <a:gd name="T16" fmla="*/ 189 w 1138"/>
                <a:gd name="T17" fmla="*/ 2 h 174"/>
                <a:gd name="T18" fmla="*/ 218 w 1138"/>
                <a:gd name="T19" fmla="*/ 6 h 174"/>
                <a:gd name="T20" fmla="*/ 251 w 1138"/>
                <a:gd name="T21" fmla="*/ 8 h 174"/>
                <a:gd name="T22" fmla="*/ 288 w 1138"/>
                <a:gd name="T23" fmla="*/ 12 h 174"/>
                <a:gd name="T24" fmla="*/ 324 w 1138"/>
                <a:gd name="T25" fmla="*/ 16 h 174"/>
                <a:gd name="T26" fmla="*/ 403 w 1138"/>
                <a:gd name="T27" fmla="*/ 21 h 174"/>
                <a:gd name="T28" fmla="*/ 442 w 1138"/>
                <a:gd name="T29" fmla="*/ 21 h 174"/>
                <a:gd name="T30" fmla="*/ 486 w 1138"/>
                <a:gd name="T31" fmla="*/ 23 h 174"/>
                <a:gd name="T32" fmla="*/ 575 w 1138"/>
                <a:gd name="T33" fmla="*/ 23 h 174"/>
                <a:gd name="T34" fmla="*/ 668 w 1138"/>
                <a:gd name="T35" fmla="*/ 23 h 174"/>
                <a:gd name="T36" fmla="*/ 764 w 1138"/>
                <a:gd name="T37" fmla="*/ 21 h 174"/>
                <a:gd name="T38" fmla="*/ 814 w 1138"/>
                <a:gd name="T39" fmla="*/ 18 h 174"/>
                <a:gd name="T40" fmla="*/ 866 w 1138"/>
                <a:gd name="T41" fmla="*/ 16 h 174"/>
                <a:gd name="T42" fmla="*/ 972 w 1138"/>
                <a:gd name="T43" fmla="*/ 10 h 174"/>
                <a:gd name="T44" fmla="*/ 1024 w 1138"/>
                <a:gd name="T45" fmla="*/ 6 h 174"/>
                <a:gd name="T46" fmla="*/ 1063 w 1138"/>
                <a:gd name="T47" fmla="*/ 9 h 174"/>
                <a:gd name="T48" fmla="*/ 1102 w 1138"/>
                <a:gd name="T49" fmla="*/ 15 h 174"/>
                <a:gd name="T50" fmla="*/ 1138 w 1138"/>
                <a:gd name="T51" fmla="*/ 84 h 174"/>
                <a:gd name="T52" fmla="*/ 1096 w 1138"/>
                <a:gd name="T53" fmla="*/ 138 h 174"/>
                <a:gd name="T54" fmla="*/ 1009 w 1138"/>
                <a:gd name="T55" fmla="*/ 159 h 174"/>
                <a:gd name="T56" fmla="*/ 918 w 1138"/>
                <a:gd name="T57" fmla="*/ 162 h 174"/>
                <a:gd name="T58" fmla="*/ 864 w 1138"/>
                <a:gd name="T59" fmla="*/ 158 h 174"/>
                <a:gd name="T60" fmla="*/ 808 w 1138"/>
                <a:gd name="T61" fmla="*/ 155 h 174"/>
                <a:gd name="T62" fmla="*/ 693 w 1138"/>
                <a:gd name="T63" fmla="*/ 151 h 174"/>
                <a:gd name="T64" fmla="*/ 639 w 1138"/>
                <a:gd name="T65" fmla="*/ 149 h 174"/>
                <a:gd name="T66" fmla="*/ 585 w 1138"/>
                <a:gd name="T67" fmla="*/ 149 h 174"/>
                <a:gd name="T68" fmla="*/ 531 w 1138"/>
                <a:gd name="T69" fmla="*/ 151 h 174"/>
                <a:gd name="T70" fmla="*/ 477 w 1138"/>
                <a:gd name="T71" fmla="*/ 153 h 174"/>
                <a:gd name="T72" fmla="*/ 421 w 1138"/>
                <a:gd name="T73" fmla="*/ 158 h 174"/>
                <a:gd name="T74" fmla="*/ 367 w 1138"/>
                <a:gd name="T75" fmla="*/ 162 h 174"/>
                <a:gd name="T76" fmla="*/ 317 w 1138"/>
                <a:gd name="T77" fmla="*/ 166 h 174"/>
                <a:gd name="T78" fmla="*/ 270 w 1138"/>
                <a:gd name="T79" fmla="*/ 170 h 174"/>
                <a:gd name="T80" fmla="*/ 226 w 1138"/>
                <a:gd name="T81" fmla="*/ 172 h 174"/>
                <a:gd name="T82" fmla="*/ 191 w 1138"/>
                <a:gd name="T83" fmla="*/ 174 h 174"/>
                <a:gd name="T84" fmla="*/ 162 w 1138"/>
                <a:gd name="T85" fmla="*/ 174 h 174"/>
                <a:gd name="T86" fmla="*/ 141 w 1138"/>
                <a:gd name="T87" fmla="*/ 174 h 174"/>
                <a:gd name="T88" fmla="*/ 124 w 1138"/>
                <a:gd name="T89" fmla="*/ 172 h 174"/>
                <a:gd name="T90" fmla="*/ 112 w 1138"/>
                <a:gd name="T91" fmla="*/ 170 h 174"/>
                <a:gd name="T92" fmla="*/ 104 w 1138"/>
                <a:gd name="T93" fmla="*/ 168 h 174"/>
                <a:gd name="T94" fmla="*/ 93 w 1138"/>
                <a:gd name="T95" fmla="*/ 166 h 174"/>
                <a:gd name="T96" fmla="*/ 85 w 1138"/>
                <a:gd name="T97" fmla="*/ 162 h 174"/>
                <a:gd name="T98" fmla="*/ 74 w 1138"/>
                <a:gd name="T99" fmla="*/ 158 h 174"/>
                <a:gd name="T100" fmla="*/ 50 w 1138"/>
                <a:gd name="T101" fmla="*/ 147 h 174"/>
                <a:gd name="T102" fmla="*/ 27 w 1138"/>
                <a:gd name="T103" fmla="*/ 133 h 174"/>
                <a:gd name="T104" fmla="*/ 16 w 1138"/>
                <a:gd name="T105" fmla="*/ 124 h 174"/>
                <a:gd name="T106" fmla="*/ 8 w 1138"/>
                <a:gd name="T107" fmla="*/ 116 h 174"/>
                <a:gd name="T108" fmla="*/ 2 w 1138"/>
                <a:gd name="T109" fmla="*/ 108 h 174"/>
                <a:gd name="T110" fmla="*/ 0 w 1138"/>
                <a:gd name="T111" fmla="*/ 99 h 174"/>
                <a:gd name="T112" fmla="*/ 0 w 1138"/>
                <a:gd name="T113" fmla="*/ 91 h 174"/>
                <a:gd name="T114" fmla="*/ 2 w 1138"/>
                <a:gd name="T115" fmla="*/ 81 h 174"/>
                <a:gd name="T116" fmla="*/ 6 w 1138"/>
                <a:gd name="T117" fmla="*/ 68 h 174"/>
                <a:gd name="T118" fmla="*/ 12 w 1138"/>
                <a:gd name="T119" fmla="*/ 58 h 174"/>
                <a:gd name="T120" fmla="*/ 29 w 1138"/>
                <a:gd name="T121" fmla="*/ 37 h 174"/>
                <a:gd name="T122" fmla="*/ 37 w 1138"/>
                <a:gd name="T123" fmla="*/ 29 h 174"/>
                <a:gd name="T124" fmla="*/ 45 w 1138"/>
                <a:gd name="T125" fmla="*/ 21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38" h="174">
                  <a:moveTo>
                    <a:pt x="45" y="21"/>
                  </a:moveTo>
                  <a:lnTo>
                    <a:pt x="60" y="10"/>
                  </a:lnTo>
                  <a:lnTo>
                    <a:pt x="77" y="4"/>
                  </a:lnTo>
                  <a:lnTo>
                    <a:pt x="87" y="2"/>
                  </a:lnTo>
                  <a:lnTo>
                    <a:pt x="99" y="0"/>
                  </a:lnTo>
                  <a:lnTo>
                    <a:pt x="116" y="0"/>
                  </a:lnTo>
                  <a:lnTo>
                    <a:pt x="137" y="0"/>
                  </a:lnTo>
                  <a:lnTo>
                    <a:pt x="160" y="0"/>
                  </a:lnTo>
                  <a:lnTo>
                    <a:pt x="189" y="2"/>
                  </a:lnTo>
                  <a:lnTo>
                    <a:pt x="218" y="6"/>
                  </a:lnTo>
                  <a:lnTo>
                    <a:pt x="251" y="8"/>
                  </a:lnTo>
                  <a:lnTo>
                    <a:pt x="288" y="12"/>
                  </a:lnTo>
                  <a:lnTo>
                    <a:pt x="324" y="16"/>
                  </a:lnTo>
                  <a:lnTo>
                    <a:pt x="403" y="21"/>
                  </a:lnTo>
                  <a:lnTo>
                    <a:pt x="442" y="21"/>
                  </a:lnTo>
                  <a:lnTo>
                    <a:pt x="486" y="23"/>
                  </a:lnTo>
                  <a:lnTo>
                    <a:pt x="575" y="23"/>
                  </a:lnTo>
                  <a:lnTo>
                    <a:pt x="668" y="23"/>
                  </a:lnTo>
                  <a:lnTo>
                    <a:pt x="764" y="21"/>
                  </a:lnTo>
                  <a:lnTo>
                    <a:pt x="814" y="18"/>
                  </a:lnTo>
                  <a:lnTo>
                    <a:pt x="866" y="16"/>
                  </a:lnTo>
                  <a:lnTo>
                    <a:pt x="972" y="10"/>
                  </a:lnTo>
                  <a:lnTo>
                    <a:pt x="1024" y="6"/>
                  </a:lnTo>
                  <a:lnTo>
                    <a:pt x="1063" y="9"/>
                  </a:lnTo>
                  <a:lnTo>
                    <a:pt x="1102" y="15"/>
                  </a:lnTo>
                  <a:lnTo>
                    <a:pt x="1138" y="84"/>
                  </a:lnTo>
                  <a:lnTo>
                    <a:pt x="1096" y="138"/>
                  </a:lnTo>
                  <a:lnTo>
                    <a:pt x="1009" y="159"/>
                  </a:lnTo>
                  <a:lnTo>
                    <a:pt x="918" y="162"/>
                  </a:lnTo>
                  <a:lnTo>
                    <a:pt x="864" y="158"/>
                  </a:lnTo>
                  <a:lnTo>
                    <a:pt x="808" y="155"/>
                  </a:lnTo>
                  <a:lnTo>
                    <a:pt x="693" y="151"/>
                  </a:lnTo>
                  <a:lnTo>
                    <a:pt x="639" y="149"/>
                  </a:lnTo>
                  <a:lnTo>
                    <a:pt x="585" y="149"/>
                  </a:lnTo>
                  <a:lnTo>
                    <a:pt x="531" y="151"/>
                  </a:lnTo>
                  <a:lnTo>
                    <a:pt x="477" y="153"/>
                  </a:lnTo>
                  <a:lnTo>
                    <a:pt x="421" y="158"/>
                  </a:lnTo>
                  <a:lnTo>
                    <a:pt x="367" y="162"/>
                  </a:lnTo>
                  <a:lnTo>
                    <a:pt x="317" y="166"/>
                  </a:lnTo>
                  <a:lnTo>
                    <a:pt x="270" y="170"/>
                  </a:lnTo>
                  <a:lnTo>
                    <a:pt x="226" y="172"/>
                  </a:lnTo>
                  <a:lnTo>
                    <a:pt x="191" y="174"/>
                  </a:lnTo>
                  <a:lnTo>
                    <a:pt x="162" y="174"/>
                  </a:lnTo>
                  <a:lnTo>
                    <a:pt x="141" y="174"/>
                  </a:lnTo>
                  <a:lnTo>
                    <a:pt x="124" y="172"/>
                  </a:lnTo>
                  <a:lnTo>
                    <a:pt x="112" y="170"/>
                  </a:lnTo>
                  <a:lnTo>
                    <a:pt x="104" y="168"/>
                  </a:lnTo>
                  <a:lnTo>
                    <a:pt x="93" y="166"/>
                  </a:lnTo>
                  <a:lnTo>
                    <a:pt x="85" y="162"/>
                  </a:lnTo>
                  <a:lnTo>
                    <a:pt x="74" y="158"/>
                  </a:lnTo>
                  <a:lnTo>
                    <a:pt x="50" y="147"/>
                  </a:lnTo>
                  <a:lnTo>
                    <a:pt x="27" y="133"/>
                  </a:lnTo>
                  <a:lnTo>
                    <a:pt x="16" y="124"/>
                  </a:lnTo>
                  <a:lnTo>
                    <a:pt x="8" y="116"/>
                  </a:lnTo>
                  <a:lnTo>
                    <a:pt x="2" y="108"/>
                  </a:lnTo>
                  <a:lnTo>
                    <a:pt x="0" y="99"/>
                  </a:lnTo>
                  <a:lnTo>
                    <a:pt x="0" y="91"/>
                  </a:lnTo>
                  <a:lnTo>
                    <a:pt x="2" y="81"/>
                  </a:lnTo>
                  <a:lnTo>
                    <a:pt x="6" y="68"/>
                  </a:lnTo>
                  <a:lnTo>
                    <a:pt x="12" y="58"/>
                  </a:lnTo>
                  <a:lnTo>
                    <a:pt x="29" y="37"/>
                  </a:lnTo>
                  <a:lnTo>
                    <a:pt x="37" y="29"/>
                  </a:lnTo>
                  <a:lnTo>
                    <a:pt x="45" y="21"/>
                  </a:lnTo>
                  <a:close/>
                </a:path>
              </a:pathLst>
            </a:custGeom>
            <a:solidFill>
              <a:srgbClr val="FF66CC"/>
            </a:solidFill>
            <a:ln>
              <a:noFill/>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577" name="Line 9"/>
            <p:cNvSpPr>
              <a:spLocks noChangeShapeType="1"/>
            </p:cNvSpPr>
            <p:nvPr/>
          </p:nvSpPr>
          <p:spPr bwMode="auto">
            <a:xfrm>
              <a:off x="3021675" y="4629150"/>
              <a:ext cx="261064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261578" name="Freeform 10"/>
            <p:cNvSpPr/>
            <p:nvPr/>
          </p:nvSpPr>
          <p:spPr bwMode="auto">
            <a:xfrm>
              <a:off x="1479021" y="2455863"/>
              <a:ext cx="1006079" cy="2366962"/>
            </a:xfrm>
            <a:custGeom>
              <a:avLst/>
              <a:gdLst>
                <a:gd name="T0" fmla="*/ 0 w 630"/>
                <a:gd name="T1" fmla="*/ 345 h 1617"/>
                <a:gd name="T2" fmla="*/ 36 w 630"/>
                <a:gd name="T3" fmla="*/ 177 h 1617"/>
                <a:gd name="T4" fmla="*/ 144 w 630"/>
                <a:gd name="T5" fmla="*/ 0 h 1617"/>
                <a:gd name="T6" fmla="*/ 243 w 630"/>
                <a:gd name="T7" fmla="*/ 6 h 1617"/>
                <a:gd name="T8" fmla="*/ 295 w 630"/>
                <a:gd name="T9" fmla="*/ 21 h 1617"/>
                <a:gd name="T10" fmla="*/ 347 w 630"/>
                <a:gd name="T11" fmla="*/ 46 h 1617"/>
                <a:gd name="T12" fmla="*/ 403 w 630"/>
                <a:gd name="T13" fmla="*/ 87 h 1617"/>
                <a:gd name="T14" fmla="*/ 461 w 630"/>
                <a:gd name="T15" fmla="*/ 143 h 1617"/>
                <a:gd name="T16" fmla="*/ 515 w 630"/>
                <a:gd name="T17" fmla="*/ 203 h 1617"/>
                <a:gd name="T18" fmla="*/ 559 w 630"/>
                <a:gd name="T19" fmla="*/ 257 h 1617"/>
                <a:gd name="T20" fmla="*/ 588 w 630"/>
                <a:gd name="T21" fmla="*/ 301 h 1617"/>
                <a:gd name="T22" fmla="*/ 605 w 630"/>
                <a:gd name="T23" fmla="*/ 340 h 1617"/>
                <a:gd name="T24" fmla="*/ 621 w 630"/>
                <a:gd name="T25" fmla="*/ 423 h 1617"/>
                <a:gd name="T26" fmla="*/ 630 w 630"/>
                <a:gd name="T27" fmla="*/ 498 h 1617"/>
                <a:gd name="T28" fmla="*/ 628 w 630"/>
                <a:gd name="T29" fmla="*/ 550 h 1617"/>
                <a:gd name="T30" fmla="*/ 611 w 630"/>
                <a:gd name="T31" fmla="*/ 602 h 1617"/>
                <a:gd name="T32" fmla="*/ 580 w 630"/>
                <a:gd name="T33" fmla="*/ 637 h 1617"/>
                <a:gd name="T34" fmla="*/ 545 w 630"/>
                <a:gd name="T35" fmla="*/ 658 h 1617"/>
                <a:gd name="T36" fmla="*/ 478 w 630"/>
                <a:gd name="T37" fmla="*/ 687 h 1617"/>
                <a:gd name="T38" fmla="*/ 378 w 630"/>
                <a:gd name="T39" fmla="*/ 724 h 1617"/>
                <a:gd name="T40" fmla="*/ 314 w 630"/>
                <a:gd name="T41" fmla="*/ 755 h 1617"/>
                <a:gd name="T42" fmla="*/ 283 w 630"/>
                <a:gd name="T43" fmla="*/ 780 h 1617"/>
                <a:gd name="T44" fmla="*/ 258 w 630"/>
                <a:gd name="T45" fmla="*/ 824 h 1617"/>
                <a:gd name="T46" fmla="*/ 250 w 630"/>
                <a:gd name="T47" fmla="*/ 897 h 1617"/>
                <a:gd name="T48" fmla="*/ 260 w 630"/>
                <a:gd name="T49" fmla="*/ 975 h 1617"/>
                <a:gd name="T50" fmla="*/ 283 w 630"/>
                <a:gd name="T51" fmla="*/ 1042 h 1617"/>
                <a:gd name="T52" fmla="*/ 297 w 630"/>
                <a:gd name="T53" fmla="*/ 1067 h 1617"/>
                <a:gd name="T54" fmla="*/ 378 w 630"/>
                <a:gd name="T55" fmla="*/ 1221 h 1617"/>
                <a:gd name="T56" fmla="*/ 466 w 630"/>
                <a:gd name="T57" fmla="*/ 1357 h 1617"/>
                <a:gd name="T58" fmla="*/ 390 w 630"/>
                <a:gd name="T59" fmla="*/ 1560 h 1617"/>
                <a:gd name="T60" fmla="*/ 144 w 630"/>
                <a:gd name="T61" fmla="*/ 1617 h 1617"/>
                <a:gd name="T62" fmla="*/ 39 w 630"/>
                <a:gd name="T63" fmla="*/ 1434 h 1617"/>
                <a:gd name="T64" fmla="*/ 18 w 630"/>
                <a:gd name="T65" fmla="*/ 1101 h 1617"/>
                <a:gd name="T66" fmla="*/ 7 w 630"/>
                <a:gd name="T67" fmla="*/ 1038 h 1617"/>
                <a:gd name="T68" fmla="*/ 9 w 630"/>
                <a:gd name="T69" fmla="*/ 1017 h 1617"/>
                <a:gd name="T70" fmla="*/ 7 w 630"/>
                <a:gd name="T71" fmla="*/ 994 h 1617"/>
                <a:gd name="T72" fmla="*/ 19 w 630"/>
                <a:gd name="T73" fmla="*/ 839 h 1617"/>
                <a:gd name="T74" fmla="*/ 32 w 630"/>
                <a:gd name="T75" fmla="*/ 772 h 1617"/>
                <a:gd name="T76" fmla="*/ 34 w 630"/>
                <a:gd name="T77" fmla="*/ 733 h 1617"/>
                <a:gd name="T78" fmla="*/ 32 w 630"/>
                <a:gd name="T79" fmla="*/ 710 h 1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30" h="1617">
                  <a:moveTo>
                    <a:pt x="24" y="531"/>
                  </a:moveTo>
                  <a:lnTo>
                    <a:pt x="0" y="345"/>
                  </a:lnTo>
                  <a:lnTo>
                    <a:pt x="24" y="255"/>
                  </a:lnTo>
                  <a:lnTo>
                    <a:pt x="36" y="177"/>
                  </a:lnTo>
                  <a:lnTo>
                    <a:pt x="84" y="57"/>
                  </a:lnTo>
                  <a:lnTo>
                    <a:pt x="144" y="0"/>
                  </a:lnTo>
                  <a:lnTo>
                    <a:pt x="191" y="2"/>
                  </a:lnTo>
                  <a:lnTo>
                    <a:pt x="243" y="6"/>
                  </a:lnTo>
                  <a:lnTo>
                    <a:pt x="268" y="12"/>
                  </a:lnTo>
                  <a:lnTo>
                    <a:pt x="295" y="21"/>
                  </a:lnTo>
                  <a:lnTo>
                    <a:pt x="322" y="31"/>
                  </a:lnTo>
                  <a:lnTo>
                    <a:pt x="347" y="46"/>
                  </a:lnTo>
                  <a:lnTo>
                    <a:pt x="374" y="64"/>
                  </a:lnTo>
                  <a:lnTo>
                    <a:pt x="403" y="87"/>
                  </a:lnTo>
                  <a:lnTo>
                    <a:pt x="432" y="114"/>
                  </a:lnTo>
                  <a:lnTo>
                    <a:pt x="461" y="143"/>
                  </a:lnTo>
                  <a:lnTo>
                    <a:pt x="491" y="172"/>
                  </a:lnTo>
                  <a:lnTo>
                    <a:pt x="515" y="203"/>
                  </a:lnTo>
                  <a:lnTo>
                    <a:pt x="540" y="232"/>
                  </a:lnTo>
                  <a:lnTo>
                    <a:pt x="559" y="257"/>
                  </a:lnTo>
                  <a:lnTo>
                    <a:pt x="576" y="280"/>
                  </a:lnTo>
                  <a:lnTo>
                    <a:pt x="588" y="301"/>
                  </a:lnTo>
                  <a:lnTo>
                    <a:pt x="596" y="322"/>
                  </a:lnTo>
                  <a:lnTo>
                    <a:pt x="605" y="340"/>
                  </a:lnTo>
                  <a:lnTo>
                    <a:pt x="615" y="380"/>
                  </a:lnTo>
                  <a:lnTo>
                    <a:pt x="621" y="423"/>
                  </a:lnTo>
                  <a:lnTo>
                    <a:pt x="628" y="471"/>
                  </a:lnTo>
                  <a:lnTo>
                    <a:pt x="630" y="498"/>
                  </a:lnTo>
                  <a:lnTo>
                    <a:pt x="630" y="525"/>
                  </a:lnTo>
                  <a:lnTo>
                    <a:pt x="628" y="550"/>
                  </a:lnTo>
                  <a:lnTo>
                    <a:pt x="621" y="577"/>
                  </a:lnTo>
                  <a:lnTo>
                    <a:pt x="611" y="602"/>
                  </a:lnTo>
                  <a:lnTo>
                    <a:pt x="592" y="627"/>
                  </a:lnTo>
                  <a:lnTo>
                    <a:pt x="580" y="637"/>
                  </a:lnTo>
                  <a:lnTo>
                    <a:pt x="563" y="648"/>
                  </a:lnTo>
                  <a:lnTo>
                    <a:pt x="545" y="658"/>
                  </a:lnTo>
                  <a:lnTo>
                    <a:pt x="524" y="668"/>
                  </a:lnTo>
                  <a:lnTo>
                    <a:pt x="478" y="687"/>
                  </a:lnTo>
                  <a:lnTo>
                    <a:pt x="428" y="704"/>
                  </a:lnTo>
                  <a:lnTo>
                    <a:pt x="378" y="724"/>
                  </a:lnTo>
                  <a:lnTo>
                    <a:pt x="335" y="743"/>
                  </a:lnTo>
                  <a:lnTo>
                    <a:pt x="314" y="755"/>
                  </a:lnTo>
                  <a:lnTo>
                    <a:pt x="297" y="766"/>
                  </a:lnTo>
                  <a:lnTo>
                    <a:pt x="283" y="780"/>
                  </a:lnTo>
                  <a:lnTo>
                    <a:pt x="272" y="793"/>
                  </a:lnTo>
                  <a:lnTo>
                    <a:pt x="258" y="824"/>
                  </a:lnTo>
                  <a:lnTo>
                    <a:pt x="250" y="859"/>
                  </a:lnTo>
                  <a:lnTo>
                    <a:pt x="250" y="897"/>
                  </a:lnTo>
                  <a:lnTo>
                    <a:pt x="252" y="936"/>
                  </a:lnTo>
                  <a:lnTo>
                    <a:pt x="260" y="975"/>
                  </a:lnTo>
                  <a:lnTo>
                    <a:pt x="270" y="1011"/>
                  </a:lnTo>
                  <a:lnTo>
                    <a:pt x="283" y="1042"/>
                  </a:lnTo>
                  <a:lnTo>
                    <a:pt x="291" y="1054"/>
                  </a:lnTo>
                  <a:lnTo>
                    <a:pt x="297" y="1067"/>
                  </a:lnTo>
                  <a:lnTo>
                    <a:pt x="314" y="1083"/>
                  </a:lnTo>
                  <a:lnTo>
                    <a:pt x="378" y="1221"/>
                  </a:lnTo>
                  <a:lnTo>
                    <a:pt x="434" y="1297"/>
                  </a:lnTo>
                  <a:lnTo>
                    <a:pt x="466" y="1357"/>
                  </a:lnTo>
                  <a:lnTo>
                    <a:pt x="480" y="1473"/>
                  </a:lnTo>
                  <a:lnTo>
                    <a:pt x="390" y="1560"/>
                  </a:lnTo>
                  <a:lnTo>
                    <a:pt x="264" y="1578"/>
                  </a:lnTo>
                  <a:lnTo>
                    <a:pt x="144" y="1617"/>
                  </a:lnTo>
                  <a:lnTo>
                    <a:pt x="72" y="1575"/>
                  </a:lnTo>
                  <a:lnTo>
                    <a:pt x="39" y="1434"/>
                  </a:lnTo>
                  <a:lnTo>
                    <a:pt x="24" y="1317"/>
                  </a:lnTo>
                  <a:lnTo>
                    <a:pt x="18" y="1101"/>
                  </a:lnTo>
                  <a:lnTo>
                    <a:pt x="2" y="1052"/>
                  </a:lnTo>
                  <a:lnTo>
                    <a:pt x="7" y="1038"/>
                  </a:lnTo>
                  <a:lnTo>
                    <a:pt x="9" y="1025"/>
                  </a:lnTo>
                  <a:lnTo>
                    <a:pt x="9" y="1017"/>
                  </a:lnTo>
                  <a:lnTo>
                    <a:pt x="9" y="1011"/>
                  </a:lnTo>
                  <a:lnTo>
                    <a:pt x="7" y="994"/>
                  </a:lnTo>
                  <a:lnTo>
                    <a:pt x="30" y="897"/>
                  </a:lnTo>
                  <a:lnTo>
                    <a:pt x="19" y="839"/>
                  </a:lnTo>
                  <a:lnTo>
                    <a:pt x="27" y="803"/>
                  </a:lnTo>
                  <a:lnTo>
                    <a:pt x="32" y="772"/>
                  </a:lnTo>
                  <a:lnTo>
                    <a:pt x="34" y="749"/>
                  </a:lnTo>
                  <a:lnTo>
                    <a:pt x="34" y="733"/>
                  </a:lnTo>
                  <a:lnTo>
                    <a:pt x="32" y="720"/>
                  </a:lnTo>
                  <a:lnTo>
                    <a:pt x="32" y="710"/>
                  </a:lnTo>
                  <a:lnTo>
                    <a:pt x="24" y="531"/>
                  </a:lnTo>
                  <a:close/>
                </a:path>
              </a:pathLst>
            </a:custGeom>
            <a:solidFill>
              <a:srgbClr val="FF66CC"/>
            </a:solidFill>
            <a:ln>
              <a:noFill/>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579" name="Freeform 11"/>
            <p:cNvSpPr/>
            <p:nvPr/>
          </p:nvSpPr>
          <p:spPr bwMode="auto">
            <a:xfrm>
              <a:off x="2983839" y="3086101"/>
              <a:ext cx="1183217" cy="1090613"/>
            </a:xfrm>
            <a:custGeom>
              <a:avLst/>
              <a:gdLst>
                <a:gd name="T0" fmla="*/ 204 w 741"/>
                <a:gd name="T1" fmla="*/ 648 h 744"/>
                <a:gd name="T2" fmla="*/ 303 w 741"/>
                <a:gd name="T3" fmla="*/ 534 h 744"/>
                <a:gd name="T4" fmla="*/ 324 w 741"/>
                <a:gd name="T5" fmla="*/ 501 h 744"/>
                <a:gd name="T6" fmla="*/ 390 w 741"/>
                <a:gd name="T7" fmla="*/ 423 h 744"/>
                <a:gd name="T8" fmla="*/ 406 w 741"/>
                <a:gd name="T9" fmla="*/ 402 h 744"/>
                <a:gd name="T10" fmla="*/ 444 w 741"/>
                <a:gd name="T11" fmla="*/ 363 h 744"/>
                <a:gd name="T12" fmla="*/ 483 w 741"/>
                <a:gd name="T13" fmla="*/ 323 h 744"/>
                <a:gd name="T14" fmla="*/ 527 w 741"/>
                <a:gd name="T15" fmla="*/ 284 h 744"/>
                <a:gd name="T16" fmla="*/ 568 w 741"/>
                <a:gd name="T17" fmla="*/ 249 h 744"/>
                <a:gd name="T18" fmla="*/ 591 w 741"/>
                <a:gd name="T19" fmla="*/ 234 h 744"/>
                <a:gd name="T20" fmla="*/ 614 w 741"/>
                <a:gd name="T21" fmla="*/ 220 h 744"/>
                <a:gd name="T22" fmla="*/ 664 w 741"/>
                <a:gd name="T23" fmla="*/ 193 h 744"/>
                <a:gd name="T24" fmla="*/ 687 w 741"/>
                <a:gd name="T25" fmla="*/ 180 h 744"/>
                <a:gd name="T26" fmla="*/ 707 w 741"/>
                <a:gd name="T27" fmla="*/ 168 h 744"/>
                <a:gd name="T28" fmla="*/ 724 w 741"/>
                <a:gd name="T29" fmla="*/ 155 h 744"/>
                <a:gd name="T30" fmla="*/ 734 w 741"/>
                <a:gd name="T31" fmla="*/ 141 h 744"/>
                <a:gd name="T32" fmla="*/ 741 w 741"/>
                <a:gd name="T33" fmla="*/ 126 h 744"/>
                <a:gd name="T34" fmla="*/ 741 w 741"/>
                <a:gd name="T35" fmla="*/ 110 h 744"/>
                <a:gd name="T36" fmla="*/ 738 w 741"/>
                <a:gd name="T37" fmla="*/ 93 h 744"/>
                <a:gd name="T38" fmla="*/ 732 w 741"/>
                <a:gd name="T39" fmla="*/ 77 h 744"/>
                <a:gd name="T40" fmla="*/ 724 w 741"/>
                <a:gd name="T41" fmla="*/ 60 h 744"/>
                <a:gd name="T42" fmla="*/ 714 w 741"/>
                <a:gd name="T43" fmla="*/ 45 h 744"/>
                <a:gd name="T44" fmla="*/ 703 w 741"/>
                <a:gd name="T45" fmla="*/ 35 h 744"/>
                <a:gd name="T46" fmla="*/ 693 w 741"/>
                <a:gd name="T47" fmla="*/ 25 h 744"/>
                <a:gd name="T48" fmla="*/ 680 w 741"/>
                <a:gd name="T49" fmla="*/ 16 h 744"/>
                <a:gd name="T50" fmla="*/ 666 w 741"/>
                <a:gd name="T51" fmla="*/ 10 h 744"/>
                <a:gd name="T52" fmla="*/ 630 w 741"/>
                <a:gd name="T53" fmla="*/ 2 h 744"/>
                <a:gd name="T54" fmla="*/ 612 w 741"/>
                <a:gd name="T55" fmla="*/ 0 h 744"/>
                <a:gd name="T56" fmla="*/ 573 w 741"/>
                <a:gd name="T57" fmla="*/ 24 h 744"/>
                <a:gd name="T58" fmla="*/ 475 w 741"/>
                <a:gd name="T59" fmla="*/ 110 h 744"/>
                <a:gd name="T60" fmla="*/ 460 w 741"/>
                <a:gd name="T61" fmla="*/ 128 h 744"/>
                <a:gd name="T62" fmla="*/ 442 w 741"/>
                <a:gd name="T63" fmla="*/ 147 h 744"/>
                <a:gd name="T64" fmla="*/ 423 w 741"/>
                <a:gd name="T65" fmla="*/ 168 h 744"/>
                <a:gd name="T66" fmla="*/ 379 w 741"/>
                <a:gd name="T67" fmla="*/ 216 h 744"/>
                <a:gd name="T68" fmla="*/ 334 w 741"/>
                <a:gd name="T69" fmla="*/ 261 h 744"/>
                <a:gd name="T70" fmla="*/ 311 w 741"/>
                <a:gd name="T71" fmla="*/ 282 h 744"/>
                <a:gd name="T72" fmla="*/ 290 w 741"/>
                <a:gd name="T73" fmla="*/ 303 h 744"/>
                <a:gd name="T74" fmla="*/ 267 w 741"/>
                <a:gd name="T75" fmla="*/ 321 h 744"/>
                <a:gd name="T76" fmla="*/ 242 w 741"/>
                <a:gd name="T77" fmla="*/ 338 h 744"/>
                <a:gd name="T78" fmla="*/ 192 w 741"/>
                <a:gd name="T79" fmla="*/ 369 h 744"/>
                <a:gd name="T80" fmla="*/ 126 w 741"/>
                <a:gd name="T81" fmla="*/ 441 h 744"/>
                <a:gd name="T82" fmla="*/ 72 w 741"/>
                <a:gd name="T83" fmla="*/ 519 h 744"/>
                <a:gd name="T84" fmla="*/ 27 w 741"/>
                <a:gd name="T85" fmla="*/ 603 h 744"/>
                <a:gd name="T86" fmla="*/ 0 w 741"/>
                <a:gd name="T87" fmla="*/ 675 h 744"/>
                <a:gd name="T88" fmla="*/ 15 w 741"/>
                <a:gd name="T89" fmla="*/ 735 h 744"/>
                <a:gd name="T90" fmla="*/ 36 w 741"/>
                <a:gd name="T91" fmla="*/ 744 h 744"/>
                <a:gd name="T92" fmla="*/ 105 w 741"/>
                <a:gd name="T93" fmla="*/ 744 h 744"/>
                <a:gd name="T94" fmla="*/ 204 w 741"/>
                <a:gd name="T95" fmla="*/ 648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41" h="744">
                  <a:moveTo>
                    <a:pt x="204" y="648"/>
                  </a:moveTo>
                  <a:lnTo>
                    <a:pt x="303" y="534"/>
                  </a:lnTo>
                  <a:lnTo>
                    <a:pt x="324" y="501"/>
                  </a:lnTo>
                  <a:lnTo>
                    <a:pt x="390" y="423"/>
                  </a:lnTo>
                  <a:lnTo>
                    <a:pt x="406" y="402"/>
                  </a:lnTo>
                  <a:lnTo>
                    <a:pt x="444" y="363"/>
                  </a:lnTo>
                  <a:lnTo>
                    <a:pt x="483" y="323"/>
                  </a:lnTo>
                  <a:lnTo>
                    <a:pt x="527" y="284"/>
                  </a:lnTo>
                  <a:lnTo>
                    <a:pt x="568" y="249"/>
                  </a:lnTo>
                  <a:lnTo>
                    <a:pt x="591" y="234"/>
                  </a:lnTo>
                  <a:lnTo>
                    <a:pt x="614" y="220"/>
                  </a:lnTo>
                  <a:lnTo>
                    <a:pt x="664" y="193"/>
                  </a:lnTo>
                  <a:lnTo>
                    <a:pt x="687" y="180"/>
                  </a:lnTo>
                  <a:lnTo>
                    <a:pt x="707" y="168"/>
                  </a:lnTo>
                  <a:lnTo>
                    <a:pt x="724" y="155"/>
                  </a:lnTo>
                  <a:lnTo>
                    <a:pt x="734" y="141"/>
                  </a:lnTo>
                  <a:lnTo>
                    <a:pt x="741" y="126"/>
                  </a:lnTo>
                  <a:lnTo>
                    <a:pt x="741" y="110"/>
                  </a:lnTo>
                  <a:lnTo>
                    <a:pt x="738" y="93"/>
                  </a:lnTo>
                  <a:lnTo>
                    <a:pt x="732" y="77"/>
                  </a:lnTo>
                  <a:lnTo>
                    <a:pt x="724" y="60"/>
                  </a:lnTo>
                  <a:lnTo>
                    <a:pt x="714" y="45"/>
                  </a:lnTo>
                  <a:lnTo>
                    <a:pt x="703" y="35"/>
                  </a:lnTo>
                  <a:lnTo>
                    <a:pt x="693" y="25"/>
                  </a:lnTo>
                  <a:lnTo>
                    <a:pt x="680" y="16"/>
                  </a:lnTo>
                  <a:lnTo>
                    <a:pt x="666" y="10"/>
                  </a:lnTo>
                  <a:lnTo>
                    <a:pt x="630" y="2"/>
                  </a:lnTo>
                  <a:lnTo>
                    <a:pt x="612" y="0"/>
                  </a:lnTo>
                  <a:lnTo>
                    <a:pt x="573" y="24"/>
                  </a:lnTo>
                  <a:lnTo>
                    <a:pt x="475" y="110"/>
                  </a:lnTo>
                  <a:lnTo>
                    <a:pt x="460" y="128"/>
                  </a:lnTo>
                  <a:lnTo>
                    <a:pt x="442" y="147"/>
                  </a:lnTo>
                  <a:lnTo>
                    <a:pt x="423" y="168"/>
                  </a:lnTo>
                  <a:lnTo>
                    <a:pt x="379" y="216"/>
                  </a:lnTo>
                  <a:lnTo>
                    <a:pt x="334" y="261"/>
                  </a:lnTo>
                  <a:lnTo>
                    <a:pt x="311" y="282"/>
                  </a:lnTo>
                  <a:lnTo>
                    <a:pt x="290" y="303"/>
                  </a:lnTo>
                  <a:lnTo>
                    <a:pt x="267" y="321"/>
                  </a:lnTo>
                  <a:lnTo>
                    <a:pt x="242" y="338"/>
                  </a:lnTo>
                  <a:lnTo>
                    <a:pt x="192" y="369"/>
                  </a:lnTo>
                  <a:lnTo>
                    <a:pt x="126" y="441"/>
                  </a:lnTo>
                  <a:lnTo>
                    <a:pt x="72" y="519"/>
                  </a:lnTo>
                  <a:lnTo>
                    <a:pt x="27" y="603"/>
                  </a:lnTo>
                  <a:lnTo>
                    <a:pt x="0" y="675"/>
                  </a:lnTo>
                  <a:lnTo>
                    <a:pt x="15" y="735"/>
                  </a:lnTo>
                  <a:lnTo>
                    <a:pt x="36" y="744"/>
                  </a:lnTo>
                  <a:lnTo>
                    <a:pt x="105" y="744"/>
                  </a:lnTo>
                  <a:lnTo>
                    <a:pt x="204" y="648"/>
                  </a:lnTo>
                  <a:close/>
                </a:path>
              </a:pathLst>
            </a:custGeom>
            <a:solidFill>
              <a:srgbClr val="FF66CC"/>
            </a:solidFill>
            <a:ln>
              <a:noFill/>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580" name="Freeform 12"/>
            <p:cNvSpPr/>
            <p:nvPr/>
          </p:nvSpPr>
          <p:spPr bwMode="auto">
            <a:xfrm>
              <a:off x="4720828" y="3081339"/>
              <a:ext cx="1052513" cy="1220787"/>
            </a:xfrm>
            <a:custGeom>
              <a:avLst/>
              <a:gdLst>
                <a:gd name="T0" fmla="*/ 39 w 657"/>
                <a:gd name="T1" fmla="*/ 17 h 832"/>
                <a:gd name="T2" fmla="*/ 49 w 657"/>
                <a:gd name="T3" fmla="*/ 10 h 832"/>
                <a:gd name="T4" fmla="*/ 60 w 657"/>
                <a:gd name="T5" fmla="*/ 4 h 832"/>
                <a:gd name="T6" fmla="*/ 72 w 657"/>
                <a:gd name="T7" fmla="*/ 2 h 832"/>
                <a:gd name="T8" fmla="*/ 87 w 657"/>
                <a:gd name="T9" fmla="*/ 0 h 832"/>
                <a:gd name="T10" fmla="*/ 161 w 657"/>
                <a:gd name="T11" fmla="*/ 36 h 832"/>
                <a:gd name="T12" fmla="*/ 289 w 657"/>
                <a:gd name="T13" fmla="*/ 168 h 832"/>
                <a:gd name="T14" fmla="*/ 421 w 657"/>
                <a:gd name="T15" fmla="*/ 320 h 832"/>
                <a:gd name="T16" fmla="*/ 513 w 657"/>
                <a:gd name="T17" fmla="*/ 472 h 832"/>
                <a:gd name="T18" fmla="*/ 657 w 657"/>
                <a:gd name="T19" fmla="*/ 756 h 832"/>
                <a:gd name="T20" fmla="*/ 629 w 657"/>
                <a:gd name="T21" fmla="*/ 832 h 832"/>
                <a:gd name="T22" fmla="*/ 541 w 657"/>
                <a:gd name="T23" fmla="*/ 824 h 832"/>
                <a:gd name="T24" fmla="*/ 433 w 657"/>
                <a:gd name="T25" fmla="*/ 672 h 832"/>
                <a:gd name="T26" fmla="*/ 381 w 657"/>
                <a:gd name="T27" fmla="*/ 556 h 832"/>
                <a:gd name="T28" fmla="*/ 285 w 657"/>
                <a:gd name="T29" fmla="*/ 416 h 832"/>
                <a:gd name="T30" fmla="*/ 237 w 657"/>
                <a:gd name="T31" fmla="*/ 344 h 832"/>
                <a:gd name="T32" fmla="*/ 197 w 657"/>
                <a:gd name="T33" fmla="*/ 304 h 832"/>
                <a:gd name="T34" fmla="*/ 153 w 657"/>
                <a:gd name="T35" fmla="*/ 268 h 832"/>
                <a:gd name="T36" fmla="*/ 124 w 657"/>
                <a:gd name="T37" fmla="*/ 232 h 832"/>
                <a:gd name="T38" fmla="*/ 91 w 657"/>
                <a:gd name="T39" fmla="*/ 214 h 832"/>
                <a:gd name="T40" fmla="*/ 62 w 657"/>
                <a:gd name="T41" fmla="*/ 197 h 832"/>
                <a:gd name="T42" fmla="*/ 33 w 657"/>
                <a:gd name="T43" fmla="*/ 168 h 832"/>
                <a:gd name="T44" fmla="*/ 0 w 657"/>
                <a:gd name="T45" fmla="*/ 91 h 832"/>
                <a:gd name="T46" fmla="*/ 6 w 657"/>
                <a:gd name="T47" fmla="*/ 73 h 832"/>
                <a:gd name="T48" fmla="*/ 27 w 657"/>
                <a:gd name="T49" fmla="*/ 42 h 832"/>
                <a:gd name="T50" fmla="*/ 35 w 657"/>
                <a:gd name="T51" fmla="*/ 27 h 832"/>
                <a:gd name="T52" fmla="*/ 39 w 657"/>
                <a:gd name="T53" fmla="*/ 17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57" h="832">
                  <a:moveTo>
                    <a:pt x="39" y="17"/>
                  </a:moveTo>
                  <a:lnTo>
                    <a:pt x="49" y="10"/>
                  </a:lnTo>
                  <a:lnTo>
                    <a:pt x="60" y="4"/>
                  </a:lnTo>
                  <a:lnTo>
                    <a:pt x="72" y="2"/>
                  </a:lnTo>
                  <a:lnTo>
                    <a:pt x="87" y="0"/>
                  </a:lnTo>
                  <a:lnTo>
                    <a:pt x="161" y="36"/>
                  </a:lnTo>
                  <a:lnTo>
                    <a:pt x="289" y="168"/>
                  </a:lnTo>
                  <a:lnTo>
                    <a:pt x="421" y="320"/>
                  </a:lnTo>
                  <a:lnTo>
                    <a:pt x="513" y="472"/>
                  </a:lnTo>
                  <a:lnTo>
                    <a:pt x="657" y="756"/>
                  </a:lnTo>
                  <a:lnTo>
                    <a:pt x="629" y="832"/>
                  </a:lnTo>
                  <a:lnTo>
                    <a:pt x="541" y="824"/>
                  </a:lnTo>
                  <a:lnTo>
                    <a:pt x="433" y="672"/>
                  </a:lnTo>
                  <a:lnTo>
                    <a:pt x="381" y="556"/>
                  </a:lnTo>
                  <a:lnTo>
                    <a:pt x="285" y="416"/>
                  </a:lnTo>
                  <a:lnTo>
                    <a:pt x="237" y="344"/>
                  </a:lnTo>
                  <a:lnTo>
                    <a:pt x="197" y="304"/>
                  </a:lnTo>
                  <a:lnTo>
                    <a:pt x="153" y="268"/>
                  </a:lnTo>
                  <a:lnTo>
                    <a:pt x="124" y="232"/>
                  </a:lnTo>
                  <a:lnTo>
                    <a:pt x="91" y="214"/>
                  </a:lnTo>
                  <a:lnTo>
                    <a:pt x="62" y="197"/>
                  </a:lnTo>
                  <a:lnTo>
                    <a:pt x="33" y="168"/>
                  </a:lnTo>
                  <a:lnTo>
                    <a:pt x="0" y="91"/>
                  </a:lnTo>
                  <a:lnTo>
                    <a:pt x="6" y="73"/>
                  </a:lnTo>
                  <a:lnTo>
                    <a:pt x="27" y="42"/>
                  </a:lnTo>
                  <a:lnTo>
                    <a:pt x="35" y="27"/>
                  </a:lnTo>
                  <a:lnTo>
                    <a:pt x="39" y="17"/>
                  </a:lnTo>
                  <a:close/>
                </a:path>
              </a:pathLst>
            </a:custGeom>
            <a:solidFill>
              <a:srgbClr val="FF66CC"/>
            </a:solidFill>
            <a:ln>
              <a:noFill/>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581" name="Rectangle 13"/>
            <p:cNvSpPr>
              <a:spLocks noChangeArrowheads="1"/>
            </p:cNvSpPr>
            <p:nvPr/>
          </p:nvSpPr>
          <p:spPr bwMode="auto">
            <a:xfrm>
              <a:off x="1638962" y="4570414"/>
              <a:ext cx="1117865" cy="269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582" name="Freeform 14"/>
            <p:cNvSpPr/>
            <p:nvPr/>
          </p:nvSpPr>
          <p:spPr bwMode="auto">
            <a:xfrm>
              <a:off x="1024996" y="4033838"/>
              <a:ext cx="613966" cy="30162"/>
            </a:xfrm>
            <a:custGeom>
              <a:avLst/>
              <a:gdLst>
                <a:gd name="T0" fmla="*/ 0 w 386"/>
                <a:gd name="T1" fmla="*/ 2 h 21"/>
                <a:gd name="T2" fmla="*/ 0 w 386"/>
                <a:gd name="T3" fmla="*/ 21 h 21"/>
                <a:gd name="T4" fmla="*/ 386 w 386"/>
                <a:gd name="T5" fmla="*/ 19 h 21"/>
                <a:gd name="T6" fmla="*/ 386 w 386"/>
                <a:gd name="T7" fmla="*/ 0 h 21"/>
                <a:gd name="T8" fmla="*/ 0 w 386"/>
                <a:gd name="T9" fmla="*/ 2 h 21"/>
              </a:gdLst>
              <a:ahLst/>
              <a:cxnLst>
                <a:cxn ang="0">
                  <a:pos x="T0" y="T1"/>
                </a:cxn>
                <a:cxn ang="0">
                  <a:pos x="T2" y="T3"/>
                </a:cxn>
                <a:cxn ang="0">
                  <a:pos x="T4" y="T5"/>
                </a:cxn>
                <a:cxn ang="0">
                  <a:pos x="T6" y="T7"/>
                </a:cxn>
                <a:cxn ang="0">
                  <a:pos x="T8" y="T9"/>
                </a:cxn>
              </a:cxnLst>
              <a:rect l="0" t="0" r="r" b="b"/>
              <a:pathLst>
                <a:path w="386" h="21">
                  <a:moveTo>
                    <a:pt x="0" y="2"/>
                  </a:moveTo>
                  <a:lnTo>
                    <a:pt x="0" y="21"/>
                  </a:lnTo>
                  <a:lnTo>
                    <a:pt x="386" y="19"/>
                  </a:lnTo>
                  <a:lnTo>
                    <a:pt x="386"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583" name="Rectangle 15"/>
            <p:cNvSpPr>
              <a:spLocks noChangeArrowheads="1"/>
            </p:cNvSpPr>
            <p:nvPr/>
          </p:nvSpPr>
          <p:spPr bwMode="auto">
            <a:xfrm>
              <a:off x="1024996" y="2930525"/>
              <a:ext cx="613966" cy="25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584" name="Freeform 16"/>
            <p:cNvSpPr/>
            <p:nvPr/>
          </p:nvSpPr>
          <p:spPr bwMode="auto">
            <a:xfrm>
              <a:off x="2672556" y="2846389"/>
              <a:ext cx="1714633" cy="1639887"/>
            </a:xfrm>
            <a:custGeom>
              <a:avLst/>
              <a:gdLst>
                <a:gd name="T0" fmla="*/ 0 w 945"/>
                <a:gd name="T1" fmla="*/ 876 h 888"/>
                <a:gd name="T2" fmla="*/ 12 w 945"/>
                <a:gd name="T3" fmla="*/ 888 h 888"/>
                <a:gd name="T4" fmla="*/ 945 w 945"/>
                <a:gd name="T5" fmla="*/ 12 h 888"/>
                <a:gd name="T6" fmla="*/ 932 w 945"/>
                <a:gd name="T7" fmla="*/ 0 h 888"/>
                <a:gd name="T8" fmla="*/ 0 w 945"/>
                <a:gd name="T9" fmla="*/ 876 h 888"/>
              </a:gdLst>
              <a:ahLst/>
              <a:cxnLst>
                <a:cxn ang="0">
                  <a:pos x="T0" y="T1"/>
                </a:cxn>
                <a:cxn ang="0">
                  <a:pos x="T2" y="T3"/>
                </a:cxn>
                <a:cxn ang="0">
                  <a:pos x="T4" y="T5"/>
                </a:cxn>
                <a:cxn ang="0">
                  <a:pos x="T6" y="T7"/>
                </a:cxn>
                <a:cxn ang="0">
                  <a:pos x="T8" y="T9"/>
                </a:cxn>
              </a:cxnLst>
              <a:rect l="0" t="0" r="r" b="b"/>
              <a:pathLst>
                <a:path w="945" h="888">
                  <a:moveTo>
                    <a:pt x="0" y="876"/>
                  </a:moveTo>
                  <a:lnTo>
                    <a:pt x="12" y="888"/>
                  </a:lnTo>
                  <a:lnTo>
                    <a:pt x="945" y="12"/>
                  </a:lnTo>
                  <a:lnTo>
                    <a:pt x="932" y="0"/>
                  </a:lnTo>
                  <a:lnTo>
                    <a:pt x="0" y="876"/>
                  </a:lnTo>
                  <a:close/>
                </a:path>
              </a:pathLst>
            </a:custGeom>
            <a:solidFill>
              <a:schemeClr val="tx1"/>
            </a:solidFill>
            <a:ln w="9525">
              <a:solidFill>
                <a:schemeClr val="tx1"/>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585" name="Freeform 17"/>
            <p:cNvSpPr/>
            <p:nvPr/>
          </p:nvSpPr>
          <p:spPr bwMode="auto">
            <a:xfrm>
              <a:off x="2345796" y="1773239"/>
              <a:ext cx="5441421" cy="884237"/>
            </a:xfrm>
            <a:custGeom>
              <a:avLst/>
              <a:gdLst>
                <a:gd name="T0" fmla="*/ 480 w 3403"/>
                <a:gd name="T1" fmla="*/ 60 h 603"/>
                <a:gd name="T2" fmla="*/ 799 w 3403"/>
                <a:gd name="T3" fmla="*/ 0 h 603"/>
                <a:gd name="T4" fmla="*/ 1021 w 3403"/>
                <a:gd name="T5" fmla="*/ 27 h 603"/>
                <a:gd name="T6" fmla="*/ 1117 w 3403"/>
                <a:gd name="T7" fmla="*/ 35 h 603"/>
                <a:gd name="T8" fmla="*/ 1177 w 3403"/>
                <a:gd name="T9" fmla="*/ 35 h 603"/>
                <a:gd name="T10" fmla="*/ 1262 w 3403"/>
                <a:gd name="T11" fmla="*/ 35 h 603"/>
                <a:gd name="T12" fmla="*/ 1389 w 3403"/>
                <a:gd name="T13" fmla="*/ 37 h 603"/>
                <a:gd name="T14" fmla="*/ 1586 w 3403"/>
                <a:gd name="T15" fmla="*/ 31 h 603"/>
                <a:gd name="T16" fmla="*/ 1721 w 3403"/>
                <a:gd name="T17" fmla="*/ 25 h 603"/>
                <a:gd name="T18" fmla="*/ 1927 w 3403"/>
                <a:gd name="T19" fmla="*/ 27 h 603"/>
                <a:gd name="T20" fmla="*/ 2062 w 3403"/>
                <a:gd name="T21" fmla="*/ 46 h 603"/>
                <a:gd name="T22" fmla="*/ 2222 w 3403"/>
                <a:gd name="T23" fmla="*/ 71 h 603"/>
                <a:gd name="T24" fmla="*/ 2296 w 3403"/>
                <a:gd name="T25" fmla="*/ 75 h 603"/>
                <a:gd name="T26" fmla="*/ 2404 w 3403"/>
                <a:gd name="T27" fmla="*/ 77 h 603"/>
                <a:gd name="T28" fmla="*/ 2575 w 3403"/>
                <a:gd name="T29" fmla="*/ 56 h 603"/>
                <a:gd name="T30" fmla="*/ 2830 w 3403"/>
                <a:gd name="T31" fmla="*/ 19 h 603"/>
                <a:gd name="T32" fmla="*/ 2888 w 3403"/>
                <a:gd name="T33" fmla="*/ 21 h 603"/>
                <a:gd name="T34" fmla="*/ 3021 w 3403"/>
                <a:gd name="T35" fmla="*/ 25 h 603"/>
                <a:gd name="T36" fmla="*/ 3154 w 3403"/>
                <a:gd name="T37" fmla="*/ 33 h 603"/>
                <a:gd name="T38" fmla="*/ 3216 w 3403"/>
                <a:gd name="T39" fmla="*/ 44 h 603"/>
                <a:gd name="T40" fmla="*/ 3339 w 3403"/>
                <a:gd name="T41" fmla="*/ 112 h 603"/>
                <a:gd name="T42" fmla="*/ 3403 w 3403"/>
                <a:gd name="T43" fmla="*/ 199 h 603"/>
                <a:gd name="T44" fmla="*/ 3395 w 3403"/>
                <a:gd name="T45" fmla="*/ 392 h 603"/>
                <a:gd name="T46" fmla="*/ 3372 w 3403"/>
                <a:gd name="T47" fmla="*/ 421 h 603"/>
                <a:gd name="T48" fmla="*/ 3285 w 3403"/>
                <a:gd name="T49" fmla="*/ 463 h 603"/>
                <a:gd name="T50" fmla="*/ 3204 w 3403"/>
                <a:gd name="T51" fmla="*/ 480 h 603"/>
                <a:gd name="T52" fmla="*/ 3154 w 3403"/>
                <a:gd name="T53" fmla="*/ 496 h 603"/>
                <a:gd name="T54" fmla="*/ 3096 w 3403"/>
                <a:gd name="T55" fmla="*/ 498 h 603"/>
                <a:gd name="T56" fmla="*/ 3052 w 3403"/>
                <a:gd name="T57" fmla="*/ 496 h 603"/>
                <a:gd name="T58" fmla="*/ 2986 w 3403"/>
                <a:gd name="T59" fmla="*/ 492 h 603"/>
                <a:gd name="T60" fmla="*/ 2880 w 3403"/>
                <a:gd name="T61" fmla="*/ 471 h 603"/>
                <a:gd name="T62" fmla="*/ 2745 w 3403"/>
                <a:gd name="T63" fmla="*/ 442 h 603"/>
                <a:gd name="T64" fmla="*/ 2546 w 3403"/>
                <a:gd name="T65" fmla="*/ 426 h 603"/>
                <a:gd name="T66" fmla="*/ 2317 w 3403"/>
                <a:gd name="T67" fmla="*/ 417 h 603"/>
                <a:gd name="T68" fmla="*/ 1695 w 3403"/>
                <a:gd name="T69" fmla="*/ 406 h 603"/>
                <a:gd name="T70" fmla="*/ 1291 w 3403"/>
                <a:gd name="T71" fmla="*/ 398 h 603"/>
                <a:gd name="T72" fmla="*/ 888 w 3403"/>
                <a:gd name="T73" fmla="*/ 477 h 603"/>
                <a:gd name="T74" fmla="*/ 745 w 3403"/>
                <a:gd name="T75" fmla="*/ 488 h 603"/>
                <a:gd name="T76" fmla="*/ 585 w 3403"/>
                <a:gd name="T77" fmla="*/ 576 h 603"/>
                <a:gd name="T78" fmla="*/ 438 w 3403"/>
                <a:gd name="T79" fmla="*/ 591 h 603"/>
                <a:gd name="T80" fmla="*/ 216 w 3403"/>
                <a:gd name="T81" fmla="*/ 603 h 603"/>
                <a:gd name="T82" fmla="*/ 60 w 3403"/>
                <a:gd name="T83" fmla="*/ 513 h 603"/>
                <a:gd name="T84" fmla="*/ 6 w 3403"/>
                <a:gd name="T85" fmla="*/ 291 h 603"/>
                <a:gd name="T86" fmla="*/ 237 w 3403"/>
                <a:gd name="T87" fmla="*/ 84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403" h="603">
                  <a:moveTo>
                    <a:pt x="237" y="84"/>
                  </a:moveTo>
                  <a:lnTo>
                    <a:pt x="402" y="60"/>
                  </a:lnTo>
                  <a:lnTo>
                    <a:pt x="480" y="60"/>
                  </a:lnTo>
                  <a:lnTo>
                    <a:pt x="591" y="42"/>
                  </a:lnTo>
                  <a:lnTo>
                    <a:pt x="675" y="21"/>
                  </a:lnTo>
                  <a:lnTo>
                    <a:pt x="799" y="0"/>
                  </a:lnTo>
                  <a:lnTo>
                    <a:pt x="890" y="8"/>
                  </a:lnTo>
                  <a:lnTo>
                    <a:pt x="1000" y="23"/>
                  </a:lnTo>
                  <a:lnTo>
                    <a:pt x="1021" y="27"/>
                  </a:lnTo>
                  <a:lnTo>
                    <a:pt x="1054" y="33"/>
                  </a:lnTo>
                  <a:lnTo>
                    <a:pt x="1086" y="35"/>
                  </a:lnTo>
                  <a:lnTo>
                    <a:pt x="1117" y="35"/>
                  </a:lnTo>
                  <a:lnTo>
                    <a:pt x="1135" y="35"/>
                  </a:lnTo>
                  <a:lnTo>
                    <a:pt x="1156" y="35"/>
                  </a:lnTo>
                  <a:lnTo>
                    <a:pt x="1177" y="35"/>
                  </a:lnTo>
                  <a:lnTo>
                    <a:pt x="1202" y="35"/>
                  </a:lnTo>
                  <a:lnTo>
                    <a:pt x="1231" y="35"/>
                  </a:lnTo>
                  <a:lnTo>
                    <a:pt x="1262" y="35"/>
                  </a:lnTo>
                  <a:lnTo>
                    <a:pt x="1299" y="35"/>
                  </a:lnTo>
                  <a:lnTo>
                    <a:pt x="1341" y="37"/>
                  </a:lnTo>
                  <a:lnTo>
                    <a:pt x="1389" y="37"/>
                  </a:lnTo>
                  <a:lnTo>
                    <a:pt x="1437" y="35"/>
                  </a:lnTo>
                  <a:lnTo>
                    <a:pt x="1538" y="33"/>
                  </a:lnTo>
                  <a:lnTo>
                    <a:pt x="1586" y="31"/>
                  </a:lnTo>
                  <a:lnTo>
                    <a:pt x="1634" y="29"/>
                  </a:lnTo>
                  <a:lnTo>
                    <a:pt x="1680" y="27"/>
                  </a:lnTo>
                  <a:lnTo>
                    <a:pt x="1721" y="25"/>
                  </a:lnTo>
                  <a:lnTo>
                    <a:pt x="1883" y="21"/>
                  </a:lnTo>
                  <a:lnTo>
                    <a:pt x="1904" y="23"/>
                  </a:lnTo>
                  <a:lnTo>
                    <a:pt x="1927" y="27"/>
                  </a:lnTo>
                  <a:lnTo>
                    <a:pt x="1952" y="29"/>
                  </a:lnTo>
                  <a:lnTo>
                    <a:pt x="2006" y="37"/>
                  </a:lnTo>
                  <a:lnTo>
                    <a:pt x="2062" y="46"/>
                  </a:lnTo>
                  <a:lnTo>
                    <a:pt x="2118" y="54"/>
                  </a:lnTo>
                  <a:lnTo>
                    <a:pt x="2174" y="62"/>
                  </a:lnTo>
                  <a:lnTo>
                    <a:pt x="2222" y="71"/>
                  </a:lnTo>
                  <a:lnTo>
                    <a:pt x="2244" y="73"/>
                  </a:lnTo>
                  <a:lnTo>
                    <a:pt x="2263" y="75"/>
                  </a:lnTo>
                  <a:lnTo>
                    <a:pt x="2296" y="75"/>
                  </a:lnTo>
                  <a:lnTo>
                    <a:pt x="2334" y="75"/>
                  </a:lnTo>
                  <a:lnTo>
                    <a:pt x="2377" y="77"/>
                  </a:lnTo>
                  <a:lnTo>
                    <a:pt x="2404" y="77"/>
                  </a:lnTo>
                  <a:lnTo>
                    <a:pt x="2431" y="75"/>
                  </a:lnTo>
                  <a:lnTo>
                    <a:pt x="2504" y="67"/>
                  </a:lnTo>
                  <a:lnTo>
                    <a:pt x="2575" y="56"/>
                  </a:lnTo>
                  <a:lnTo>
                    <a:pt x="2645" y="44"/>
                  </a:lnTo>
                  <a:lnTo>
                    <a:pt x="2791" y="21"/>
                  </a:lnTo>
                  <a:lnTo>
                    <a:pt x="2830" y="19"/>
                  </a:lnTo>
                  <a:lnTo>
                    <a:pt x="2847" y="19"/>
                  </a:lnTo>
                  <a:lnTo>
                    <a:pt x="2867" y="19"/>
                  </a:lnTo>
                  <a:lnTo>
                    <a:pt x="2888" y="21"/>
                  </a:lnTo>
                  <a:lnTo>
                    <a:pt x="2913" y="21"/>
                  </a:lnTo>
                  <a:lnTo>
                    <a:pt x="2965" y="23"/>
                  </a:lnTo>
                  <a:lnTo>
                    <a:pt x="3021" y="25"/>
                  </a:lnTo>
                  <a:lnTo>
                    <a:pt x="3075" y="27"/>
                  </a:lnTo>
                  <a:lnTo>
                    <a:pt x="3129" y="31"/>
                  </a:lnTo>
                  <a:lnTo>
                    <a:pt x="3154" y="33"/>
                  </a:lnTo>
                  <a:lnTo>
                    <a:pt x="3177" y="37"/>
                  </a:lnTo>
                  <a:lnTo>
                    <a:pt x="3198" y="40"/>
                  </a:lnTo>
                  <a:lnTo>
                    <a:pt x="3216" y="44"/>
                  </a:lnTo>
                  <a:lnTo>
                    <a:pt x="3256" y="67"/>
                  </a:lnTo>
                  <a:lnTo>
                    <a:pt x="3297" y="89"/>
                  </a:lnTo>
                  <a:lnTo>
                    <a:pt x="3339" y="112"/>
                  </a:lnTo>
                  <a:lnTo>
                    <a:pt x="3378" y="137"/>
                  </a:lnTo>
                  <a:lnTo>
                    <a:pt x="3391" y="168"/>
                  </a:lnTo>
                  <a:lnTo>
                    <a:pt x="3403" y="199"/>
                  </a:lnTo>
                  <a:lnTo>
                    <a:pt x="3401" y="291"/>
                  </a:lnTo>
                  <a:lnTo>
                    <a:pt x="3397" y="380"/>
                  </a:lnTo>
                  <a:lnTo>
                    <a:pt x="3395" y="392"/>
                  </a:lnTo>
                  <a:lnTo>
                    <a:pt x="3389" y="403"/>
                  </a:lnTo>
                  <a:lnTo>
                    <a:pt x="3380" y="413"/>
                  </a:lnTo>
                  <a:lnTo>
                    <a:pt x="3372" y="421"/>
                  </a:lnTo>
                  <a:lnTo>
                    <a:pt x="3347" y="438"/>
                  </a:lnTo>
                  <a:lnTo>
                    <a:pt x="3316" y="453"/>
                  </a:lnTo>
                  <a:lnTo>
                    <a:pt x="3285" y="463"/>
                  </a:lnTo>
                  <a:lnTo>
                    <a:pt x="3254" y="469"/>
                  </a:lnTo>
                  <a:lnTo>
                    <a:pt x="3227" y="475"/>
                  </a:lnTo>
                  <a:lnTo>
                    <a:pt x="3204" y="480"/>
                  </a:lnTo>
                  <a:lnTo>
                    <a:pt x="3189" y="486"/>
                  </a:lnTo>
                  <a:lnTo>
                    <a:pt x="3175" y="490"/>
                  </a:lnTo>
                  <a:lnTo>
                    <a:pt x="3154" y="496"/>
                  </a:lnTo>
                  <a:lnTo>
                    <a:pt x="3135" y="498"/>
                  </a:lnTo>
                  <a:lnTo>
                    <a:pt x="3117" y="500"/>
                  </a:lnTo>
                  <a:lnTo>
                    <a:pt x="3096" y="498"/>
                  </a:lnTo>
                  <a:lnTo>
                    <a:pt x="3081" y="498"/>
                  </a:lnTo>
                  <a:lnTo>
                    <a:pt x="3069" y="496"/>
                  </a:lnTo>
                  <a:lnTo>
                    <a:pt x="3052" y="496"/>
                  </a:lnTo>
                  <a:lnTo>
                    <a:pt x="3034" y="494"/>
                  </a:lnTo>
                  <a:lnTo>
                    <a:pt x="3011" y="492"/>
                  </a:lnTo>
                  <a:lnTo>
                    <a:pt x="2986" y="492"/>
                  </a:lnTo>
                  <a:lnTo>
                    <a:pt x="2950" y="484"/>
                  </a:lnTo>
                  <a:lnTo>
                    <a:pt x="2915" y="477"/>
                  </a:lnTo>
                  <a:lnTo>
                    <a:pt x="2880" y="471"/>
                  </a:lnTo>
                  <a:lnTo>
                    <a:pt x="2842" y="467"/>
                  </a:lnTo>
                  <a:lnTo>
                    <a:pt x="2793" y="453"/>
                  </a:lnTo>
                  <a:lnTo>
                    <a:pt x="2745" y="442"/>
                  </a:lnTo>
                  <a:lnTo>
                    <a:pt x="2695" y="436"/>
                  </a:lnTo>
                  <a:lnTo>
                    <a:pt x="2645" y="430"/>
                  </a:lnTo>
                  <a:lnTo>
                    <a:pt x="2546" y="426"/>
                  </a:lnTo>
                  <a:lnTo>
                    <a:pt x="2444" y="424"/>
                  </a:lnTo>
                  <a:lnTo>
                    <a:pt x="2379" y="419"/>
                  </a:lnTo>
                  <a:lnTo>
                    <a:pt x="2317" y="417"/>
                  </a:lnTo>
                  <a:lnTo>
                    <a:pt x="2253" y="421"/>
                  </a:lnTo>
                  <a:lnTo>
                    <a:pt x="1907" y="402"/>
                  </a:lnTo>
                  <a:lnTo>
                    <a:pt x="1695" y="406"/>
                  </a:lnTo>
                  <a:lnTo>
                    <a:pt x="1487" y="410"/>
                  </a:lnTo>
                  <a:lnTo>
                    <a:pt x="1407" y="406"/>
                  </a:lnTo>
                  <a:lnTo>
                    <a:pt x="1291" y="398"/>
                  </a:lnTo>
                  <a:lnTo>
                    <a:pt x="1115" y="446"/>
                  </a:lnTo>
                  <a:lnTo>
                    <a:pt x="994" y="471"/>
                  </a:lnTo>
                  <a:lnTo>
                    <a:pt x="888" y="477"/>
                  </a:lnTo>
                  <a:lnTo>
                    <a:pt x="780" y="486"/>
                  </a:lnTo>
                  <a:lnTo>
                    <a:pt x="762" y="488"/>
                  </a:lnTo>
                  <a:lnTo>
                    <a:pt x="745" y="488"/>
                  </a:lnTo>
                  <a:lnTo>
                    <a:pt x="705" y="516"/>
                  </a:lnTo>
                  <a:lnTo>
                    <a:pt x="633" y="549"/>
                  </a:lnTo>
                  <a:lnTo>
                    <a:pt x="585" y="576"/>
                  </a:lnTo>
                  <a:lnTo>
                    <a:pt x="531" y="576"/>
                  </a:lnTo>
                  <a:lnTo>
                    <a:pt x="489" y="588"/>
                  </a:lnTo>
                  <a:lnTo>
                    <a:pt x="438" y="591"/>
                  </a:lnTo>
                  <a:lnTo>
                    <a:pt x="369" y="600"/>
                  </a:lnTo>
                  <a:lnTo>
                    <a:pt x="285" y="591"/>
                  </a:lnTo>
                  <a:lnTo>
                    <a:pt x="216" y="603"/>
                  </a:lnTo>
                  <a:lnTo>
                    <a:pt x="150" y="588"/>
                  </a:lnTo>
                  <a:lnTo>
                    <a:pt x="93" y="546"/>
                  </a:lnTo>
                  <a:lnTo>
                    <a:pt x="60" y="513"/>
                  </a:lnTo>
                  <a:lnTo>
                    <a:pt x="24" y="480"/>
                  </a:lnTo>
                  <a:lnTo>
                    <a:pt x="0" y="399"/>
                  </a:lnTo>
                  <a:lnTo>
                    <a:pt x="6" y="291"/>
                  </a:lnTo>
                  <a:lnTo>
                    <a:pt x="33" y="216"/>
                  </a:lnTo>
                  <a:lnTo>
                    <a:pt x="111" y="132"/>
                  </a:lnTo>
                  <a:lnTo>
                    <a:pt x="237" y="84"/>
                  </a:lnTo>
                  <a:close/>
                </a:path>
              </a:pathLst>
            </a:custGeom>
            <a:solidFill>
              <a:srgbClr val="FF66CC"/>
            </a:solidFill>
            <a:ln>
              <a:noFill/>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586" name="Freeform 18"/>
            <p:cNvSpPr/>
            <p:nvPr/>
          </p:nvSpPr>
          <p:spPr bwMode="auto">
            <a:xfrm>
              <a:off x="4576366" y="2828925"/>
              <a:ext cx="1284684" cy="1589088"/>
            </a:xfrm>
            <a:custGeom>
              <a:avLst/>
              <a:gdLst>
                <a:gd name="T0" fmla="*/ 1082 w 1094"/>
                <a:gd name="T1" fmla="*/ 901 h 901"/>
                <a:gd name="T2" fmla="*/ 1094 w 1094"/>
                <a:gd name="T3" fmla="*/ 887 h 901"/>
                <a:gd name="T4" fmla="*/ 12 w 1094"/>
                <a:gd name="T5" fmla="*/ 0 h 901"/>
                <a:gd name="T6" fmla="*/ 0 w 1094"/>
                <a:gd name="T7" fmla="*/ 15 h 901"/>
                <a:gd name="T8" fmla="*/ 1082 w 1094"/>
                <a:gd name="T9" fmla="*/ 901 h 901"/>
              </a:gdLst>
              <a:ahLst/>
              <a:cxnLst>
                <a:cxn ang="0">
                  <a:pos x="T0" y="T1"/>
                </a:cxn>
                <a:cxn ang="0">
                  <a:pos x="T2" y="T3"/>
                </a:cxn>
                <a:cxn ang="0">
                  <a:pos x="T4" y="T5"/>
                </a:cxn>
                <a:cxn ang="0">
                  <a:pos x="T6" y="T7"/>
                </a:cxn>
                <a:cxn ang="0">
                  <a:pos x="T8" y="T9"/>
                </a:cxn>
              </a:cxnLst>
              <a:rect l="0" t="0" r="r" b="b"/>
              <a:pathLst>
                <a:path w="1094" h="901">
                  <a:moveTo>
                    <a:pt x="1082" y="901"/>
                  </a:moveTo>
                  <a:lnTo>
                    <a:pt x="1094" y="887"/>
                  </a:lnTo>
                  <a:lnTo>
                    <a:pt x="12" y="0"/>
                  </a:lnTo>
                  <a:lnTo>
                    <a:pt x="0" y="15"/>
                  </a:lnTo>
                  <a:lnTo>
                    <a:pt x="1082" y="90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587" name="Rectangle 19"/>
            <p:cNvSpPr>
              <a:spLocks noChangeArrowheads="1"/>
            </p:cNvSpPr>
            <p:nvPr/>
          </p:nvSpPr>
          <p:spPr bwMode="auto">
            <a:xfrm>
              <a:off x="8313474" y="4095750"/>
              <a:ext cx="679318" cy="25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588" name="Rectangle 20"/>
            <p:cNvSpPr>
              <a:spLocks noChangeArrowheads="1"/>
            </p:cNvSpPr>
            <p:nvPr/>
          </p:nvSpPr>
          <p:spPr bwMode="auto">
            <a:xfrm>
              <a:off x="8327232" y="3001964"/>
              <a:ext cx="677598" cy="269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589" name="Rectangle 21"/>
            <p:cNvSpPr>
              <a:spLocks noChangeArrowheads="1"/>
            </p:cNvSpPr>
            <p:nvPr/>
          </p:nvSpPr>
          <p:spPr bwMode="auto">
            <a:xfrm>
              <a:off x="7075223" y="4770439"/>
              <a:ext cx="18594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333399"/>
                  </a:solidFill>
                  <a:latin typeface="Times New Roman" panose="02020603050405020304" pitchFamily="18" charset="0"/>
                  <a:ea typeface="黑体" panose="02010609060101010101" pitchFamily="2" charset="-122"/>
                  <a:cs typeface="Times New Roman" panose="02020603050405020304" pitchFamily="18" charset="0"/>
                </a:rPr>
                <a:t>B</a:t>
              </a:r>
              <a:endParaRPr lang="en-US" altLang="zh-CN" sz="2000" b="1">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590" name="Oval 22"/>
            <p:cNvSpPr>
              <a:spLocks noChangeArrowheads="1"/>
            </p:cNvSpPr>
            <p:nvPr/>
          </p:nvSpPr>
          <p:spPr bwMode="auto">
            <a:xfrm>
              <a:off x="3883290" y="5621338"/>
              <a:ext cx="127265" cy="119062"/>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1261591" name="Group 23"/>
            <p:cNvGrpSpPr/>
            <p:nvPr/>
          </p:nvGrpSpPr>
          <p:grpSpPr bwMode="auto">
            <a:xfrm>
              <a:off x="627725" y="3616325"/>
              <a:ext cx="546894" cy="515938"/>
              <a:chOff x="101" y="2294"/>
              <a:chExt cx="343" cy="353"/>
            </a:xfrm>
          </p:grpSpPr>
          <p:grpSp>
            <p:nvGrpSpPr>
              <p:cNvPr id="1261592" name="Group 24"/>
              <p:cNvGrpSpPr/>
              <p:nvPr/>
            </p:nvGrpSpPr>
            <p:grpSpPr bwMode="auto">
              <a:xfrm>
                <a:off x="109" y="2301"/>
                <a:ext cx="335" cy="346"/>
                <a:chOff x="109" y="2301"/>
                <a:chExt cx="335" cy="346"/>
              </a:xfrm>
            </p:grpSpPr>
            <p:sp>
              <p:nvSpPr>
                <p:cNvPr id="1261593" name="Freeform 25"/>
                <p:cNvSpPr/>
                <p:nvPr/>
              </p:nvSpPr>
              <p:spPr bwMode="auto">
                <a:xfrm>
                  <a:off x="118" y="2480"/>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594" name="Freeform 26"/>
                <p:cNvSpPr/>
                <p:nvPr/>
              </p:nvSpPr>
              <p:spPr bwMode="auto">
                <a:xfrm>
                  <a:off x="118" y="2480"/>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595" name="Freeform 27"/>
                <p:cNvSpPr/>
                <p:nvPr/>
              </p:nvSpPr>
              <p:spPr bwMode="auto">
                <a:xfrm>
                  <a:off x="165" y="2301"/>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596" name="Freeform 28"/>
                <p:cNvSpPr/>
                <p:nvPr/>
              </p:nvSpPr>
              <p:spPr bwMode="auto">
                <a:xfrm>
                  <a:off x="165" y="2301"/>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597" name="Rectangle 29"/>
                <p:cNvSpPr>
                  <a:spLocks noChangeArrowheads="1"/>
                </p:cNvSpPr>
                <p:nvPr/>
              </p:nvSpPr>
              <p:spPr bwMode="auto">
                <a:xfrm>
                  <a:off x="165" y="2324"/>
                  <a:ext cx="223" cy="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598" name="Rectangle 30"/>
                <p:cNvSpPr>
                  <a:spLocks noChangeArrowheads="1"/>
                </p:cNvSpPr>
                <p:nvPr/>
              </p:nvSpPr>
              <p:spPr bwMode="auto">
                <a:xfrm>
                  <a:off x="120" y="2512"/>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599" name="Rectangle 31"/>
                <p:cNvSpPr>
                  <a:spLocks noChangeArrowheads="1"/>
                </p:cNvSpPr>
                <p:nvPr/>
              </p:nvSpPr>
              <p:spPr bwMode="auto">
                <a:xfrm>
                  <a:off x="186" y="2345"/>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600" name="Line 32"/>
                <p:cNvSpPr>
                  <a:spLocks noChangeShapeType="1"/>
                </p:cNvSpPr>
                <p:nvPr/>
              </p:nvSpPr>
              <p:spPr bwMode="auto">
                <a:xfrm flipH="1">
                  <a:off x="335" y="2541"/>
                  <a:ext cx="74"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1261601" name="Group 33"/>
                <p:cNvGrpSpPr/>
                <p:nvPr/>
              </p:nvGrpSpPr>
              <p:grpSpPr bwMode="auto">
                <a:xfrm>
                  <a:off x="109" y="2596"/>
                  <a:ext cx="335" cy="51"/>
                  <a:chOff x="109" y="2596"/>
                  <a:chExt cx="335" cy="51"/>
                </a:xfrm>
              </p:grpSpPr>
              <p:sp>
                <p:nvSpPr>
                  <p:cNvPr id="1261602" name="Freeform 34"/>
                  <p:cNvSpPr/>
                  <p:nvPr/>
                </p:nvSpPr>
                <p:spPr bwMode="auto">
                  <a:xfrm>
                    <a:off x="109" y="2596"/>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603" name="Freeform 35"/>
                  <p:cNvSpPr/>
                  <p:nvPr/>
                </p:nvSpPr>
                <p:spPr bwMode="auto">
                  <a:xfrm>
                    <a:off x="109" y="2596"/>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604" name="Rectangle 36"/>
                  <p:cNvSpPr>
                    <a:spLocks noChangeArrowheads="1"/>
                  </p:cNvSpPr>
                  <p:nvPr/>
                </p:nvSpPr>
                <p:spPr bwMode="auto">
                  <a:xfrm>
                    <a:off x="112" y="2632"/>
                    <a:ext cx="330"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nvGrpSpPr>
              <p:cNvPr id="1261605" name="Group 37"/>
              <p:cNvGrpSpPr/>
              <p:nvPr/>
            </p:nvGrpSpPr>
            <p:grpSpPr bwMode="auto">
              <a:xfrm>
                <a:off x="101" y="2294"/>
                <a:ext cx="335" cy="347"/>
                <a:chOff x="101" y="2294"/>
                <a:chExt cx="335" cy="347"/>
              </a:xfrm>
            </p:grpSpPr>
            <p:sp>
              <p:nvSpPr>
                <p:cNvPr id="1261606" name="Freeform 38"/>
                <p:cNvSpPr/>
                <p:nvPr/>
              </p:nvSpPr>
              <p:spPr bwMode="auto">
                <a:xfrm>
                  <a:off x="109" y="2474"/>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607" name="Freeform 39"/>
                <p:cNvSpPr/>
                <p:nvPr/>
              </p:nvSpPr>
              <p:spPr bwMode="auto">
                <a:xfrm>
                  <a:off x="109" y="2474"/>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608" name="Freeform 40"/>
                <p:cNvSpPr/>
                <p:nvPr/>
              </p:nvSpPr>
              <p:spPr bwMode="auto">
                <a:xfrm>
                  <a:off x="157" y="2294"/>
                  <a:ext cx="223" cy="24"/>
                </a:xfrm>
                <a:custGeom>
                  <a:avLst/>
                  <a:gdLst>
                    <a:gd name="T0" fmla="*/ 0 w 223"/>
                    <a:gd name="T1" fmla="*/ 24 h 24"/>
                    <a:gd name="T2" fmla="*/ 27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7" y="0"/>
                      </a:lnTo>
                      <a:lnTo>
                        <a:pt x="196" y="0"/>
                      </a:lnTo>
                      <a:lnTo>
                        <a:pt x="223" y="24"/>
                      </a:lnTo>
                      <a:lnTo>
                        <a:pt x="0" y="2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609" name="Freeform 41"/>
                <p:cNvSpPr/>
                <p:nvPr/>
              </p:nvSpPr>
              <p:spPr bwMode="auto">
                <a:xfrm>
                  <a:off x="157" y="2294"/>
                  <a:ext cx="223" cy="24"/>
                </a:xfrm>
                <a:custGeom>
                  <a:avLst/>
                  <a:gdLst>
                    <a:gd name="T0" fmla="*/ 0 w 223"/>
                    <a:gd name="T1" fmla="*/ 24 h 24"/>
                    <a:gd name="T2" fmla="*/ 27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7" y="0"/>
                      </a:lnTo>
                      <a:lnTo>
                        <a:pt x="196" y="0"/>
                      </a:lnTo>
                      <a:lnTo>
                        <a:pt x="223" y="24"/>
                      </a:lnTo>
                      <a:lnTo>
                        <a:pt x="0" y="2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610" name="Rectangle 42"/>
                <p:cNvSpPr>
                  <a:spLocks noChangeArrowheads="1"/>
                </p:cNvSpPr>
                <p:nvPr/>
              </p:nvSpPr>
              <p:spPr bwMode="auto">
                <a:xfrm>
                  <a:off x="157" y="2318"/>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611" name="Rectangle 43"/>
                <p:cNvSpPr>
                  <a:spLocks noChangeArrowheads="1"/>
                </p:cNvSpPr>
                <p:nvPr/>
              </p:nvSpPr>
              <p:spPr bwMode="auto">
                <a:xfrm>
                  <a:off x="112" y="2506"/>
                  <a:ext cx="313"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612" name="Rectangle 44"/>
                <p:cNvSpPr>
                  <a:spLocks noChangeArrowheads="1"/>
                </p:cNvSpPr>
                <p:nvPr/>
              </p:nvSpPr>
              <p:spPr bwMode="auto">
                <a:xfrm>
                  <a:off x="178" y="2339"/>
                  <a:ext cx="181"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613" name="Line 45"/>
                <p:cNvSpPr>
                  <a:spLocks noChangeShapeType="1"/>
                </p:cNvSpPr>
                <p:nvPr/>
              </p:nvSpPr>
              <p:spPr bwMode="auto">
                <a:xfrm flipH="1">
                  <a:off x="326" y="2535"/>
                  <a:ext cx="75"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1261614" name="Group 46"/>
                <p:cNvGrpSpPr/>
                <p:nvPr/>
              </p:nvGrpSpPr>
              <p:grpSpPr bwMode="auto">
                <a:xfrm>
                  <a:off x="101" y="2590"/>
                  <a:ext cx="335" cy="51"/>
                  <a:chOff x="101" y="2590"/>
                  <a:chExt cx="335" cy="51"/>
                </a:xfrm>
              </p:grpSpPr>
              <p:sp>
                <p:nvSpPr>
                  <p:cNvPr id="1261615" name="Freeform 47"/>
                  <p:cNvSpPr/>
                  <p:nvPr/>
                </p:nvSpPr>
                <p:spPr bwMode="auto">
                  <a:xfrm>
                    <a:off x="101" y="2590"/>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616" name="Freeform 48"/>
                  <p:cNvSpPr/>
                  <p:nvPr/>
                </p:nvSpPr>
                <p:spPr bwMode="auto">
                  <a:xfrm>
                    <a:off x="101" y="2590"/>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617" name="Rectangle 49"/>
                  <p:cNvSpPr>
                    <a:spLocks noChangeArrowheads="1"/>
                  </p:cNvSpPr>
                  <p:nvPr/>
                </p:nvSpPr>
                <p:spPr bwMode="auto">
                  <a:xfrm>
                    <a:off x="103" y="2626"/>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grpSp>
          <p:nvGrpSpPr>
            <p:cNvPr id="1261618" name="Group 50"/>
            <p:cNvGrpSpPr/>
            <p:nvPr/>
          </p:nvGrpSpPr>
          <p:grpSpPr bwMode="auto">
            <a:xfrm>
              <a:off x="3637361" y="6081714"/>
              <a:ext cx="545173" cy="515937"/>
              <a:chOff x="3891" y="3616"/>
              <a:chExt cx="342" cy="353"/>
            </a:xfrm>
          </p:grpSpPr>
          <p:grpSp>
            <p:nvGrpSpPr>
              <p:cNvPr id="1261619" name="Group 51"/>
              <p:cNvGrpSpPr/>
              <p:nvPr/>
            </p:nvGrpSpPr>
            <p:grpSpPr bwMode="auto">
              <a:xfrm>
                <a:off x="3899" y="3622"/>
                <a:ext cx="334" cy="347"/>
                <a:chOff x="3899" y="3622"/>
                <a:chExt cx="334" cy="347"/>
              </a:xfrm>
            </p:grpSpPr>
            <p:sp>
              <p:nvSpPr>
                <p:cNvPr id="1261620" name="Freeform 52"/>
                <p:cNvSpPr/>
                <p:nvPr/>
              </p:nvSpPr>
              <p:spPr bwMode="auto">
                <a:xfrm>
                  <a:off x="3907" y="3802"/>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621" name="Freeform 53"/>
                <p:cNvSpPr/>
                <p:nvPr/>
              </p:nvSpPr>
              <p:spPr bwMode="auto">
                <a:xfrm>
                  <a:off x="3907" y="3802"/>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622" name="Freeform 54"/>
                <p:cNvSpPr/>
                <p:nvPr/>
              </p:nvSpPr>
              <p:spPr bwMode="auto">
                <a:xfrm>
                  <a:off x="3955" y="3622"/>
                  <a:ext cx="223" cy="24"/>
                </a:xfrm>
                <a:custGeom>
                  <a:avLst/>
                  <a:gdLst>
                    <a:gd name="T0" fmla="*/ 0 w 223"/>
                    <a:gd name="T1" fmla="*/ 24 h 24"/>
                    <a:gd name="T2" fmla="*/ 26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6" y="0"/>
                      </a:lnTo>
                      <a:lnTo>
                        <a:pt x="196" y="0"/>
                      </a:lnTo>
                      <a:lnTo>
                        <a:pt x="223" y="24"/>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623" name="Freeform 55"/>
                <p:cNvSpPr/>
                <p:nvPr/>
              </p:nvSpPr>
              <p:spPr bwMode="auto">
                <a:xfrm>
                  <a:off x="3955" y="3622"/>
                  <a:ext cx="223" cy="24"/>
                </a:xfrm>
                <a:custGeom>
                  <a:avLst/>
                  <a:gdLst>
                    <a:gd name="T0" fmla="*/ 0 w 223"/>
                    <a:gd name="T1" fmla="*/ 24 h 24"/>
                    <a:gd name="T2" fmla="*/ 26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6" y="0"/>
                      </a:lnTo>
                      <a:lnTo>
                        <a:pt x="196" y="0"/>
                      </a:lnTo>
                      <a:lnTo>
                        <a:pt x="223" y="24"/>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624" name="Rectangle 56"/>
                <p:cNvSpPr>
                  <a:spLocks noChangeArrowheads="1"/>
                </p:cNvSpPr>
                <p:nvPr/>
              </p:nvSpPr>
              <p:spPr bwMode="auto">
                <a:xfrm>
                  <a:off x="3955" y="3646"/>
                  <a:ext cx="223" cy="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625" name="Rectangle 57"/>
                <p:cNvSpPr>
                  <a:spLocks noChangeArrowheads="1"/>
                </p:cNvSpPr>
                <p:nvPr/>
              </p:nvSpPr>
              <p:spPr bwMode="auto">
                <a:xfrm>
                  <a:off x="3909" y="3833"/>
                  <a:ext cx="314" cy="7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626" name="Rectangle 58"/>
                <p:cNvSpPr>
                  <a:spLocks noChangeArrowheads="1"/>
                </p:cNvSpPr>
                <p:nvPr/>
              </p:nvSpPr>
              <p:spPr bwMode="auto">
                <a:xfrm>
                  <a:off x="3975" y="3667"/>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627" name="Line 59"/>
                <p:cNvSpPr>
                  <a:spLocks noChangeShapeType="1"/>
                </p:cNvSpPr>
                <p:nvPr/>
              </p:nvSpPr>
              <p:spPr bwMode="auto">
                <a:xfrm flipH="1">
                  <a:off x="4124" y="3863"/>
                  <a:ext cx="74"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1261628" name="Group 60"/>
                <p:cNvGrpSpPr/>
                <p:nvPr/>
              </p:nvGrpSpPr>
              <p:grpSpPr bwMode="auto">
                <a:xfrm>
                  <a:off x="3899" y="3918"/>
                  <a:ext cx="334" cy="51"/>
                  <a:chOff x="3899" y="3918"/>
                  <a:chExt cx="334" cy="51"/>
                </a:xfrm>
              </p:grpSpPr>
              <p:sp>
                <p:nvSpPr>
                  <p:cNvPr id="1261629" name="Freeform 61"/>
                  <p:cNvSpPr/>
                  <p:nvPr/>
                </p:nvSpPr>
                <p:spPr bwMode="auto">
                  <a:xfrm>
                    <a:off x="3899" y="3918"/>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630" name="Freeform 62"/>
                  <p:cNvSpPr/>
                  <p:nvPr/>
                </p:nvSpPr>
                <p:spPr bwMode="auto">
                  <a:xfrm>
                    <a:off x="3899" y="3918"/>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631" name="Rectangle 63"/>
                  <p:cNvSpPr>
                    <a:spLocks noChangeArrowheads="1"/>
                  </p:cNvSpPr>
                  <p:nvPr/>
                </p:nvSpPr>
                <p:spPr bwMode="auto">
                  <a:xfrm>
                    <a:off x="3901" y="3954"/>
                    <a:ext cx="330"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nvGrpSpPr>
              <p:cNvPr id="1261632" name="Group 64"/>
              <p:cNvGrpSpPr/>
              <p:nvPr/>
            </p:nvGrpSpPr>
            <p:grpSpPr bwMode="auto">
              <a:xfrm>
                <a:off x="3891" y="3616"/>
                <a:ext cx="334" cy="346"/>
                <a:chOff x="3891" y="3616"/>
                <a:chExt cx="334" cy="346"/>
              </a:xfrm>
            </p:grpSpPr>
            <p:sp>
              <p:nvSpPr>
                <p:cNvPr id="1261633" name="Freeform 65"/>
                <p:cNvSpPr/>
                <p:nvPr/>
              </p:nvSpPr>
              <p:spPr bwMode="auto">
                <a:xfrm>
                  <a:off x="3899" y="3795"/>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634" name="Freeform 66"/>
                <p:cNvSpPr/>
                <p:nvPr/>
              </p:nvSpPr>
              <p:spPr bwMode="auto">
                <a:xfrm>
                  <a:off x="3899" y="3795"/>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635" name="Freeform 67"/>
                <p:cNvSpPr/>
                <p:nvPr/>
              </p:nvSpPr>
              <p:spPr bwMode="auto">
                <a:xfrm>
                  <a:off x="3946" y="3616"/>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636" name="Freeform 68"/>
                <p:cNvSpPr/>
                <p:nvPr/>
              </p:nvSpPr>
              <p:spPr bwMode="auto">
                <a:xfrm>
                  <a:off x="3946" y="3616"/>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637" name="Rectangle 69"/>
                <p:cNvSpPr>
                  <a:spLocks noChangeArrowheads="1"/>
                </p:cNvSpPr>
                <p:nvPr/>
              </p:nvSpPr>
              <p:spPr bwMode="auto">
                <a:xfrm>
                  <a:off x="3946" y="3639"/>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638" name="Rectangle 70"/>
                <p:cNvSpPr>
                  <a:spLocks noChangeArrowheads="1"/>
                </p:cNvSpPr>
                <p:nvPr/>
              </p:nvSpPr>
              <p:spPr bwMode="auto">
                <a:xfrm>
                  <a:off x="3901" y="3827"/>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639" name="Rectangle 71"/>
                <p:cNvSpPr>
                  <a:spLocks noChangeArrowheads="1"/>
                </p:cNvSpPr>
                <p:nvPr/>
              </p:nvSpPr>
              <p:spPr bwMode="auto">
                <a:xfrm>
                  <a:off x="3967" y="3660"/>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640" name="Line 72"/>
                <p:cNvSpPr>
                  <a:spLocks noChangeShapeType="1"/>
                </p:cNvSpPr>
                <p:nvPr/>
              </p:nvSpPr>
              <p:spPr bwMode="auto">
                <a:xfrm flipH="1">
                  <a:off x="4116" y="3857"/>
                  <a:ext cx="74"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1261641" name="Group 73"/>
                <p:cNvGrpSpPr/>
                <p:nvPr/>
              </p:nvGrpSpPr>
              <p:grpSpPr bwMode="auto">
                <a:xfrm>
                  <a:off x="3891" y="3912"/>
                  <a:ext cx="334" cy="50"/>
                  <a:chOff x="3891" y="3912"/>
                  <a:chExt cx="334" cy="50"/>
                </a:xfrm>
              </p:grpSpPr>
              <p:sp>
                <p:nvSpPr>
                  <p:cNvPr id="1261642" name="Freeform 74"/>
                  <p:cNvSpPr/>
                  <p:nvPr/>
                </p:nvSpPr>
                <p:spPr bwMode="auto">
                  <a:xfrm>
                    <a:off x="3891" y="3912"/>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643" name="Freeform 75"/>
                  <p:cNvSpPr/>
                  <p:nvPr/>
                </p:nvSpPr>
                <p:spPr bwMode="auto">
                  <a:xfrm>
                    <a:off x="3891" y="3912"/>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644" name="Rectangle 76"/>
                  <p:cNvSpPr>
                    <a:spLocks noChangeArrowheads="1"/>
                  </p:cNvSpPr>
                  <p:nvPr/>
                </p:nvSpPr>
                <p:spPr bwMode="auto">
                  <a:xfrm>
                    <a:off x="3893" y="3947"/>
                    <a:ext cx="330"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grpSp>
          <p:nvGrpSpPr>
            <p:cNvPr id="1261645" name="Group 77"/>
            <p:cNvGrpSpPr/>
            <p:nvPr/>
          </p:nvGrpSpPr>
          <p:grpSpPr bwMode="auto">
            <a:xfrm>
              <a:off x="5013194" y="6065839"/>
              <a:ext cx="546894" cy="515937"/>
              <a:chOff x="4752" y="3605"/>
              <a:chExt cx="343" cy="353"/>
            </a:xfrm>
          </p:grpSpPr>
          <p:grpSp>
            <p:nvGrpSpPr>
              <p:cNvPr id="1261646" name="Group 78"/>
              <p:cNvGrpSpPr/>
              <p:nvPr/>
            </p:nvGrpSpPr>
            <p:grpSpPr bwMode="auto">
              <a:xfrm>
                <a:off x="4760" y="3612"/>
                <a:ext cx="335" cy="346"/>
                <a:chOff x="4760" y="3612"/>
                <a:chExt cx="335" cy="346"/>
              </a:xfrm>
            </p:grpSpPr>
            <p:sp>
              <p:nvSpPr>
                <p:cNvPr id="1261647" name="Freeform 79"/>
                <p:cNvSpPr/>
                <p:nvPr/>
              </p:nvSpPr>
              <p:spPr bwMode="auto">
                <a:xfrm>
                  <a:off x="4768" y="3791"/>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648" name="Freeform 80"/>
                <p:cNvSpPr/>
                <p:nvPr/>
              </p:nvSpPr>
              <p:spPr bwMode="auto">
                <a:xfrm>
                  <a:off x="4768" y="3791"/>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649" name="Freeform 81"/>
                <p:cNvSpPr/>
                <p:nvPr/>
              </p:nvSpPr>
              <p:spPr bwMode="auto">
                <a:xfrm>
                  <a:off x="4816" y="3612"/>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650" name="Freeform 82"/>
                <p:cNvSpPr/>
                <p:nvPr/>
              </p:nvSpPr>
              <p:spPr bwMode="auto">
                <a:xfrm>
                  <a:off x="4816" y="3612"/>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651" name="Rectangle 83"/>
                <p:cNvSpPr>
                  <a:spLocks noChangeArrowheads="1"/>
                </p:cNvSpPr>
                <p:nvPr/>
              </p:nvSpPr>
              <p:spPr bwMode="auto">
                <a:xfrm>
                  <a:off x="4816" y="3635"/>
                  <a:ext cx="223" cy="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652" name="Rectangle 84"/>
                <p:cNvSpPr>
                  <a:spLocks noChangeArrowheads="1"/>
                </p:cNvSpPr>
                <p:nvPr/>
              </p:nvSpPr>
              <p:spPr bwMode="auto">
                <a:xfrm>
                  <a:off x="4770" y="3823"/>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653" name="Rectangle 85"/>
                <p:cNvSpPr>
                  <a:spLocks noChangeArrowheads="1"/>
                </p:cNvSpPr>
                <p:nvPr/>
              </p:nvSpPr>
              <p:spPr bwMode="auto">
                <a:xfrm>
                  <a:off x="4836" y="3656"/>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654" name="Line 86"/>
                <p:cNvSpPr>
                  <a:spLocks noChangeShapeType="1"/>
                </p:cNvSpPr>
                <p:nvPr/>
              </p:nvSpPr>
              <p:spPr bwMode="auto">
                <a:xfrm flipH="1">
                  <a:off x="4985" y="3852"/>
                  <a:ext cx="74"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1261655" name="Group 87"/>
                <p:cNvGrpSpPr/>
                <p:nvPr/>
              </p:nvGrpSpPr>
              <p:grpSpPr bwMode="auto">
                <a:xfrm>
                  <a:off x="4760" y="3907"/>
                  <a:ext cx="335" cy="51"/>
                  <a:chOff x="4760" y="3907"/>
                  <a:chExt cx="335" cy="51"/>
                </a:xfrm>
              </p:grpSpPr>
              <p:sp>
                <p:nvSpPr>
                  <p:cNvPr id="1261656" name="Freeform 88"/>
                  <p:cNvSpPr/>
                  <p:nvPr/>
                </p:nvSpPr>
                <p:spPr bwMode="auto">
                  <a:xfrm>
                    <a:off x="4760" y="3907"/>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657" name="Freeform 89"/>
                  <p:cNvSpPr/>
                  <p:nvPr/>
                </p:nvSpPr>
                <p:spPr bwMode="auto">
                  <a:xfrm>
                    <a:off x="4760" y="3907"/>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658" name="Rectangle 90"/>
                  <p:cNvSpPr>
                    <a:spLocks noChangeArrowheads="1"/>
                  </p:cNvSpPr>
                  <p:nvPr/>
                </p:nvSpPr>
                <p:spPr bwMode="auto">
                  <a:xfrm>
                    <a:off x="4762" y="3943"/>
                    <a:ext cx="331"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nvGrpSpPr>
              <p:cNvPr id="1261659" name="Group 91"/>
              <p:cNvGrpSpPr/>
              <p:nvPr/>
            </p:nvGrpSpPr>
            <p:grpSpPr bwMode="auto">
              <a:xfrm>
                <a:off x="4752" y="3605"/>
                <a:ext cx="334" cy="347"/>
                <a:chOff x="4752" y="3605"/>
                <a:chExt cx="334" cy="347"/>
              </a:xfrm>
            </p:grpSpPr>
            <p:sp>
              <p:nvSpPr>
                <p:cNvPr id="1261660" name="Freeform 92"/>
                <p:cNvSpPr/>
                <p:nvPr/>
              </p:nvSpPr>
              <p:spPr bwMode="auto">
                <a:xfrm>
                  <a:off x="4760" y="3785"/>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661" name="Freeform 93"/>
                <p:cNvSpPr/>
                <p:nvPr/>
              </p:nvSpPr>
              <p:spPr bwMode="auto">
                <a:xfrm>
                  <a:off x="4760" y="3785"/>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662" name="Freeform 94"/>
                <p:cNvSpPr/>
                <p:nvPr/>
              </p:nvSpPr>
              <p:spPr bwMode="auto">
                <a:xfrm>
                  <a:off x="4808" y="3605"/>
                  <a:ext cx="223" cy="24"/>
                </a:xfrm>
                <a:custGeom>
                  <a:avLst/>
                  <a:gdLst>
                    <a:gd name="T0" fmla="*/ 0 w 223"/>
                    <a:gd name="T1" fmla="*/ 24 h 24"/>
                    <a:gd name="T2" fmla="*/ 26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6" y="0"/>
                      </a:lnTo>
                      <a:lnTo>
                        <a:pt x="196" y="0"/>
                      </a:lnTo>
                      <a:lnTo>
                        <a:pt x="223" y="24"/>
                      </a:lnTo>
                      <a:lnTo>
                        <a:pt x="0" y="2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663" name="Freeform 95"/>
                <p:cNvSpPr/>
                <p:nvPr/>
              </p:nvSpPr>
              <p:spPr bwMode="auto">
                <a:xfrm>
                  <a:off x="4808" y="3605"/>
                  <a:ext cx="223" cy="24"/>
                </a:xfrm>
                <a:custGeom>
                  <a:avLst/>
                  <a:gdLst>
                    <a:gd name="T0" fmla="*/ 0 w 223"/>
                    <a:gd name="T1" fmla="*/ 24 h 24"/>
                    <a:gd name="T2" fmla="*/ 26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6" y="0"/>
                      </a:lnTo>
                      <a:lnTo>
                        <a:pt x="196" y="0"/>
                      </a:lnTo>
                      <a:lnTo>
                        <a:pt x="223" y="24"/>
                      </a:lnTo>
                      <a:lnTo>
                        <a:pt x="0" y="2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664" name="Rectangle 96"/>
                <p:cNvSpPr>
                  <a:spLocks noChangeArrowheads="1"/>
                </p:cNvSpPr>
                <p:nvPr/>
              </p:nvSpPr>
              <p:spPr bwMode="auto">
                <a:xfrm>
                  <a:off x="4808" y="3629"/>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665" name="Rectangle 97"/>
                <p:cNvSpPr>
                  <a:spLocks noChangeArrowheads="1"/>
                </p:cNvSpPr>
                <p:nvPr/>
              </p:nvSpPr>
              <p:spPr bwMode="auto">
                <a:xfrm>
                  <a:off x="4762" y="3817"/>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666" name="Rectangle 98"/>
                <p:cNvSpPr>
                  <a:spLocks noChangeArrowheads="1"/>
                </p:cNvSpPr>
                <p:nvPr/>
              </p:nvSpPr>
              <p:spPr bwMode="auto">
                <a:xfrm>
                  <a:off x="4828" y="3650"/>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667" name="Line 99"/>
                <p:cNvSpPr>
                  <a:spLocks noChangeShapeType="1"/>
                </p:cNvSpPr>
                <p:nvPr/>
              </p:nvSpPr>
              <p:spPr bwMode="auto">
                <a:xfrm flipH="1">
                  <a:off x="4977" y="3846"/>
                  <a:ext cx="74"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1261668" name="Group 100"/>
                <p:cNvGrpSpPr/>
                <p:nvPr/>
              </p:nvGrpSpPr>
              <p:grpSpPr bwMode="auto">
                <a:xfrm>
                  <a:off x="4752" y="3901"/>
                  <a:ext cx="334" cy="51"/>
                  <a:chOff x="4752" y="3901"/>
                  <a:chExt cx="334" cy="51"/>
                </a:xfrm>
              </p:grpSpPr>
              <p:sp>
                <p:nvSpPr>
                  <p:cNvPr id="1261669" name="Freeform 101"/>
                  <p:cNvSpPr/>
                  <p:nvPr/>
                </p:nvSpPr>
                <p:spPr bwMode="auto">
                  <a:xfrm>
                    <a:off x="4752" y="3901"/>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670" name="Freeform 102"/>
                  <p:cNvSpPr/>
                  <p:nvPr/>
                </p:nvSpPr>
                <p:spPr bwMode="auto">
                  <a:xfrm>
                    <a:off x="4752" y="3901"/>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671" name="Rectangle 103"/>
                  <p:cNvSpPr>
                    <a:spLocks noChangeArrowheads="1"/>
                  </p:cNvSpPr>
                  <p:nvPr/>
                </p:nvSpPr>
                <p:spPr bwMode="auto">
                  <a:xfrm>
                    <a:off x="4754" y="3937"/>
                    <a:ext cx="330"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grpSp>
          <p:nvGrpSpPr>
            <p:cNvPr id="1261672" name="Group 104"/>
            <p:cNvGrpSpPr/>
            <p:nvPr/>
          </p:nvGrpSpPr>
          <p:grpSpPr bwMode="auto">
            <a:xfrm>
              <a:off x="627725" y="2509839"/>
              <a:ext cx="546894" cy="517525"/>
              <a:chOff x="101" y="1539"/>
              <a:chExt cx="343" cy="352"/>
            </a:xfrm>
          </p:grpSpPr>
          <p:grpSp>
            <p:nvGrpSpPr>
              <p:cNvPr id="1261673" name="Group 105"/>
              <p:cNvGrpSpPr/>
              <p:nvPr/>
            </p:nvGrpSpPr>
            <p:grpSpPr bwMode="auto">
              <a:xfrm>
                <a:off x="109" y="1545"/>
                <a:ext cx="335" cy="346"/>
                <a:chOff x="109" y="1545"/>
                <a:chExt cx="335" cy="346"/>
              </a:xfrm>
            </p:grpSpPr>
            <p:sp>
              <p:nvSpPr>
                <p:cNvPr id="1261674" name="Freeform 106"/>
                <p:cNvSpPr/>
                <p:nvPr/>
              </p:nvSpPr>
              <p:spPr bwMode="auto">
                <a:xfrm>
                  <a:off x="118" y="1724"/>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675" name="Freeform 107"/>
                <p:cNvSpPr/>
                <p:nvPr/>
              </p:nvSpPr>
              <p:spPr bwMode="auto">
                <a:xfrm>
                  <a:off x="118" y="1724"/>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676" name="Freeform 108"/>
                <p:cNvSpPr/>
                <p:nvPr/>
              </p:nvSpPr>
              <p:spPr bwMode="auto">
                <a:xfrm>
                  <a:off x="165" y="1545"/>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677" name="Freeform 109"/>
                <p:cNvSpPr/>
                <p:nvPr/>
              </p:nvSpPr>
              <p:spPr bwMode="auto">
                <a:xfrm>
                  <a:off x="165" y="1545"/>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678" name="Rectangle 110"/>
                <p:cNvSpPr>
                  <a:spLocks noChangeArrowheads="1"/>
                </p:cNvSpPr>
                <p:nvPr/>
              </p:nvSpPr>
              <p:spPr bwMode="auto">
                <a:xfrm>
                  <a:off x="165" y="1568"/>
                  <a:ext cx="223" cy="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679" name="Rectangle 111"/>
                <p:cNvSpPr>
                  <a:spLocks noChangeArrowheads="1"/>
                </p:cNvSpPr>
                <p:nvPr/>
              </p:nvSpPr>
              <p:spPr bwMode="auto">
                <a:xfrm>
                  <a:off x="120" y="1756"/>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680" name="Rectangle 112"/>
                <p:cNvSpPr>
                  <a:spLocks noChangeArrowheads="1"/>
                </p:cNvSpPr>
                <p:nvPr/>
              </p:nvSpPr>
              <p:spPr bwMode="auto">
                <a:xfrm>
                  <a:off x="186" y="1589"/>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681" name="Line 113"/>
                <p:cNvSpPr>
                  <a:spLocks noChangeShapeType="1"/>
                </p:cNvSpPr>
                <p:nvPr/>
              </p:nvSpPr>
              <p:spPr bwMode="auto">
                <a:xfrm flipH="1">
                  <a:off x="335" y="1786"/>
                  <a:ext cx="74"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1261682" name="Group 114"/>
                <p:cNvGrpSpPr/>
                <p:nvPr/>
              </p:nvGrpSpPr>
              <p:grpSpPr bwMode="auto">
                <a:xfrm>
                  <a:off x="109" y="1841"/>
                  <a:ext cx="335" cy="50"/>
                  <a:chOff x="109" y="1841"/>
                  <a:chExt cx="335" cy="50"/>
                </a:xfrm>
              </p:grpSpPr>
              <p:sp>
                <p:nvSpPr>
                  <p:cNvPr id="1261683" name="Freeform 115"/>
                  <p:cNvSpPr/>
                  <p:nvPr/>
                </p:nvSpPr>
                <p:spPr bwMode="auto">
                  <a:xfrm>
                    <a:off x="109" y="1841"/>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684" name="Freeform 116"/>
                  <p:cNvSpPr/>
                  <p:nvPr/>
                </p:nvSpPr>
                <p:spPr bwMode="auto">
                  <a:xfrm>
                    <a:off x="109" y="1841"/>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685" name="Rectangle 117"/>
                  <p:cNvSpPr>
                    <a:spLocks noChangeArrowheads="1"/>
                  </p:cNvSpPr>
                  <p:nvPr/>
                </p:nvSpPr>
                <p:spPr bwMode="auto">
                  <a:xfrm>
                    <a:off x="112" y="1876"/>
                    <a:ext cx="330"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nvGrpSpPr>
              <p:cNvPr id="1261686" name="Group 118"/>
              <p:cNvGrpSpPr/>
              <p:nvPr/>
            </p:nvGrpSpPr>
            <p:grpSpPr bwMode="auto">
              <a:xfrm>
                <a:off x="101" y="1539"/>
                <a:ext cx="335" cy="346"/>
                <a:chOff x="101" y="1539"/>
                <a:chExt cx="335" cy="346"/>
              </a:xfrm>
            </p:grpSpPr>
            <p:sp>
              <p:nvSpPr>
                <p:cNvPr id="1261687" name="Freeform 119"/>
                <p:cNvSpPr/>
                <p:nvPr/>
              </p:nvSpPr>
              <p:spPr bwMode="auto">
                <a:xfrm>
                  <a:off x="109" y="1718"/>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688" name="Freeform 120"/>
                <p:cNvSpPr/>
                <p:nvPr/>
              </p:nvSpPr>
              <p:spPr bwMode="auto">
                <a:xfrm>
                  <a:off x="109" y="1718"/>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689" name="Freeform 121"/>
                <p:cNvSpPr/>
                <p:nvPr/>
              </p:nvSpPr>
              <p:spPr bwMode="auto">
                <a:xfrm>
                  <a:off x="157" y="1539"/>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690" name="Freeform 122"/>
                <p:cNvSpPr/>
                <p:nvPr/>
              </p:nvSpPr>
              <p:spPr bwMode="auto">
                <a:xfrm>
                  <a:off x="157" y="1539"/>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691" name="Rectangle 123"/>
                <p:cNvSpPr>
                  <a:spLocks noChangeArrowheads="1"/>
                </p:cNvSpPr>
                <p:nvPr/>
              </p:nvSpPr>
              <p:spPr bwMode="auto">
                <a:xfrm>
                  <a:off x="157" y="1562"/>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692" name="Rectangle 124"/>
                <p:cNvSpPr>
                  <a:spLocks noChangeArrowheads="1"/>
                </p:cNvSpPr>
                <p:nvPr/>
              </p:nvSpPr>
              <p:spPr bwMode="auto">
                <a:xfrm>
                  <a:off x="112" y="1750"/>
                  <a:ext cx="313"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693" name="Rectangle 125"/>
                <p:cNvSpPr>
                  <a:spLocks noChangeArrowheads="1"/>
                </p:cNvSpPr>
                <p:nvPr/>
              </p:nvSpPr>
              <p:spPr bwMode="auto">
                <a:xfrm>
                  <a:off x="178" y="1583"/>
                  <a:ext cx="181"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694" name="Line 126"/>
                <p:cNvSpPr>
                  <a:spLocks noChangeShapeType="1"/>
                </p:cNvSpPr>
                <p:nvPr/>
              </p:nvSpPr>
              <p:spPr bwMode="auto">
                <a:xfrm flipH="1">
                  <a:off x="326" y="1779"/>
                  <a:ext cx="75"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1261695" name="Group 127"/>
                <p:cNvGrpSpPr/>
                <p:nvPr/>
              </p:nvGrpSpPr>
              <p:grpSpPr bwMode="auto">
                <a:xfrm>
                  <a:off x="101" y="1834"/>
                  <a:ext cx="335" cy="51"/>
                  <a:chOff x="101" y="1834"/>
                  <a:chExt cx="335" cy="51"/>
                </a:xfrm>
              </p:grpSpPr>
              <p:sp>
                <p:nvSpPr>
                  <p:cNvPr id="1261696" name="Freeform 128"/>
                  <p:cNvSpPr/>
                  <p:nvPr/>
                </p:nvSpPr>
                <p:spPr bwMode="auto">
                  <a:xfrm>
                    <a:off x="101" y="1834"/>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697" name="Freeform 129"/>
                  <p:cNvSpPr/>
                  <p:nvPr/>
                </p:nvSpPr>
                <p:spPr bwMode="auto">
                  <a:xfrm>
                    <a:off x="101" y="1834"/>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698" name="Rectangle 130"/>
                  <p:cNvSpPr>
                    <a:spLocks noChangeArrowheads="1"/>
                  </p:cNvSpPr>
                  <p:nvPr/>
                </p:nvSpPr>
                <p:spPr bwMode="auto">
                  <a:xfrm>
                    <a:off x="103" y="1870"/>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grpSp>
          <p:nvGrpSpPr>
            <p:cNvPr id="1261699" name="Group 131"/>
            <p:cNvGrpSpPr/>
            <p:nvPr/>
          </p:nvGrpSpPr>
          <p:grpSpPr bwMode="auto">
            <a:xfrm>
              <a:off x="8838010" y="3657600"/>
              <a:ext cx="548613" cy="514350"/>
              <a:chOff x="5237" y="2322"/>
              <a:chExt cx="343" cy="352"/>
            </a:xfrm>
          </p:grpSpPr>
          <p:grpSp>
            <p:nvGrpSpPr>
              <p:cNvPr id="1261700" name="Group 132"/>
              <p:cNvGrpSpPr/>
              <p:nvPr/>
            </p:nvGrpSpPr>
            <p:grpSpPr bwMode="auto">
              <a:xfrm>
                <a:off x="5245" y="2328"/>
                <a:ext cx="335" cy="346"/>
                <a:chOff x="5245" y="2328"/>
                <a:chExt cx="335" cy="346"/>
              </a:xfrm>
            </p:grpSpPr>
            <p:sp>
              <p:nvSpPr>
                <p:cNvPr id="1261701" name="Freeform 133"/>
                <p:cNvSpPr/>
                <p:nvPr/>
              </p:nvSpPr>
              <p:spPr bwMode="auto">
                <a:xfrm>
                  <a:off x="5254" y="2508"/>
                  <a:ext cx="316" cy="33"/>
                </a:xfrm>
                <a:custGeom>
                  <a:avLst/>
                  <a:gdLst>
                    <a:gd name="T0" fmla="*/ 0 w 316"/>
                    <a:gd name="T1" fmla="*/ 33 h 33"/>
                    <a:gd name="T2" fmla="*/ 37 w 316"/>
                    <a:gd name="T3" fmla="*/ 0 h 33"/>
                    <a:gd name="T4" fmla="*/ 278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8"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702" name="Freeform 134"/>
                <p:cNvSpPr/>
                <p:nvPr/>
              </p:nvSpPr>
              <p:spPr bwMode="auto">
                <a:xfrm>
                  <a:off x="5254" y="2508"/>
                  <a:ext cx="316" cy="33"/>
                </a:xfrm>
                <a:custGeom>
                  <a:avLst/>
                  <a:gdLst>
                    <a:gd name="T0" fmla="*/ 0 w 316"/>
                    <a:gd name="T1" fmla="*/ 33 h 33"/>
                    <a:gd name="T2" fmla="*/ 37 w 316"/>
                    <a:gd name="T3" fmla="*/ 0 h 33"/>
                    <a:gd name="T4" fmla="*/ 278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8"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703" name="Freeform 135"/>
                <p:cNvSpPr/>
                <p:nvPr/>
              </p:nvSpPr>
              <p:spPr bwMode="auto">
                <a:xfrm>
                  <a:off x="5301" y="2328"/>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704" name="Freeform 136"/>
                <p:cNvSpPr/>
                <p:nvPr/>
              </p:nvSpPr>
              <p:spPr bwMode="auto">
                <a:xfrm>
                  <a:off x="5301" y="2328"/>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705" name="Rectangle 137"/>
                <p:cNvSpPr>
                  <a:spLocks noChangeArrowheads="1"/>
                </p:cNvSpPr>
                <p:nvPr/>
              </p:nvSpPr>
              <p:spPr bwMode="auto">
                <a:xfrm>
                  <a:off x="5301" y="2351"/>
                  <a:ext cx="223" cy="17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706" name="Rectangle 138"/>
                <p:cNvSpPr>
                  <a:spLocks noChangeArrowheads="1"/>
                </p:cNvSpPr>
                <p:nvPr/>
              </p:nvSpPr>
              <p:spPr bwMode="auto">
                <a:xfrm>
                  <a:off x="5256" y="2539"/>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707" name="Rectangle 139"/>
                <p:cNvSpPr>
                  <a:spLocks noChangeArrowheads="1"/>
                </p:cNvSpPr>
                <p:nvPr/>
              </p:nvSpPr>
              <p:spPr bwMode="auto">
                <a:xfrm>
                  <a:off x="5322" y="2373"/>
                  <a:ext cx="181"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708" name="Line 140"/>
                <p:cNvSpPr>
                  <a:spLocks noChangeShapeType="1"/>
                </p:cNvSpPr>
                <p:nvPr/>
              </p:nvSpPr>
              <p:spPr bwMode="auto">
                <a:xfrm flipH="1">
                  <a:off x="5470" y="2569"/>
                  <a:ext cx="75"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1261709" name="Group 141"/>
                <p:cNvGrpSpPr/>
                <p:nvPr/>
              </p:nvGrpSpPr>
              <p:grpSpPr bwMode="auto">
                <a:xfrm>
                  <a:off x="5245" y="2624"/>
                  <a:ext cx="335" cy="50"/>
                  <a:chOff x="5245" y="2624"/>
                  <a:chExt cx="335" cy="50"/>
                </a:xfrm>
              </p:grpSpPr>
              <p:sp>
                <p:nvSpPr>
                  <p:cNvPr id="1261710" name="Freeform 142"/>
                  <p:cNvSpPr/>
                  <p:nvPr/>
                </p:nvSpPr>
                <p:spPr bwMode="auto">
                  <a:xfrm>
                    <a:off x="5245" y="2624"/>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711" name="Freeform 143"/>
                  <p:cNvSpPr/>
                  <p:nvPr/>
                </p:nvSpPr>
                <p:spPr bwMode="auto">
                  <a:xfrm>
                    <a:off x="5245" y="2624"/>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712" name="Rectangle 144"/>
                  <p:cNvSpPr>
                    <a:spLocks noChangeArrowheads="1"/>
                  </p:cNvSpPr>
                  <p:nvPr/>
                </p:nvSpPr>
                <p:spPr bwMode="auto">
                  <a:xfrm>
                    <a:off x="5247" y="2660"/>
                    <a:ext cx="331"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nvGrpSpPr>
              <p:cNvPr id="1261713" name="Group 145"/>
              <p:cNvGrpSpPr/>
              <p:nvPr/>
            </p:nvGrpSpPr>
            <p:grpSpPr bwMode="auto">
              <a:xfrm>
                <a:off x="5237" y="2322"/>
                <a:ext cx="335" cy="346"/>
                <a:chOff x="5237" y="2322"/>
                <a:chExt cx="335" cy="346"/>
              </a:xfrm>
            </p:grpSpPr>
            <p:sp>
              <p:nvSpPr>
                <p:cNvPr id="1261714" name="Freeform 146"/>
                <p:cNvSpPr/>
                <p:nvPr/>
              </p:nvSpPr>
              <p:spPr bwMode="auto">
                <a:xfrm>
                  <a:off x="5245" y="2501"/>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715" name="Freeform 147"/>
                <p:cNvSpPr/>
                <p:nvPr/>
              </p:nvSpPr>
              <p:spPr bwMode="auto">
                <a:xfrm>
                  <a:off x="5245" y="2501"/>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716" name="Freeform 148"/>
                <p:cNvSpPr/>
                <p:nvPr/>
              </p:nvSpPr>
              <p:spPr bwMode="auto">
                <a:xfrm>
                  <a:off x="5293" y="2322"/>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717" name="Freeform 149"/>
                <p:cNvSpPr/>
                <p:nvPr/>
              </p:nvSpPr>
              <p:spPr bwMode="auto">
                <a:xfrm>
                  <a:off x="5293" y="2322"/>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718" name="Rectangle 150"/>
                <p:cNvSpPr>
                  <a:spLocks noChangeArrowheads="1"/>
                </p:cNvSpPr>
                <p:nvPr/>
              </p:nvSpPr>
              <p:spPr bwMode="auto">
                <a:xfrm>
                  <a:off x="5293" y="2345"/>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719" name="Rectangle 151"/>
                <p:cNvSpPr>
                  <a:spLocks noChangeArrowheads="1"/>
                </p:cNvSpPr>
                <p:nvPr/>
              </p:nvSpPr>
              <p:spPr bwMode="auto">
                <a:xfrm>
                  <a:off x="5247" y="2533"/>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720" name="Rectangle 152"/>
                <p:cNvSpPr>
                  <a:spLocks noChangeArrowheads="1"/>
                </p:cNvSpPr>
                <p:nvPr/>
              </p:nvSpPr>
              <p:spPr bwMode="auto">
                <a:xfrm>
                  <a:off x="5313" y="2366"/>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721" name="Line 153"/>
                <p:cNvSpPr>
                  <a:spLocks noChangeShapeType="1"/>
                </p:cNvSpPr>
                <p:nvPr/>
              </p:nvSpPr>
              <p:spPr bwMode="auto">
                <a:xfrm flipH="1">
                  <a:off x="5462" y="2563"/>
                  <a:ext cx="75"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1261722" name="Group 154"/>
                <p:cNvGrpSpPr/>
                <p:nvPr/>
              </p:nvGrpSpPr>
              <p:grpSpPr bwMode="auto">
                <a:xfrm>
                  <a:off x="5237" y="2617"/>
                  <a:ext cx="335" cy="51"/>
                  <a:chOff x="5237" y="2617"/>
                  <a:chExt cx="335" cy="51"/>
                </a:xfrm>
              </p:grpSpPr>
              <p:sp>
                <p:nvSpPr>
                  <p:cNvPr id="1261723" name="Freeform 155"/>
                  <p:cNvSpPr/>
                  <p:nvPr/>
                </p:nvSpPr>
                <p:spPr bwMode="auto">
                  <a:xfrm>
                    <a:off x="5237" y="2617"/>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724" name="Freeform 156"/>
                  <p:cNvSpPr/>
                  <p:nvPr/>
                </p:nvSpPr>
                <p:spPr bwMode="auto">
                  <a:xfrm>
                    <a:off x="5237" y="2617"/>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725" name="Rectangle 157"/>
                  <p:cNvSpPr>
                    <a:spLocks noChangeArrowheads="1"/>
                  </p:cNvSpPr>
                  <p:nvPr/>
                </p:nvSpPr>
                <p:spPr bwMode="auto">
                  <a:xfrm>
                    <a:off x="5239" y="2653"/>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grpSp>
          <p:nvGrpSpPr>
            <p:cNvPr id="1261726" name="Group 158"/>
            <p:cNvGrpSpPr/>
            <p:nvPr/>
          </p:nvGrpSpPr>
          <p:grpSpPr bwMode="auto">
            <a:xfrm>
              <a:off x="8838010" y="2581275"/>
              <a:ext cx="548613" cy="515938"/>
              <a:chOff x="5237" y="1587"/>
              <a:chExt cx="343" cy="353"/>
            </a:xfrm>
          </p:grpSpPr>
          <p:grpSp>
            <p:nvGrpSpPr>
              <p:cNvPr id="1261727" name="Group 159"/>
              <p:cNvGrpSpPr/>
              <p:nvPr/>
            </p:nvGrpSpPr>
            <p:grpSpPr bwMode="auto">
              <a:xfrm>
                <a:off x="5245" y="1594"/>
                <a:ext cx="335" cy="346"/>
                <a:chOff x="5245" y="1594"/>
                <a:chExt cx="335" cy="346"/>
              </a:xfrm>
            </p:grpSpPr>
            <p:sp>
              <p:nvSpPr>
                <p:cNvPr id="1261728" name="Freeform 160"/>
                <p:cNvSpPr/>
                <p:nvPr/>
              </p:nvSpPr>
              <p:spPr bwMode="auto">
                <a:xfrm>
                  <a:off x="5254" y="1773"/>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729" name="Freeform 161"/>
                <p:cNvSpPr/>
                <p:nvPr/>
              </p:nvSpPr>
              <p:spPr bwMode="auto">
                <a:xfrm>
                  <a:off x="5254" y="1773"/>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730" name="Freeform 162"/>
                <p:cNvSpPr/>
                <p:nvPr/>
              </p:nvSpPr>
              <p:spPr bwMode="auto">
                <a:xfrm>
                  <a:off x="5301" y="1594"/>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731" name="Freeform 163"/>
                <p:cNvSpPr/>
                <p:nvPr/>
              </p:nvSpPr>
              <p:spPr bwMode="auto">
                <a:xfrm>
                  <a:off x="5301" y="1594"/>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732" name="Rectangle 164"/>
                <p:cNvSpPr>
                  <a:spLocks noChangeArrowheads="1"/>
                </p:cNvSpPr>
                <p:nvPr/>
              </p:nvSpPr>
              <p:spPr bwMode="auto">
                <a:xfrm>
                  <a:off x="5301" y="1617"/>
                  <a:ext cx="223" cy="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733" name="Rectangle 165"/>
                <p:cNvSpPr>
                  <a:spLocks noChangeArrowheads="1"/>
                </p:cNvSpPr>
                <p:nvPr/>
              </p:nvSpPr>
              <p:spPr bwMode="auto">
                <a:xfrm>
                  <a:off x="5256" y="1805"/>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734" name="Rectangle 166"/>
                <p:cNvSpPr>
                  <a:spLocks noChangeArrowheads="1"/>
                </p:cNvSpPr>
                <p:nvPr/>
              </p:nvSpPr>
              <p:spPr bwMode="auto">
                <a:xfrm>
                  <a:off x="5322" y="1638"/>
                  <a:ext cx="181"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735" name="Line 167"/>
                <p:cNvSpPr>
                  <a:spLocks noChangeShapeType="1"/>
                </p:cNvSpPr>
                <p:nvPr/>
              </p:nvSpPr>
              <p:spPr bwMode="auto">
                <a:xfrm flipH="1">
                  <a:off x="5470" y="1834"/>
                  <a:ext cx="75"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1261736" name="Group 168"/>
                <p:cNvGrpSpPr/>
                <p:nvPr/>
              </p:nvGrpSpPr>
              <p:grpSpPr bwMode="auto">
                <a:xfrm>
                  <a:off x="5245" y="1889"/>
                  <a:ext cx="335" cy="51"/>
                  <a:chOff x="5245" y="1889"/>
                  <a:chExt cx="335" cy="51"/>
                </a:xfrm>
              </p:grpSpPr>
              <p:sp>
                <p:nvSpPr>
                  <p:cNvPr id="1261737" name="Freeform 169"/>
                  <p:cNvSpPr/>
                  <p:nvPr/>
                </p:nvSpPr>
                <p:spPr bwMode="auto">
                  <a:xfrm>
                    <a:off x="5245" y="1889"/>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738" name="Freeform 170"/>
                  <p:cNvSpPr/>
                  <p:nvPr/>
                </p:nvSpPr>
                <p:spPr bwMode="auto">
                  <a:xfrm>
                    <a:off x="5245" y="1889"/>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739" name="Rectangle 171"/>
                  <p:cNvSpPr>
                    <a:spLocks noChangeArrowheads="1"/>
                  </p:cNvSpPr>
                  <p:nvPr/>
                </p:nvSpPr>
                <p:spPr bwMode="auto">
                  <a:xfrm>
                    <a:off x="5247" y="1925"/>
                    <a:ext cx="331"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nvGrpSpPr>
              <p:cNvPr id="1261740" name="Group 172"/>
              <p:cNvGrpSpPr/>
              <p:nvPr/>
            </p:nvGrpSpPr>
            <p:grpSpPr bwMode="auto">
              <a:xfrm>
                <a:off x="5237" y="1587"/>
                <a:ext cx="335" cy="346"/>
                <a:chOff x="5237" y="1587"/>
                <a:chExt cx="335" cy="346"/>
              </a:xfrm>
            </p:grpSpPr>
            <p:sp>
              <p:nvSpPr>
                <p:cNvPr id="1261741" name="Freeform 173"/>
                <p:cNvSpPr/>
                <p:nvPr/>
              </p:nvSpPr>
              <p:spPr bwMode="auto">
                <a:xfrm>
                  <a:off x="5245" y="1767"/>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742" name="Freeform 174"/>
                <p:cNvSpPr/>
                <p:nvPr/>
              </p:nvSpPr>
              <p:spPr bwMode="auto">
                <a:xfrm>
                  <a:off x="5245" y="1767"/>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743" name="Freeform 175"/>
                <p:cNvSpPr/>
                <p:nvPr/>
              </p:nvSpPr>
              <p:spPr bwMode="auto">
                <a:xfrm>
                  <a:off x="5293" y="1587"/>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744" name="Freeform 176"/>
                <p:cNvSpPr/>
                <p:nvPr/>
              </p:nvSpPr>
              <p:spPr bwMode="auto">
                <a:xfrm>
                  <a:off x="5293" y="1587"/>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745" name="Rectangle 177"/>
                <p:cNvSpPr>
                  <a:spLocks noChangeArrowheads="1"/>
                </p:cNvSpPr>
                <p:nvPr/>
              </p:nvSpPr>
              <p:spPr bwMode="auto">
                <a:xfrm>
                  <a:off x="5293" y="1610"/>
                  <a:ext cx="223" cy="176"/>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746" name="Rectangle 178"/>
                <p:cNvSpPr>
                  <a:spLocks noChangeArrowheads="1"/>
                </p:cNvSpPr>
                <p:nvPr/>
              </p:nvSpPr>
              <p:spPr bwMode="auto">
                <a:xfrm>
                  <a:off x="5247" y="1798"/>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747" name="Rectangle 179"/>
                <p:cNvSpPr>
                  <a:spLocks noChangeArrowheads="1"/>
                </p:cNvSpPr>
                <p:nvPr/>
              </p:nvSpPr>
              <p:spPr bwMode="auto">
                <a:xfrm>
                  <a:off x="5313" y="1632"/>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748" name="Line 180"/>
                <p:cNvSpPr>
                  <a:spLocks noChangeShapeType="1"/>
                </p:cNvSpPr>
                <p:nvPr/>
              </p:nvSpPr>
              <p:spPr bwMode="auto">
                <a:xfrm flipH="1">
                  <a:off x="5462" y="1828"/>
                  <a:ext cx="75"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1261749" name="Group 181"/>
                <p:cNvGrpSpPr/>
                <p:nvPr/>
              </p:nvGrpSpPr>
              <p:grpSpPr bwMode="auto">
                <a:xfrm>
                  <a:off x="5237" y="1883"/>
                  <a:ext cx="335" cy="50"/>
                  <a:chOff x="5237" y="1883"/>
                  <a:chExt cx="335" cy="50"/>
                </a:xfrm>
              </p:grpSpPr>
              <p:sp>
                <p:nvSpPr>
                  <p:cNvPr id="1261750" name="Freeform 182"/>
                  <p:cNvSpPr/>
                  <p:nvPr/>
                </p:nvSpPr>
                <p:spPr bwMode="auto">
                  <a:xfrm>
                    <a:off x="5237" y="1883"/>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751" name="Freeform 183"/>
                  <p:cNvSpPr/>
                  <p:nvPr/>
                </p:nvSpPr>
                <p:spPr bwMode="auto">
                  <a:xfrm>
                    <a:off x="5237" y="1883"/>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752" name="Rectangle 184"/>
                  <p:cNvSpPr>
                    <a:spLocks noChangeArrowheads="1"/>
                  </p:cNvSpPr>
                  <p:nvPr/>
                </p:nvSpPr>
                <p:spPr bwMode="auto">
                  <a:xfrm>
                    <a:off x="5239" y="1919"/>
                    <a:ext cx="331" cy="14"/>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sp>
          <p:nvSpPr>
            <p:cNvPr id="1261753" name="Rectangle 185"/>
            <p:cNvSpPr>
              <a:spLocks noChangeArrowheads="1"/>
            </p:cNvSpPr>
            <p:nvPr/>
          </p:nvSpPr>
          <p:spPr bwMode="auto">
            <a:xfrm>
              <a:off x="2058592" y="1920875"/>
              <a:ext cx="973402"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754" name="Rectangle 186"/>
            <p:cNvSpPr>
              <a:spLocks noChangeArrowheads="1"/>
            </p:cNvSpPr>
            <p:nvPr/>
          </p:nvSpPr>
          <p:spPr bwMode="auto">
            <a:xfrm>
              <a:off x="2392534" y="2218457"/>
              <a:ext cx="12583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222.1.1.</a:t>
              </a:r>
              <a:endParaRPr lang="en-US" altLang="zh-CN" sz="22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755" name="Rectangle 187"/>
            <p:cNvSpPr>
              <a:spLocks noChangeArrowheads="1"/>
            </p:cNvSpPr>
            <p:nvPr/>
          </p:nvSpPr>
          <p:spPr bwMode="auto">
            <a:xfrm>
              <a:off x="3866092" y="1482726"/>
              <a:ext cx="109206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756" name="Rectangle 188"/>
            <p:cNvSpPr>
              <a:spLocks noChangeArrowheads="1"/>
            </p:cNvSpPr>
            <p:nvPr/>
          </p:nvSpPr>
          <p:spPr bwMode="auto">
            <a:xfrm>
              <a:off x="3774944" y="1439863"/>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dirty="0">
                  <a:latin typeface="Times New Roman" panose="02020603050405020304" pitchFamily="18" charset="0"/>
                  <a:ea typeface="黑体" panose="02010609060101010101" pitchFamily="2" charset="-122"/>
                  <a:cs typeface="Times New Roman" panose="02020603050405020304" pitchFamily="18" charset="0"/>
                </a:rPr>
                <a:t>222.1.1.1</a:t>
              </a:r>
              <a:endParaRPr lang="en-US" altLang="zh-CN" sz="2200" b="1"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757" name="Rectangle 189"/>
            <p:cNvSpPr>
              <a:spLocks noChangeArrowheads="1"/>
            </p:cNvSpPr>
            <p:nvPr/>
          </p:nvSpPr>
          <p:spPr bwMode="auto">
            <a:xfrm>
              <a:off x="5539450" y="1482726"/>
              <a:ext cx="109034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758" name="Rectangle 190"/>
            <p:cNvSpPr>
              <a:spLocks noChangeArrowheads="1"/>
            </p:cNvSpPr>
            <p:nvPr/>
          </p:nvSpPr>
          <p:spPr bwMode="auto">
            <a:xfrm>
              <a:off x="5424224" y="1439863"/>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latin typeface="Times New Roman" panose="02020603050405020304" pitchFamily="18" charset="0"/>
                  <a:ea typeface="黑体" panose="02010609060101010101" pitchFamily="2" charset="-122"/>
                  <a:cs typeface="Times New Roman" panose="02020603050405020304" pitchFamily="18" charset="0"/>
                </a:rPr>
                <a:t>222.1.1.2</a:t>
              </a:r>
              <a:endParaRPr lang="en-US" altLang="zh-CN" sz="2200"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759" name="Rectangle 191"/>
            <p:cNvSpPr>
              <a:spLocks noChangeArrowheads="1"/>
            </p:cNvSpPr>
            <p:nvPr/>
          </p:nvSpPr>
          <p:spPr bwMode="auto">
            <a:xfrm>
              <a:off x="7266121" y="1482726"/>
              <a:ext cx="109034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760" name="Rectangle 192"/>
            <p:cNvSpPr>
              <a:spLocks noChangeArrowheads="1"/>
            </p:cNvSpPr>
            <p:nvPr/>
          </p:nvSpPr>
          <p:spPr bwMode="auto">
            <a:xfrm>
              <a:off x="7101021" y="1412875"/>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latin typeface="Times New Roman" panose="02020603050405020304" pitchFamily="18" charset="0"/>
                  <a:ea typeface="黑体" panose="02010609060101010101" pitchFamily="2" charset="-122"/>
                  <a:cs typeface="Times New Roman" panose="02020603050405020304" pitchFamily="18" charset="0"/>
                </a:rPr>
                <a:t>222.1.1.3</a:t>
              </a:r>
              <a:endParaRPr lang="en-US" altLang="zh-CN" sz="2200"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761" name="Rectangle 193"/>
            <p:cNvSpPr>
              <a:spLocks noChangeArrowheads="1"/>
            </p:cNvSpPr>
            <p:nvPr/>
          </p:nvSpPr>
          <p:spPr bwMode="auto">
            <a:xfrm>
              <a:off x="4516173" y="2138363"/>
              <a:ext cx="29237" cy="5381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1261762" name="Group 194"/>
            <p:cNvGrpSpPr/>
            <p:nvPr/>
          </p:nvGrpSpPr>
          <p:grpSpPr bwMode="auto">
            <a:xfrm>
              <a:off x="4141258" y="2630488"/>
              <a:ext cx="701675" cy="385762"/>
              <a:chOff x="2299" y="1622"/>
              <a:chExt cx="439" cy="262"/>
            </a:xfrm>
          </p:grpSpPr>
          <p:sp>
            <p:nvSpPr>
              <p:cNvPr id="1261763" name="Oval 195"/>
              <p:cNvSpPr>
                <a:spLocks noChangeArrowheads="1"/>
              </p:cNvSpPr>
              <p:nvPr/>
            </p:nvSpPr>
            <p:spPr bwMode="auto">
              <a:xfrm>
                <a:off x="2300" y="1731"/>
                <a:ext cx="438" cy="153"/>
              </a:xfrm>
              <a:prstGeom prst="ellipse">
                <a:avLst/>
              </a:prstGeom>
              <a:solidFill>
                <a:srgbClr val="0078AA"/>
              </a:solidFill>
              <a:ln w="4763">
                <a:solidFill>
                  <a:srgbClr val="AAE6FF"/>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764" name="Rectangle 196"/>
              <p:cNvSpPr>
                <a:spLocks noChangeArrowheads="1"/>
              </p:cNvSpPr>
              <p:nvPr/>
            </p:nvSpPr>
            <p:spPr bwMode="auto">
              <a:xfrm>
                <a:off x="2299" y="1700"/>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765" name="Rectangle 197"/>
              <p:cNvSpPr>
                <a:spLocks noChangeArrowheads="1"/>
              </p:cNvSpPr>
              <p:nvPr/>
            </p:nvSpPr>
            <p:spPr bwMode="auto">
              <a:xfrm>
                <a:off x="2299" y="1700"/>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766" name="Oval 198"/>
              <p:cNvSpPr>
                <a:spLocks noChangeArrowheads="1"/>
              </p:cNvSpPr>
              <p:nvPr/>
            </p:nvSpPr>
            <p:spPr bwMode="auto">
              <a:xfrm>
                <a:off x="2300" y="1622"/>
                <a:ext cx="438" cy="153"/>
              </a:xfrm>
              <a:prstGeom prst="ellipse">
                <a:avLst/>
              </a:prstGeom>
              <a:solidFill>
                <a:srgbClr val="00B4FF"/>
              </a:solidFill>
              <a:ln w="4763">
                <a:solidFill>
                  <a:srgbClr val="AAE6FF"/>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1261767" name="Group 199"/>
              <p:cNvGrpSpPr/>
              <p:nvPr/>
            </p:nvGrpSpPr>
            <p:grpSpPr bwMode="auto">
              <a:xfrm>
                <a:off x="2365" y="1640"/>
                <a:ext cx="304" cy="117"/>
                <a:chOff x="2365" y="1640"/>
                <a:chExt cx="304" cy="117"/>
              </a:xfrm>
            </p:grpSpPr>
            <p:grpSp>
              <p:nvGrpSpPr>
                <p:cNvPr id="1261768" name="Group 200"/>
                <p:cNvGrpSpPr/>
                <p:nvPr/>
              </p:nvGrpSpPr>
              <p:grpSpPr bwMode="auto">
                <a:xfrm>
                  <a:off x="2365" y="1640"/>
                  <a:ext cx="302" cy="115"/>
                  <a:chOff x="2365" y="1640"/>
                  <a:chExt cx="302" cy="115"/>
                </a:xfrm>
              </p:grpSpPr>
              <p:sp>
                <p:nvSpPr>
                  <p:cNvPr id="1261769" name="Freeform 201"/>
                  <p:cNvSpPr/>
                  <p:nvPr/>
                </p:nvSpPr>
                <p:spPr bwMode="auto">
                  <a:xfrm>
                    <a:off x="2523" y="164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770" name="Freeform 202"/>
                  <p:cNvSpPr/>
                  <p:nvPr/>
                </p:nvSpPr>
                <p:spPr bwMode="auto">
                  <a:xfrm>
                    <a:off x="2523" y="164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771" name="Freeform 203"/>
                  <p:cNvSpPr/>
                  <p:nvPr/>
                </p:nvSpPr>
                <p:spPr bwMode="auto">
                  <a:xfrm>
                    <a:off x="2365" y="170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772" name="Freeform 204"/>
                  <p:cNvSpPr/>
                  <p:nvPr/>
                </p:nvSpPr>
                <p:spPr bwMode="auto">
                  <a:xfrm>
                    <a:off x="2365" y="170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773" name="Freeform 205"/>
                  <p:cNvSpPr/>
                  <p:nvPr/>
                </p:nvSpPr>
                <p:spPr bwMode="auto">
                  <a:xfrm>
                    <a:off x="2373" y="164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774" name="Freeform 206"/>
                  <p:cNvSpPr/>
                  <p:nvPr/>
                </p:nvSpPr>
                <p:spPr bwMode="auto">
                  <a:xfrm>
                    <a:off x="2373" y="164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775" name="Freeform 207"/>
                  <p:cNvSpPr/>
                  <p:nvPr/>
                </p:nvSpPr>
                <p:spPr bwMode="auto">
                  <a:xfrm>
                    <a:off x="2517" y="1706"/>
                    <a:ext cx="144" cy="49"/>
                  </a:xfrm>
                  <a:custGeom>
                    <a:avLst/>
                    <a:gdLst>
                      <a:gd name="T0" fmla="*/ 144 w 144"/>
                      <a:gd name="T1" fmla="*/ 38 h 49"/>
                      <a:gd name="T2" fmla="*/ 112 w 144"/>
                      <a:gd name="T3" fmla="*/ 49 h 49"/>
                      <a:gd name="T4" fmla="*/ 38 w 144"/>
                      <a:gd name="T5" fmla="*/ 16 h 49"/>
                      <a:gd name="T6" fmla="*/ 0 w 144"/>
                      <a:gd name="T7" fmla="*/ 27 h 49"/>
                      <a:gd name="T8" fmla="*/ 19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8" y="16"/>
                        </a:lnTo>
                        <a:lnTo>
                          <a:pt x="0" y="27"/>
                        </a:lnTo>
                        <a:lnTo>
                          <a:pt x="19"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776" name="Freeform 208"/>
                  <p:cNvSpPr/>
                  <p:nvPr/>
                </p:nvSpPr>
                <p:spPr bwMode="auto">
                  <a:xfrm>
                    <a:off x="2517" y="1706"/>
                    <a:ext cx="144" cy="49"/>
                  </a:xfrm>
                  <a:custGeom>
                    <a:avLst/>
                    <a:gdLst>
                      <a:gd name="T0" fmla="*/ 144 w 144"/>
                      <a:gd name="T1" fmla="*/ 38 h 49"/>
                      <a:gd name="T2" fmla="*/ 112 w 144"/>
                      <a:gd name="T3" fmla="*/ 49 h 49"/>
                      <a:gd name="T4" fmla="*/ 38 w 144"/>
                      <a:gd name="T5" fmla="*/ 16 h 49"/>
                      <a:gd name="T6" fmla="*/ 0 w 144"/>
                      <a:gd name="T7" fmla="*/ 27 h 49"/>
                      <a:gd name="T8" fmla="*/ 19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8" y="16"/>
                        </a:lnTo>
                        <a:lnTo>
                          <a:pt x="0" y="27"/>
                        </a:lnTo>
                        <a:lnTo>
                          <a:pt x="19"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nvGrpSpPr>
                <p:cNvPr id="1261777" name="Group 209"/>
                <p:cNvGrpSpPr/>
                <p:nvPr/>
              </p:nvGrpSpPr>
              <p:grpSpPr bwMode="auto">
                <a:xfrm>
                  <a:off x="2368" y="1643"/>
                  <a:ext cx="301" cy="114"/>
                  <a:chOff x="2368" y="1643"/>
                  <a:chExt cx="301" cy="114"/>
                </a:xfrm>
              </p:grpSpPr>
              <p:sp>
                <p:nvSpPr>
                  <p:cNvPr id="1261778" name="Freeform 210"/>
                  <p:cNvSpPr/>
                  <p:nvPr/>
                </p:nvSpPr>
                <p:spPr bwMode="auto">
                  <a:xfrm>
                    <a:off x="2525" y="1646"/>
                    <a:ext cx="144" cy="49"/>
                  </a:xfrm>
                  <a:custGeom>
                    <a:avLst/>
                    <a:gdLst>
                      <a:gd name="T0" fmla="*/ 0 w 144"/>
                      <a:gd name="T1" fmla="*/ 38 h 49"/>
                      <a:gd name="T2" fmla="*/ 32 w 144"/>
                      <a:gd name="T3" fmla="*/ 49 h 49"/>
                      <a:gd name="T4" fmla="*/ 110 w 144"/>
                      <a:gd name="T5" fmla="*/ 16 h 49"/>
                      <a:gd name="T6" fmla="*/ 144 w 144"/>
                      <a:gd name="T7" fmla="*/ 27 h 49"/>
                      <a:gd name="T8" fmla="*/ 126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10" y="16"/>
                        </a:lnTo>
                        <a:lnTo>
                          <a:pt x="144" y="27"/>
                        </a:lnTo>
                        <a:lnTo>
                          <a:pt x="126" y="0"/>
                        </a:lnTo>
                        <a:lnTo>
                          <a:pt x="35"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779" name="Freeform 211"/>
                  <p:cNvSpPr/>
                  <p:nvPr/>
                </p:nvSpPr>
                <p:spPr bwMode="auto">
                  <a:xfrm>
                    <a:off x="2525" y="1646"/>
                    <a:ext cx="144" cy="49"/>
                  </a:xfrm>
                  <a:custGeom>
                    <a:avLst/>
                    <a:gdLst>
                      <a:gd name="T0" fmla="*/ 0 w 144"/>
                      <a:gd name="T1" fmla="*/ 38 h 49"/>
                      <a:gd name="T2" fmla="*/ 32 w 144"/>
                      <a:gd name="T3" fmla="*/ 49 h 49"/>
                      <a:gd name="T4" fmla="*/ 110 w 144"/>
                      <a:gd name="T5" fmla="*/ 16 h 49"/>
                      <a:gd name="T6" fmla="*/ 144 w 144"/>
                      <a:gd name="T7" fmla="*/ 27 h 49"/>
                      <a:gd name="T8" fmla="*/ 126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10" y="16"/>
                        </a:lnTo>
                        <a:lnTo>
                          <a:pt x="144" y="27"/>
                        </a:lnTo>
                        <a:lnTo>
                          <a:pt x="126" y="0"/>
                        </a:lnTo>
                        <a:lnTo>
                          <a:pt x="35"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780" name="Freeform 212"/>
                  <p:cNvSpPr/>
                  <p:nvPr/>
                </p:nvSpPr>
                <p:spPr bwMode="auto">
                  <a:xfrm>
                    <a:off x="2368" y="1703"/>
                    <a:ext cx="144" cy="52"/>
                  </a:xfrm>
                  <a:custGeom>
                    <a:avLst/>
                    <a:gdLst>
                      <a:gd name="T0" fmla="*/ 144 w 144"/>
                      <a:gd name="T1" fmla="*/ 11 h 52"/>
                      <a:gd name="T2" fmla="*/ 112 w 144"/>
                      <a:gd name="T3" fmla="*/ 0 h 52"/>
                      <a:gd name="T4" fmla="*/ 37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781" name="Freeform 213"/>
                  <p:cNvSpPr/>
                  <p:nvPr/>
                </p:nvSpPr>
                <p:spPr bwMode="auto">
                  <a:xfrm>
                    <a:off x="2368" y="1703"/>
                    <a:ext cx="144" cy="52"/>
                  </a:xfrm>
                  <a:custGeom>
                    <a:avLst/>
                    <a:gdLst>
                      <a:gd name="T0" fmla="*/ 144 w 144"/>
                      <a:gd name="T1" fmla="*/ 11 h 52"/>
                      <a:gd name="T2" fmla="*/ 112 w 144"/>
                      <a:gd name="T3" fmla="*/ 0 h 52"/>
                      <a:gd name="T4" fmla="*/ 37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782" name="Freeform 214"/>
                  <p:cNvSpPr/>
                  <p:nvPr/>
                </p:nvSpPr>
                <p:spPr bwMode="auto">
                  <a:xfrm>
                    <a:off x="2376" y="1643"/>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783" name="Freeform 215"/>
                  <p:cNvSpPr/>
                  <p:nvPr/>
                </p:nvSpPr>
                <p:spPr bwMode="auto">
                  <a:xfrm>
                    <a:off x="2376" y="1643"/>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784" name="Freeform 216"/>
                  <p:cNvSpPr/>
                  <p:nvPr/>
                </p:nvSpPr>
                <p:spPr bwMode="auto">
                  <a:xfrm>
                    <a:off x="2520" y="1708"/>
                    <a:ext cx="144" cy="49"/>
                  </a:xfrm>
                  <a:custGeom>
                    <a:avLst/>
                    <a:gdLst>
                      <a:gd name="T0" fmla="*/ 144 w 144"/>
                      <a:gd name="T1" fmla="*/ 38 h 49"/>
                      <a:gd name="T2" fmla="*/ 112 w 144"/>
                      <a:gd name="T3" fmla="*/ 49 h 49"/>
                      <a:gd name="T4" fmla="*/ 37 w 144"/>
                      <a:gd name="T5" fmla="*/ 17 h 49"/>
                      <a:gd name="T6" fmla="*/ 0 w 144"/>
                      <a:gd name="T7" fmla="*/ 28 h 49"/>
                      <a:gd name="T8" fmla="*/ 19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7"/>
                        </a:lnTo>
                        <a:lnTo>
                          <a:pt x="0" y="28"/>
                        </a:lnTo>
                        <a:lnTo>
                          <a:pt x="19" y="0"/>
                        </a:lnTo>
                        <a:lnTo>
                          <a:pt x="112" y="0"/>
                        </a:lnTo>
                        <a:lnTo>
                          <a:pt x="72" y="8"/>
                        </a:lnTo>
                        <a:lnTo>
                          <a:pt x="144" y="3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785" name="Freeform 217"/>
                  <p:cNvSpPr/>
                  <p:nvPr/>
                </p:nvSpPr>
                <p:spPr bwMode="auto">
                  <a:xfrm>
                    <a:off x="2520" y="1708"/>
                    <a:ext cx="144" cy="49"/>
                  </a:xfrm>
                  <a:custGeom>
                    <a:avLst/>
                    <a:gdLst>
                      <a:gd name="T0" fmla="*/ 144 w 144"/>
                      <a:gd name="T1" fmla="*/ 38 h 49"/>
                      <a:gd name="T2" fmla="*/ 112 w 144"/>
                      <a:gd name="T3" fmla="*/ 49 h 49"/>
                      <a:gd name="T4" fmla="*/ 37 w 144"/>
                      <a:gd name="T5" fmla="*/ 17 h 49"/>
                      <a:gd name="T6" fmla="*/ 0 w 144"/>
                      <a:gd name="T7" fmla="*/ 28 h 49"/>
                      <a:gd name="T8" fmla="*/ 19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7"/>
                        </a:lnTo>
                        <a:lnTo>
                          <a:pt x="0" y="28"/>
                        </a:lnTo>
                        <a:lnTo>
                          <a:pt x="19" y="0"/>
                        </a:lnTo>
                        <a:lnTo>
                          <a:pt x="112" y="0"/>
                        </a:lnTo>
                        <a:lnTo>
                          <a:pt x="72" y="8"/>
                        </a:lnTo>
                        <a:lnTo>
                          <a:pt x="144" y="3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sp>
            <p:nvSpPr>
              <p:cNvPr id="1261786" name="Line 218"/>
              <p:cNvSpPr>
                <a:spLocks noChangeShapeType="1"/>
              </p:cNvSpPr>
              <p:nvPr/>
            </p:nvSpPr>
            <p:spPr bwMode="auto">
              <a:xfrm>
                <a:off x="2299" y="1697"/>
                <a:ext cx="1" cy="109"/>
              </a:xfrm>
              <a:prstGeom prst="line">
                <a:avLst/>
              </a:prstGeom>
              <a:noFill/>
              <a:ln w="4763">
                <a:solidFill>
                  <a:srgbClr val="AAE6FF"/>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sp>
            <p:nvSpPr>
              <p:cNvPr id="1261787" name="Line 219"/>
              <p:cNvSpPr>
                <a:spLocks noChangeShapeType="1"/>
              </p:cNvSpPr>
              <p:nvPr/>
            </p:nvSpPr>
            <p:spPr bwMode="auto">
              <a:xfrm>
                <a:off x="2736" y="1697"/>
                <a:ext cx="1" cy="109"/>
              </a:xfrm>
              <a:prstGeom prst="line">
                <a:avLst/>
              </a:prstGeom>
              <a:noFill/>
              <a:ln w="4763">
                <a:solidFill>
                  <a:srgbClr val="AAE6FF"/>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sp>
          <p:nvSpPr>
            <p:cNvPr id="1261788" name="Rectangle 220"/>
            <p:cNvSpPr>
              <a:spLocks noChangeArrowheads="1"/>
            </p:cNvSpPr>
            <p:nvPr/>
          </p:nvSpPr>
          <p:spPr bwMode="auto">
            <a:xfrm>
              <a:off x="4634839" y="2371726"/>
              <a:ext cx="109378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789" name="Rectangle 221"/>
            <p:cNvSpPr>
              <a:spLocks noChangeArrowheads="1"/>
            </p:cNvSpPr>
            <p:nvPr/>
          </p:nvSpPr>
          <p:spPr bwMode="auto">
            <a:xfrm>
              <a:off x="4713950" y="2381250"/>
              <a:ext cx="1067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222.1.1.4</a:t>
              </a:r>
              <a:endPar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790" name="Rectangle 222"/>
            <p:cNvSpPr>
              <a:spLocks noChangeArrowheads="1"/>
            </p:cNvSpPr>
            <p:nvPr/>
          </p:nvSpPr>
          <p:spPr bwMode="auto">
            <a:xfrm>
              <a:off x="3733668" y="2519364"/>
              <a:ext cx="447146"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791" name="Rectangle 223"/>
            <p:cNvSpPr>
              <a:spLocks noChangeArrowheads="1"/>
            </p:cNvSpPr>
            <p:nvPr/>
          </p:nvSpPr>
          <p:spPr bwMode="auto">
            <a:xfrm>
              <a:off x="3845455" y="2509838"/>
              <a:ext cx="2805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R</a:t>
              </a:r>
              <a:r>
                <a:rPr lang="en-US" altLang="zh-CN" sz="2000" b="1" baseline="-25000">
                  <a:solidFill>
                    <a:srgbClr val="0000CC"/>
                  </a:solidFill>
                  <a:latin typeface="Times New Roman" panose="02020603050405020304" pitchFamily="18" charset="0"/>
                  <a:ea typeface="黑体" panose="02010609060101010101" pitchFamily="2" charset="-122"/>
                  <a:cs typeface="Times New Roman" panose="02020603050405020304" pitchFamily="18" charset="0"/>
                </a:rPr>
                <a:t>1</a:t>
              </a:r>
              <a:endParaRPr lang="en-US" altLang="zh-CN" sz="2000" b="1" baseline="-2500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792" name="Oval 224"/>
            <p:cNvSpPr>
              <a:spLocks noChangeArrowheads="1"/>
            </p:cNvSpPr>
            <p:nvPr/>
          </p:nvSpPr>
          <p:spPr bwMode="auto">
            <a:xfrm>
              <a:off x="4473179" y="2422526"/>
              <a:ext cx="101467" cy="92075"/>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793" name="Rectangle 225"/>
            <p:cNvSpPr>
              <a:spLocks noChangeArrowheads="1"/>
            </p:cNvSpPr>
            <p:nvPr/>
          </p:nvSpPr>
          <p:spPr bwMode="auto">
            <a:xfrm>
              <a:off x="2139422" y="1616075"/>
              <a:ext cx="78078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794" name="Oval 226"/>
            <p:cNvSpPr>
              <a:spLocks noChangeArrowheads="1"/>
            </p:cNvSpPr>
            <p:nvPr/>
          </p:nvSpPr>
          <p:spPr bwMode="auto">
            <a:xfrm>
              <a:off x="8435579" y="4067176"/>
              <a:ext cx="101467" cy="92075"/>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795" name="Oval 227"/>
            <p:cNvSpPr>
              <a:spLocks noChangeArrowheads="1"/>
            </p:cNvSpPr>
            <p:nvPr/>
          </p:nvSpPr>
          <p:spPr bwMode="auto">
            <a:xfrm>
              <a:off x="8440738" y="2960689"/>
              <a:ext cx="101468" cy="92075"/>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796" name="Rectangle 228"/>
            <p:cNvSpPr>
              <a:spLocks noChangeArrowheads="1"/>
            </p:cNvSpPr>
            <p:nvPr/>
          </p:nvSpPr>
          <p:spPr bwMode="auto">
            <a:xfrm>
              <a:off x="6867128" y="3686176"/>
              <a:ext cx="1093788"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797" name="Rectangle 229"/>
            <p:cNvSpPr>
              <a:spLocks noChangeArrowheads="1"/>
            </p:cNvSpPr>
            <p:nvPr/>
          </p:nvSpPr>
          <p:spPr bwMode="auto">
            <a:xfrm>
              <a:off x="6278960" y="4202114"/>
              <a:ext cx="1067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222.1.2.5</a:t>
              </a:r>
              <a:endPar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798" name="Rectangle 230"/>
            <p:cNvSpPr>
              <a:spLocks noChangeArrowheads="1"/>
            </p:cNvSpPr>
            <p:nvPr/>
          </p:nvSpPr>
          <p:spPr bwMode="auto">
            <a:xfrm>
              <a:off x="8540486" y="4197350"/>
              <a:ext cx="1092068"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799" name="Rectangle 231"/>
            <p:cNvSpPr>
              <a:spLocks noChangeArrowheads="1"/>
            </p:cNvSpPr>
            <p:nvPr/>
          </p:nvSpPr>
          <p:spPr bwMode="auto">
            <a:xfrm>
              <a:off x="8640233" y="4257676"/>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latin typeface="Times New Roman" panose="02020603050405020304" pitchFamily="18" charset="0"/>
                  <a:ea typeface="黑体" panose="02010609060101010101" pitchFamily="2" charset="-122"/>
                  <a:cs typeface="Times New Roman" panose="02020603050405020304" pitchFamily="18" charset="0"/>
                </a:rPr>
                <a:t>222.1.2.2</a:t>
              </a:r>
              <a:endParaRPr lang="en-US" altLang="zh-CN" sz="2200"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800" name="Rectangle 232"/>
            <p:cNvSpPr>
              <a:spLocks noChangeArrowheads="1"/>
            </p:cNvSpPr>
            <p:nvPr/>
          </p:nvSpPr>
          <p:spPr bwMode="auto">
            <a:xfrm>
              <a:off x="8540486" y="3086100"/>
              <a:ext cx="109206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801" name="Rectangle 233"/>
            <p:cNvSpPr>
              <a:spLocks noChangeArrowheads="1"/>
            </p:cNvSpPr>
            <p:nvPr/>
          </p:nvSpPr>
          <p:spPr bwMode="auto">
            <a:xfrm>
              <a:off x="8640233" y="3148013"/>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latin typeface="Times New Roman" panose="02020603050405020304" pitchFamily="18" charset="0"/>
                  <a:ea typeface="黑体" panose="02010609060101010101" pitchFamily="2" charset="-122"/>
                  <a:cs typeface="Times New Roman" panose="02020603050405020304" pitchFamily="18" charset="0"/>
                </a:rPr>
                <a:t>222.1.2.1</a:t>
              </a:r>
              <a:endParaRPr lang="en-US" altLang="zh-CN" sz="2200"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803" name="Rectangle 235"/>
            <p:cNvSpPr>
              <a:spLocks noChangeArrowheads="1"/>
            </p:cNvSpPr>
            <p:nvPr/>
          </p:nvSpPr>
          <p:spPr bwMode="auto">
            <a:xfrm>
              <a:off x="5415625" y="5718175"/>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latin typeface="Times New Roman" panose="02020603050405020304" pitchFamily="18" charset="0"/>
                  <a:ea typeface="黑体" panose="02010609060101010101" pitchFamily="2" charset="-122"/>
                  <a:cs typeface="Times New Roman" panose="02020603050405020304" pitchFamily="18" charset="0"/>
                </a:rPr>
                <a:t>222.1.2.3</a:t>
              </a:r>
              <a:endParaRPr lang="en-US" altLang="zh-CN" sz="2200"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804" name="Rectangle 236"/>
            <p:cNvSpPr>
              <a:spLocks noChangeArrowheads="1"/>
            </p:cNvSpPr>
            <p:nvPr/>
          </p:nvSpPr>
          <p:spPr bwMode="auto">
            <a:xfrm>
              <a:off x="3976159" y="5605464"/>
              <a:ext cx="1092068"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805" name="Rectangle 237"/>
            <p:cNvSpPr>
              <a:spLocks noChangeArrowheads="1"/>
            </p:cNvSpPr>
            <p:nvPr/>
          </p:nvSpPr>
          <p:spPr bwMode="auto">
            <a:xfrm>
              <a:off x="4016896" y="5718175"/>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dirty="0">
                  <a:latin typeface="Times New Roman" panose="02020603050405020304" pitchFamily="18" charset="0"/>
                  <a:ea typeface="黑体" panose="02010609060101010101" pitchFamily="2" charset="-122"/>
                  <a:cs typeface="Times New Roman" panose="02020603050405020304" pitchFamily="18" charset="0"/>
                </a:rPr>
                <a:t>222.1.2.4</a:t>
              </a:r>
              <a:endParaRPr lang="en-US" altLang="zh-CN" sz="2200" b="1"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806" name="Oval 238"/>
            <p:cNvSpPr>
              <a:spLocks noChangeArrowheads="1"/>
            </p:cNvSpPr>
            <p:nvPr/>
          </p:nvSpPr>
          <p:spPr bwMode="auto">
            <a:xfrm>
              <a:off x="5238486" y="5634038"/>
              <a:ext cx="99748" cy="93662"/>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807" name="Rectangle 239"/>
            <p:cNvSpPr>
              <a:spLocks noChangeArrowheads="1"/>
            </p:cNvSpPr>
            <p:nvPr/>
          </p:nvSpPr>
          <p:spPr bwMode="auto">
            <a:xfrm>
              <a:off x="7386505" y="2955926"/>
              <a:ext cx="969963"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808" name="Rectangle 240"/>
            <p:cNvSpPr>
              <a:spLocks noChangeArrowheads="1"/>
            </p:cNvSpPr>
            <p:nvPr/>
          </p:nvSpPr>
          <p:spPr bwMode="auto">
            <a:xfrm>
              <a:off x="7185248" y="3589338"/>
              <a:ext cx="12060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222.1.2.</a:t>
              </a:r>
              <a:endParaRPr lang="en-US" altLang="zh-CN" sz="22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809" name="Rectangle 241"/>
            <p:cNvSpPr>
              <a:spLocks noChangeArrowheads="1"/>
            </p:cNvSpPr>
            <p:nvPr/>
          </p:nvSpPr>
          <p:spPr bwMode="auto">
            <a:xfrm>
              <a:off x="7463897" y="2663826"/>
              <a:ext cx="780785"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1261810" name="Group 242"/>
            <p:cNvGrpSpPr/>
            <p:nvPr/>
          </p:nvGrpSpPr>
          <p:grpSpPr bwMode="auto">
            <a:xfrm>
              <a:off x="2407709" y="4386264"/>
              <a:ext cx="703395" cy="384175"/>
              <a:chOff x="1304" y="2569"/>
              <a:chExt cx="439" cy="262"/>
            </a:xfrm>
          </p:grpSpPr>
          <p:sp>
            <p:nvSpPr>
              <p:cNvPr id="1261811" name="Oval 243"/>
              <p:cNvSpPr>
                <a:spLocks noChangeArrowheads="1"/>
              </p:cNvSpPr>
              <p:nvPr/>
            </p:nvSpPr>
            <p:spPr bwMode="auto">
              <a:xfrm>
                <a:off x="1305" y="2678"/>
                <a:ext cx="438" cy="153"/>
              </a:xfrm>
              <a:prstGeom prst="ellipse">
                <a:avLst/>
              </a:prstGeom>
              <a:solidFill>
                <a:srgbClr val="0078AA"/>
              </a:solidFill>
              <a:ln w="4763">
                <a:solidFill>
                  <a:srgbClr val="AAE6FF"/>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812" name="Rectangle 244"/>
              <p:cNvSpPr>
                <a:spLocks noChangeArrowheads="1"/>
              </p:cNvSpPr>
              <p:nvPr/>
            </p:nvSpPr>
            <p:spPr bwMode="auto">
              <a:xfrm>
                <a:off x="1304" y="2647"/>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813" name="Rectangle 245"/>
              <p:cNvSpPr>
                <a:spLocks noChangeArrowheads="1"/>
              </p:cNvSpPr>
              <p:nvPr/>
            </p:nvSpPr>
            <p:spPr bwMode="auto">
              <a:xfrm>
                <a:off x="1304" y="2647"/>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814" name="Oval 246"/>
              <p:cNvSpPr>
                <a:spLocks noChangeArrowheads="1"/>
              </p:cNvSpPr>
              <p:nvPr/>
            </p:nvSpPr>
            <p:spPr bwMode="auto">
              <a:xfrm>
                <a:off x="1305" y="2569"/>
                <a:ext cx="438" cy="153"/>
              </a:xfrm>
              <a:prstGeom prst="ellipse">
                <a:avLst/>
              </a:prstGeom>
              <a:solidFill>
                <a:srgbClr val="00B4FF"/>
              </a:solidFill>
              <a:ln w="4763">
                <a:solidFill>
                  <a:srgbClr val="AAE6FF"/>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1261815" name="Group 247"/>
              <p:cNvGrpSpPr/>
              <p:nvPr/>
            </p:nvGrpSpPr>
            <p:grpSpPr bwMode="auto">
              <a:xfrm>
                <a:off x="1371" y="2587"/>
                <a:ext cx="304" cy="117"/>
                <a:chOff x="1371" y="2587"/>
                <a:chExt cx="304" cy="117"/>
              </a:xfrm>
            </p:grpSpPr>
            <p:grpSp>
              <p:nvGrpSpPr>
                <p:cNvPr id="1261816" name="Group 248"/>
                <p:cNvGrpSpPr/>
                <p:nvPr/>
              </p:nvGrpSpPr>
              <p:grpSpPr bwMode="auto">
                <a:xfrm>
                  <a:off x="1371" y="2587"/>
                  <a:ext cx="301" cy="115"/>
                  <a:chOff x="1371" y="2587"/>
                  <a:chExt cx="301" cy="115"/>
                </a:xfrm>
              </p:grpSpPr>
              <p:sp>
                <p:nvSpPr>
                  <p:cNvPr id="1261817" name="Freeform 249"/>
                  <p:cNvSpPr/>
                  <p:nvPr/>
                </p:nvSpPr>
                <p:spPr bwMode="auto">
                  <a:xfrm>
                    <a:off x="1528" y="2590"/>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818" name="Freeform 250"/>
                  <p:cNvSpPr/>
                  <p:nvPr/>
                </p:nvSpPr>
                <p:spPr bwMode="auto">
                  <a:xfrm>
                    <a:off x="1528" y="2590"/>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819" name="Freeform 251"/>
                  <p:cNvSpPr/>
                  <p:nvPr/>
                </p:nvSpPr>
                <p:spPr bwMode="auto">
                  <a:xfrm>
                    <a:off x="1371" y="2647"/>
                    <a:ext cx="144" cy="52"/>
                  </a:xfrm>
                  <a:custGeom>
                    <a:avLst/>
                    <a:gdLst>
                      <a:gd name="T0" fmla="*/ 144 w 144"/>
                      <a:gd name="T1" fmla="*/ 11 h 52"/>
                      <a:gd name="T2" fmla="*/ 112 w 144"/>
                      <a:gd name="T3" fmla="*/ 0 h 52"/>
                      <a:gd name="T4" fmla="*/ 37 w 144"/>
                      <a:gd name="T5" fmla="*/ 33 h 52"/>
                      <a:gd name="T6" fmla="*/ 0 w 144"/>
                      <a:gd name="T7" fmla="*/ 22 h 52"/>
                      <a:gd name="T8" fmla="*/ 18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820" name="Freeform 252"/>
                  <p:cNvSpPr/>
                  <p:nvPr/>
                </p:nvSpPr>
                <p:spPr bwMode="auto">
                  <a:xfrm>
                    <a:off x="1371" y="2647"/>
                    <a:ext cx="144" cy="52"/>
                  </a:xfrm>
                  <a:custGeom>
                    <a:avLst/>
                    <a:gdLst>
                      <a:gd name="T0" fmla="*/ 144 w 144"/>
                      <a:gd name="T1" fmla="*/ 11 h 52"/>
                      <a:gd name="T2" fmla="*/ 112 w 144"/>
                      <a:gd name="T3" fmla="*/ 0 h 52"/>
                      <a:gd name="T4" fmla="*/ 37 w 144"/>
                      <a:gd name="T5" fmla="*/ 33 h 52"/>
                      <a:gd name="T6" fmla="*/ 0 w 144"/>
                      <a:gd name="T7" fmla="*/ 22 h 52"/>
                      <a:gd name="T8" fmla="*/ 18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821" name="Freeform 253"/>
                  <p:cNvSpPr/>
                  <p:nvPr/>
                </p:nvSpPr>
                <p:spPr bwMode="auto">
                  <a:xfrm>
                    <a:off x="1379" y="2587"/>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4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822" name="Freeform 254"/>
                  <p:cNvSpPr/>
                  <p:nvPr/>
                </p:nvSpPr>
                <p:spPr bwMode="auto">
                  <a:xfrm>
                    <a:off x="1379" y="2587"/>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4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823" name="Freeform 255"/>
                  <p:cNvSpPr/>
                  <p:nvPr/>
                </p:nvSpPr>
                <p:spPr bwMode="auto">
                  <a:xfrm>
                    <a:off x="1523" y="2653"/>
                    <a:ext cx="144" cy="49"/>
                  </a:xfrm>
                  <a:custGeom>
                    <a:avLst/>
                    <a:gdLst>
                      <a:gd name="T0" fmla="*/ 144 w 144"/>
                      <a:gd name="T1" fmla="*/ 38 h 49"/>
                      <a:gd name="T2" fmla="*/ 112 w 144"/>
                      <a:gd name="T3" fmla="*/ 49 h 49"/>
                      <a:gd name="T4" fmla="*/ 37 w 144"/>
                      <a:gd name="T5" fmla="*/ 16 h 49"/>
                      <a:gd name="T6" fmla="*/ 0 w 144"/>
                      <a:gd name="T7" fmla="*/ 27 h 49"/>
                      <a:gd name="T8" fmla="*/ 18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824" name="Freeform 256"/>
                  <p:cNvSpPr/>
                  <p:nvPr/>
                </p:nvSpPr>
                <p:spPr bwMode="auto">
                  <a:xfrm>
                    <a:off x="1523" y="2653"/>
                    <a:ext cx="144" cy="49"/>
                  </a:xfrm>
                  <a:custGeom>
                    <a:avLst/>
                    <a:gdLst>
                      <a:gd name="T0" fmla="*/ 144 w 144"/>
                      <a:gd name="T1" fmla="*/ 38 h 49"/>
                      <a:gd name="T2" fmla="*/ 112 w 144"/>
                      <a:gd name="T3" fmla="*/ 49 h 49"/>
                      <a:gd name="T4" fmla="*/ 37 w 144"/>
                      <a:gd name="T5" fmla="*/ 16 h 49"/>
                      <a:gd name="T6" fmla="*/ 0 w 144"/>
                      <a:gd name="T7" fmla="*/ 27 h 49"/>
                      <a:gd name="T8" fmla="*/ 18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nvGrpSpPr>
                <p:cNvPr id="1261825" name="Group 257"/>
                <p:cNvGrpSpPr/>
                <p:nvPr/>
              </p:nvGrpSpPr>
              <p:grpSpPr bwMode="auto">
                <a:xfrm>
                  <a:off x="1373" y="2590"/>
                  <a:ext cx="302" cy="114"/>
                  <a:chOff x="1373" y="2590"/>
                  <a:chExt cx="302" cy="114"/>
                </a:xfrm>
              </p:grpSpPr>
              <p:sp>
                <p:nvSpPr>
                  <p:cNvPr id="1261826" name="Freeform 258"/>
                  <p:cNvSpPr/>
                  <p:nvPr/>
                </p:nvSpPr>
                <p:spPr bwMode="auto">
                  <a:xfrm>
                    <a:off x="1531" y="259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827" name="Freeform 259"/>
                  <p:cNvSpPr/>
                  <p:nvPr/>
                </p:nvSpPr>
                <p:spPr bwMode="auto">
                  <a:xfrm>
                    <a:off x="1531" y="259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828" name="Freeform 260"/>
                  <p:cNvSpPr/>
                  <p:nvPr/>
                </p:nvSpPr>
                <p:spPr bwMode="auto">
                  <a:xfrm>
                    <a:off x="1373" y="265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829" name="Freeform 261"/>
                  <p:cNvSpPr/>
                  <p:nvPr/>
                </p:nvSpPr>
                <p:spPr bwMode="auto">
                  <a:xfrm>
                    <a:off x="1373" y="265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830" name="Freeform 262"/>
                  <p:cNvSpPr/>
                  <p:nvPr/>
                </p:nvSpPr>
                <p:spPr bwMode="auto">
                  <a:xfrm>
                    <a:off x="1381" y="259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831" name="Freeform 263"/>
                  <p:cNvSpPr/>
                  <p:nvPr/>
                </p:nvSpPr>
                <p:spPr bwMode="auto">
                  <a:xfrm>
                    <a:off x="1381" y="259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832" name="Freeform 264"/>
                  <p:cNvSpPr/>
                  <p:nvPr/>
                </p:nvSpPr>
                <p:spPr bwMode="auto">
                  <a:xfrm>
                    <a:off x="1525" y="2655"/>
                    <a:ext cx="144" cy="49"/>
                  </a:xfrm>
                  <a:custGeom>
                    <a:avLst/>
                    <a:gdLst>
                      <a:gd name="T0" fmla="*/ 144 w 144"/>
                      <a:gd name="T1" fmla="*/ 39 h 49"/>
                      <a:gd name="T2" fmla="*/ 112 w 144"/>
                      <a:gd name="T3" fmla="*/ 49 h 49"/>
                      <a:gd name="T4" fmla="*/ 38 w 144"/>
                      <a:gd name="T5" fmla="*/ 17 h 49"/>
                      <a:gd name="T6" fmla="*/ 0 w 144"/>
                      <a:gd name="T7" fmla="*/ 28 h 49"/>
                      <a:gd name="T8" fmla="*/ 19 w 144"/>
                      <a:gd name="T9" fmla="*/ 0 h 49"/>
                      <a:gd name="T10" fmla="*/ 112 w 144"/>
                      <a:gd name="T11" fmla="*/ 0 h 49"/>
                      <a:gd name="T12" fmla="*/ 72 w 144"/>
                      <a:gd name="T13" fmla="*/ 9 h 49"/>
                      <a:gd name="T14" fmla="*/ 144 w 144"/>
                      <a:gd name="T15" fmla="*/ 3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833" name="Freeform 265"/>
                  <p:cNvSpPr/>
                  <p:nvPr/>
                </p:nvSpPr>
                <p:spPr bwMode="auto">
                  <a:xfrm>
                    <a:off x="1525" y="2655"/>
                    <a:ext cx="144" cy="49"/>
                  </a:xfrm>
                  <a:custGeom>
                    <a:avLst/>
                    <a:gdLst>
                      <a:gd name="T0" fmla="*/ 144 w 144"/>
                      <a:gd name="T1" fmla="*/ 39 h 49"/>
                      <a:gd name="T2" fmla="*/ 112 w 144"/>
                      <a:gd name="T3" fmla="*/ 49 h 49"/>
                      <a:gd name="T4" fmla="*/ 38 w 144"/>
                      <a:gd name="T5" fmla="*/ 17 h 49"/>
                      <a:gd name="T6" fmla="*/ 0 w 144"/>
                      <a:gd name="T7" fmla="*/ 28 h 49"/>
                      <a:gd name="T8" fmla="*/ 19 w 144"/>
                      <a:gd name="T9" fmla="*/ 0 h 49"/>
                      <a:gd name="T10" fmla="*/ 112 w 144"/>
                      <a:gd name="T11" fmla="*/ 0 h 49"/>
                      <a:gd name="T12" fmla="*/ 72 w 144"/>
                      <a:gd name="T13" fmla="*/ 9 h 49"/>
                      <a:gd name="T14" fmla="*/ 144 w 144"/>
                      <a:gd name="T15" fmla="*/ 3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sp>
            <p:nvSpPr>
              <p:cNvPr id="1261834" name="Line 266"/>
              <p:cNvSpPr>
                <a:spLocks noChangeShapeType="1"/>
              </p:cNvSpPr>
              <p:nvPr/>
            </p:nvSpPr>
            <p:spPr bwMode="auto">
              <a:xfrm>
                <a:off x="1304" y="2645"/>
                <a:ext cx="1" cy="108"/>
              </a:xfrm>
              <a:prstGeom prst="line">
                <a:avLst/>
              </a:prstGeom>
              <a:noFill/>
              <a:ln w="4763">
                <a:solidFill>
                  <a:srgbClr val="AAE6FF"/>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sp>
            <p:nvSpPr>
              <p:cNvPr id="1261835" name="Line 267"/>
              <p:cNvSpPr>
                <a:spLocks noChangeShapeType="1"/>
              </p:cNvSpPr>
              <p:nvPr/>
            </p:nvSpPr>
            <p:spPr bwMode="auto">
              <a:xfrm>
                <a:off x="1741" y="2645"/>
                <a:ext cx="1" cy="108"/>
              </a:xfrm>
              <a:prstGeom prst="line">
                <a:avLst/>
              </a:prstGeom>
              <a:noFill/>
              <a:ln w="4763">
                <a:solidFill>
                  <a:srgbClr val="AAE6FF"/>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grpSp>
          <p:nvGrpSpPr>
            <p:cNvPr id="1261836" name="Group 268"/>
            <p:cNvGrpSpPr/>
            <p:nvPr/>
          </p:nvGrpSpPr>
          <p:grpSpPr bwMode="auto">
            <a:xfrm>
              <a:off x="5553209" y="4386264"/>
              <a:ext cx="703394" cy="384175"/>
              <a:chOff x="3488" y="2569"/>
              <a:chExt cx="439" cy="262"/>
            </a:xfrm>
          </p:grpSpPr>
          <p:sp>
            <p:nvSpPr>
              <p:cNvPr id="1261837" name="Oval 269"/>
              <p:cNvSpPr>
                <a:spLocks noChangeArrowheads="1"/>
              </p:cNvSpPr>
              <p:nvPr/>
            </p:nvSpPr>
            <p:spPr bwMode="auto">
              <a:xfrm>
                <a:off x="3489" y="2678"/>
                <a:ext cx="438" cy="153"/>
              </a:xfrm>
              <a:prstGeom prst="ellipse">
                <a:avLst/>
              </a:prstGeom>
              <a:solidFill>
                <a:srgbClr val="0078AA"/>
              </a:solidFill>
              <a:ln w="4763">
                <a:solidFill>
                  <a:srgbClr val="AAE6FF"/>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838" name="Rectangle 270"/>
              <p:cNvSpPr>
                <a:spLocks noChangeArrowheads="1"/>
              </p:cNvSpPr>
              <p:nvPr/>
            </p:nvSpPr>
            <p:spPr bwMode="auto">
              <a:xfrm>
                <a:off x="3488" y="2647"/>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839" name="Rectangle 271"/>
              <p:cNvSpPr>
                <a:spLocks noChangeArrowheads="1"/>
              </p:cNvSpPr>
              <p:nvPr/>
            </p:nvSpPr>
            <p:spPr bwMode="auto">
              <a:xfrm>
                <a:off x="3488" y="2647"/>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840" name="Oval 272"/>
              <p:cNvSpPr>
                <a:spLocks noChangeArrowheads="1"/>
              </p:cNvSpPr>
              <p:nvPr/>
            </p:nvSpPr>
            <p:spPr bwMode="auto">
              <a:xfrm>
                <a:off x="3489" y="2569"/>
                <a:ext cx="438" cy="153"/>
              </a:xfrm>
              <a:prstGeom prst="ellipse">
                <a:avLst/>
              </a:prstGeom>
              <a:solidFill>
                <a:srgbClr val="00B4FF"/>
              </a:solidFill>
              <a:ln w="4763">
                <a:solidFill>
                  <a:srgbClr val="AAE6FF"/>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1261841" name="Group 273"/>
              <p:cNvGrpSpPr/>
              <p:nvPr/>
            </p:nvGrpSpPr>
            <p:grpSpPr bwMode="auto">
              <a:xfrm>
                <a:off x="3555" y="2587"/>
                <a:ext cx="304" cy="117"/>
                <a:chOff x="3555" y="2587"/>
                <a:chExt cx="304" cy="117"/>
              </a:xfrm>
            </p:grpSpPr>
            <p:grpSp>
              <p:nvGrpSpPr>
                <p:cNvPr id="1261842" name="Group 274"/>
                <p:cNvGrpSpPr/>
                <p:nvPr/>
              </p:nvGrpSpPr>
              <p:grpSpPr bwMode="auto">
                <a:xfrm>
                  <a:off x="3555" y="2587"/>
                  <a:ext cx="301" cy="115"/>
                  <a:chOff x="3555" y="2587"/>
                  <a:chExt cx="301" cy="115"/>
                </a:xfrm>
              </p:grpSpPr>
              <p:sp>
                <p:nvSpPr>
                  <p:cNvPr id="1261843" name="Freeform 275"/>
                  <p:cNvSpPr/>
                  <p:nvPr/>
                </p:nvSpPr>
                <p:spPr bwMode="auto">
                  <a:xfrm>
                    <a:off x="3712" y="2590"/>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844" name="Freeform 276"/>
                  <p:cNvSpPr/>
                  <p:nvPr/>
                </p:nvSpPr>
                <p:spPr bwMode="auto">
                  <a:xfrm>
                    <a:off x="3712" y="2590"/>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845" name="Freeform 277"/>
                  <p:cNvSpPr/>
                  <p:nvPr/>
                </p:nvSpPr>
                <p:spPr bwMode="auto">
                  <a:xfrm>
                    <a:off x="3555" y="2647"/>
                    <a:ext cx="144" cy="52"/>
                  </a:xfrm>
                  <a:custGeom>
                    <a:avLst/>
                    <a:gdLst>
                      <a:gd name="T0" fmla="*/ 144 w 144"/>
                      <a:gd name="T1" fmla="*/ 11 h 52"/>
                      <a:gd name="T2" fmla="*/ 112 w 144"/>
                      <a:gd name="T3" fmla="*/ 0 h 52"/>
                      <a:gd name="T4" fmla="*/ 37 w 144"/>
                      <a:gd name="T5" fmla="*/ 33 h 52"/>
                      <a:gd name="T6" fmla="*/ 0 w 144"/>
                      <a:gd name="T7" fmla="*/ 22 h 52"/>
                      <a:gd name="T8" fmla="*/ 18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846" name="Freeform 278"/>
                  <p:cNvSpPr/>
                  <p:nvPr/>
                </p:nvSpPr>
                <p:spPr bwMode="auto">
                  <a:xfrm>
                    <a:off x="3555" y="2647"/>
                    <a:ext cx="144" cy="52"/>
                  </a:xfrm>
                  <a:custGeom>
                    <a:avLst/>
                    <a:gdLst>
                      <a:gd name="T0" fmla="*/ 144 w 144"/>
                      <a:gd name="T1" fmla="*/ 11 h 52"/>
                      <a:gd name="T2" fmla="*/ 112 w 144"/>
                      <a:gd name="T3" fmla="*/ 0 h 52"/>
                      <a:gd name="T4" fmla="*/ 37 w 144"/>
                      <a:gd name="T5" fmla="*/ 33 h 52"/>
                      <a:gd name="T6" fmla="*/ 0 w 144"/>
                      <a:gd name="T7" fmla="*/ 22 h 52"/>
                      <a:gd name="T8" fmla="*/ 18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847" name="Freeform 279"/>
                  <p:cNvSpPr/>
                  <p:nvPr/>
                </p:nvSpPr>
                <p:spPr bwMode="auto">
                  <a:xfrm>
                    <a:off x="3563" y="2587"/>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4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848" name="Freeform 280"/>
                  <p:cNvSpPr/>
                  <p:nvPr/>
                </p:nvSpPr>
                <p:spPr bwMode="auto">
                  <a:xfrm>
                    <a:off x="3563" y="2587"/>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4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849" name="Freeform 281"/>
                  <p:cNvSpPr/>
                  <p:nvPr/>
                </p:nvSpPr>
                <p:spPr bwMode="auto">
                  <a:xfrm>
                    <a:off x="3707" y="2653"/>
                    <a:ext cx="144" cy="49"/>
                  </a:xfrm>
                  <a:custGeom>
                    <a:avLst/>
                    <a:gdLst>
                      <a:gd name="T0" fmla="*/ 144 w 144"/>
                      <a:gd name="T1" fmla="*/ 38 h 49"/>
                      <a:gd name="T2" fmla="*/ 112 w 144"/>
                      <a:gd name="T3" fmla="*/ 49 h 49"/>
                      <a:gd name="T4" fmla="*/ 37 w 144"/>
                      <a:gd name="T5" fmla="*/ 16 h 49"/>
                      <a:gd name="T6" fmla="*/ 0 w 144"/>
                      <a:gd name="T7" fmla="*/ 27 h 49"/>
                      <a:gd name="T8" fmla="*/ 18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850" name="Freeform 282"/>
                  <p:cNvSpPr/>
                  <p:nvPr/>
                </p:nvSpPr>
                <p:spPr bwMode="auto">
                  <a:xfrm>
                    <a:off x="3707" y="2653"/>
                    <a:ext cx="144" cy="49"/>
                  </a:xfrm>
                  <a:custGeom>
                    <a:avLst/>
                    <a:gdLst>
                      <a:gd name="T0" fmla="*/ 144 w 144"/>
                      <a:gd name="T1" fmla="*/ 38 h 49"/>
                      <a:gd name="T2" fmla="*/ 112 w 144"/>
                      <a:gd name="T3" fmla="*/ 49 h 49"/>
                      <a:gd name="T4" fmla="*/ 37 w 144"/>
                      <a:gd name="T5" fmla="*/ 16 h 49"/>
                      <a:gd name="T6" fmla="*/ 0 w 144"/>
                      <a:gd name="T7" fmla="*/ 27 h 49"/>
                      <a:gd name="T8" fmla="*/ 18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nvGrpSpPr>
                <p:cNvPr id="1261851" name="Group 283"/>
                <p:cNvGrpSpPr/>
                <p:nvPr/>
              </p:nvGrpSpPr>
              <p:grpSpPr bwMode="auto">
                <a:xfrm>
                  <a:off x="3557" y="2590"/>
                  <a:ext cx="302" cy="114"/>
                  <a:chOff x="3557" y="2590"/>
                  <a:chExt cx="302" cy="114"/>
                </a:xfrm>
              </p:grpSpPr>
              <p:sp>
                <p:nvSpPr>
                  <p:cNvPr id="1261852" name="Freeform 284"/>
                  <p:cNvSpPr/>
                  <p:nvPr/>
                </p:nvSpPr>
                <p:spPr bwMode="auto">
                  <a:xfrm>
                    <a:off x="3715" y="259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853" name="Freeform 285"/>
                  <p:cNvSpPr/>
                  <p:nvPr/>
                </p:nvSpPr>
                <p:spPr bwMode="auto">
                  <a:xfrm>
                    <a:off x="3715" y="259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854" name="Freeform 286"/>
                  <p:cNvSpPr/>
                  <p:nvPr/>
                </p:nvSpPr>
                <p:spPr bwMode="auto">
                  <a:xfrm>
                    <a:off x="3557" y="265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855" name="Freeform 287"/>
                  <p:cNvSpPr/>
                  <p:nvPr/>
                </p:nvSpPr>
                <p:spPr bwMode="auto">
                  <a:xfrm>
                    <a:off x="3557" y="265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856" name="Freeform 288"/>
                  <p:cNvSpPr/>
                  <p:nvPr/>
                </p:nvSpPr>
                <p:spPr bwMode="auto">
                  <a:xfrm>
                    <a:off x="3565" y="259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857" name="Freeform 289"/>
                  <p:cNvSpPr/>
                  <p:nvPr/>
                </p:nvSpPr>
                <p:spPr bwMode="auto">
                  <a:xfrm>
                    <a:off x="3565" y="259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858" name="Freeform 290"/>
                  <p:cNvSpPr/>
                  <p:nvPr/>
                </p:nvSpPr>
                <p:spPr bwMode="auto">
                  <a:xfrm>
                    <a:off x="3709" y="2655"/>
                    <a:ext cx="144" cy="49"/>
                  </a:xfrm>
                  <a:custGeom>
                    <a:avLst/>
                    <a:gdLst>
                      <a:gd name="T0" fmla="*/ 144 w 144"/>
                      <a:gd name="T1" fmla="*/ 39 h 49"/>
                      <a:gd name="T2" fmla="*/ 112 w 144"/>
                      <a:gd name="T3" fmla="*/ 49 h 49"/>
                      <a:gd name="T4" fmla="*/ 38 w 144"/>
                      <a:gd name="T5" fmla="*/ 17 h 49"/>
                      <a:gd name="T6" fmla="*/ 0 w 144"/>
                      <a:gd name="T7" fmla="*/ 28 h 49"/>
                      <a:gd name="T8" fmla="*/ 19 w 144"/>
                      <a:gd name="T9" fmla="*/ 0 h 49"/>
                      <a:gd name="T10" fmla="*/ 112 w 144"/>
                      <a:gd name="T11" fmla="*/ 0 h 49"/>
                      <a:gd name="T12" fmla="*/ 72 w 144"/>
                      <a:gd name="T13" fmla="*/ 9 h 49"/>
                      <a:gd name="T14" fmla="*/ 144 w 144"/>
                      <a:gd name="T15" fmla="*/ 3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859" name="Freeform 291"/>
                  <p:cNvSpPr/>
                  <p:nvPr/>
                </p:nvSpPr>
                <p:spPr bwMode="auto">
                  <a:xfrm>
                    <a:off x="3709" y="2655"/>
                    <a:ext cx="144" cy="49"/>
                  </a:xfrm>
                  <a:custGeom>
                    <a:avLst/>
                    <a:gdLst>
                      <a:gd name="T0" fmla="*/ 144 w 144"/>
                      <a:gd name="T1" fmla="*/ 39 h 49"/>
                      <a:gd name="T2" fmla="*/ 112 w 144"/>
                      <a:gd name="T3" fmla="*/ 49 h 49"/>
                      <a:gd name="T4" fmla="*/ 38 w 144"/>
                      <a:gd name="T5" fmla="*/ 17 h 49"/>
                      <a:gd name="T6" fmla="*/ 0 w 144"/>
                      <a:gd name="T7" fmla="*/ 28 h 49"/>
                      <a:gd name="T8" fmla="*/ 19 w 144"/>
                      <a:gd name="T9" fmla="*/ 0 h 49"/>
                      <a:gd name="T10" fmla="*/ 112 w 144"/>
                      <a:gd name="T11" fmla="*/ 0 h 49"/>
                      <a:gd name="T12" fmla="*/ 72 w 144"/>
                      <a:gd name="T13" fmla="*/ 9 h 49"/>
                      <a:gd name="T14" fmla="*/ 144 w 144"/>
                      <a:gd name="T15" fmla="*/ 3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sp>
            <p:nvSpPr>
              <p:cNvPr id="1261860" name="Line 292"/>
              <p:cNvSpPr>
                <a:spLocks noChangeShapeType="1"/>
              </p:cNvSpPr>
              <p:nvPr/>
            </p:nvSpPr>
            <p:spPr bwMode="auto">
              <a:xfrm>
                <a:off x="3488" y="2645"/>
                <a:ext cx="1" cy="108"/>
              </a:xfrm>
              <a:prstGeom prst="line">
                <a:avLst/>
              </a:prstGeom>
              <a:noFill/>
              <a:ln w="4763">
                <a:solidFill>
                  <a:srgbClr val="AAE6FF"/>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sp>
            <p:nvSpPr>
              <p:cNvPr id="1261861" name="Line 293"/>
              <p:cNvSpPr>
                <a:spLocks noChangeShapeType="1"/>
              </p:cNvSpPr>
              <p:nvPr/>
            </p:nvSpPr>
            <p:spPr bwMode="auto">
              <a:xfrm>
                <a:off x="3925" y="2645"/>
                <a:ext cx="1" cy="108"/>
              </a:xfrm>
              <a:prstGeom prst="line">
                <a:avLst/>
              </a:prstGeom>
              <a:noFill/>
              <a:ln w="4763">
                <a:solidFill>
                  <a:srgbClr val="AAE6FF"/>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sp>
          <p:nvSpPr>
            <p:cNvPr id="1261862" name="Oval 294"/>
            <p:cNvSpPr>
              <a:spLocks noChangeArrowheads="1"/>
            </p:cNvSpPr>
            <p:nvPr/>
          </p:nvSpPr>
          <p:spPr bwMode="auto">
            <a:xfrm>
              <a:off x="3444743" y="4589463"/>
              <a:ext cx="101467" cy="93662"/>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863" name="Oval 295"/>
            <p:cNvSpPr>
              <a:spLocks noChangeArrowheads="1"/>
            </p:cNvSpPr>
            <p:nvPr/>
          </p:nvSpPr>
          <p:spPr bwMode="auto">
            <a:xfrm>
              <a:off x="5248805" y="4583114"/>
              <a:ext cx="99748" cy="90487"/>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864" name="Oval 296"/>
            <p:cNvSpPr>
              <a:spLocks noChangeArrowheads="1"/>
            </p:cNvSpPr>
            <p:nvPr/>
          </p:nvSpPr>
          <p:spPr bwMode="auto">
            <a:xfrm>
              <a:off x="5694231" y="4227514"/>
              <a:ext cx="101467" cy="92075"/>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865" name="Oval 297"/>
            <p:cNvSpPr>
              <a:spLocks noChangeArrowheads="1"/>
            </p:cNvSpPr>
            <p:nvPr/>
          </p:nvSpPr>
          <p:spPr bwMode="auto">
            <a:xfrm>
              <a:off x="4741466" y="3055939"/>
              <a:ext cx="101467" cy="92075"/>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866" name="Oval 298"/>
            <p:cNvSpPr>
              <a:spLocks noChangeArrowheads="1"/>
            </p:cNvSpPr>
            <p:nvPr/>
          </p:nvSpPr>
          <p:spPr bwMode="auto">
            <a:xfrm>
              <a:off x="2944284" y="4114801"/>
              <a:ext cx="101468" cy="92075"/>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867" name="Oval 299"/>
            <p:cNvSpPr>
              <a:spLocks noChangeArrowheads="1"/>
            </p:cNvSpPr>
            <p:nvPr/>
          </p:nvSpPr>
          <p:spPr bwMode="auto">
            <a:xfrm>
              <a:off x="4017433" y="3079750"/>
              <a:ext cx="98029" cy="90488"/>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868" name="Rectangle 300"/>
            <p:cNvSpPr>
              <a:spLocks noChangeArrowheads="1"/>
            </p:cNvSpPr>
            <p:nvPr/>
          </p:nvSpPr>
          <p:spPr bwMode="auto">
            <a:xfrm>
              <a:off x="4927203" y="2724151"/>
              <a:ext cx="109378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869" name="Rectangle 301"/>
            <p:cNvSpPr>
              <a:spLocks noChangeArrowheads="1"/>
            </p:cNvSpPr>
            <p:nvPr/>
          </p:nvSpPr>
          <p:spPr bwMode="auto">
            <a:xfrm>
              <a:off x="4951281" y="2886075"/>
              <a:ext cx="1067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222.1.6.1</a:t>
              </a:r>
              <a:endPar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870" name="Rectangle 302"/>
            <p:cNvSpPr>
              <a:spLocks noChangeArrowheads="1"/>
            </p:cNvSpPr>
            <p:nvPr/>
          </p:nvSpPr>
          <p:spPr bwMode="auto">
            <a:xfrm>
              <a:off x="2856575" y="2868613"/>
              <a:ext cx="109034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871" name="Rectangle 303"/>
            <p:cNvSpPr>
              <a:spLocks noChangeArrowheads="1"/>
            </p:cNvSpPr>
            <p:nvPr/>
          </p:nvSpPr>
          <p:spPr bwMode="auto">
            <a:xfrm>
              <a:off x="2985559" y="2855913"/>
              <a:ext cx="1067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222.1.5.1</a:t>
              </a:r>
              <a:endPar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872" name="Rectangle 304"/>
            <p:cNvSpPr>
              <a:spLocks noChangeArrowheads="1"/>
            </p:cNvSpPr>
            <p:nvPr/>
          </p:nvSpPr>
          <p:spPr bwMode="auto">
            <a:xfrm>
              <a:off x="2058591" y="3525838"/>
              <a:ext cx="109378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873" name="Rectangle 305"/>
            <p:cNvSpPr>
              <a:spLocks noChangeArrowheads="1"/>
            </p:cNvSpPr>
            <p:nvPr/>
          </p:nvSpPr>
          <p:spPr bwMode="auto">
            <a:xfrm>
              <a:off x="2022476" y="3776664"/>
              <a:ext cx="1067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222.1.5.2</a:t>
              </a:r>
              <a:endParaRPr lang="en-US" altLang="zh-CN" sz="20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874" name="Rectangle 306"/>
            <p:cNvSpPr>
              <a:spLocks noChangeArrowheads="1"/>
            </p:cNvSpPr>
            <p:nvPr/>
          </p:nvSpPr>
          <p:spPr bwMode="auto">
            <a:xfrm>
              <a:off x="5671874" y="3394075"/>
              <a:ext cx="1092068"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875" name="Rectangle 307"/>
            <p:cNvSpPr>
              <a:spLocks noChangeArrowheads="1"/>
            </p:cNvSpPr>
            <p:nvPr/>
          </p:nvSpPr>
          <p:spPr bwMode="auto">
            <a:xfrm>
              <a:off x="5692511" y="3900488"/>
              <a:ext cx="1067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222.1.6.2</a:t>
              </a:r>
              <a:endPar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876" name="Rectangle 308"/>
            <p:cNvSpPr>
              <a:spLocks noChangeArrowheads="1"/>
            </p:cNvSpPr>
            <p:nvPr/>
          </p:nvSpPr>
          <p:spPr bwMode="auto">
            <a:xfrm>
              <a:off x="5080264" y="4278313"/>
              <a:ext cx="109378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877" name="Rectangle 309"/>
            <p:cNvSpPr>
              <a:spLocks noChangeArrowheads="1"/>
            </p:cNvSpPr>
            <p:nvPr/>
          </p:nvSpPr>
          <p:spPr bwMode="auto">
            <a:xfrm>
              <a:off x="4922044" y="4730750"/>
              <a:ext cx="1067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222.1.4.1</a:t>
              </a:r>
              <a:endPar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878" name="Rectangle 310"/>
            <p:cNvSpPr>
              <a:spLocks noChangeArrowheads="1"/>
            </p:cNvSpPr>
            <p:nvPr/>
          </p:nvSpPr>
          <p:spPr bwMode="auto">
            <a:xfrm>
              <a:off x="3155819" y="4278313"/>
              <a:ext cx="109034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879" name="Rectangle 311"/>
            <p:cNvSpPr>
              <a:spLocks noChangeArrowheads="1"/>
            </p:cNvSpPr>
            <p:nvPr/>
          </p:nvSpPr>
          <p:spPr bwMode="auto">
            <a:xfrm>
              <a:off x="3250407" y="4713289"/>
              <a:ext cx="1067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222.1.4.2</a:t>
              </a:r>
              <a:endPar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880" name="Rectangle 312"/>
            <p:cNvSpPr>
              <a:spLocks noChangeArrowheads="1"/>
            </p:cNvSpPr>
            <p:nvPr/>
          </p:nvSpPr>
          <p:spPr bwMode="auto">
            <a:xfrm>
              <a:off x="412751" y="3013075"/>
              <a:ext cx="1092068"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881" name="Rectangle 313"/>
            <p:cNvSpPr>
              <a:spLocks noChangeArrowheads="1"/>
            </p:cNvSpPr>
            <p:nvPr/>
          </p:nvSpPr>
          <p:spPr bwMode="auto">
            <a:xfrm>
              <a:off x="272480" y="3074988"/>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dirty="0">
                  <a:latin typeface="Times New Roman" panose="02020603050405020304" pitchFamily="18" charset="0"/>
                  <a:ea typeface="黑体" panose="02010609060101010101" pitchFamily="2" charset="-122"/>
                  <a:cs typeface="Times New Roman" panose="02020603050405020304" pitchFamily="18" charset="0"/>
                </a:rPr>
                <a:t>222.1.3.3</a:t>
              </a:r>
              <a:endParaRPr lang="en-US" altLang="zh-CN" sz="2200" b="1"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882" name="Rectangle 314"/>
            <p:cNvSpPr>
              <a:spLocks noChangeArrowheads="1"/>
            </p:cNvSpPr>
            <p:nvPr/>
          </p:nvSpPr>
          <p:spPr bwMode="auto">
            <a:xfrm>
              <a:off x="1582209" y="4341813"/>
              <a:ext cx="109206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883" name="Rectangle 315"/>
            <p:cNvSpPr>
              <a:spLocks noChangeArrowheads="1"/>
            </p:cNvSpPr>
            <p:nvPr/>
          </p:nvSpPr>
          <p:spPr bwMode="auto">
            <a:xfrm>
              <a:off x="1714634" y="4760913"/>
              <a:ext cx="1067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222.1.3.2</a:t>
              </a:r>
              <a:endPar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884" name="Rectangle 316"/>
            <p:cNvSpPr>
              <a:spLocks noChangeArrowheads="1"/>
            </p:cNvSpPr>
            <p:nvPr/>
          </p:nvSpPr>
          <p:spPr bwMode="auto">
            <a:xfrm>
              <a:off x="412751" y="4121151"/>
              <a:ext cx="109206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885" name="Rectangle 317"/>
            <p:cNvSpPr>
              <a:spLocks noChangeArrowheads="1"/>
            </p:cNvSpPr>
            <p:nvPr/>
          </p:nvSpPr>
          <p:spPr bwMode="auto">
            <a:xfrm>
              <a:off x="272480" y="4183063"/>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latin typeface="Times New Roman" panose="02020603050405020304" pitchFamily="18" charset="0"/>
                  <a:ea typeface="黑体" panose="02010609060101010101" pitchFamily="2" charset="-122"/>
                  <a:cs typeface="Times New Roman" panose="02020603050405020304" pitchFamily="18" charset="0"/>
                </a:rPr>
                <a:t>222.1.3.1</a:t>
              </a:r>
              <a:endParaRPr lang="en-US" altLang="zh-CN" sz="2200"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886" name="Oval 318"/>
            <p:cNvSpPr>
              <a:spLocks noChangeArrowheads="1"/>
            </p:cNvSpPr>
            <p:nvPr/>
          </p:nvSpPr>
          <p:spPr bwMode="auto">
            <a:xfrm>
              <a:off x="1427428" y="3998913"/>
              <a:ext cx="101468" cy="92075"/>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887" name="Oval 319"/>
            <p:cNvSpPr>
              <a:spLocks noChangeArrowheads="1"/>
            </p:cNvSpPr>
            <p:nvPr/>
          </p:nvSpPr>
          <p:spPr bwMode="auto">
            <a:xfrm>
              <a:off x="1418829" y="2890839"/>
              <a:ext cx="101467" cy="92075"/>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888" name="Oval 320"/>
            <p:cNvSpPr>
              <a:spLocks noChangeArrowheads="1"/>
            </p:cNvSpPr>
            <p:nvPr/>
          </p:nvSpPr>
          <p:spPr bwMode="auto">
            <a:xfrm>
              <a:off x="2178977" y="4537076"/>
              <a:ext cx="99748" cy="92075"/>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889" name="Rectangle 321"/>
            <p:cNvSpPr>
              <a:spLocks noChangeArrowheads="1"/>
            </p:cNvSpPr>
            <p:nvPr/>
          </p:nvSpPr>
          <p:spPr bwMode="auto">
            <a:xfrm>
              <a:off x="2746508" y="4398963"/>
              <a:ext cx="44886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890" name="Rectangle 322"/>
            <p:cNvSpPr>
              <a:spLocks noChangeArrowheads="1"/>
            </p:cNvSpPr>
            <p:nvPr/>
          </p:nvSpPr>
          <p:spPr bwMode="auto">
            <a:xfrm>
              <a:off x="3092186" y="4176714"/>
              <a:ext cx="2805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R</a:t>
              </a:r>
              <a:r>
                <a:rPr lang="en-US" altLang="zh-CN" sz="2000" b="1" baseline="-25000">
                  <a:solidFill>
                    <a:srgbClr val="0000CC"/>
                  </a:solidFill>
                  <a:latin typeface="Times New Roman" panose="02020603050405020304" pitchFamily="18" charset="0"/>
                  <a:ea typeface="黑体" panose="02010609060101010101" pitchFamily="2" charset="-122"/>
                  <a:cs typeface="Times New Roman" panose="02020603050405020304" pitchFamily="18" charset="0"/>
                </a:rPr>
                <a:t>3</a:t>
              </a:r>
              <a:endParaRPr lang="en-US" altLang="zh-CN" sz="2000" b="1" baseline="-2500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891" name="Rectangle 323"/>
            <p:cNvSpPr>
              <a:spLocks noChangeArrowheads="1"/>
            </p:cNvSpPr>
            <p:nvPr/>
          </p:nvSpPr>
          <p:spPr bwMode="auto">
            <a:xfrm>
              <a:off x="6289279" y="4340225"/>
              <a:ext cx="448865"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892" name="Rectangle 324"/>
            <p:cNvSpPr>
              <a:spLocks noChangeArrowheads="1"/>
            </p:cNvSpPr>
            <p:nvPr/>
          </p:nvSpPr>
          <p:spPr bwMode="auto">
            <a:xfrm>
              <a:off x="5279760" y="4175125"/>
              <a:ext cx="2805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R</a:t>
              </a:r>
              <a:r>
                <a:rPr lang="en-US" altLang="zh-CN" sz="2000" b="1" baseline="-25000">
                  <a:solidFill>
                    <a:srgbClr val="0000CC"/>
                  </a:solidFill>
                  <a:latin typeface="Times New Roman" panose="02020603050405020304" pitchFamily="18" charset="0"/>
                  <a:ea typeface="黑体" panose="02010609060101010101" pitchFamily="2" charset="-122"/>
                  <a:cs typeface="Times New Roman" panose="02020603050405020304" pitchFamily="18" charset="0"/>
                </a:rPr>
                <a:t>2</a:t>
              </a:r>
              <a:endParaRPr lang="en-US" altLang="zh-CN" sz="2000" b="1" baseline="-2500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893" name="Rectangle 325"/>
            <p:cNvSpPr>
              <a:spLocks noChangeArrowheads="1"/>
            </p:cNvSpPr>
            <p:nvPr/>
          </p:nvSpPr>
          <p:spPr bwMode="auto">
            <a:xfrm>
              <a:off x="1626924" y="3022601"/>
              <a:ext cx="97340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894" name="Rectangle 326"/>
            <p:cNvSpPr>
              <a:spLocks noChangeArrowheads="1"/>
            </p:cNvSpPr>
            <p:nvPr/>
          </p:nvSpPr>
          <p:spPr bwMode="auto">
            <a:xfrm>
              <a:off x="1712640" y="3005782"/>
              <a:ext cx="12583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222.1.3.</a:t>
              </a:r>
              <a:endParaRPr lang="en-US" altLang="zh-CN" sz="22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895" name="Rectangle 327"/>
            <p:cNvSpPr>
              <a:spLocks noChangeArrowheads="1"/>
            </p:cNvSpPr>
            <p:nvPr/>
          </p:nvSpPr>
          <p:spPr bwMode="auto">
            <a:xfrm>
              <a:off x="1663039" y="2725739"/>
              <a:ext cx="777346"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896" name="Rectangle 328"/>
            <p:cNvSpPr>
              <a:spLocks noChangeArrowheads="1"/>
            </p:cNvSpPr>
            <p:nvPr/>
          </p:nvSpPr>
          <p:spPr bwMode="auto">
            <a:xfrm>
              <a:off x="1793242" y="2708920"/>
              <a:ext cx="8449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LAN</a:t>
              </a:r>
              <a:r>
                <a:rPr lang="en-US" altLang="zh-CN" sz="2200" b="1" baseline="-250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3</a:t>
              </a:r>
              <a:endParaRPr lang="en-US" altLang="zh-CN" sz="2200" b="1" baseline="-250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897" name="Rectangle 329"/>
            <p:cNvSpPr>
              <a:spLocks noChangeArrowheads="1"/>
            </p:cNvSpPr>
            <p:nvPr/>
          </p:nvSpPr>
          <p:spPr bwMode="auto">
            <a:xfrm>
              <a:off x="4289161" y="3816350"/>
              <a:ext cx="45058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898" name="Rectangle 330"/>
            <p:cNvSpPr>
              <a:spLocks noChangeArrowheads="1"/>
            </p:cNvSpPr>
            <p:nvPr/>
          </p:nvSpPr>
          <p:spPr bwMode="auto">
            <a:xfrm>
              <a:off x="5326196" y="3086100"/>
              <a:ext cx="44886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899" name="Rectangle 331"/>
            <p:cNvSpPr>
              <a:spLocks noChangeArrowheads="1"/>
            </p:cNvSpPr>
            <p:nvPr/>
          </p:nvSpPr>
          <p:spPr bwMode="auto">
            <a:xfrm>
              <a:off x="5324475" y="3292476"/>
              <a:ext cx="2805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C00000"/>
                  </a:solidFill>
                  <a:latin typeface="Times New Roman" panose="02020603050405020304" pitchFamily="18" charset="0"/>
                  <a:ea typeface="黑体" panose="02010609060101010101" pitchFamily="2" charset="-122"/>
                  <a:cs typeface="Times New Roman" panose="02020603050405020304" pitchFamily="18" charset="0"/>
                </a:rPr>
                <a:t>N</a:t>
              </a:r>
              <a:r>
                <a:rPr lang="en-US" altLang="zh-CN" sz="2000" b="1" baseline="-25000">
                  <a:solidFill>
                    <a:srgbClr val="C00000"/>
                  </a:solidFill>
                  <a:latin typeface="Times New Roman" panose="02020603050405020304" pitchFamily="18" charset="0"/>
                  <a:ea typeface="黑体" panose="02010609060101010101" pitchFamily="2" charset="-122"/>
                  <a:cs typeface="Times New Roman" panose="02020603050405020304" pitchFamily="18" charset="0"/>
                </a:rPr>
                <a:t>3</a:t>
              </a:r>
              <a:endParaRPr lang="en-US" altLang="zh-CN" sz="2000" b="1" baseline="-25000">
                <a:solidFill>
                  <a:srgbClr val="C00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900" name="Rectangle 332"/>
            <p:cNvSpPr>
              <a:spLocks noChangeArrowheads="1"/>
            </p:cNvSpPr>
            <p:nvPr/>
          </p:nvSpPr>
          <p:spPr bwMode="auto">
            <a:xfrm>
              <a:off x="3573727" y="3451225"/>
              <a:ext cx="447146"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901" name="Rectangle 333"/>
            <p:cNvSpPr>
              <a:spLocks noChangeArrowheads="1"/>
            </p:cNvSpPr>
            <p:nvPr/>
          </p:nvSpPr>
          <p:spPr bwMode="auto">
            <a:xfrm>
              <a:off x="3482579" y="3645024"/>
              <a:ext cx="2805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dirty="0">
                  <a:solidFill>
                    <a:srgbClr val="C00000"/>
                  </a:solidFill>
                  <a:latin typeface="Times New Roman" panose="02020603050405020304" pitchFamily="18" charset="0"/>
                  <a:ea typeface="黑体" panose="02010609060101010101" pitchFamily="2" charset="-122"/>
                  <a:cs typeface="Times New Roman" panose="02020603050405020304" pitchFamily="18" charset="0"/>
                </a:rPr>
                <a:t>N</a:t>
              </a:r>
              <a:r>
                <a:rPr lang="en-US" altLang="zh-CN" sz="2000" b="1" baseline="-25000" dirty="0">
                  <a:solidFill>
                    <a:srgbClr val="C00000"/>
                  </a:solidFill>
                  <a:latin typeface="Times New Roman" panose="02020603050405020304" pitchFamily="18" charset="0"/>
                  <a:ea typeface="黑体" panose="02010609060101010101" pitchFamily="2" charset="-122"/>
                  <a:cs typeface="Times New Roman" panose="02020603050405020304" pitchFamily="18" charset="0"/>
                </a:rPr>
                <a:t>2</a:t>
              </a:r>
              <a:endParaRPr lang="en-US" altLang="zh-CN" sz="2000" b="1" baseline="-25000" dirty="0">
                <a:solidFill>
                  <a:srgbClr val="C00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902" name="Rectangle 334"/>
            <p:cNvSpPr>
              <a:spLocks noChangeArrowheads="1"/>
            </p:cNvSpPr>
            <p:nvPr/>
          </p:nvSpPr>
          <p:spPr bwMode="auto">
            <a:xfrm>
              <a:off x="4151577" y="4222750"/>
              <a:ext cx="92493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C00000"/>
                  </a:solidFill>
                  <a:latin typeface="Times New Roman" panose="02020603050405020304" pitchFamily="18" charset="0"/>
                  <a:ea typeface="黑体" panose="02010609060101010101" pitchFamily="2" charset="-122"/>
                  <a:cs typeface="Times New Roman" panose="02020603050405020304" pitchFamily="18" charset="0"/>
                </a:rPr>
                <a:t>222.1.4.</a:t>
              </a:r>
              <a:endParaRPr lang="en-US" altLang="zh-CN" sz="2000" b="1">
                <a:solidFill>
                  <a:srgbClr val="C00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903" name="Rectangle 335"/>
            <p:cNvSpPr>
              <a:spLocks noChangeArrowheads="1"/>
            </p:cNvSpPr>
            <p:nvPr/>
          </p:nvSpPr>
          <p:spPr bwMode="auto">
            <a:xfrm>
              <a:off x="3891890" y="3451225"/>
              <a:ext cx="973402"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904" name="Rectangle 336"/>
            <p:cNvSpPr>
              <a:spLocks noChangeArrowheads="1"/>
            </p:cNvSpPr>
            <p:nvPr/>
          </p:nvSpPr>
          <p:spPr bwMode="auto">
            <a:xfrm>
              <a:off x="3843735" y="3645024"/>
              <a:ext cx="92493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dirty="0">
                  <a:solidFill>
                    <a:srgbClr val="C00000"/>
                  </a:solidFill>
                  <a:latin typeface="Times New Roman" panose="02020603050405020304" pitchFamily="18" charset="0"/>
                  <a:ea typeface="黑体" panose="02010609060101010101" pitchFamily="2" charset="-122"/>
                  <a:cs typeface="Times New Roman" panose="02020603050405020304" pitchFamily="18" charset="0"/>
                </a:rPr>
                <a:t>222.1.5.</a:t>
              </a:r>
              <a:endParaRPr lang="en-US" altLang="zh-CN" sz="2000" b="1" dirty="0">
                <a:solidFill>
                  <a:srgbClr val="C00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905" name="Rectangle 337"/>
            <p:cNvSpPr>
              <a:spLocks noChangeArrowheads="1"/>
            </p:cNvSpPr>
            <p:nvPr/>
          </p:nvSpPr>
          <p:spPr bwMode="auto">
            <a:xfrm>
              <a:off x="5644357" y="3101976"/>
              <a:ext cx="97340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906" name="Rectangle 338"/>
            <p:cNvSpPr>
              <a:spLocks noChangeArrowheads="1"/>
            </p:cNvSpPr>
            <p:nvPr/>
          </p:nvSpPr>
          <p:spPr bwMode="auto">
            <a:xfrm>
              <a:off x="5680472" y="3308350"/>
              <a:ext cx="92493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C00000"/>
                  </a:solidFill>
                  <a:latin typeface="Times New Roman" panose="02020603050405020304" pitchFamily="18" charset="0"/>
                  <a:ea typeface="黑体" panose="02010609060101010101" pitchFamily="2" charset="-122"/>
                  <a:cs typeface="Times New Roman" panose="02020603050405020304" pitchFamily="18" charset="0"/>
                </a:rPr>
                <a:t>222.1.6.</a:t>
              </a:r>
              <a:endParaRPr lang="en-US" altLang="zh-CN" sz="2000" b="1">
                <a:solidFill>
                  <a:srgbClr val="C00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907" name="Line 339"/>
            <p:cNvSpPr>
              <a:spLocks noChangeShapeType="1"/>
            </p:cNvSpPr>
            <p:nvPr/>
          </p:nvSpPr>
          <p:spPr bwMode="auto">
            <a:xfrm>
              <a:off x="1638962" y="2590800"/>
              <a:ext cx="0" cy="217963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261908" name="Rectangle 340"/>
            <p:cNvSpPr>
              <a:spLocks noChangeArrowheads="1"/>
            </p:cNvSpPr>
            <p:nvPr/>
          </p:nvSpPr>
          <p:spPr bwMode="auto">
            <a:xfrm>
              <a:off x="3790421" y="4206875"/>
              <a:ext cx="2805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C00000"/>
                  </a:solidFill>
                  <a:latin typeface="Times New Roman" panose="02020603050405020304" pitchFamily="18" charset="0"/>
                  <a:ea typeface="黑体" panose="02010609060101010101" pitchFamily="2" charset="-122"/>
                  <a:cs typeface="Times New Roman" panose="02020603050405020304" pitchFamily="18" charset="0"/>
                </a:rPr>
                <a:t>N</a:t>
              </a:r>
              <a:r>
                <a:rPr lang="en-US" altLang="zh-CN" sz="2000" b="1" baseline="-25000">
                  <a:solidFill>
                    <a:srgbClr val="C00000"/>
                  </a:solidFill>
                  <a:latin typeface="Times New Roman" panose="02020603050405020304" pitchFamily="18" charset="0"/>
                  <a:ea typeface="黑体" panose="02010609060101010101" pitchFamily="2" charset="-122"/>
                  <a:cs typeface="Times New Roman" panose="02020603050405020304" pitchFamily="18" charset="0"/>
                </a:rPr>
                <a:t>1</a:t>
              </a:r>
              <a:endParaRPr lang="en-US" altLang="zh-CN" sz="2000" b="1" baseline="-25000">
                <a:solidFill>
                  <a:srgbClr val="C00000"/>
                </a:solidFill>
                <a:latin typeface="Times New Roman" panose="02020603050405020304" pitchFamily="18" charset="0"/>
                <a:ea typeface="黑体" panose="02010609060101010101" pitchFamily="2" charset="-122"/>
                <a:cs typeface="Times New Roman" panose="02020603050405020304" pitchFamily="18" charset="0"/>
              </a:endParaRPr>
            </a:p>
          </p:txBody>
        </p:sp>
        <p:pic>
          <p:nvPicPr>
            <p:cNvPr id="1261909" name="Picture 341"/>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843052" y="4937126"/>
              <a:ext cx="629444"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261910" name="Line 342"/>
            <p:cNvSpPr>
              <a:spLocks noChangeShapeType="1"/>
            </p:cNvSpPr>
            <p:nvPr/>
          </p:nvSpPr>
          <p:spPr bwMode="auto">
            <a:xfrm>
              <a:off x="8316913" y="2662238"/>
              <a:ext cx="0" cy="267176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261911" name="Line 343"/>
            <p:cNvSpPr>
              <a:spLocks noChangeShapeType="1"/>
            </p:cNvSpPr>
            <p:nvPr/>
          </p:nvSpPr>
          <p:spPr bwMode="auto">
            <a:xfrm rot="-5400000">
              <a:off x="4633119" y="4175919"/>
              <a:ext cx="0" cy="245586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261912" name="Line 344"/>
            <p:cNvSpPr>
              <a:spLocks noChangeShapeType="1"/>
            </p:cNvSpPr>
            <p:nvPr/>
          </p:nvSpPr>
          <p:spPr bwMode="auto">
            <a:xfrm>
              <a:off x="6168894" y="4559300"/>
              <a:ext cx="2148019"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261913" name="Oval 345"/>
            <p:cNvSpPr>
              <a:spLocks noChangeArrowheads="1"/>
            </p:cNvSpPr>
            <p:nvPr/>
          </p:nvSpPr>
          <p:spPr bwMode="auto">
            <a:xfrm>
              <a:off x="6399345" y="4489451"/>
              <a:ext cx="128984" cy="119063"/>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914" name="Rectangle 346"/>
            <p:cNvSpPr>
              <a:spLocks noChangeArrowheads="1"/>
            </p:cNvSpPr>
            <p:nvPr/>
          </p:nvSpPr>
          <p:spPr bwMode="auto">
            <a:xfrm>
              <a:off x="7306225" y="3292475"/>
              <a:ext cx="8449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LAN</a:t>
              </a:r>
              <a:r>
                <a:rPr lang="en-US" altLang="zh-CN" sz="2200" b="1" baseline="-250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2</a:t>
              </a:r>
              <a:endParaRPr lang="en-US" altLang="zh-CN" sz="2200" b="1" baseline="-250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915" name="Rectangle 347"/>
            <p:cNvSpPr>
              <a:spLocks noChangeArrowheads="1"/>
            </p:cNvSpPr>
            <p:nvPr/>
          </p:nvSpPr>
          <p:spPr bwMode="auto">
            <a:xfrm>
              <a:off x="2521291" y="1916832"/>
              <a:ext cx="8449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LAN</a:t>
              </a:r>
              <a:r>
                <a:rPr lang="en-US" altLang="zh-CN" sz="2200" b="1" baseline="-250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1</a:t>
              </a:r>
              <a:endParaRPr lang="en-US" altLang="zh-CN" sz="2200" b="1" baseline="-250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916" name="Line 348"/>
            <p:cNvSpPr>
              <a:spLocks noChangeShapeType="1"/>
            </p:cNvSpPr>
            <p:nvPr/>
          </p:nvSpPr>
          <p:spPr bwMode="auto">
            <a:xfrm rot="-5400000">
              <a:off x="5478397" y="-23217"/>
              <a:ext cx="0" cy="429776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261917" name="Rectangle 349"/>
            <p:cNvSpPr>
              <a:spLocks noChangeArrowheads="1"/>
            </p:cNvSpPr>
            <p:nvPr/>
          </p:nvSpPr>
          <p:spPr bwMode="auto">
            <a:xfrm>
              <a:off x="1066271" y="5964238"/>
              <a:ext cx="769441" cy="30777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000" b="1" dirty="0">
                  <a:latin typeface="Times New Roman" panose="02020603050405020304" pitchFamily="18" charset="0"/>
                  <a:ea typeface="黑体" panose="02010609060101010101" pitchFamily="2" charset="-122"/>
                </a:rPr>
                <a:t>互联网</a:t>
              </a:r>
              <a:endParaRPr lang="zh-CN" altLang="en-US" sz="2000" b="1" dirty="0">
                <a:latin typeface="Times New Roman" panose="02020603050405020304" pitchFamily="18" charset="0"/>
                <a:ea typeface="黑体" panose="02010609060101010101" pitchFamily="2" charset="-122"/>
              </a:endParaRPr>
            </a:p>
          </p:txBody>
        </p:sp>
        <p:sp>
          <p:nvSpPr>
            <p:cNvPr id="1261918" name="Line 350"/>
            <p:cNvSpPr>
              <a:spLocks noChangeShapeType="1"/>
            </p:cNvSpPr>
            <p:nvPr/>
          </p:nvSpPr>
          <p:spPr bwMode="auto">
            <a:xfrm flipV="1">
              <a:off x="1487620" y="5541964"/>
              <a:ext cx="459184" cy="422275"/>
            </a:xfrm>
            <a:prstGeom prst="line">
              <a:avLst/>
            </a:prstGeom>
            <a:noFill/>
            <a:ln w="2857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261919" name="Line 351"/>
            <p:cNvSpPr>
              <a:spLocks noChangeShapeType="1"/>
            </p:cNvSpPr>
            <p:nvPr/>
          </p:nvSpPr>
          <p:spPr bwMode="auto">
            <a:xfrm>
              <a:off x="3659717" y="1347789"/>
              <a:ext cx="0" cy="77787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261920" name="Oval 352"/>
            <p:cNvSpPr>
              <a:spLocks noChangeArrowheads="1"/>
            </p:cNvSpPr>
            <p:nvPr/>
          </p:nvSpPr>
          <p:spPr bwMode="auto">
            <a:xfrm>
              <a:off x="3599525" y="1730376"/>
              <a:ext cx="101467" cy="92075"/>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1261921" name="Group 353"/>
            <p:cNvGrpSpPr/>
            <p:nvPr/>
          </p:nvGrpSpPr>
          <p:grpSpPr bwMode="auto">
            <a:xfrm>
              <a:off x="3363913" y="898525"/>
              <a:ext cx="548614" cy="514350"/>
              <a:chOff x="1813" y="593"/>
              <a:chExt cx="343" cy="352"/>
            </a:xfrm>
          </p:grpSpPr>
          <p:grpSp>
            <p:nvGrpSpPr>
              <p:cNvPr id="1261922" name="Group 354"/>
              <p:cNvGrpSpPr/>
              <p:nvPr/>
            </p:nvGrpSpPr>
            <p:grpSpPr bwMode="auto">
              <a:xfrm>
                <a:off x="1821" y="599"/>
                <a:ext cx="335" cy="346"/>
                <a:chOff x="1821" y="599"/>
                <a:chExt cx="335" cy="346"/>
              </a:xfrm>
            </p:grpSpPr>
            <p:sp>
              <p:nvSpPr>
                <p:cNvPr id="1261923" name="Freeform 355"/>
                <p:cNvSpPr/>
                <p:nvPr/>
              </p:nvSpPr>
              <p:spPr bwMode="auto">
                <a:xfrm>
                  <a:off x="1830" y="779"/>
                  <a:ext cx="316" cy="33"/>
                </a:xfrm>
                <a:custGeom>
                  <a:avLst/>
                  <a:gdLst>
                    <a:gd name="T0" fmla="*/ 0 w 316"/>
                    <a:gd name="T1" fmla="*/ 33 h 33"/>
                    <a:gd name="T2" fmla="*/ 37 w 316"/>
                    <a:gd name="T3" fmla="*/ 0 h 33"/>
                    <a:gd name="T4" fmla="*/ 278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8"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924" name="Freeform 356"/>
                <p:cNvSpPr/>
                <p:nvPr/>
              </p:nvSpPr>
              <p:spPr bwMode="auto">
                <a:xfrm>
                  <a:off x="1830" y="779"/>
                  <a:ext cx="316" cy="33"/>
                </a:xfrm>
                <a:custGeom>
                  <a:avLst/>
                  <a:gdLst>
                    <a:gd name="T0" fmla="*/ 0 w 316"/>
                    <a:gd name="T1" fmla="*/ 33 h 33"/>
                    <a:gd name="T2" fmla="*/ 37 w 316"/>
                    <a:gd name="T3" fmla="*/ 0 h 33"/>
                    <a:gd name="T4" fmla="*/ 278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8"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925" name="Freeform 357"/>
                <p:cNvSpPr/>
                <p:nvPr/>
              </p:nvSpPr>
              <p:spPr bwMode="auto">
                <a:xfrm>
                  <a:off x="1877" y="599"/>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926" name="Freeform 358"/>
                <p:cNvSpPr/>
                <p:nvPr/>
              </p:nvSpPr>
              <p:spPr bwMode="auto">
                <a:xfrm>
                  <a:off x="1877" y="599"/>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927" name="Rectangle 359"/>
                <p:cNvSpPr>
                  <a:spLocks noChangeArrowheads="1"/>
                </p:cNvSpPr>
                <p:nvPr/>
              </p:nvSpPr>
              <p:spPr bwMode="auto">
                <a:xfrm>
                  <a:off x="1877" y="622"/>
                  <a:ext cx="223" cy="17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928" name="Rectangle 360"/>
                <p:cNvSpPr>
                  <a:spLocks noChangeArrowheads="1"/>
                </p:cNvSpPr>
                <p:nvPr/>
              </p:nvSpPr>
              <p:spPr bwMode="auto">
                <a:xfrm>
                  <a:off x="1832" y="810"/>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929" name="Rectangle 361"/>
                <p:cNvSpPr>
                  <a:spLocks noChangeArrowheads="1"/>
                </p:cNvSpPr>
                <p:nvPr/>
              </p:nvSpPr>
              <p:spPr bwMode="auto">
                <a:xfrm>
                  <a:off x="1898" y="644"/>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930" name="Line 362"/>
                <p:cNvSpPr>
                  <a:spLocks noChangeShapeType="1"/>
                </p:cNvSpPr>
                <p:nvPr/>
              </p:nvSpPr>
              <p:spPr bwMode="auto">
                <a:xfrm flipH="1">
                  <a:off x="2047" y="840"/>
                  <a:ext cx="74"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1261931" name="Group 363"/>
                <p:cNvGrpSpPr/>
                <p:nvPr/>
              </p:nvGrpSpPr>
              <p:grpSpPr bwMode="auto">
                <a:xfrm>
                  <a:off x="1821" y="895"/>
                  <a:ext cx="335" cy="50"/>
                  <a:chOff x="1821" y="895"/>
                  <a:chExt cx="335" cy="50"/>
                </a:xfrm>
              </p:grpSpPr>
              <p:sp>
                <p:nvSpPr>
                  <p:cNvPr id="1261932" name="Freeform 364"/>
                  <p:cNvSpPr/>
                  <p:nvPr/>
                </p:nvSpPr>
                <p:spPr bwMode="auto">
                  <a:xfrm>
                    <a:off x="1821" y="895"/>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933" name="Freeform 365"/>
                  <p:cNvSpPr/>
                  <p:nvPr/>
                </p:nvSpPr>
                <p:spPr bwMode="auto">
                  <a:xfrm>
                    <a:off x="1821" y="895"/>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934" name="Rectangle 366"/>
                  <p:cNvSpPr>
                    <a:spLocks noChangeArrowheads="1"/>
                  </p:cNvSpPr>
                  <p:nvPr/>
                </p:nvSpPr>
                <p:spPr bwMode="auto">
                  <a:xfrm>
                    <a:off x="1823" y="931"/>
                    <a:ext cx="331"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nvGrpSpPr>
              <p:cNvPr id="1261935" name="Group 367"/>
              <p:cNvGrpSpPr/>
              <p:nvPr/>
            </p:nvGrpSpPr>
            <p:grpSpPr bwMode="auto">
              <a:xfrm>
                <a:off x="1813" y="593"/>
                <a:ext cx="335" cy="346"/>
                <a:chOff x="1813" y="593"/>
                <a:chExt cx="335" cy="346"/>
              </a:xfrm>
            </p:grpSpPr>
            <p:sp>
              <p:nvSpPr>
                <p:cNvPr id="1261936" name="Freeform 368"/>
                <p:cNvSpPr/>
                <p:nvPr/>
              </p:nvSpPr>
              <p:spPr bwMode="auto">
                <a:xfrm>
                  <a:off x="1821" y="772"/>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937" name="Freeform 369"/>
                <p:cNvSpPr/>
                <p:nvPr/>
              </p:nvSpPr>
              <p:spPr bwMode="auto">
                <a:xfrm>
                  <a:off x="1821" y="772"/>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938" name="Freeform 370"/>
                <p:cNvSpPr/>
                <p:nvPr/>
              </p:nvSpPr>
              <p:spPr bwMode="auto">
                <a:xfrm>
                  <a:off x="1869"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939" name="Freeform 371"/>
                <p:cNvSpPr/>
                <p:nvPr/>
              </p:nvSpPr>
              <p:spPr bwMode="auto">
                <a:xfrm>
                  <a:off x="1869"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940" name="Rectangle 372"/>
                <p:cNvSpPr>
                  <a:spLocks noChangeArrowheads="1"/>
                </p:cNvSpPr>
                <p:nvPr/>
              </p:nvSpPr>
              <p:spPr bwMode="auto">
                <a:xfrm>
                  <a:off x="1869" y="616"/>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941" name="Rectangle 373"/>
                <p:cNvSpPr>
                  <a:spLocks noChangeArrowheads="1"/>
                </p:cNvSpPr>
                <p:nvPr/>
              </p:nvSpPr>
              <p:spPr bwMode="auto">
                <a:xfrm>
                  <a:off x="1823" y="804"/>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942" name="Rectangle 374"/>
                <p:cNvSpPr>
                  <a:spLocks noChangeArrowheads="1"/>
                </p:cNvSpPr>
                <p:nvPr/>
              </p:nvSpPr>
              <p:spPr bwMode="auto">
                <a:xfrm>
                  <a:off x="1890" y="637"/>
                  <a:ext cx="181"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943" name="Line 375"/>
                <p:cNvSpPr>
                  <a:spLocks noChangeShapeType="1"/>
                </p:cNvSpPr>
                <p:nvPr/>
              </p:nvSpPr>
              <p:spPr bwMode="auto">
                <a:xfrm flipH="1">
                  <a:off x="2038" y="834"/>
                  <a:ext cx="75"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1261944" name="Group 376"/>
                <p:cNvGrpSpPr/>
                <p:nvPr/>
              </p:nvGrpSpPr>
              <p:grpSpPr bwMode="auto">
                <a:xfrm>
                  <a:off x="1813" y="888"/>
                  <a:ext cx="335" cy="51"/>
                  <a:chOff x="1813" y="888"/>
                  <a:chExt cx="335" cy="51"/>
                </a:xfrm>
              </p:grpSpPr>
              <p:sp>
                <p:nvSpPr>
                  <p:cNvPr id="1261945" name="Freeform 377"/>
                  <p:cNvSpPr/>
                  <p:nvPr/>
                </p:nvSpPr>
                <p:spPr bwMode="auto">
                  <a:xfrm>
                    <a:off x="1813" y="888"/>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946" name="Freeform 378"/>
                  <p:cNvSpPr/>
                  <p:nvPr/>
                </p:nvSpPr>
                <p:spPr bwMode="auto">
                  <a:xfrm>
                    <a:off x="1813" y="888"/>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947" name="Rectangle 379"/>
                  <p:cNvSpPr>
                    <a:spLocks noChangeArrowheads="1"/>
                  </p:cNvSpPr>
                  <p:nvPr/>
                </p:nvSpPr>
                <p:spPr bwMode="auto">
                  <a:xfrm>
                    <a:off x="1815" y="924"/>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sp>
          <p:nvSpPr>
            <p:cNvPr id="1261948" name="Line 380"/>
            <p:cNvSpPr>
              <a:spLocks noChangeShapeType="1"/>
            </p:cNvSpPr>
            <p:nvPr/>
          </p:nvSpPr>
          <p:spPr bwMode="auto">
            <a:xfrm>
              <a:off x="7006431" y="1347789"/>
              <a:ext cx="0" cy="77787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261949" name="Line 381"/>
            <p:cNvSpPr>
              <a:spLocks noChangeShapeType="1"/>
            </p:cNvSpPr>
            <p:nvPr/>
          </p:nvSpPr>
          <p:spPr bwMode="auto">
            <a:xfrm>
              <a:off x="5333075" y="1333501"/>
              <a:ext cx="0" cy="779463"/>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261950" name="Oval 382"/>
            <p:cNvSpPr>
              <a:spLocks noChangeArrowheads="1"/>
            </p:cNvSpPr>
            <p:nvPr/>
          </p:nvSpPr>
          <p:spPr bwMode="auto">
            <a:xfrm>
              <a:off x="5284921" y="1744664"/>
              <a:ext cx="99748" cy="92075"/>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1261951" name="Group 383"/>
            <p:cNvGrpSpPr/>
            <p:nvPr/>
          </p:nvGrpSpPr>
          <p:grpSpPr bwMode="auto">
            <a:xfrm>
              <a:off x="5051029" y="898525"/>
              <a:ext cx="548613" cy="514350"/>
              <a:chOff x="2868" y="593"/>
              <a:chExt cx="343" cy="352"/>
            </a:xfrm>
          </p:grpSpPr>
          <p:grpSp>
            <p:nvGrpSpPr>
              <p:cNvPr id="1261952" name="Group 384"/>
              <p:cNvGrpSpPr/>
              <p:nvPr/>
            </p:nvGrpSpPr>
            <p:grpSpPr bwMode="auto">
              <a:xfrm>
                <a:off x="2877" y="599"/>
                <a:ext cx="334" cy="346"/>
                <a:chOff x="2877" y="599"/>
                <a:chExt cx="334" cy="346"/>
              </a:xfrm>
            </p:grpSpPr>
            <p:sp>
              <p:nvSpPr>
                <p:cNvPr id="1261953" name="Freeform 385"/>
                <p:cNvSpPr/>
                <p:nvPr/>
              </p:nvSpPr>
              <p:spPr bwMode="auto">
                <a:xfrm>
                  <a:off x="2885" y="779"/>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954" name="Freeform 386"/>
                <p:cNvSpPr/>
                <p:nvPr/>
              </p:nvSpPr>
              <p:spPr bwMode="auto">
                <a:xfrm>
                  <a:off x="2885" y="779"/>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955" name="Freeform 387"/>
                <p:cNvSpPr/>
                <p:nvPr/>
              </p:nvSpPr>
              <p:spPr bwMode="auto">
                <a:xfrm>
                  <a:off x="2932" y="599"/>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956" name="Freeform 388"/>
                <p:cNvSpPr/>
                <p:nvPr/>
              </p:nvSpPr>
              <p:spPr bwMode="auto">
                <a:xfrm>
                  <a:off x="2932" y="599"/>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957" name="Rectangle 389"/>
                <p:cNvSpPr>
                  <a:spLocks noChangeArrowheads="1"/>
                </p:cNvSpPr>
                <p:nvPr/>
              </p:nvSpPr>
              <p:spPr bwMode="auto">
                <a:xfrm>
                  <a:off x="2932" y="622"/>
                  <a:ext cx="223" cy="17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958" name="Rectangle 390"/>
                <p:cNvSpPr>
                  <a:spLocks noChangeArrowheads="1"/>
                </p:cNvSpPr>
                <p:nvPr/>
              </p:nvSpPr>
              <p:spPr bwMode="auto">
                <a:xfrm>
                  <a:off x="2887" y="810"/>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959" name="Rectangle 391"/>
                <p:cNvSpPr>
                  <a:spLocks noChangeArrowheads="1"/>
                </p:cNvSpPr>
                <p:nvPr/>
              </p:nvSpPr>
              <p:spPr bwMode="auto">
                <a:xfrm>
                  <a:off x="2953" y="644"/>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960" name="Line 392"/>
                <p:cNvSpPr>
                  <a:spLocks noChangeShapeType="1"/>
                </p:cNvSpPr>
                <p:nvPr/>
              </p:nvSpPr>
              <p:spPr bwMode="auto">
                <a:xfrm flipH="1">
                  <a:off x="3102" y="840"/>
                  <a:ext cx="74"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1261961" name="Group 393"/>
                <p:cNvGrpSpPr/>
                <p:nvPr/>
              </p:nvGrpSpPr>
              <p:grpSpPr bwMode="auto">
                <a:xfrm>
                  <a:off x="2877" y="895"/>
                  <a:ext cx="334" cy="50"/>
                  <a:chOff x="2877" y="895"/>
                  <a:chExt cx="334" cy="50"/>
                </a:xfrm>
              </p:grpSpPr>
              <p:sp>
                <p:nvSpPr>
                  <p:cNvPr id="1261962" name="Freeform 394"/>
                  <p:cNvSpPr/>
                  <p:nvPr/>
                </p:nvSpPr>
                <p:spPr bwMode="auto">
                  <a:xfrm>
                    <a:off x="2877" y="895"/>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963" name="Freeform 395"/>
                  <p:cNvSpPr/>
                  <p:nvPr/>
                </p:nvSpPr>
                <p:spPr bwMode="auto">
                  <a:xfrm>
                    <a:off x="2877" y="895"/>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964" name="Rectangle 396"/>
                  <p:cNvSpPr>
                    <a:spLocks noChangeArrowheads="1"/>
                  </p:cNvSpPr>
                  <p:nvPr/>
                </p:nvSpPr>
                <p:spPr bwMode="auto">
                  <a:xfrm>
                    <a:off x="2879" y="931"/>
                    <a:ext cx="330"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nvGrpSpPr>
              <p:cNvPr id="1261965" name="Group 397"/>
              <p:cNvGrpSpPr/>
              <p:nvPr/>
            </p:nvGrpSpPr>
            <p:grpSpPr bwMode="auto">
              <a:xfrm>
                <a:off x="2868" y="593"/>
                <a:ext cx="335" cy="346"/>
                <a:chOff x="2868" y="593"/>
                <a:chExt cx="335" cy="346"/>
              </a:xfrm>
            </p:grpSpPr>
            <p:sp>
              <p:nvSpPr>
                <p:cNvPr id="1261966" name="Freeform 398"/>
                <p:cNvSpPr/>
                <p:nvPr/>
              </p:nvSpPr>
              <p:spPr bwMode="auto">
                <a:xfrm>
                  <a:off x="2877" y="772"/>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967" name="Freeform 399"/>
                <p:cNvSpPr/>
                <p:nvPr/>
              </p:nvSpPr>
              <p:spPr bwMode="auto">
                <a:xfrm>
                  <a:off x="2877" y="772"/>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968" name="Freeform 400"/>
                <p:cNvSpPr/>
                <p:nvPr/>
              </p:nvSpPr>
              <p:spPr bwMode="auto">
                <a:xfrm>
                  <a:off x="2924"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969" name="Freeform 401"/>
                <p:cNvSpPr/>
                <p:nvPr/>
              </p:nvSpPr>
              <p:spPr bwMode="auto">
                <a:xfrm>
                  <a:off x="2924"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970" name="Rectangle 402"/>
                <p:cNvSpPr>
                  <a:spLocks noChangeArrowheads="1"/>
                </p:cNvSpPr>
                <p:nvPr/>
              </p:nvSpPr>
              <p:spPr bwMode="auto">
                <a:xfrm>
                  <a:off x="2924" y="616"/>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971" name="Rectangle 403"/>
                <p:cNvSpPr>
                  <a:spLocks noChangeArrowheads="1"/>
                </p:cNvSpPr>
                <p:nvPr/>
              </p:nvSpPr>
              <p:spPr bwMode="auto">
                <a:xfrm>
                  <a:off x="2879" y="804"/>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972" name="Rectangle 404"/>
                <p:cNvSpPr>
                  <a:spLocks noChangeArrowheads="1"/>
                </p:cNvSpPr>
                <p:nvPr/>
              </p:nvSpPr>
              <p:spPr bwMode="auto">
                <a:xfrm>
                  <a:off x="2945" y="637"/>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973" name="Line 405"/>
                <p:cNvSpPr>
                  <a:spLocks noChangeShapeType="1"/>
                </p:cNvSpPr>
                <p:nvPr/>
              </p:nvSpPr>
              <p:spPr bwMode="auto">
                <a:xfrm flipH="1">
                  <a:off x="3094" y="834"/>
                  <a:ext cx="74"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1261974" name="Group 406"/>
                <p:cNvGrpSpPr/>
                <p:nvPr/>
              </p:nvGrpSpPr>
              <p:grpSpPr bwMode="auto">
                <a:xfrm>
                  <a:off x="2868" y="888"/>
                  <a:ext cx="335" cy="51"/>
                  <a:chOff x="2868" y="888"/>
                  <a:chExt cx="335" cy="51"/>
                </a:xfrm>
              </p:grpSpPr>
              <p:sp>
                <p:nvSpPr>
                  <p:cNvPr id="1261975" name="Freeform 407"/>
                  <p:cNvSpPr/>
                  <p:nvPr/>
                </p:nvSpPr>
                <p:spPr bwMode="auto">
                  <a:xfrm>
                    <a:off x="2868" y="888"/>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976" name="Freeform 408"/>
                  <p:cNvSpPr/>
                  <p:nvPr/>
                </p:nvSpPr>
                <p:spPr bwMode="auto">
                  <a:xfrm>
                    <a:off x="2868" y="888"/>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977" name="Rectangle 409"/>
                  <p:cNvSpPr>
                    <a:spLocks noChangeArrowheads="1"/>
                  </p:cNvSpPr>
                  <p:nvPr/>
                </p:nvSpPr>
                <p:spPr bwMode="auto">
                  <a:xfrm>
                    <a:off x="2870" y="924"/>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sp>
          <p:nvSpPr>
            <p:cNvPr id="1261978" name="Oval 410"/>
            <p:cNvSpPr>
              <a:spLocks noChangeArrowheads="1"/>
            </p:cNvSpPr>
            <p:nvPr/>
          </p:nvSpPr>
          <p:spPr bwMode="auto">
            <a:xfrm>
              <a:off x="6958278" y="1744664"/>
              <a:ext cx="101468" cy="92075"/>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1261979" name="Group 411"/>
            <p:cNvGrpSpPr/>
            <p:nvPr/>
          </p:nvGrpSpPr>
          <p:grpSpPr bwMode="auto">
            <a:xfrm>
              <a:off x="6724386" y="898525"/>
              <a:ext cx="548614" cy="514350"/>
              <a:chOff x="3915" y="593"/>
              <a:chExt cx="343" cy="352"/>
            </a:xfrm>
          </p:grpSpPr>
          <p:grpSp>
            <p:nvGrpSpPr>
              <p:cNvPr id="1261980" name="Group 412"/>
              <p:cNvGrpSpPr/>
              <p:nvPr/>
            </p:nvGrpSpPr>
            <p:grpSpPr bwMode="auto">
              <a:xfrm>
                <a:off x="3924" y="599"/>
                <a:ext cx="334" cy="346"/>
                <a:chOff x="3924" y="599"/>
                <a:chExt cx="334" cy="346"/>
              </a:xfrm>
            </p:grpSpPr>
            <p:sp>
              <p:nvSpPr>
                <p:cNvPr id="1261981" name="Freeform 413"/>
                <p:cNvSpPr/>
                <p:nvPr/>
              </p:nvSpPr>
              <p:spPr bwMode="auto">
                <a:xfrm>
                  <a:off x="3932" y="779"/>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982" name="Freeform 414"/>
                <p:cNvSpPr/>
                <p:nvPr/>
              </p:nvSpPr>
              <p:spPr bwMode="auto">
                <a:xfrm>
                  <a:off x="3932" y="779"/>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983" name="Freeform 415"/>
                <p:cNvSpPr/>
                <p:nvPr/>
              </p:nvSpPr>
              <p:spPr bwMode="auto">
                <a:xfrm>
                  <a:off x="3979" y="599"/>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984" name="Freeform 416"/>
                <p:cNvSpPr/>
                <p:nvPr/>
              </p:nvSpPr>
              <p:spPr bwMode="auto">
                <a:xfrm>
                  <a:off x="3979" y="599"/>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985" name="Rectangle 417"/>
                <p:cNvSpPr>
                  <a:spLocks noChangeArrowheads="1"/>
                </p:cNvSpPr>
                <p:nvPr/>
              </p:nvSpPr>
              <p:spPr bwMode="auto">
                <a:xfrm>
                  <a:off x="3979" y="622"/>
                  <a:ext cx="223" cy="17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986" name="Rectangle 418"/>
                <p:cNvSpPr>
                  <a:spLocks noChangeArrowheads="1"/>
                </p:cNvSpPr>
                <p:nvPr/>
              </p:nvSpPr>
              <p:spPr bwMode="auto">
                <a:xfrm>
                  <a:off x="3934" y="810"/>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987" name="Rectangle 419"/>
                <p:cNvSpPr>
                  <a:spLocks noChangeArrowheads="1"/>
                </p:cNvSpPr>
                <p:nvPr/>
              </p:nvSpPr>
              <p:spPr bwMode="auto">
                <a:xfrm>
                  <a:off x="4000" y="644"/>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988" name="Line 420"/>
                <p:cNvSpPr>
                  <a:spLocks noChangeShapeType="1"/>
                </p:cNvSpPr>
                <p:nvPr/>
              </p:nvSpPr>
              <p:spPr bwMode="auto">
                <a:xfrm flipH="1">
                  <a:off x="4149" y="840"/>
                  <a:ext cx="74"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1261989" name="Group 421"/>
                <p:cNvGrpSpPr/>
                <p:nvPr/>
              </p:nvGrpSpPr>
              <p:grpSpPr bwMode="auto">
                <a:xfrm>
                  <a:off x="3924" y="895"/>
                  <a:ext cx="334" cy="50"/>
                  <a:chOff x="3924" y="895"/>
                  <a:chExt cx="334" cy="50"/>
                </a:xfrm>
              </p:grpSpPr>
              <p:sp>
                <p:nvSpPr>
                  <p:cNvPr id="1261990" name="Freeform 422"/>
                  <p:cNvSpPr/>
                  <p:nvPr/>
                </p:nvSpPr>
                <p:spPr bwMode="auto">
                  <a:xfrm>
                    <a:off x="3924" y="895"/>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991" name="Freeform 423"/>
                  <p:cNvSpPr/>
                  <p:nvPr/>
                </p:nvSpPr>
                <p:spPr bwMode="auto">
                  <a:xfrm>
                    <a:off x="3924" y="895"/>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992" name="Rectangle 424"/>
                  <p:cNvSpPr>
                    <a:spLocks noChangeArrowheads="1"/>
                  </p:cNvSpPr>
                  <p:nvPr/>
                </p:nvSpPr>
                <p:spPr bwMode="auto">
                  <a:xfrm>
                    <a:off x="3926" y="931"/>
                    <a:ext cx="330"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nvGrpSpPr>
              <p:cNvPr id="1261993" name="Group 425"/>
              <p:cNvGrpSpPr/>
              <p:nvPr/>
            </p:nvGrpSpPr>
            <p:grpSpPr bwMode="auto">
              <a:xfrm>
                <a:off x="3915" y="593"/>
                <a:ext cx="335" cy="346"/>
                <a:chOff x="3915" y="593"/>
                <a:chExt cx="335" cy="346"/>
              </a:xfrm>
            </p:grpSpPr>
            <p:sp>
              <p:nvSpPr>
                <p:cNvPr id="1261994" name="Freeform 426"/>
                <p:cNvSpPr/>
                <p:nvPr/>
              </p:nvSpPr>
              <p:spPr bwMode="auto">
                <a:xfrm>
                  <a:off x="3924" y="772"/>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995" name="Freeform 427"/>
                <p:cNvSpPr/>
                <p:nvPr/>
              </p:nvSpPr>
              <p:spPr bwMode="auto">
                <a:xfrm>
                  <a:off x="3924" y="772"/>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996" name="Freeform 428"/>
                <p:cNvSpPr/>
                <p:nvPr/>
              </p:nvSpPr>
              <p:spPr bwMode="auto">
                <a:xfrm>
                  <a:off x="3971"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997" name="Freeform 429"/>
                <p:cNvSpPr/>
                <p:nvPr/>
              </p:nvSpPr>
              <p:spPr bwMode="auto">
                <a:xfrm>
                  <a:off x="3971"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998" name="Rectangle 430"/>
                <p:cNvSpPr>
                  <a:spLocks noChangeArrowheads="1"/>
                </p:cNvSpPr>
                <p:nvPr/>
              </p:nvSpPr>
              <p:spPr bwMode="auto">
                <a:xfrm>
                  <a:off x="3971" y="616"/>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1999" name="Rectangle 431"/>
                <p:cNvSpPr>
                  <a:spLocks noChangeArrowheads="1"/>
                </p:cNvSpPr>
                <p:nvPr/>
              </p:nvSpPr>
              <p:spPr bwMode="auto">
                <a:xfrm>
                  <a:off x="3926" y="804"/>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2000" name="Rectangle 432"/>
                <p:cNvSpPr>
                  <a:spLocks noChangeArrowheads="1"/>
                </p:cNvSpPr>
                <p:nvPr/>
              </p:nvSpPr>
              <p:spPr bwMode="auto">
                <a:xfrm>
                  <a:off x="3992" y="637"/>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2001" name="Line 433"/>
                <p:cNvSpPr>
                  <a:spLocks noChangeShapeType="1"/>
                </p:cNvSpPr>
                <p:nvPr/>
              </p:nvSpPr>
              <p:spPr bwMode="auto">
                <a:xfrm flipH="1">
                  <a:off x="4141" y="834"/>
                  <a:ext cx="74"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1262002" name="Group 434"/>
                <p:cNvGrpSpPr/>
                <p:nvPr/>
              </p:nvGrpSpPr>
              <p:grpSpPr bwMode="auto">
                <a:xfrm>
                  <a:off x="3915" y="888"/>
                  <a:ext cx="335" cy="51"/>
                  <a:chOff x="3915" y="888"/>
                  <a:chExt cx="335" cy="51"/>
                </a:xfrm>
              </p:grpSpPr>
              <p:sp>
                <p:nvSpPr>
                  <p:cNvPr id="1262003" name="Freeform 435"/>
                  <p:cNvSpPr/>
                  <p:nvPr/>
                </p:nvSpPr>
                <p:spPr bwMode="auto">
                  <a:xfrm>
                    <a:off x="3915" y="888"/>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2004" name="Freeform 436"/>
                  <p:cNvSpPr/>
                  <p:nvPr/>
                </p:nvSpPr>
                <p:spPr bwMode="auto">
                  <a:xfrm>
                    <a:off x="3915" y="888"/>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2005" name="Rectangle 437"/>
                  <p:cNvSpPr>
                    <a:spLocks noChangeArrowheads="1"/>
                  </p:cNvSpPr>
                  <p:nvPr/>
                </p:nvSpPr>
                <p:spPr bwMode="auto">
                  <a:xfrm>
                    <a:off x="3917" y="924"/>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grpSp>
      <p:sp>
        <p:nvSpPr>
          <p:cNvPr id="3" name="灯片编号占位符 2"/>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zh-CN" altLang="en-US"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latin typeface="Times New Roman" panose="02020603050405020304" pitchFamily="18" charset="0"/>
                <a:cs typeface="Times New Roman" panose="02020603050405020304" pitchFamily="18" charset="0"/>
              </a:rPr>
              <a:t>互联网中的 </a:t>
            </a:r>
            <a:r>
              <a:rPr lang="en-US" altLang="zh-CN" dirty="0">
                <a:latin typeface="Times New Roman" panose="02020603050405020304" pitchFamily="18" charset="0"/>
                <a:cs typeface="Times New Roman" panose="02020603050405020304" pitchFamily="18" charset="0"/>
              </a:rPr>
              <a:t>IP </a:t>
            </a:r>
            <a:r>
              <a:rPr lang="zh-CN" altLang="en-US" dirty="0">
                <a:latin typeface="Times New Roman" panose="02020603050405020304" pitchFamily="18" charset="0"/>
                <a:cs typeface="Times New Roman" panose="02020603050405020304" pitchFamily="18" charset="0"/>
              </a:rPr>
              <a:t>地址 </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endParaRPr lang="zh-CN" altLang="en-US">
              <a:latin typeface="Times New Roman" panose="02020603050405020304" pitchFamily="18" charset="0"/>
              <a:cs typeface="Times New Roman" panose="02020603050405020304" pitchFamily="18" charset="0"/>
            </a:endParaRPr>
          </a:p>
        </p:txBody>
      </p:sp>
      <p:grpSp>
        <p:nvGrpSpPr>
          <p:cNvPr id="448" name="组合 447"/>
          <p:cNvGrpSpPr/>
          <p:nvPr/>
        </p:nvGrpSpPr>
        <p:grpSpPr>
          <a:xfrm>
            <a:off x="591385" y="1198075"/>
            <a:ext cx="9114143" cy="5399576"/>
            <a:chOff x="272480" y="898525"/>
            <a:chExt cx="9545961" cy="5699126"/>
          </a:xfrm>
        </p:grpSpPr>
        <p:sp>
          <p:nvSpPr>
            <p:cNvPr id="449" name="AutoShape 2"/>
            <p:cNvSpPr>
              <a:spLocks noChangeArrowheads="1"/>
            </p:cNvSpPr>
            <p:nvPr/>
          </p:nvSpPr>
          <p:spPr bwMode="auto">
            <a:xfrm>
              <a:off x="1463543" y="1793876"/>
              <a:ext cx="7064904" cy="3902075"/>
            </a:xfrm>
            <a:prstGeom prst="roundRect">
              <a:avLst>
                <a:gd name="adj" fmla="val 24787"/>
              </a:avLst>
            </a:prstGeom>
            <a:solidFill>
              <a:srgbClr val="66CCFF"/>
            </a:solidFill>
            <a:ln w="9525">
              <a:solidFill>
                <a:schemeClr val="tx1"/>
              </a:solidFill>
              <a:prstDash val="dash"/>
              <a:round/>
            </a:ln>
            <a:effectLst/>
          </p:spPr>
          <p:txBody>
            <a:bodyPr wrap="none" anchor="ct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50" name="Freeform 4"/>
            <p:cNvSpPr/>
            <p:nvPr/>
          </p:nvSpPr>
          <p:spPr bwMode="auto">
            <a:xfrm>
              <a:off x="3310600" y="2538414"/>
              <a:ext cx="5188611" cy="3170237"/>
            </a:xfrm>
            <a:custGeom>
              <a:avLst/>
              <a:gdLst>
                <a:gd name="T0" fmla="*/ 1959 w 3246"/>
                <a:gd name="T1" fmla="*/ 1382 h 2165"/>
                <a:gd name="T2" fmla="*/ 2196 w 3246"/>
                <a:gd name="T3" fmla="*/ 1115 h 2165"/>
                <a:gd name="T4" fmla="*/ 2334 w 3246"/>
                <a:gd name="T5" fmla="*/ 857 h 2165"/>
                <a:gd name="T6" fmla="*/ 2474 w 3246"/>
                <a:gd name="T7" fmla="*/ 428 h 2165"/>
                <a:gd name="T8" fmla="*/ 2485 w 3246"/>
                <a:gd name="T9" fmla="*/ 397 h 2165"/>
                <a:gd name="T10" fmla="*/ 2503 w 3246"/>
                <a:gd name="T11" fmla="*/ 318 h 2165"/>
                <a:gd name="T12" fmla="*/ 2524 w 3246"/>
                <a:gd name="T13" fmla="*/ 241 h 2165"/>
                <a:gd name="T14" fmla="*/ 2539 w 3246"/>
                <a:gd name="T15" fmla="*/ 212 h 2165"/>
                <a:gd name="T16" fmla="*/ 2557 w 3246"/>
                <a:gd name="T17" fmla="*/ 191 h 2165"/>
                <a:gd name="T18" fmla="*/ 2599 w 3246"/>
                <a:gd name="T19" fmla="*/ 170 h 2165"/>
                <a:gd name="T20" fmla="*/ 2630 w 3246"/>
                <a:gd name="T21" fmla="*/ 154 h 2165"/>
                <a:gd name="T22" fmla="*/ 2674 w 3246"/>
                <a:gd name="T23" fmla="*/ 131 h 2165"/>
                <a:gd name="T24" fmla="*/ 2709 w 3246"/>
                <a:gd name="T25" fmla="*/ 110 h 2165"/>
                <a:gd name="T26" fmla="*/ 2752 w 3246"/>
                <a:gd name="T27" fmla="*/ 79 h 2165"/>
                <a:gd name="T28" fmla="*/ 2767 w 3246"/>
                <a:gd name="T29" fmla="*/ 75 h 2165"/>
                <a:gd name="T30" fmla="*/ 2819 w 3246"/>
                <a:gd name="T31" fmla="*/ 52 h 2165"/>
                <a:gd name="T32" fmla="*/ 2879 w 3246"/>
                <a:gd name="T33" fmla="*/ 27 h 2165"/>
                <a:gd name="T34" fmla="*/ 2933 w 3246"/>
                <a:gd name="T35" fmla="*/ 13 h 2165"/>
                <a:gd name="T36" fmla="*/ 2952 w 3246"/>
                <a:gd name="T37" fmla="*/ 13 h 2165"/>
                <a:gd name="T38" fmla="*/ 2973 w 3246"/>
                <a:gd name="T39" fmla="*/ 6 h 2165"/>
                <a:gd name="T40" fmla="*/ 3037 w 3246"/>
                <a:gd name="T41" fmla="*/ 0 h 2165"/>
                <a:gd name="T42" fmla="*/ 3110 w 3246"/>
                <a:gd name="T43" fmla="*/ 4 h 2165"/>
                <a:gd name="T44" fmla="*/ 3155 w 3246"/>
                <a:gd name="T45" fmla="*/ 15 h 2165"/>
                <a:gd name="T46" fmla="*/ 3178 w 3246"/>
                <a:gd name="T47" fmla="*/ 25 h 2165"/>
                <a:gd name="T48" fmla="*/ 3191 w 3246"/>
                <a:gd name="T49" fmla="*/ 56 h 2165"/>
                <a:gd name="T50" fmla="*/ 3211 w 3246"/>
                <a:gd name="T51" fmla="*/ 116 h 2165"/>
                <a:gd name="T52" fmla="*/ 3240 w 3246"/>
                <a:gd name="T53" fmla="*/ 275 h 2165"/>
                <a:gd name="T54" fmla="*/ 3240 w 3246"/>
                <a:gd name="T55" fmla="*/ 355 h 2165"/>
                <a:gd name="T56" fmla="*/ 3246 w 3246"/>
                <a:gd name="T57" fmla="*/ 473 h 2165"/>
                <a:gd name="T58" fmla="*/ 3234 w 3246"/>
                <a:gd name="T59" fmla="*/ 785 h 2165"/>
                <a:gd name="T60" fmla="*/ 3230 w 3246"/>
                <a:gd name="T61" fmla="*/ 1003 h 2165"/>
                <a:gd name="T62" fmla="*/ 3232 w 3246"/>
                <a:gd name="T63" fmla="*/ 1102 h 2165"/>
                <a:gd name="T64" fmla="*/ 3222 w 3246"/>
                <a:gd name="T65" fmla="*/ 1229 h 2165"/>
                <a:gd name="T66" fmla="*/ 3222 w 3246"/>
                <a:gd name="T67" fmla="*/ 1433 h 2165"/>
                <a:gd name="T68" fmla="*/ 3216 w 3246"/>
                <a:gd name="T69" fmla="*/ 1769 h 2165"/>
                <a:gd name="T70" fmla="*/ 3036 w 3246"/>
                <a:gd name="T71" fmla="*/ 1979 h 2165"/>
                <a:gd name="T72" fmla="*/ 2676 w 3246"/>
                <a:gd name="T73" fmla="*/ 1997 h 2165"/>
                <a:gd name="T74" fmla="*/ 1878 w 3246"/>
                <a:gd name="T75" fmla="*/ 2039 h 2165"/>
                <a:gd name="T76" fmla="*/ 1031 w 3246"/>
                <a:gd name="T77" fmla="*/ 2140 h 2165"/>
                <a:gd name="T78" fmla="*/ 660 w 3246"/>
                <a:gd name="T79" fmla="*/ 2117 h 2165"/>
                <a:gd name="T80" fmla="*/ 222 w 3246"/>
                <a:gd name="T81" fmla="*/ 2129 h 2165"/>
                <a:gd name="T82" fmla="*/ 0 w 3246"/>
                <a:gd name="T83" fmla="*/ 1985 h 2165"/>
                <a:gd name="T84" fmla="*/ 36 w 3246"/>
                <a:gd name="T85" fmla="*/ 1853 h 2165"/>
                <a:gd name="T86" fmla="*/ 510 w 3246"/>
                <a:gd name="T87" fmla="*/ 1799 h 2165"/>
                <a:gd name="T88" fmla="*/ 1038 w 3246"/>
                <a:gd name="T89" fmla="*/ 1769 h 2165"/>
                <a:gd name="T90" fmla="*/ 1788 w 3246"/>
                <a:gd name="T91" fmla="*/ 1594 h 2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46" h="2165">
                  <a:moveTo>
                    <a:pt x="1926" y="1499"/>
                  </a:moveTo>
                  <a:lnTo>
                    <a:pt x="1959" y="1382"/>
                  </a:lnTo>
                  <a:lnTo>
                    <a:pt x="2016" y="1319"/>
                  </a:lnTo>
                  <a:lnTo>
                    <a:pt x="2196" y="1115"/>
                  </a:lnTo>
                  <a:lnTo>
                    <a:pt x="2256" y="1025"/>
                  </a:lnTo>
                  <a:lnTo>
                    <a:pt x="2334" y="857"/>
                  </a:lnTo>
                  <a:lnTo>
                    <a:pt x="2424" y="635"/>
                  </a:lnTo>
                  <a:lnTo>
                    <a:pt x="2474" y="428"/>
                  </a:lnTo>
                  <a:lnTo>
                    <a:pt x="2478" y="413"/>
                  </a:lnTo>
                  <a:lnTo>
                    <a:pt x="2485" y="397"/>
                  </a:lnTo>
                  <a:lnTo>
                    <a:pt x="2493" y="359"/>
                  </a:lnTo>
                  <a:lnTo>
                    <a:pt x="2503" y="318"/>
                  </a:lnTo>
                  <a:lnTo>
                    <a:pt x="2514" y="278"/>
                  </a:lnTo>
                  <a:lnTo>
                    <a:pt x="2524" y="241"/>
                  </a:lnTo>
                  <a:lnTo>
                    <a:pt x="2532" y="224"/>
                  </a:lnTo>
                  <a:lnTo>
                    <a:pt x="2539" y="212"/>
                  </a:lnTo>
                  <a:lnTo>
                    <a:pt x="2547" y="199"/>
                  </a:lnTo>
                  <a:lnTo>
                    <a:pt x="2557" y="191"/>
                  </a:lnTo>
                  <a:lnTo>
                    <a:pt x="2580" y="179"/>
                  </a:lnTo>
                  <a:lnTo>
                    <a:pt x="2599" y="170"/>
                  </a:lnTo>
                  <a:lnTo>
                    <a:pt x="2615" y="160"/>
                  </a:lnTo>
                  <a:lnTo>
                    <a:pt x="2630" y="154"/>
                  </a:lnTo>
                  <a:lnTo>
                    <a:pt x="2655" y="141"/>
                  </a:lnTo>
                  <a:lnTo>
                    <a:pt x="2674" y="131"/>
                  </a:lnTo>
                  <a:lnTo>
                    <a:pt x="2690" y="121"/>
                  </a:lnTo>
                  <a:lnTo>
                    <a:pt x="2709" y="110"/>
                  </a:lnTo>
                  <a:lnTo>
                    <a:pt x="2728" y="98"/>
                  </a:lnTo>
                  <a:lnTo>
                    <a:pt x="2752" y="79"/>
                  </a:lnTo>
                  <a:lnTo>
                    <a:pt x="2759" y="77"/>
                  </a:lnTo>
                  <a:lnTo>
                    <a:pt x="2767" y="75"/>
                  </a:lnTo>
                  <a:lnTo>
                    <a:pt x="2790" y="64"/>
                  </a:lnTo>
                  <a:lnTo>
                    <a:pt x="2819" y="52"/>
                  </a:lnTo>
                  <a:lnTo>
                    <a:pt x="2850" y="40"/>
                  </a:lnTo>
                  <a:lnTo>
                    <a:pt x="2879" y="27"/>
                  </a:lnTo>
                  <a:lnTo>
                    <a:pt x="2908" y="19"/>
                  </a:lnTo>
                  <a:lnTo>
                    <a:pt x="2933" y="13"/>
                  </a:lnTo>
                  <a:lnTo>
                    <a:pt x="2943" y="13"/>
                  </a:lnTo>
                  <a:lnTo>
                    <a:pt x="2952" y="13"/>
                  </a:lnTo>
                  <a:lnTo>
                    <a:pt x="2962" y="11"/>
                  </a:lnTo>
                  <a:lnTo>
                    <a:pt x="2973" y="6"/>
                  </a:lnTo>
                  <a:lnTo>
                    <a:pt x="3002" y="2"/>
                  </a:lnTo>
                  <a:lnTo>
                    <a:pt x="3037" y="0"/>
                  </a:lnTo>
                  <a:lnTo>
                    <a:pt x="3072" y="0"/>
                  </a:lnTo>
                  <a:lnTo>
                    <a:pt x="3110" y="4"/>
                  </a:lnTo>
                  <a:lnTo>
                    <a:pt x="3141" y="8"/>
                  </a:lnTo>
                  <a:lnTo>
                    <a:pt x="3155" y="15"/>
                  </a:lnTo>
                  <a:lnTo>
                    <a:pt x="3168" y="19"/>
                  </a:lnTo>
                  <a:lnTo>
                    <a:pt x="3178" y="25"/>
                  </a:lnTo>
                  <a:lnTo>
                    <a:pt x="3184" y="33"/>
                  </a:lnTo>
                  <a:lnTo>
                    <a:pt x="3191" y="56"/>
                  </a:lnTo>
                  <a:lnTo>
                    <a:pt x="3199" y="85"/>
                  </a:lnTo>
                  <a:lnTo>
                    <a:pt x="3211" y="116"/>
                  </a:lnTo>
                  <a:lnTo>
                    <a:pt x="3222" y="209"/>
                  </a:lnTo>
                  <a:lnTo>
                    <a:pt x="3240" y="275"/>
                  </a:lnTo>
                  <a:lnTo>
                    <a:pt x="3240" y="343"/>
                  </a:lnTo>
                  <a:lnTo>
                    <a:pt x="3240" y="355"/>
                  </a:lnTo>
                  <a:lnTo>
                    <a:pt x="3245" y="367"/>
                  </a:lnTo>
                  <a:lnTo>
                    <a:pt x="3246" y="473"/>
                  </a:lnTo>
                  <a:lnTo>
                    <a:pt x="3234" y="545"/>
                  </a:lnTo>
                  <a:lnTo>
                    <a:pt x="3234" y="785"/>
                  </a:lnTo>
                  <a:lnTo>
                    <a:pt x="3232" y="930"/>
                  </a:lnTo>
                  <a:lnTo>
                    <a:pt x="3230" y="1003"/>
                  </a:lnTo>
                  <a:lnTo>
                    <a:pt x="3232" y="1050"/>
                  </a:lnTo>
                  <a:lnTo>
                    <a:pt x="3232" y="1102"/>
                  </a:lnTo>
                  <a:lnTo>
                    <a:pt x="3234" y="1158"/>
                  </a:lnTo>
                  <a:lnTo>
                    <a:pt x="3222" y="1229"/>
                  </a:lnTo>
                  <a:lnTo>
                    <a:pt x="3222" y="1331"/>
                  </a:lnTo>
                  <a:lnTo>
                    <a:pt x="3222" y="1433"/>
                  </a:lnTo>
                  <a:lnTo>
                    <a:pt x="3222" y="1583"/>
                  </a:lnTo>
                  <a:lnTo>
                    <a:pt x="3216" y="1769"/>
                  </a:lnTo>
                  <a:lnTo>
                    <a:pt x="3156" y="1931"/>
                  </a:lnTo>
                  <a:lnTo>
                    <a:pt x="3036" y="1979"/>
                  </a:lnTo>
                  <a:lnTo>
                    <a:pt x="2886" y="1991"/>
                  </a:lnTo>
                  <a:lnTo>
                    <a:pt x="2676" y="1997"/>
                  </a:lnTo>
                  <a:lnTo>
                    <a:pt x="2454" y="2003"/>
                  </a:lnTo>
                  <a:lnTo>
                    <a:pt x="1878" y="2039"/>
                  </a:lnTo>
                  <a:lnTo>
                    <a:pt x="1236" y="2153"/>
                  </a:lnTo>
                  <a:lnTo>
                    <a:pt x="1031" y="2140"/>
                  </a:lnTo>
                  <a:lnTo>
                    <a:pt x="840" y="2129"/>
                  </a:lnTo>
                  <a:lnTo>
                    <a:pt x="660" y="2117"/>
                  </a:lnTo>
                  <a:lnTo>
                    <a:pt x="408" y="2165"/>
                  </a:lnTo>
                  <a:lnTo>
                    <a:pt x="222" y="2129"/>
                  </a:lnTo>
                  <a:lnTo>
                    <a:pt x="72" y="2057"/>
                  </a:lnTo>
                  <a:lnTo>
                    <a:pt x="0" y="1985"/>
                  </a:lnTo>
                  <a:lnTo>
                    <a:pt x="0" y="1907"/>
                  </a:lnTo>
                  <a:lnTo>
                    <a:pt x="36" y="1853"/>
                  </a:lnTo>
                  <a:lnTo>
                    <a:pt x="156" y="1811"/>
                  </a:lnTo>
                  <a:lnTo>
                    <a:pt x="510" y="1799"/>
                  </a:lnTo>
                  <a:lnTo>
                    <a:pt x="744" y="1787"/>
                  </a:lnTo>
                  <a:lnTo>
                    <a:pt x="1038" y="1769"/>
                  </a:lnTo>
                  <a:lnTo>
                    <a:pt x="1608" y="1703"/>
                  </a:lnTo>
                  <a:lnTo>
                    <a:pt x="1788" y="1594"/>
                  </a:lnTo>
                  <a:lnTo>
                    <a:pt x="1926" y="1499"/>
                  </a:lnTo>
                  <a:close/>
                </a:path>
              </a:pathLst>
            </a:custGeom>
            <a:solidFill>
              <a:srgbClr val="FF66CC"/>
            </a:solidFill>
            <a:ln>
              <a:noFill/>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51" name="Line 5"/>
            <p:cNvSpPr>
              <a:spLocks noChangeShapeType="1"/>
            </p:cNvSpPr>
            <p:nvPr/>
          </p:nvSpPr>
          <p:spPr bwMode="auto">
            <a:xfrm>
              <a:off x="5284920" y="5426076"/>
              <a:ext cx="0" cy="855663"/>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452" name="Line 6"/>
            <p:cNvSpPr>
              <a:spLocks noChangeShapeType="1"/>
            </p:cNvSpPr>
            <p:nvPr/>
          </p:nvSpPr>
          <p:spPr bwMode="auto">
            <a:xfrm>
              <a:off x="3943483" y="5403850"/>
              <a:ext cx="0" cy="85248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453" name="Freeform 7"/>
            <p:cNvSpPr/>
            <p:nvPr/>
          </p:nvSpPr>
          <p:spPr bwMode="auto">
            <a:xfrm>
              <a:off x="5632319" y="5192714"/>
              <a:ext cx="2684594" cy="211137"/>
            </a:xfrm>
            <a:custGeom>
              <a:avLst/>
              <a:gdLst>
                <a:gd name="T0" fmla="*/ 0 w 1680"/>
                <a:gd name="T1" fmla="*/ 192 h 192"/>
                <a:gd name="T2" fmla="*/ 0 w 1680"/>
                <a:gd name="T3" fmla="*/ 0 h 192"/>
                <a:gd name="T4" fmla="*/ 1680 w 1680"/>
                <a:gd name="T5" fmla="*/ 0 h 192"/>
              </a:gdLst>
              <a:ahLst/>
              <a:cxnLst>
                <a:cxn ang="0">
                  <a:pos x="T0" y="T1"/>
                </a:cxn>
                <a:cxn ang="0">
                  <a:pos x="T2" y="T3"/>
                </a:cxn>
                <a:cxn ang="0">
                  <a:pos x="T4" y="T5"/>
                </a:cxn>
              </a:cxnLst>
              <a:rect l="0" t="0" r="r" b="b"/>
              <a:pathLst>
                <a:path w="1680" h="192">
                  <a:moveTo>
                    <a:pt x="0" y="192"/>
                  </a:moveTo>
                  <a:lnTo>
                    <a:pt x="0" y="0"/>
                  </a:lnTo>
                  <a:lnTo>
                    <a:pt x="1680" y="0"/>
                  </a:lnTo>
                </a:path>
              </a:pathLst>
            </a:custGeom>
            <a:noFill/>
            <a:ln w="2857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54" name="Freeform 8"/>
            <p:cNvSpPr/>
            <p:nvPr/>
          </p:nvSpPr>
          <p:spPr bwMode="auto">
            <a:xfrm>
              <a:off x="3480859" y="4514850"/>
              <a:ext cx="1819540" cy="255588"/>
            </a:xfrm>
            <a:custGeom>
              <a:avLst/>
              <a:gdLst>
                <a:gd name="T0" fmla="*/ 45 w 1138"/>
                <a:gd name="T1" fmla="*/ 21 h 174"/>
                <a:gd name="T2" fmla="*/ 60 w 1138"/>
                <a:gd name="T3" fmla="*/ 10 h 174"/>
                <a:gd name="T4" fmla="*/ 77 w 1138"/>
                <a:gd name="T5" fmla="*/ 4 h 174"/>
                <a:gd name="T6" fmla="*/ 87 w 1138"/>
                <a:gd name="T7" fmla="*/ 2 h 174"/>
                <a:gd name="T8" fmla="*/ 99 w 1138"/>
                <a:gd name="T9" fmla="*/ 0 h 174"/>
                <a:gd name="T10" fmla="*/ 116 w 1138"/>
                <a:gd name="T11" fmla="*/ 0 h 174"/>
                <a:gd name="T12" fmla="*/ 137 w 1138"/>
                <a:gd name="T13" fmla="*/ 0 h 174"/>
                <a:gd name="T14" fmla="*/ 160 w 1138"/>
                <a:gd name="T15" fmla="*/ 0 h 174"/>
                <a:gd name="T16" fmla="*/ 189 w 1138"/>
                <a:gd name="T17" fmla="*/ 2 h 174"/>
                <a:gd name="T18" fmla="*/ 218 w 1138"/>
                <a:gd name="T19" fmla="*/ 6 h 174"/>
                <a:gd name="T20" fmla="*/ 251 w 1138"/>
                <a:gd name="T21" fmla="*/ 8 h 174"/>
                <a:gd name="T22" fmla="*/ 288 w 1138"/>
                <a:gd name="T23" fmla="*/ 12 h 174"/>
                <a:gd name="T24" fmla="*/ 324 w 1138"/>
                <a:gd name="T25" fmla="*/ 16 h 174"/>
                <a:gd name="T26" fmla="*/ 403 w 1138"/>
                <a:gd name="T27" fmla="*/ 21 h 174"/>
                <a:gd name="T28" fmla="*/ 442 w 1138"/>
                <a:gd name="T29" fmla="*/ 21 h 174"/>
                <a:gd name="T30" fmla="*/ 486 w 1138"/>
                <a:gd name="T31" fmla="*/ 23 h 174"/>
                <a:gd name="T32" fmla="*/ 575 w 1138"/>
                <a:gd name="T33" fmla="*/ 23 h 174"/>
                <a:gd name="T34" fmla="*/ 668 w 1138"/>
                <a:gd name="T35" fmla="*/ 23 h 174"/>
                <a:gd name="T36" fmla="*/ 764 w 1138"/>
                <a:gd name="T37" fmla="*/ 21 h 174"/>
                <a:gd name="T38" fmla="*/ 814 w 1138"/>
                <a:gd name="T39" fmla="*/ 18 h 174"/>
                <a:gd name="T40" fmla="*/ 866 w 1138"/>
                <a:gd name="T41" fmla="*/ 16 h 174"/>
                <a:gd name="T42" fmla="*/ 972 w 1138"/>
                <a:gd name="T43" fmla="*/ 10 h 174"/>
                <a:gd name="T44" fmla="*/ 1024 w 1138"/>
                <a:gd name="T45" fmla="*/ 6 h 174"/>
                <a:gd name="T46" fmla="*/ 1063 w 1138"/>
                <a:gd name="T47" fmla="*/ 9 h 174"/>
                <a:gd name="T48" fmla="*/ 1102 w 1138"/>
                <a:gd name="T49" fmla="*/ 15 h 174"/>
                <a:gd name="T50" fmla="*/ 1138 w 1138"/>
                <a:gd name="T51" fmla="*/ 84 h 174"/>
                <a:gd name="T52" fmla="*/ 1096 w 1138"/>
                <a:gd name="T53" fmla="*/ 138 h 174"/>
                <a:gd name="T54" fmla="*/ 1009 w 1138"/>
                <a:gd name="T55" fmla="*/ 159 h 174"/>
                <a:gd name="T56" fmla="*/ 918 w 1138"/>
                <a:gd name="T57" fmla="*/ 162 h 174"/>
                <a:gd name="T58" fmla="*/ 864 w 1138"/>
                <a:gd name="T59" fmla="*/ 158 h 174"/>
                <a:gd name="T60" fmla="*/ 808 w 1138"/>
                <a:gd name="T61" fmla="*/ 155 h 174"/>
                <a:gd name="T62" fmla="*/ 693 w 1138"/>
                <a:gd name="T63" fmla="*/ 151 h 174"/>
                <a:gd name="T64" fmla="*/ 639 w 1138"/>
                <a:gd name="T65" fmla="*/ 149 h 174"/>
                <a:gd name="T66" fmla="*/ 585 w 1138"/>
                <a:gd name="T67" fmla="*/ 149 h 174"/>
                <a:gd name="T68" fmla="*/ 531 w 1138"/>
                <a:gd name="T69" fmla="*/ 151 h 174"/>
                <a:gd name="T70" fmla="*/ 477 w 1138"/>
                <a:gd name="T71" fmla="*/ 153 h 174"/>
                <a:gd name="T72" fmla="*/ 421 w 1138"/>
                <a:gd name="T73" fmla="*/ 158 h 174"/>
                <a:gd name="T74" fmla="*/ 367 w 1138"/>
                <a:gd name="T75" fmla="*/ 162 h 174"/>
                <a:gd name="T76" fmla="*/ 317 w 1138"/>
                <a:gd name="T77" fmla="*/ 166 h 174"/>
                <a:gd name="T78" fmla="*/ 270 w 1138"/>
                <a:gd name="T79" fmla="*/ 170 h 174"/>
                <a:gd name="T80" fmla="*/ 226 w 1138"/>
                <a:gd name="T81" fmla="*/ 172 h 174"/>
                <a:gd name="T82" fmla="*/ 191 w 1138"/>
                <a:gd name="T83" fmla="*/ 174 h 174"/>
                <a:gd name="T84" fmla="*/ 162 w 1138"/>
                <a:gd name="T85" fmla="*/ 174 h 174"/>
                <a:gd name="T86" fmla="*/ 141 w 1138"/>
                <a:gd name="T87" fmla="*/ 174 h 174"/>
                <a:gd name="T88" fmla="*/ 124 w 1138"/>
                <a:gd name="T89" fmla="*/ 172 h 174"/>
                <a:gd name="T90" fmla="*/ 112 w 1138"/>
                <a:gd name="T91" fmla="*/ 170 h 174"/>
                <a:gd name="T92" fmla="*/ 104 w 1138"/>
                <a:gd name="T93" fmla="*/ 168 h 174"/>
                <a:gd name="T94" fmla="*/ 93 w 1138"/>
                <a:gd name="T95" fmla="*/ 166 h 174"/>
                <a:gd name="T96" fmla="*/ 85 w 1138"/>
                <a:gd name="T97" fmla="*/ 162 h 174"/>
                <a:gd name="T98" fmla="*/ 74 w 1138"/>
                <a:gd name="T99" fmla="*/ 158 h 174"/>
                <a:gd name="T100" fmla="*/ 50 w 1138"/>
                <a:gd name="T101" fmla="*/ 147 h 174"/>
                <a:gd name="T102" fmla="*/ 27 w 1138"/>
                <a:gd name="T103" fmla="*/ 133 h 174"/>
                <a:gd name="T104" fmla="*/ 16 w 1138"/>
                <a:gd name="T105" fmla="*/ 124 h 174"/>
                <a:gd name="T106" fmla="*/ 8 w 1138"/>
                <a:gd name="T107" fmla="*/ 116 h 174"/>
                <a:gd name="T108" fmla="*/ 2 w 1138"/>
                <a:gd name="T109" fmla="*/ 108 h 174"/>
                <a:gd name="T110" fmla="*/ 0 w 1138"/>
                <a:gd name="T111" fmla="*/ 99 h 174"/>
                <a:gd name="T112" fmla="*/ 0 w 1138"/>
                <a:gd name="T113" fmla="*/ 91 h 174"/>
                <a:gd name="T114" fmla="*/ 2 w 1138"/>
                <a:gd name="T115" fmla="*/ 81 h 174"/>
                <a:gd name="T116" fmla="*/ 6 w 1138"/>
                <a:gd name="T117" fmla="*/ 68 h 174"/>
                <a:gd name="T118" fmla="*/ 12 w 1138"/>
                <a:gd name="T119" fmla="*/ 58 h 174"/>
                <a:gd name="T120" fmla="*/ 29 w 1138"/>
                <a:gd name="T121" fmla="*/ 37 h 174"/>
                <a:gd name="T122" fmla="*/ 37 w 1138"/>
                <a:gd name="T123" fmla="*/ 29 h 174"/>
                <a:gd name="T124" fmla="*/ 45 w 1138"/>
                <a:gd name="T125" fmla="*/ 21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38" h="174">
                  <a:moveTo>
                    <a:pt x="45" y="21"/>
                  </a:moveTo>
                  <a:lnTo>
                    <a:pt x="60" y="10"/>
                  </a:lnTo>
                  <a:lnTo>
                    <a:pt x="77" y="4"/>
                  </a:lnTo>
                  <a:lnTo>
                    <a:pt x="87" y="2"/>
                  </a:lnTo>
                  <a:lnTo>
                    <a:pt x="99" y="0"/>
                  </a:lnTo>
                  <a:lnTo>
                    <a:pt x="116" y="0"/>
                  </a:lnTo>
                  <a:lnTo>
                    <a:pt x="137" y="0"/>
                  </a:lnTo>
                  <a:lnTo>
                    <a:pt x="160" y="0"/>
                  </a:lnTo>
                  <a:lnTo>
                    <a:pt x="189" y="2"/>
                  </a:lnTo>
                  <a:lnTo>
                    <a:pt x="218" y="6"/>
                  </a:lnTo>
                  <a:lnTo>
                    <a:pt x="251" y="8"/>
                  </a:lnTo>
                  <a:lnTo>
                    <a:pt x="288" y="12"/>
                  </a:lnTo>
                  <a:lnTo>
                    <a:pt x="324" y="16"/>
                  </a:lnTo>
                  <a:lnTo>
                    <a:pt x="403" y="21"/>
                  </a:lnTo>
                  <a:lnTo>
                    <a:pt x="442" y="21"/>
                  </a:lnTo>
                  <a:lnTo>
                    <a:pt x="486" y="23"/>
                  </a:lnTo>
                  <a:lnTo>
                    <a:pt x="575" y="23"/>
                  </a:lnTo>
                  <a:lnTo>
                    <a:pt x="668" y="23"/>
                  </a:lnTo>
                  <a:lnTo>
                    <a:pt x="764" y="21"/>
                  </a:lnTo>
                  <a:lnTo>
                    <a:pt x="814" y="18"/>
                  </a:lnTo>
                  <a:lnTo>
                    <a:pt x="866" y="16"/>
                  </a:lnTo>
                  <a:lnTo>
                    <a:pt x="972" y="10"/>
                  </a:lnTo>
                  <a:lnTo>
                    <a:pt x="1024" y="6"/>
                  </a:lnTo>
                  <a:lnTo>
                    <a:pt x="1063" y="9"/>
                  </a:lnTo>
                  <a:lnTo>
                    <a:pt x="1102" y="15"/>
                  </a:lnTo>
                  <a:lnTo>
                    <a:pt x="1138" y="84"/>
                  </a:lnTo>
                  <a:lnTo>
                    <a:pt x="1096" y="138"/>
                  </a:lnTo>
                  <a:lnTo>
                    <a:pt x="1009" y="159"/>
                  </a:lnTo>
                  <a:lnTo>
                    <a:pt x="918" y="162"/>
                  </a:lnTo>
                  <a:lnTo>
                    <a:pt x="864" y="158"/>
                  </a:lnTo>
                  <a:lnTo>
                    <a:pt x="808" y="155"/>
                  </a:lnTo>
                  <a:lnTo>
                    <a:pt x="693" y="151"/>
                  </a:lnTo>
                  <a:lnTo>
                    <a:pt x="639" y="149"/>
                  </a:lnTo>
                  <a:lnTo>
                    <a:pt x="585" y="149"/>
                  </a:lnTo>
                  <a:lnTo>
                    <a:pt x="531" y="151"/>
                  </a:lnTo>
                  <a:lnTo>
                    <a:pt x="477" y="153"/>
                  </a:lnTo>
                  <a:lnTo>
                    <a:pt x="421" y="158"/>
                  </a:lnTo>
                  <a:lnTo>
                    <a:pt x="367" y="162"/>
                  </a:lnTo>
                  <a:lnTo>
                    <a:pt x="317" y="166"/>
                  </a:lnTo>
                  <a:lnTo>
                    <a:pt x="270" y="170"/>
                  </a:lnTo>
                  <a:lnTo>
                    <a:pt x="226" y="172"/>
                  </a:lnTo>
                  <a:lnTo>
                    <a:pt x="191" y="174"/>
                  </a:lnTo>
                  <a:lnTo>
                    <a:pt x="162" y="174"/>
                  </a:lnTo>
                  <a:lnTo>
                    <a:pt x="141" y="174"/>
                  </a:lnTo>
                  <a:lnTo>
                    <a:pt x="124" y="172"/>
                  </a:lnTo>
                  <a:lnTo>
                    <a:pt x="112" y="170"/>
                  </a:lnTo>
                  <a:lnTo>
                    <a:pt x="104" y="168"/>
                  </a:lnTo>
                  <a:lnTo>
                    <a:pt x="93" y="166"/>
                  </a:lnTo>
                  <a:lnTo>
                    <a:pt x="85" y="162"/>
                  </a:lnTo>
                  <a:lnTo>
                    <a:pt x="74" y="158"/>
                  </a:lnTo>
                  <a:lnTo>
                    <a:pt x="50" y="147"/>
                  </a:lnTo>
                  <a:lnTo>
                    <a:pt x="27" y="133"/>
                  </a:lnTo>
                  <a:lnTo>
                    <a:pt x="16" y="124"/>
                  </a:lnTo>
                  <a:lnTo>
                    <a:pt x="8" y="116"/>
                  </a:lnTo>
                  <a:lnTo>
                    <a:pt x="2" y="108"/>
                  </a:lnTo>
                  <a:lnTo>
                    <a:pt x="0" y="99"/>
                  </a:lnTo>
                  <a:lnTo>
                    <a:pt x="0" y="91"/>
                  </a:lnTo>
                  <a:lnTo>
                    <a:pt x="2" y="81"/>
                  </a:lnTo>
                  <a:lnTo>
                    <a:pt x="6" y="68"/>
                  </a:lnTo>
                  <a:lnTo>
                    <a:pt x="12" y="58"/>
                  </a:lnTo>
                  <a:lnTo>
                    <a:pt x="29" y="37"/>
                  </a:lnTo>
                  <a:lnTo>
                    <a:pt x="37" y="29"/>
                  </a:lnTo>
                  <a:lnTo>
                    <a:pt x="45" y="21"/>
                  </a:lnTo>
                  <a:close/>
                </a:path>
              </a:pathLst>
            </a:custGeom>
            <a:solidFill>
              <a:srgbClr val="FF66CC"/>
            </a:solidFill>
            <a:ln>
              <a:noFill/>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55" name="Line 9"/>
            <p:cNvSpPr>
              <a:spLocks noChangeShapeType="1"/>
            </p:cNvSpPr>
            <p:nvPr/>
          </p:nvSpPr>
          <p:spPr bwMode="auto">
            <a:xfrm>
              <a:off x="3021675" y="4629150"/>
              <a:ext cx="261064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456" name="Freeform 10"/>
            <p:cNvSpPr/>
            <p:nvPr/>
          </p:nvSpPr>
          <p:spPr bwMode="auto">
            <a:xfrm>
              <a:off x="1479021" y="2455863"/>
              <a:ext cx="1006079" cy="2366962"/>
            </a:xfrm>
            <a:custGeom>
              <a:avLst/>
              <a:gdLst>
                <a:gd name="T0" fmla="*/ 0 w 630"/>
                <a:gd name="T1" fmla="*/ 345 h 1617"/>
                <a:gd name="T2" fmla="*/ 36 w 630"/>
                <a:gd name="T3" fmla="*/ 177 h 1617"/>
                <a:gd name="T4" fmla="*/ 144 w 630"/>
                <a:gd name="T5" fmla="*/ 0 h 1617"/>
                <a:gd name="T6" fmla="*/ 243 w 630"/>
                <a:gd name="T7" fmla="*/ 6 h 1617"/>
                <a:gd name="T8" fmla="*/ 295 w 630"/>
                <a:gd name="T9" fmla="*/ 21 h 1617"/>
                <a:gd name="T10" fmla="*/ 347 w 630"/>
                <a:gd name="T11" fmla="*/ 46 h 1617"/>
                <a:gd name="T12" fmla="*/ 403 w 630"/>
                <a:gd name="T13" fmla="*/ 87 h 1617"/>
                <a:gd name="T14" fmla="*/ 461 w 630"/>
                <a:gd name="T15" fmla="*/ 143 h 1617"/>
                <a:gd name="T16" fmla="*/ 515 w 630"/>
                <a:gd name="T17" fmla="*/ 203 h 1617"/>
                <a:gd name="T18" fmla="*/ 559 w 630"/>
                <a:gd name="T19" fmla="*/ 257 h 1617"/>
                <a:gd name="T20" fmla="*/ 588 w 630"/>
                <a:gd name="T21" fmla="*/ 301 h 1617"/>
                <a:gd name="T22" fmla="*/ 605 w 630"/>
                <a:gd name="T23" fmla="*/ 340 h 1617"/>
                <a:gd name="T24" fmla="*/ 621 w 630"/>
                <a:gd name="T25" fmla="*/ 423 h 1617"/>
                <a:gd name="T26" fmla="*/ 630 w 630"/>
                <a:gd name="T27" fmla="*/ 498 h 1617"/>
                <a:gd name="T28" fmla="*/ 628 w 630"/>
                <a:gd name="T29" fmla="*/ 550 h 1617"/>
                <a:gd name="T30" fmla="*/ 611 w 630"/>
                <a:gd name="T31" fmla="*/ 602 h 1617"/>
                <a:gd name="T32" fmla="*/ 580 w 630"/>
                <a:gd name="T33" fmla="*/ 637 h 1617"/>
                <a:gd name="T34" fmla="*/ 545 w 630"/>
                <a:gd name="T35" fmla="*/ 658 h 1617"/>
                <a:gd name="T36" fmla="*/ 478 w 630"/>
                <a:gd name="T37" fmla="*/ 687 h 1617"/>
                <a:gd name="T38" fmla="*/ 378 w 630"/>
                <a:gd name="T39" fmla="*/ 724 h 1617"/>
                <a:gd name="T40" fmla="*/ 314 w 630"/>
                <a:gd name="T41" fmla="*/ 755 h 1617"/>
                <a:gd name="T42" fmla="*/ 283 w 630"/>
                <a:gd name="T43" fmla="*/ 780 h 1617"/>
                <a:gd name="T44" fmla="*/ 258 w 630"/>
                <a:gd name="T45" fmla="*/ 824 h 1617"/>
                <a:gd name="T46" fmla="*/ 250 w 630"/>
                <a:gd name="T47" fmla="*/ 897 h 1617"/>
                <a:gd name="T48" fmla="*/ 260 w 630"/>
                <a:gd name="T49" fmla="*/ 975 h 1617"/>
                <a:gd name="T50" fmla="*/ 283 w 630"/>
                <a:gd name="T51" fmla="*/ 1042 h 1617"/>
                <a:gd name="T52" fmla="*/ 297 w 630"/>
                <a:gd name="T53" fmla="*/ 1067 h 1617"/>
                <a:gd name="T54" fmla="*/ 378 w 630"/>
                <a:gd name="T55" fmla="*/ 1221 h 1617"/>
                <a:gd name="T56" fmla="*/ 466 w 630"/>
                <a:gd name="T57" fmla="*/ 1357 h 1617"/>
                <a:gd name="T58" fmla="*/ 390 w 630"/>
                <a:gd name="T59" fmla="*/ 1560 h 1617"/>
                <a:gd name="T60" fmla="*/ 144 w 630"/>
                <a:gd name="T61" fmla="*/ 1617 h 1617"/>
                <a:gd name="T62" fmla="*/ 39 w 630"/>
                <a:gd name="T63" fmla="*/ 1434 h 1617"/>
                <a:gd name="T64" fmla="*/ 18 w 630"/>
                <a:gd name="T65" fmla="*/ 1101 h 1617"/>
                <a:gd name="T66" fmla="*/ 7 w 630"/>
                <a:gd name="T67" fmla="*/ 1038 h 1617"/>
                <a:gd name="T68" fmla="*/ 9 w 630"/>
                <a:gd name="T69" fmla="*/ 1017 h 1617"/>
                <a:gd name="T70" fmla="*/ 7 w 630"/>
                <a:gd name="T71" fmla="*/ 994 h 1617"/>
                <a:gd name="T72" fmla="*/ 19 w 630"/>
                <a:gd name="T73" fmla="*/ 839 h 1617"/>
                <a:gd name="T74" fmla="*/ 32 w 630"/>
                <a:gd name="T75" fmla="*/ 772 h 1617"/>
                <a:gd name="T76" fmla="*/ 34 w 630"/>
                <a:gd name="T77" fmla="*/ 733 h 1617"/>
                <a:gd name="T78" fmla="*/ 32 w 630"/>
                <a:gd name="T79" fmla="*/ 710 h 1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30" h="1617">
                  <a:moveTo>
                    <a:pt x="24" y="531"/>
                  </a:moveTo>
                  <a:lnTo>
                    <a:pt x="0" y="345"/>
                  </a:lnTo>
                  <a:lnTo>
                    <a:pt x="24" y="255"/>
                  </a:lnTo>
                  <a:lnTo>
                    <a:pt x="36" y="177"/>
                  </a:lnTo>
                  <a:lnTo>
                    <a:pt x="84" y="57"/>
                  </a:lnTo>
                  <a:lnTo>
                    <a:pt x="144" y="0"/>
                  </a:lnTo>
                  <a:lnTo>
                    <a:pt x="191" y="2"/>
                  </a:lnTo>
                  <a:lnTo>
                    <a:pt x="243" y="6"/>
                  </a:lnTo>
                  <a:lnTo>
                    <a:pt x="268" y="12"/>
                  </a:lnTo>
                  <a:lnTo>
                    <a:pt x="295" y="21"/>
                  </a:lnTo>
                  <a:lnTo>
                    <a:pt x="322" y="31"/>
                  </a:lnTo>
                  <a:lnTo>
                    <a:pt x="347" y="46"/>
                  </a:lnTo>
                  <a:lnTo>
                    <a:pt x="374" y="64"/>
                  </a:lnTo>
                  <a:lnTo>
                    <a:pt x="403" y="87"/>
                  </a:lnTo>
                  <a:lnTo>
                    <a:pt x="432" y="114"/>
                  </a:lnTo>
                  <a:lnTo>
                    <a:pt x="461" y="143"/>
                  </a:lnTo>
                  <a:lnTo>
                    <a:pt x="491" y="172"/>
                  </a:lnTo>
                  <a:lnTo>
                    <a:pt x="515" y="203"/>
                  </a:lnTo>
                  <a:lnTo>
                    <a:pt x="540" y="232"/>
                  </a:lnTo>
                  <a:lnTo>
                    <a:pt x="559" y="257"/>
                  </a:lnTo>
                  <a:lnTo>
                    <a:pt x="576" y="280"/>
                  </a:lnTo>
                  <a:lnTo>
                    <a:pt x="588" y="301"/>
                  </a:lnTo>
                  <a:lnTo>
                    <a:pt x="596" y="322"/>
                  </a:lnTo>
                  <a:lnTo>
                    <a:pt x="605" y="340"/>
                  </a:lnTo>
                  <a:lnTo>
                    <a:pt x="615" y="380"/>
                  </a:lnTo>
                  <a:lnTo>
                    <a:pt x="621" y="423"/>
                  </a:lnTo>
                  <a:lnTo>
                    <a:pt x="628" y="471"/>
                  </a:lnTo>
                  <a:lnTo>
                    <a:pt x="630" y="498"/>
                  </a:lnTo>
                  <a:lnTo>
                    <a:pt x="630" y="525"/>
                  </a:lnTo>
                  <a:lnTo>
                    <a:pt x="628" y="550"/>
                  </a:lnTo>
                  <a:lnTo>
                    <a:pt x="621" y="577"/>
                  </a:lnTo>
                  <a:lnTo>
                    <a:pt x="611" y="602"/>
                  </a:lnTo>
                  <a:lnTo>
                    <a:pt x="592" y="627"/>
                  </a:lnTo>
                  <a:lnTo>
                    <a:pt x="580" y="637"/>
                  </a:lnTo>
                  <a:lnTo>
                    <a:pt x="563" y="648"/>
                  </a:lnTo>
                  <a:lnTo>
                    <a:pt x="545" y="658"/>
                  </a:lnTo>
                  <a:lnTo>
                    <a:pt x="524" y="668"/>
                  </a:lnTo>
                  <a:lnTo>
                    <a:pt x="478" y="687"/>
                  </a:lnTo>
                  <a:lnTo>
                    <a:pt x="428" y="704"/>
                  </a:lnTo>
                  <a:lnTo>
                    <a:pt x="378" y="724"/>
                  </a:lnTo>
                  <a:lnTo>
                    <a:pt x="335" y="743"/>
                  </a:lnTo>
                  <a:lnTo>
                    <a:pt x="314" y="755"/>
                  </a:lnTo>
                  <a:lnTo>
                    <a:pt x="297" y="766"/>
                  </a:lnTo>
                  <a:lnTo>
                    <a:pt x="283" y="780"/>
                  </a:lnTo>
                  <a:lnTo>
                    <a:pt x="272" y="793"/>
                  </a:lnTo>
                  <a:lnTo>
                    <a:pt x="258" y="824"/>
                  </a:lnTo>
                  <a:lnTo>
                    <a:pt x="250" y="859"/>
                  </a:lnTo>
                  <a:lnTo>
                    <a:pt x="250" y="897"/>
                  </a:lnTo>
                  <a:lnTo>
                    <a:pt x="252" y="936"/>
                  </a:lnTo>
                  <a:lnTo>
                    <a:pt x="260" y="975"/>
                  </a:lnTo>
                  <a:lnTo>
                    <a:pt x="270" y="1011"/>
                  </a:lnTo>
                  <a:lnTo>
                    <a:pt x="283" y="1042"/>
                  </a:lnTo>
                  <a:lnTo>
                    <a:pt x="291" y="1054"/>
                  </a:lnTo>
                  <a:lnTo>
                    <a:pt x="297" y="1067"/>
                  </a:lnTo>
                  <a:lnTo>
                    <a:pt x="314" y="1083"/>
                  </a:lnTo>
                  <a:lnTo>
                    <a:pt x="378" y="1221"/>
                  </a:lnTo>
                  <a:lnTo>
                    <a:pt x="434" y="1297"/>
                  </a:lnTo>
                  <a:lnTo>
                    <a:pt x="466" y="1357"/>
                  </a:lnTo>
                  <a:lnTo>
                    <a:pt x="480" y="1473"/>
                  </a:lnTo>
                  <a:lnTo>
                    <a:pt x="390" y="1560"/>
                  </a:lnTo>
                  <a:lnTo>
                    <a:pt x="264" y="1578"/>
                  </a:lnTo>
                  <a:lnTo>
                    <a:pt x="144" y="1617"/>
                  </a:lnTo>
                  <a:lnTo>
                    <a:pt x="72" y="1575"/>
                  </a:lnTo>
                  <a:lnTo>
                    <a:pt x="39" y="1434"/>
                  </a:lnTo>
                  <a:lnTo>
                    <a:pt x="24" y="1317"/>
                  </a:lnTo>
                  <a:lnTo>
                    <a:pt x="18" y="1101"/>
                  </a:lnTo>
                  <a:lnTo>
                    <a:pt x="2" y="1052"/>
                  </a:lnTo>
                  <a:lnTo>
                    <a:pt x="7" y="1038"/>
                  </a:lnTo>
                  <a:lnTo>
                    <a:pt x="9" y="1025"/>
                  </a:lnTo>
                  <a:lnTo>
                    <a:pt x="9" y="1017"/>
                  </a:lnTo>
                  <a:lnTo>
                    <a:pt x="9" y="1011"/>
                  </a:lnTo>
                  <a:lnTo>
                    <a:pt x="7" y="994"/>
                  </a:lnTo>
                  <a:lnTo>
                    <a:pt x="30" y="897"/>
                  </a:lnTo>
                  <a:lnTo>
                    <a:pt x="19" y="839"/>
                  </a:lnTo>
                  <a:lnTo>
                    <a:pt x="27" y="803"/>
                  </a:lnTo>
                  <a:lnTo>
                    <a:pt x="32" y="772"/>
                  </a:lnTo>
                  <a:lnTo>
                    <a:pt x="34" y="749"/>
                  </a:lnTo>
                  <a:lnTo>
                    <a:pt x="34" y="733"/>
                  </a:lnTo>
                  <a:lnTo>
                    <a:pt x="32" y="720"/>
                  </a:lnTo>
                  <a:lnTo>
                    <a:pt x="32" y="710"/>
                  </a:lnTo>
                  <a:lnTo>
                    <a:pt x="24" y="531"/>
                  </a:lnTo>
                  <a:close/>
                </a:path>
              </a:pathLst>
            </a:custGeom>
            <a:solidFill>
              <a:srgbClr val="FF66CC"/>
            </a:solidFill>
            <a:ln>
              <a:noFill/>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57" name="Freeform 11"/>
            <p:cNvSpPr/>
            <p:nvPr/>
          </p:nvSpPr>
          <p:spPr bwMode="auto">
            <a:xfrm>
              <a:off x="2983839" y="3086101"/>
              <a:ext cx="1183217" cy="1090613"/>
            </a:xfrm>
            <a:custGeom>
              <a:avLst/>
              <a:gdLst>
                <a:gd name="T0" fmla="*/ 204 w 741"/>
                <a:gd name="T1" fmla="*/ 648 h 744"/>
                <a:gd name="T2" fmla="*/ 303 w 741"/>
                <a:gd name="T3" fmla="*/ 534 h 744"/>
                <a:gd name="T4" fmla="*/ 324 w 741"/>
                <a:gd name="T5" fmla="*/ 501 h 744"/>
                <a:gd name="T6" fmla="*/ 390 w 741"/>
                <a:gd name="T7" fmla="*/ 423 h 744"/>
                <a:gd name="T8" fmla="*/ 406 w 741"/>
                <a:gd name="T9" fmla="*/ 402 h 744"/>
                <a:gd name="T10" fmla="*/ 444 w 741"/>
                <a:gd name="T11" fmla="*/ 363 h 744"/>
                <a:gd name="T12" fmla="*/ 483 w 741"/>
                <a:gd name="T13" fmla="*/ 323 h 744"/>
                <a:gd name="T14" fmla="*/ 527 w 741"/>
                <a:gd name="T15" fmla="*/ 284 h 744"/>
                <a:gd name="T16" fmla="*/ 568 w 741"/>
                <a:gd name="T17" fmla="*/ 249 h 744"/>
                <a:gd name="T18" fmla="*/ 591 w 741"/>
                <a:gd name="T19" fmla="*/ 234 h 744"/>
                <a:gd name="T20" fmla="*/ 614 w 741"/>
                <a:gd name="T21" fmla="*/ 220 h 744"/>
                <a:gd name="T22" fmla="*/ 664 w 741"/>
                <a:gd name="T23" fmla="*/ 193 h 744"/>
                <a:gd name="T24" fmla="*/ 687 w 741"/>
                <a:gd name="T25" fmla="*/ 180 h 744"/>
                <a:gd name="T26" fmla="*/ 707 w 741"/>
                <a:gd name="T27" fmla="*/ 168 h 744"/>
                <a:gd name="T28" fmla="*/ 724 w 741"/>
                <a:gd name="T29" fmla="*/ 155 h 744"/>
                <a:gd name="T30" fmla="*/ 734 w 741"/>
                <a:gd name="T31" fmla="*/ 141 h 744"/>
                <a:gd name="T32" fmla="*/ 741 w 741"/>
                <a:gd name="T33" fmla="*/ 126 h 744"/>
                <a:gd name="T34" fmla="*/ 741 w 741"/>
                <a:gd name="T35" fmla="*/ 110 h 744"/>
                <a:gd name="T36" fmla="*/ 738 w 741"/>
                <a:gd name="T37" fmla="*/ 93 h 744"/>
                <a:gd name="T38" fmla="*/ 732 w 741"/>
                <a:gd name="T39" fmla="*/ 77 h 744"/>
                <a:gd name="T40" fmla="*/ 724 w 741"/>
                <a:gd name="T41" fmla="*/ 60 h 744"/>
                <a:gd name="T42" fmla="*/ 714 w 741"/>
                <a:gd name="T43" fmla="*/ 45 h 744"/>
                <a:gd name="T44" fmla="*/ 703 w 741"/>
                <a:gd name="T45" fmla="*/ 35 h 744"/>
                <a:gd name="T46" fmla="*/ 693 w 741"/>
                <a:gd name="T47" fmla="*/ 25 h 744"/>
                <a:gd name="T48" fmla="*/ 680 w 741"/>
                <a:gd name="T49" fmla="*/ 16 h 744"/>
                <a:gd name="T50" fmla="*/ 666 w 741"/>
                <a:gd name="T51" fmla="*/ 10 h 744"/>
                <a:gd name="T52" fmla="*/ 630 w 741"/>
                <a:gd name="T53" fmla="*/ 2 h 744"/>
                <a:gd name="T54" fmla="*/ 612 w 741"/>
                <a:gd name="T55" fmla="*/ 0 h 744"/>
                <a:gd name="T56" fmla="*/ 573 w 741"/>
                <a:gd name="T57" fmla="*/ 24 h 744"/>
                <a:gd name="T58" fmla="*/ 475 w 741"/>
                <a:gd name="T59" fmla="*/ 110 h 744"/>
                <a:gd name="T60" fmla="*/ 460 w 741"/>
                <a:gd name="T61" fmla="*/ 128 h 744"/>
                <a:gd name="T62" fmla="*/ 442 w 741"/>
                <a:gd name="T63" fmla="*/ 147 h 744"/>
                <a:gd name="T64" fmla="*/ 423 w 741"/>
                <a:gd name="T65" fmla="*/ 168 h 744"/>
                <a:gd name="T66" fmla="*/ 379 w 741"/>
                <a:gd name="T67" fmla="*/ 216 h 744"/>
                <a:gd name="T68" fmla="*/ 334 w 741"/>
                <a:gd name="T69" fmla="*/ 261 h 744"/>
                <a:gd name="T70" fmla="*/ 311 w 741"/>
                <a:gd name="T71" fmla="*/ 282 h 744"/>
                <a:gd name="T72" fmla="*/ 290 w 741"/>
                <a:gd name="T73" fmla="*/ 303 h 744"/>
                <a:gd name="T74" fmla="*/ 267 w 741"/>
                <a:gd name="T75" fmla="*/ 321 h 744"/>
                <a:gd name="T76" fmla="*/ 242 w 741"/>
                <a:gd name="T77" fmla="*/ 338 h 744"/>
                <a:gd name="T78" fmla="*/ 192 w 741"/>
                <a:gd name="T79" fmla="*/ 369 h 744"/>
                <a:gd name="T80" fmla="*/ 126 w 741"/>
                <a:gd name="T81" fmla="*/ 441 h 744"/>
                <a:gd name="T82" fmla="*/ 72 w 741"/>
                <a:gd name="T83" fmla="*/ 519 h 744"/>
                <a:gd name="T84" fmla="*/ 27 w 741"/>
                <a:gd name="T85" fmla="*/ 603 h 744"/>
                <a:gd name="T86" fmla="*/ 0 w 741"/>
                <a:gd name="T87" fmla="*/ 675 h 744"/>
                <a:gd name="T88" fmla="*/ 15 w 741"/>
                <a:gd name="T89" fmla="*/ 735 h 744"/>
                <a:gd name="T90" fmla="*/ 36 w 741"/>
                <a:gd name="T91" fmla="*/ 744 h 744"/>
                <a:gd name="T92" fmla="*/ 105 w 741"/>
                <a:gd name="T93" fmla="*/ 744 h 744"/>
                <a:gd name="T94" fmla="*/ 204 w 741"/>
                <a:gd name="T95" fmla="*/ 648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41" h="744">
                  <a:moveTo>
                    <a:pt x="204" y="648"/>
                  </a:moveTo>
                  <a:lnTo>
                    <a:pt x="303" y="534"/>
                  </a:lnTo>
                  <a:lnTo>
                    <a:pt x="324" y="501"/>
                  </a:lnTo>
                  <a:lnTo>
                    <a:pt x="390" y="423"/>
                  </a:lnTo>
                  <a:lnTo>
                    <a:pt x="406" y="402"/>
                  </a:lnTo>
                  <a:lnTo>
                    <a:pt x="444" y="363"/>
                  </a:lnTo>
                  <a:lnTo>
                    <a:pt x="483" y="323"/>
                  </a:lnTo>
                  <a:lnTo>
                    <a:pt x="527" y="284"/>
                  </a:lnTo>
                  <a:lnTo>
                    <a:pt x="568" y="249"/>
                  </a:lnTo>
                  <a:lnTo>
                    <a:pt x="591" y="234"/>
                  </a:lnTo>
                  <a:lnTo>
                    <a:pt x="614" y="220"/>
                  </a:lnTo>
                  <a:lnTo>
                    <a:pt x="664" y="193"/>
                  </a:lnTo>
                  <a:lnTo>
                    <a:pt x="687" y="180"/>
                  </a:lnTo>
                  <a:lnTo>
                    <a:pt x="707" y="168"/>
                  </a:lnTo>
                  <a:lnTo>
                    <a:pt x="724" y="155"/>
                  </a:lnTo>
                  <a:lnTo>
                    <a:pt x="734" y="141"/>
                  </a:lnTo>
                  <a:lnTo>
                    <a:pt x="741" y="126"/>
                  </a:lnTo>
                  <a:lnTo>
                    <a:pt x="741" y="110"/>
                  </a:lnTo>
                  <a:lnTo>
                    <a:pt x="738" y="93"/>
                  </a:lnTo>
                  <a:lnTo>
                    <a:pt x="732" y="77"/>
                  </a:lnTo>
                  <a:lnTo>
                    <a:pt x="724" y="60"/>
                  </a:lnTo>
                  <a:lnTo>
                    <a:pt x="714" y="45"/>
                  </a:lnTo>
                  <a:lnTo>
                    <a:pt x="703" y="35"/>
                  </a:lnTo>
                  <a:lnTo>
                    <a:pt x="693" y="25"/>
                  </a:lnTo>
                  <a:lnTo>
                    <a:pt x="680" y="16"/>
                  </a:lnTo>
                  <a:lnTo>
                    <a:pt x="666" y="10"/>
                  </a:lnTo>
                  <a:lnTo>
                    <a:pt x="630" y="2"/>
                  </a:lnTo>
                  <a:lnTo>
                    <a:pt x="612" y="0"/>
                  </a:lnTo>
                  <a:lnTo>
                    <a:pt x="573" y="24"/>
                  </a:lnTo>
                  <a:lnTo>
                    <a:pt x="475" y="110"/>
                  </a:lnTo>
                  <a:lnTo>
                    <a:pt x="460" y="128"/>
                  </a:lnTo>
                  <a:lnTo>
                    <a:pt x="442" y="147"/>
                  </a:lnTo>
                  <a:lnTo>
                    <a:pt x="423" y="168"/>
                  </a:lnTo>
                  <a:lnTo>
                    <a:pt x="379" y="216"/>
                  </a:lnTo>
                  <a:lnTo>
                    <a:pt x="334" y="261"/>
                  </a:lnTo>
                  <a:lnTo>
                    <a:pt x="311" y="282"/>
                  </a:lnTo>
                  <a:lnTo>
                    <a:pt x="290" y="303"/>
                  </a:lnTo>
                  <a:lnTo>
                    <a:pt x="267" y="321"/>
                  </a:lnTo>
                  <a:lnTo>
                    <a:pt x="242" y="338"/>
                  </a:lnTo>
                  <a:lnTo>
                    <a:pt x="192" y="369"/>
                  </a:lnTo>
                  <a:lnTo>
                    <a:pt x="126" y="441"/>
                  </a:lnTo>
                  <a:lnTo>
                    <a:pt x="72" y="519"/>
                  </a:lnTo>
                  <a:lnTo>
                    <a:pt x="27" y="603"/>
                  </a:lnTo>
                  <a:lnTo>
                    <a:pt x="0" y="675"/>
                  </a:lnTo>
                  <a:lnTo>
                    <a:pt x="15" y="735"/>
                  </a:lnTo>
                  <a:lnTo>
                    <a:pt x="36" y="744"/>
                  </a:lnTo>
                  <a:lnTo>
                    <a:pt x="105" y="744"/>
                  </a:lnTo>
                  <a:lnTo>
                    <a:pt x="204" y="648"/>
                  </a:lnTo>
                  <a:close/>
                </a:path>
              </a:pathLst>
            </a:custGeom>
            <a:solidFill>
              <a:srgbClr val="FF66CC"/>
            </a:solidFill>
            <a:ln>
              <a:noFill/>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58" name="Freeform 12"/>
            <p:cNvSpPr/>
            <p:nvPr/>
          </p:nvSpPr>
          <p:spPr bwMode="auto">
            <a:xfrm>
              <a:off x="4720828" y="3081339"/>
              <a:ext cx="1052513" cy="1220787"/>
            </a:xfrm>
            <a:custGeom>
              <a:avLst/>
              <a:gdLst>
                <a:gd name="T0" fmla="*/ 39 w 657"/>
                <a:gd name="T1" fmla="*/ 17 h 832"/>
                <a:gd name="T2" fmla="*/ 49 w 657"/>
                <a:gd name="T3" fmla="*/ 10 h 832"/>
                <a:gd name="T4" fmla="*/ 60 w 657"/>
                <a:gd name="T5" fmla="*/ 4 h 832"/>
                <a:gd name="T6" fmla="*/ 72 w 657"/>
                <a:gd name="T7" fmla="*/ 2 h 832"/>
                <a:gd name="T8" fmla="*/ 87 w 657"/>
                <a:gd name="T9" fmla="*/ 0 h 832"/>
                <a:gd name="T10" fmla="*/ 161 w 657"/>
                <a:gd name="T11" fmla="*/ 36 h 832"/>
                <a:gd name="T12" fmla="*/ 289 w 657"/>
                <a:gd name="T13" fmla="*/ 168 h 832"/>
                <a:gd name="T14" fmla="*/ 421 w 657"/>
                <a:gd name="T15" fmla="*/ 320 h 832"/>
                <a:gd name="T16" fmla="*/ 513 w 657"/>
                <a:gd name="T17" fmla="*/ 472 h 832"/>
                <a:gd name="T18" fmla="*/ 657 w 657"/>
                <a:gd name="T19" fmla="*/ 756 h 832"/>
                <a:gd name="T20" fmla="*/ 629 w 657"/>
                <a:gd name="T21" fmla="*/ 832 h 832"/>
                <a:gd name="T22" fmla="*/ 541 w 657"/>
                <a:gd name="T23" fmla="*/ 824 h 832"/>
                <a:gd name="T24" fmla="*/ 433 w 657"/>
                <a:gd name="T25" fmla="*/ 672 h 832"/>
                <a:gd name="T26" fmla="*/ 381 w 657"/>
                <a:gd name="T27" fmla="*/ 556 h 832"/>
                <a:gd name="T28" fmla="*/ 285 w 657"/>
                <a:gd name="T29" fmla="*/ 416 h 832"/>
                <a:gd name="T30" fmla="*/ 237 w 657"/>
                <a:gd name="T31" fmla="*/ 344 h 832"/>
                <a:gd name="T32" fmla="*/ 197 w 657"/>
                <a:gd name="T33" fmla="*/ 304 h 832"/>
                <a:gd name="T34" fmla="*/ 153 w 657"/>
                <a:gd name="T35" fmla="*/ 268 h 832"/>
                <a:gd name="T36" fmla="*/ 124 w 657"/>
                <a:gd name="T37" fmla="*/ 232 h 832"/>
                <a:gd name="T38" fmla="*/ 91 w 657"/>
                <a:gd name="T39" fmla="*/ 214 h 832"/>
                <a:gd name="T40" fmla="*/ 62 w 657"/>
                <a:gd name="T41" fmla="*/ 197 h 832"/>
                <a:gd name="T42" fmla="*/ 33 w 657"/>
                <a:gd name="T43" fmla="*/ 168 h 832"/>
                <a:gd name="T44" fmla="*/ 0 w 657"/>
                <a:gd name="T45" fmla="*/ 91 h 832"/>
                <a:gd name="T46" fmla="*/ 6 w 657"/>
                <a:gd name="T47" fmla="*/ 73 h 832"/>
                <a:gd name="T48" fmla="*/ 27 w 657"/>
                <a:gd name="T49" fmla="*/ 42 h 832"/>
                <a:gd name="T50" fmla="*/ 35 w 657"/>
                <a:gd name="T51" fmla="*/ 27 h 832"/>
                <a:gd name="T52" fmla="*/ 39 w 657"/>
                <a:gd name="T53" fmla="*/ 17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57" h="832">
                  <a:moveTo>
                    <a:pt x="39" y="17"/>
                  </a:moveTo>
                  <a:lnTo>
                    <a:pt x="49" y="10"/>
                  </a:lnTo>
                  <a:lnTo>
                    <a:pt x="60" y="4"/>
                  </a:lnTo>
                  <a:lnTo>
                    <a:pt x="72" y="2"/>
                  </a:lnTo>
                  <a:lnTo>
                    <a:pt x="87" y="0"/>
                  </a:lnTo>
                  <a:lnTo>
                    <a:pt x="161" y="36"/>
                  </a:lnTo>
                  <a:lnTo>
                    <a:pt x="289" y="168"/>
                  </a:lnTo>
                  <a:lnTo>
                    <a:pt x="421" y="320"/>
                  </a:lnTo>
                  <a:lnTo>
                    <a:pt x="513" y="472"/>
                  </a:lnTo>
                  <a:lnTo>
                    <a:pt x="657" y="756"/>
                  </a:lnTo>
                  <a:lnTo>
                    <a:pt x="629" y="832"/>
                  </a:lnTo>
                  <a:lnTo>
                    <a:pt x="541" y="824"/>
                  </a:lnTo>
                  <a:lnTo>
                    <a:pt x="433" y="672"/>
                  </a:lnTo>
                  <a:lnTo>
                    <a:pt x="381" y="556"/>
                  </a:lnTo>
                  <a:lnTo>
                    <a:pt x="285" y="416"/>
                  </a:lnTo>
                  <a:lnTo>
                    <a:pt x="237" y="344"/>
                  </a:lnTo>
                  <a:lnTo>
                    <a:pt x="197" y="304"/>
                  </a:lnTo>
                  <a:lnTo>
                    <a:pt x="153" y="268"/>
                  </a:lnTo>
                  <a:lnTo>
                    <a:pt x="124" y="232"/>
                  </a:lnTo>
                  <a:lnTo>
                    <a:pt x="91" y="214"/>
                  </a:lnTo>
                  <a:lnTo>
                    <a:pt x="62" y="197"/>
                  </a:lnTo>
                  <a:lnTo>
                    <a:pt x="33" y="168"/>
                  </a:lnTo>
                  <a:lnTo>
                    <a:pt x="0" y="91"/>
                  </a:lnTo>
                  <a:lnTo>
                    <a:pt x="6" y="73"/>
                  </a:lnTo>
                  <a:lnTo>
                    <a:pt x="27" y="42"/>
                  </a:lnTo>
                  <a:lnTo>
                    <a:pt x="35" y="27"/>
                  </a:lnTo>
                  <a:lnTo>
                    <a:pt x="39" y="17"/>
                  </a:lnTo>
                  <a:close/>
                </a:path>
              </a:pathLst>
            </a:custGeom>
            <a:solidFill>
              <a:srgbClr val="FF66CC"/>
            </a:solidFill>
            <a:ln>
              <a:noFill/>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59" name="Rectangle 13"/>
            <p:cNvSpPr>
              <a:spLocks noChangeArrowheads="1"/>
            </p:cNvSpPr>
            <p:nvPr/>
          </p:nvSpPr>
          <p:spPr bwMode="auto">
            <a:xfrm>
              <a:off x="1638962" y="4570414"/>
              <a:ext cx="1117865" cy="269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60" name="Freeform 14"/>
            <p:cNvSpPr/>
            <p:nvPr/>
          </p:nvSpPr>
          <p:spPr bwMode="auto">
            <a:xfrm>
              <a:off x="1024996" y="4033838"/>
              <a:ext cx="613966" cy="30162"/>
            </a:xfrm>
            <a:custGeom>
              <a:avLst/>
              <a:gdLst>
                <a:gd name="T0" fmla="*/ 0 w 386"/>
                <a:gd name="T1" fmla="*/ 2 h 21"/>
                <a:gd name="T2" fmla="*/ 0 w 386"/>
                <a:gd name="T3" fmla="*/ 21 h 21"/>
                <a:gd name="T4" fmla="*/ 386 w 386"/>
                <a:gd name="T5" fmla="*/ 19 h 21"/>
                <a:gd name="T6" fmla="*/ 386 w 386"/>
                <a:gd name="T7" fmla="*/ 0 h 21"/>
                <a:gd name="T8" fmla="*/ 0 w 386"/>
                <a:gd name="T9" fmla="*/ 2 h 21"/>
              </a:gdLst>
              <a:ahLst/>
              <a:cxnLst>
                <a:cxn ang="0">
                  <a:pos x="T0" y="T1"/>
                </a:cxn>
                <a:cxn ang="0">
                  <a:pos x="T2" y="T3"/>
                </a:cxn>
                <a:cxn ang="0">
                  <a:pos x="T4" y="T5"/>
                </a:cxn>
                <a:cxn ang="0">
                  <a:pos x="T6" y="T7"/>
                </a:cxn>
                <a:cxn ang="0">
                  <a:pos x="T8" y="T9"/>
                </a:cxn>
              </a:cxnLst>
              <a:rect l="0" t="0" r="r" b="b"/>
              <a:pathLst>
                <a:path w="386" h="21">
                  <a:moveTo>
                    <a:pt x="0" y="2"/>
                  </a:moveTo>
                  <a:lnTo>
                    <a:pt x="0" y="21"/>
                  </a:lnTo>
                  <a:lnTo>
                    <a:pt x="386" y="19"/>
                  </a:lnTo>
                  <a:lnTo>
                    <a:pt x="386"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61" name="Rectangle 15"/>
            <p:cNvSpPr>
              <a:spLocks noChangeArrowheads="1"/>
            </p:cNvSpPr>
            <p:nvPr/>
          </p:nvSpPr>
          <p:spPr bwMode="auto">
            <a:xfrm>
              <a:off x="1024996" y="2930525"/>
              <a:ext cx="613966" cy="25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62" name="Freeform 16"/>
            <p:cNvSpPr/>
            <p:nvPr/>
          </p:nvSpPr>
          <p:spPr bwMode="auto">
            <a:xfrm>
              <a:off x="2672556" y="2846389"/>
              <a:ext cx="1714633" cy="1639887"/>
            </a:xfrm>
            <a:custGeom>
              <a:avLst/>
              <a:gdLst>
                <a:gd name="T0" fmla="*/ 0 w 945"/>
                <a:gd name="T1" fmla="*/ 876 h 888"/>
                <a:gd name="T2" fmla="*/ 12 w 945"/>
                <a:gd name="T3" fmla="*/ 888 h 888"/>
                <a:gd name="T4" fmla="*/ 945 w 945"/>
                <a:gd name="T5" fmla="*/ 12 h 888"/>
                <a:gd name="T6" fmla="*/ 932 w 945"/>
                <a:gd name="T7" fmla="*/ 0 h 888"/>
                <a:gd name="T8" fmla="*/ 0 w 945"/>
                <a:gd name="T9" fmla="*/ 876 h 888"/>
              </a:gdLst>
              <a:ahLst/>
              <a:cxnLst>
                <a:cxn ang="0">
                  <a:pos x="T0" y="T1"/>
                </a:cxn>
                <a:cxn ang="0">
                  <a:pos x="T2" y="T3"/>
                </a:cxn>
                <a:cxn ang="0">
                  <a:pos x="T4" y="T5"/>
                </a:cxn>
                <a:cxn ang="0">
                  <a:pos x="T6" y="T7"/>
                </a:cxn>
                <a:cxn ang="0">
                  <a:pos x="T8" y="T9"/>
                </a:cxn>
              </a:cxnLst>
              <a:rect l="0" t="0" r="r" b="b"/>
              <a:pathLst>
                <a:path w="945" h="888">
                  <a:moveTo>
                    <a:pt x="0" y="876"/>
                  </a:moveTo>
                  <a:lnTo>
                    <a:pt x="12" y="888"/>
                  </a:lnTo>
                  <a:lnTo>
                    <a:pt x="945" y="12"/>
                  </a:lnTo>
                  <a:lnTo>
                    <a:pt x="932" y="0"/>
                  </a:lnTo>
                  <a:lnTo>
                    <a:pt x="0" y="876"/>
                  </a:lnTo>
                  <a:close/>
                </a:path>
              </a:pathLst>
            </a:custGeom>
            <a:solidFill>
              <a:schemeClr val="tx1"/>
            </a:solidFill>
            <a:ln w="9525">
              <a:solidFill>
                <a:schemeClr val="tx1"/>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63" name="Freeform 17"/>
            <p:cNvSpPr/>
            <p:nvPr/>
          </p:nvSpPr>
          <p:spPr bwMode="auto">
            <a:xfrm>
              <a:off x="2345796" y="1773239"/>
              <a:ext cx="5441421" cy="884237"/>
            </a:xfrm>
            <a:custGeom>
              <a:avLst/>
              <a:gdLst>
                <a:gd name="T0" fmla="*/ 480 w 3403"/>
                <a:gd name="T1" fmla="*/ 60 h 603"/>
                <a:gd name="T2" fmla="*/ 799 w 3403"/>
                <a:gd name="T3" fmla="*/ 0 h 603"/>
                <a:gd name="T4" fmla="*/ 1021 w 3403"/>
                <a:gd name="T5" fmla="*/ 27 h 603"/>
                <a:gd name="T6" fmla="*/ 1117 w 3403"/>
                <a:gd name="T7" fmla="*/ 35 h 603"/>
                <a:gd name="T8" fmla="*/ 1177 w 3403"/>
                <a:gd name="T9" fmla="*/ 35 h 603"/>
                <a:gd name="T10" fmla="*/ 1262 w 3403"/>
                <a:gd name="T11" fmla="*/ 35 h 603"/>
                <a:gd name="T12" fmla="*/ 1389 w 3403"/>
                <a:gd name="T13" fmla="*/ 37 h 603"/>
                <a:gd name="T14" fmla="*/ 1586 w 3403"/>
                <a:gd name="T15" fmla="*/ 31 h 603"/>
                <a:gd name="T16" fmla="*/ 1721 w 3403"/>
                <a:gd name="T17" fmla="*/ 25 h 603"/>
                <a:gd name="T18" fmla="*/ 1927 w 3403"/>
                <a:gd name="T19" fmla="*/ 27 h 603"/>
                <a:gd name="T20" fmla="*/ 2062 w 3403"/>
                <a:gd name="T21" fmla="*/ 46 h 603"/>
                <a:gd name="T22" fmla="*/ 2222 w 3403"/>
                <a:gd name="T23" fmla="*/ 71 h 603"/>
                <a:gd name="T24" fmla="*/ 2296 w 3403"/>
                <a:gd name="T25" fmla="*/ 75 h 603"/>
                <a:gd name="T26" fmla="*/ 2404 w 3403"/>
                <a:gd name="T27" fmla="*/ 77 h 603"/>
                <a:gd name="T28" fmla="*/ 2575 w 3403"/>
                <a:gd name="T29" fmla="*/ 56 h 603"/>
                <a:gd name="T30" fmla="*/ 2830 w 3403"/>
                <a:gd name="T31" fmla="*/ 19 h 603"/>
                <a:gd name="T32" fmla="*/ 2888 w 3403"/>
                <a:gd name="T33" fmla="*/ 21 h 603"/>
                <a:gd name="T34" fmla="*/ 3021 w 3403"/>
                <a:gd name="T35" fmla="*/ 25 h 603"/>
                <a:gd name="T36" fmla="*/ 3154 w 3403"/>
                <a:gd name="T37" fmla="*/ 33 h 603"/>
                <a:gd name="T38" fmla="*/ 3216 w 3403"/>
                <a:gd name="T39" fmla="*/ 44 h 603"/>
                <a:gd name="T40" fmla="*/ 3339 w 3403"/>
                <a:gd name="T41" fmla="*/ 112 h 603"/>
                <a:gd name="T42" fmla="*/ 3403 w 3403"/>
                <a:gd name="T43" fmla="*/ 199 h 603"/>
                <a:gd name="T44" fmla="*/ 3395 w 3403"/>
                <a:gd name="T45" fmla="*/ 392 h 603"/>
                <a:gd name="T46" fmla="*/ 3372 w 3403"/>
                <a:gd name="T47" fmla="*/ 421 h 603"/>
                <a:gd name="T48" fmla="*/ 3285 w 3403"/>
                <a:gd name="T49" fmla="*/ 463 h 603"/>
                <a:gd name="T50" fmla="*/ 3204 w 3403"/>
                <a:gd name="T51" fmla="*/ 480 h 603"/>
                <a:gd name="T52" fmla="*/ 3154 w 3403"/>
                <a:gd name="T53" fmla="*/ 496 h 603"/>
                <a:gd name="T54" fmla="*/ 3096 w 3403"/>
                <a:gd name="T55" fmla="*/ 498 h 603"/>
                <a:gd name="T56" fmla="*/ 3052 w 3403"/>
                <a:gd name="T57" fmla="*/ 496 h 603"/>
                <a:gd name="T58" fmla="*/ 2986 w 3403"/>
                <a:gd name="T59" fmla="*/ 492 h 603"/>
                <a:gd name="T60" fmla="*/ 2880 w 3403"/>
                <a:gd name="T61" fmla="*/ 471 h 603"/>
                <a:gd name="T62" fmla="*/ 2745 w 3403"/>
                <a:gd name="T63" fmla="*/ 442 h 603"/>
                <a:gd name="T64" fmla="*/ 2546 w 3403"/>
                <a:gd name="T65" fmla="*/ 426 h 603"/>
                <a:gd name="T66" fmla="*/ 2317 w 3403"/>
                <a:gd name="T67" fmla="*/ 417 h 603"/>
                <a:gd name="T68" fmla="*/ 1695 w 3403"/>
                <a:gd name="T69" fmla="*/ 406 h 603"/>
                <a:gd name="T70" fmla="*/ 1291 w 3403"/>
                <a:gd name="T71" fmla="*/ 398 h 603"/>
                <a:gd name="T72" fmla="*/ 888 w 3403"/>
                <a:gd name="T73" fmla="*/ 477 h 603"/>
                <a:gd name="T74" fmla="*/ 745 w 3403"/>
                <a:gd name="T75" fmla="*/ 488 h 603"/>
                <a:gd name="T76" fmla="*/ 585 w 3403"/>
                <a:gd name="T77" fmla="*/ 576 h 603"/>
                <a:gd name="T78" fmla="*/ 438 w 3403"/>
                <a:gd name="T79" fmla="*/ 591 h 603"/>
                <a:gd name="T80" fmla="*/ 216 w 3403"/>
                <a:gd name="T81" fmla="*/ 603 h 603"/>
                <a:gd name="T82" fmla="*/ 60 w 3403"/>
                <a:gd name="T83" fmla="*/ 513 h 603"/>
                <a:gd name="T84" fmla="*/ 6 w 3403"/>
                <a:gd name="T85" fmla="*/ 291 h 603"/>
                <a:gd name="T86" fmla="*/ 237 w 3403"/>
                <a:gd name="T87" fmla="*/ 84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403" h="603">
                  <a:moveTo>
                    <a:pt x="237" y="84"/>
                  </a:moveTo>
                  <a:lnTo>
                    <a:pt x="402" y="60"/>
                  </a:lnTo>
                  <a:lnTo>
                    <a:pt x="480" y="60"/>
                  </a:lnTo>
                  <a:lnTo>
                    <a:pt x="591" y="42"/>
                  </a:lnTo>
                  <a:lnTo>
                    <a:pt x="675" y="21"/>
                  </a:lnTo>
                  <a:lnTo>
                    <a:pt x="799" y="0"/>
                  </a:lnTo>
                  <a:lnTo>
                    <a:pt x="890" y="8"/>
                  </a:lnTo>
                  <a:lnTo>
                    <a:pt x="1000" y="23"/>
                  </a:lnTo>
                  <a:lnTo>
                    <a:pt x="1021" y="27"/>
                  </a:lnTo>
                  <a:lnTo>
                    <a:pt x="1054" y="33"/>
                  </a:lnTo>
                  <a:lnTo>
                    <a:pt x="1086" y="35"/>
                  </a:lnTo>
                  <a:lnTo>
                    <a:pt x="1117" y="35"/>
                  </a:lnTo>
                  <a:lnTo>
                    <a:pt x="1135" y="35"/>
                  </a:lnTo>
                  <a:lnTo>
                    <a:pt x="1156" y="35"/>
                  </a:lnTo>
                  <a:lnTo>
                    <a:pt x="1177" y="35"/>
                  </a:lnTo>
                  <a:lnTo>
                    <a:pt x="1202" y="35"/>
                  </a:lnTo>
                  <a:lnTo>
                    <a:pt x="1231" y="35"/>
                  </a:lnTo>
                  <a:lnTo>
                    <a:pt x="1262" y="35"/>
                  </a:lnTo>
                  <a:lnTo>
                    <a:pt x="1299" y="35"/>
                  </a:lnTo>
                  <a:lnTo>
                    <a:pt x="1341" y="37"/>
                  </a:lnTo>
                  <a:lnTo>
                    <a:pt x="1389" y="37"/>
                  </a:lnTo>
                  <a:lnTo>
                    <a:pt x="1437" y="35"/>
                  </a:lnTo>
                  <a:lnTo>
                    <a:pt x="1538" y="33"/>
                  </a:lnTo>
                  <a:lnTo>
                    <a:pt x="1586" y="31"/>
                  </a:lnTo>
                  <a:lnTo>
                    <a:pt x="1634" y="29"/>
                  </a:lnTo>
                  <a:lnTo>
                    <a:pt x="1680" y="27"/>
                  </a:lnTo>
                  <a:lnTo>
                    <a:pt x="1721" y="25"/>
                  </a:lnTo>
                  <a:lnTo>
                    <a:pt x="1883" y="21"/>
                  </a:lnTo>
                  <a:lnTo>
                    <a:pt x="1904" y="23"/>
                  </a:lnTo>
                  <a:lnTo>
                    <a:pt x="1927" y="27"/>
                  </a:lnTo>
                  <a:lnTo>
                    <a:pt x="1952" y="29"/>
                  </a:lnTo>
                  <a:lnTo>
                    <a:pt x="2006" y="37"/>
                  </a:lnTo>
                  <a:lnTo>
                    <a:pt x="2062" y="46"/>
                  </a:lnTo>
                  <a:lnTo>
                    <a:pt x="2118" y="54"/>
                  </a:lnTo>
                  <a:lnTo>
                    <a:pt x="2174" y="62"/>
                  </a:lnTo>
                  <a:lnTo>
                    <a:pt x="2222" y="71"/>
                  </a:lnTo>
                  <a:lnTo>
                    <a:pt x="2244" y="73"/>
                  </a:lnTo>
                  <a:lnTo>
                    <a:pt x="2263" y="75"/>
                  </a:lnTo>
                  <a:lnTo>
                    <a:pt x="2296" y="75"/>
                  </a:lnTo>
                  <a:lnTo>
                    <a:pt x="2334" y="75"/>
                  </a:lnTo>
                  <a:lnTo>
                    <a:pt x="2377" y="77"/>
                  </a:lnTo>
                  <a:lnTo>
                    <a:pt x="2404" y="77"/>
                  </a:lnTo>
                  <a:lnTo>
                    <a:pt x="2431" y="75"/>
                  </a:lnTo>
                  <a:lnTo>
                    <a:pt x="2504" y="67"/>
                  </a:lnTo>
                  <a:lnTo>
                    <a:pt x="2575" y="56"/>
                  </a:lnTo>
                  <a:lnTo>
                    <a:pt x="2645" y="44"/>
                  </a:lnTo>
                  <a:lnTo>
                    <a:pt x="2791" y="21"/>
                  </a:lnTo>
                  <a:lnTo>
                    <a:pt x="2830" y="19"/>
                  </a:lnTo>
                  <a:lnTo>
                    <a:pt x="2847" y="19"/>
                  </a:lnTo>
                  <a:lnTo>
                    <a:pt x="2867" y="19"/>
                  </a:lnTo>
                  <a:lnTo>
                    <a:pt x="2888" y="21"/>
                  </a:lnTo>
                  <a:lnTo>
                    <a:pt x="2913" y="21"/>
                  </a:lnTo>
                  <a:lnTo>
                    <a:pt x="2965" y="23"/>
                  </a:lnTo>
                  <a:lnTo>
                    <a:pt x="3021" y="25"/>
                  </a:lnTo>
                  <a:lnTo>
                    <a:pt x="3075" y="27"/>
                  </a:lnTo>
                  <a:lnTo>
                    <a:pt x="3129" y="31"/>
                  </a:lnTo>
                  <a:lnTo>
                    <a:pt x="3154" y="33"/>
                  </a:lnTo>
                  <a:lnTo>
                    <a:pt x="3177" y="37"/>
                  </a:lnTo>
                  <a:lnTo>
                    <a:pt x="3198" y="40"/>
                  </a:lnTo>
                  <a:lnTo>
                    <a:pt x="3216" y="44"/>
                  </a:lnTo>
                  <a:lnTo>
                    <a:pt x="3256" y="67"/>
                  </a:lnTo>
                  <a:lnTo>
                    <a:pt x="3297" y="89"/>
                  </a:lnTo>
                  <a:lnTo>
                    <a:pt x="3339" y="112"/>
                  </a:lnTo>
                  <a:lnTo>
                    <a:pt x="3378" y="137"/>
                  </a:lnTo>
                  <a:lnTo>
                    <a:pt x="3391" y="168"/>
                  </a:lnTo>
                  <a:lnTo>
                    <a:pt x="3403" y="199"/>
                  </a:lnTo>
                  <a:lnTo>
                    <a:pt x="3401" y="291"/>
                  </a:lnTo>
                  <a:lnTo>
                    <a:pt x="3397" y="380"/>
                  </a:lnTo>
                  <a:lnTo>
                    <a:pt x="3395" y="392"/>
                  </a:lnTo>
                  <a:lnTo>
                    <a:pt x="3389" y="403"/>
                  </a:lnTo>
                  <a:lnTo>
                    <a:pt x="3380" y="413"/>
                  </a:lnTo>
                  <a:lnTo>
                    <a:pt x="3372" y="421"/>
                  </a:lnTo>
                  <a:lnTo>
                    <a:pt x="3347" y="438"/>
                  </a:lnTo>
                  <a:lnTo>
                    <a:pt x="3316" y="453"/>
                  </a:lnTo>
                  <a:lnTo>
                    <a:pt x="3285" y="463"/>
                  </a:lnTo>
                  <a:lnTo>
                    <a:pt x="3254" y="469"/>
                  </a:lnTo>
                  <a:lnTo>
                    <a:pt x="3227" y="475"/>
                  </a:lnTo>
                  <a:lnTo>
                    <a:pt x="3204" y="480"/>
                  </a:lnTo>
                  <a:lnTo>
                    <a:pt x="3189" y="486"/>
                  </a:lnTo>
                  <a:lnTo>
                    <a:pt x="3175" y="490"/>
                  </a:lnTo>
                  <a:lnTo>
                    <a:pt x="3154" y="496"/>
                  </a:lnTo>
                  <a:lnTo>
                    <a:pt x="3135" y="498"/>
                  </a:lnTo>
                  <a:lnTo>
                    <a:pt x="3117" y="500"/>
                  </a:lnTo>
                  <a:lnTo>
                    <a:pt x="3096" y="498"/>
                  </a:lnTo>
                  <a:lnTo>
                    <a:pt x="3081" y="498"/>
                  </a:lnTo>
                  <a:lnTo>
                    <a:pt x="3069" y="496"/>
                  </a:lnTo>
                  <a:lnTo>
                    <a:pt x="3052" y="496"/>
                  </a:lnTo>
                  <a:lnTo>
                    <a:pt x="3034" y="494"/>
                  </a:lnTo>
                  <a:lnTo>
                    <a:pt x="3011" y="492"/>
                  </a:lnTo>
                  <a:lnTo>
                    <a:pt x="2986" y="492"/>
                  </a:lnTo>
                  <a:lnTo>
                    <a:pt x="2950" y="484"/>
                  </a:lnTo>
                  <a:lnTo>
                    <a:pt x="2915" y="477"/>
                  </a:lnTo>
                  <a:lnTo>
                    <a:pt x="2880" y="471"/>
                  </a:lnTo>
                  <a:lnTo>
                    <a:pt x="2842" y="467"/>
                  </a:lnTo>
                  <a:lnTo>
                    <a:pt x="2793" y="453"/>
                  </a:lnTo>
                  <a:lnTo>
                    <a:pt x="2745" y="442"/>
                  </a:lnTo>
                  <a:lnTo>
                    <a:pt x="2695" y="436"/>
                  </a:lnTo>
                  <a:lnTo>
                    <a:pt x="2645" y="430"/>
                  </a:lnTo>
                  <a:lnTo>
                    <a:pt x="2546" y="426"/>
                  </a:lnTo>
                  <a:lnTo>
                    <a:pt x="2444" y="424"/>
                  </a:lnTo>
                  <a:lnTo>
                    <a:pt x="2379" y="419"/>
                  </a:lnTo>
                  <a:lnTo>
                    <a:pt x="2317" y="417"/>
                  </a:lnTo>
                  <a:lnTo>
                    <a:pt x="2253" y="421"/>
                  </a:lnTo>
                  <a:lnTo>
                    <a:pt x="1907" y="402"/>
                  </a:lnTo>
                  <a:lnTo>
                    <a:pt x="1695" y="406"/>
                  </a:lnTo>
                  <a:lnTo>
                    <a:pt x="1487" y="410"/>
                  </a:lnTo>
                  <a:lnTo>
                    <a:pt x="1407" y="406"/>
                  </a:lnTo>
                  <a:lnTo>
                    <a:pt x="1291" y="398"/>
                  </a:lnTo>
                  <a:lnTo>
                    <a:pt x="1115" y="446"/>
                  </a:lnTo>
                  <a:lnTo>
                    <a:pt x="994" y="471"/>
                  </a:lnTo>
                  <a:lnTo>
                    <a:pt x="888" y="477"/>
                  </a:lnTo>
                  <a:lnTo>
                    <a:pt x="780" y="486"/>
                  </a:lnTo>
                  <a:lnTo>
                    <a:pt x="762" y="488"/>
                  </a:lnTo>
                  <a:lnTo>
                    <a:pt x="745" y="488"/>
                  </a:lnTo>
                  <a:lnTo>
                    <a:pt x="705" y="516"/>
                  </a:lnTo>
                  <a:lnTo>
                    <a:pt x="633" y="549"/>
                  </a:lnTo>
                  <a:lnTo>
                    <a:pt x="585" y="576"/>
                  </a:lnTo>
                  <a:lnTo>
                    <a:pt x="531" y="576"/>
                  </a:lnTo>
                  <a:lnTo>
                    <a:pt x="489" y="588"/>
                  </a:lnTo>
                  <a:lnTo>
                    <a:pt x="438" y="591"/>
                  </a:lnTo>
                  <a:lnTo>
                    <a:pt x="369" y="600"/>
                  </a:lnTo>
                  <a:lnTo>
                    <a:pt x="285" y="591"/>
                  </a:lnTo>
                  <a:lnTo>
                    <a:pt x="216" y="603"/>
                  </a:lnTo>
                  <a:lnTo>
                    <a:pt x="150" y="588"/>
                  </a:lnTo>
                  <a:lnTo>
                    <a:pt x="93" y="546"/>
                  </a:lnTo>
                  <a:lnTo>
                    <a:pt x="60" y="513"/>
                  </a:lnTo>
                  <a:lnTo>
                    <a:pt x="24" y="480"/>
                  </a:lnTo>
                  <a:lnTo>
                    <a:pt x="0" y="399"/>
                  </a:lnTo>
                  <a:lnTo>
                    <a:pt x="6" y="291"/>
                  </a:lnTo>
                  <a:lnTo>
                    <a:pt x="33" y="216"/>
                  </a:lnTo>
                  <a:lnTo>
                    <a:pt x="111" y="132"/>
                  </a:lnTo>
                  <a:lnTo>
                    <a:pt x="237" y="84"/>
                  </a:lnTo>
                  <a:close/>
                </a:path>
              </a:pathLst>
            </a:custGeom>
            <a:solidFill>
              <a:srgbClr val="FF66CC"/>
            </a:solidFill>
            <a:ln>
              <a:noFill/>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64" name="Freeform 18"/>
            <p:cNvSpPr/>
            <p:nvPr/>
          </p:nvSpPr>
          <p:spPr bwMode="auto">
            <a:xfrm>
              <a:off x="4576366" y="2828925"/>
              <a:ext cx="1284684" cy="1589088"/>
            </a:xfrm>
            <a:custGeom>
              <a:avLst/>
              <a:gdLst>
                <a:gd name="T0" fmla="*/ 1082 w 1094"/>
                <a:gd name="T1" fmla="*/ 901 h 901"/>
                <a:gd name="T2" fmla="*/ 1094 w 1094"/>
                <a:gd name="T3" fmla="*/ 887 h 901"/>
                <a:gd name="T4" fmla="*/ 12 w 1094"/>
                <a:gd name="T5" fmla="*/ 0 h 901"/>
                <a:gd name="T6" fmla="*/ 0 w 1094"/>
                <a:gd name="T7" fmla="*/ 15 h 901"/>
                <a:gd name="T8" fmla="*/ 1082 w 1094"/>
                <a:gd name="T9" fmla="*/ 901 h 901"/>
              </a:gdLst>
              <a:ahLst/>
              <a:cxnLst>
                <a:cxn ang="0">
                  <a:pos x="T0" y="T1"/>
                </a:cxn>
                <a:cxn ang="0">
                  <a:pos x="T2" y="T3"/>
                </a:cxn>
                <a:cxn ang="0">
                  <a:pos x="T4" y="T5"/>
                </a:cxn>
                <a:cxn ang="0">
                  <a:pos x="T6" y="T7"/>
                </a:cxn>
                <a:cxn ang="0">
                  <a:pos x="T8" y="T9"/>
                </a:cxn>
              </a:cxnLst>
              <a:rect l="0" t="0" r="r" b="b"/>
              <a:pathLst>
                <a:path w="1094" h="901">
                  <a:moveTo>
                    <a:pt x="1082" y="901"/>
                  </a:moveTo>
                  <a:lnTo>
                    <a:pt x="1094" y="887"/>
                  </a:lnTo>
                  <a:lnTo>
                    <a:pt x="12" y="0"/>
                  </a:lnTo>
                  <a:lnTo>
                    <a:pt x="0" y="15"/>
                  </a:lnTo>
                  <a:lnTo>
                    <a:pt x="1082" y="90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65" name="Rectangle 19"/>
            <p:cNvSpPr>
              <a:spLocks noChangeArrowheads="1"/>
            </p:cNvSpPr>
            <p:nvPr/>
          </p:nvSpPr>
          <p:spPr bwMode="auto">
            <a:xfrm>
              <a:off x="8313474" y="4095750"/>
              <a:ext cx="679318" cy="25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66" name="Rectangle 20"/>
            <p:cNvSpPr>
              <a:spLocks noChangeArrowheads="1"/>
            </p:cNvSpPr>
            <p:nvPr/>
          </p:nvSpPr>
          <p:spPr bwMode="auto">
            <a:xfrm>
              <a:off x="8327232" y="3001964"/>
              <a:ext cx="677598" cy="269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67" name="Rectangle 21"/>
            <p:cNvSpPr>
              <a:spLocks noChangeArrowheads="1"/>
            </p:cNvSpPr>
            <p:nvPr/>
          </p:nvSpPr>
          <p:spPr bwMode="auto">
            <a:xfrm>
              <a:off x="7075223" y="4770439"/>
              <a:ext cx="18594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333399"/>
                  </a:solidFill>
                  <a:latin typeface="Times New Roman" panose="02020603050405020304" pitchFamily="18" charset="0"/>
                  <a:ea typeface="黑体" panose="02010609060101010101" pitchFamily="2" charset="-122"/>
                  <a:cs typeface="Times New Roman" panose="02020603050405020304" pitchFamily="18" charset="0"/>
                </a:rPr>
                <a:t>B</a:t>
              </a:r>
              <a:endParaRPr lang="en-US" altLang="zh-CN" sz="2000" b="1">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68" name="Oval 22"/>
            <p:cNvSpPr>
              <a:spLocks noChangeArrowheads="1"/>
            </p:cNvSpPr>
            <p:nvPr/>
          </p:nvSpPr>
          <p:spPr bwMode="auto">
            <a:xfrm>
              <a:off x="3883290" y="5621338"/>
              <a:ext cx="127265" cy="119062"/>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469" name="Group 23"/>
            <p:cNvGrpSpPr/>
            <p:nvPr/>
          </p:nvGrpSpPr>
          <p:grpSpPr bwMode="auto">
            <a:xfrm>
              <a:off x="627725" y="3616325"/>
              <a:ext cx="546894" cy="515938"/>
              <a:chOff x="101" y="2294"/>
              <a:chExt cx="343" cy="353"/>
            </a:xfrm>
          </p:grpSpPr>
          <p:grpSp>
            <p:nvGrpSpPr>
              <p:cNvPr id="857" name="Group 24"/>
              <p:cNvGrpSpPr/>
              <p:nvPr/>
            </p:nvGrpSpPr>
            <p:grpSpPr bwMode="auto">
              <a:xfrm>
                <a:off x="109" y="2301"/>
                <a:ext cx="335" cy="346"/>
                <a:chOff x="109" y="2301"/>
                <a:chExt cx="335" cy="346"/>
              </a:xfrm>
            </p:grpSpPr>
            <p:sp>
              <p:nvSpPr>
                <p:cNvPr id="871" name="Freeform 25"/>
                <p:cNvSpPr/>
                <p:nvPr/>
              </p:nvSpPr>
              <p:spPr bwMode="auto">
                <a:xfrm>
                  <a:off x="118" y="2480"/>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72" name="Freeform 26"/>
                <p:cNvSpPr/>
                <p:nvPr/>
              </p:nvSpPr>
              <p:spPr bwMode="auto">
                <a:xfrm>
                  <a:off x="118" y="2480"/>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73" name="Freeform 27"/>
                <p:cNvSpPr/>
                <p:nvPr/>
              </p:nvSpPr>
              <p:spPr bwMode="auto">
                <a:xfrm>
                  <a:off x="165" y="2301"/>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74" name="Freeform 28"/>
                <p:cNvSpPr/>
                <p:nvPr/>
              </p:nvSpPr>
              <p:spPr bwMode="auto">
                <a:xfrm>
                  <a:off x="165" y="2301"/>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75" name="Rectangle 29"/>
                <p:cNvSpPr>
                  <a:spLocks noChangeArrowheads="1"/>
                </p:cNvSpPr>
                <p:nvPr/>
              </p:nvSpPr>
              <p:spPr bwMode="auto">
                <a:xfrm>
                  <a:off x="165" y="2324"/>
                  <a:ext cx="223" cy="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76" name="Rectangle 30"/>
                <p:cNvSpPr>
                  <a:spLocks noChangeArrowheads="1"/>
                </p:cNvSpPr>
                <p:nvPr/>
              </p:nvSpPr>
              <p:spPr bwMode="auto">
                <a:xfrm>
                  <a:off x="120" y="2512"/>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77" name="Rectangle 31"/>
                <p:cNvSpPr>
                  <a:spLocks noChangeArrowheads="1"/>
                </p:cNvSpPr>
                <p:nvPr/>
              </p:nvSpPr>
              <p:spPr bwMode="auto">
                <a:xfrm>
                  <a:off x="186" y="2345"/>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78" name="Line 32"/>
                <p:cNvSpPr>
                  <a:spLocks noChangeShapeType="1"/>
                </p:cNvSpPr>
                <p:nvPr/>
              </p:nvSpPr>
              <p:spPr bwMode="auto">
                <a:xfrm flipH="1">
                  <a:off x="335" y="2541"/>
                  <a:ext cx="74"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879" name="Group 33"/>
                <p:cNvGrpSpPr/>
                <p:nvPr/>
              </p:nvGrpSpPr>
              <p:grpSpPr bwMode="auto">
                <a:xfrm>
                  <a:off x="109" y="2596"/>
                  <a:ext cx="335" cy="51"/>
                  <a:chOff x="109" y="2596"/>
                  <a:chExt cx="335" cy="51"/>
                </a:xfrm>
              </p:grpSpPr>
              <p:sp>
                <p:nvSpPr>
                  <p:cNvPr id="880" name="Freeform 34"/>
                  <p:cNvSpPr/>
                  <p:nvPr/>
                </p:nvSpPr>
                <p:spPr bwMode="auto">
                  <a:xfrm>
                    <a:off x="109" y="2596"/>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81" name="Freeform 35"/>
                  <p:cNvSpPr/>
                  <p:nvPr/>
                </p:nvSpPr>
                <p:spPr bwMode="auto">
                  <a:xfrm>
                    <a:off x="109" y="2596"/>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82" name="Rectangle 36"/>
                  <p:cNvSpPr>
                    <a:spLocks noChangeArrowheads="1"/>
                  </p:cNvSpPr>
                  <p:nvPr/>
                </p:nvSpPr>
                <p:spPr bwMode="auto">
                  <a:xfrm>
                    <a:off x="112" y="2632"/>
                    <a:ext cx="330"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nvGrpSpPr>
              <p:cNvPr id="858" name="Group 37"/>
              <p:cNvGrpSpPr/>
              <p:nvPr/>
            </p:nvGrpSpPr>
            <p:grpSpPr bwMode="auto">
              <a:xfrm>
                <a:off x="101" y="2294"/>
                <a:ext cx="335" cy="347"/>
                <a:chOff x="101" y="2294"/>
                <a:chExt cx="335" cy="347"/>
              </a:xfrm>
            </p:grpSpPr>
            <p:sp>
              <p:nvSpPr>
                <p:cNvPr id="859" name="Freeform 38"/>
                <p:cNvSpPr/>
                <p:nvPr/>
              </p:nvSpPr>
              <p:spPr bwMode="auto">
                <a:xfrm>
                  <a:off x="109" y="2474"/>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60" name="Freeform 39"/>
                <p:cNvSpPr/>
                <p:nvPr/>
              </p:nvSpPr>
              <p:spPr bwMode="auto">
                <a:xfrm>
                  <a:off x="109" y="2474"/>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61" name="Freeform 40"/>
                <p:cNvSpPr/>
                <p:nvPr/>
              </p:nvSpPr>
              <p:spPr bwMode="auto">
                <a:xfrm>
                  <a:off x="157" y="2294"/>
                  <a:ext cx="223" cy="24"/>
                </a:xfrm>
                <a:custGeom>
                  <a:avLst/>
                  <a:gdLst>
                    <a:gd name="T0" fmla="*/ 0 w 223"/>
                    <a:gd name="T1" fmla="*/ 24 h 24"/>
                    <a:gd name="T2" fmla="*/ 27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7" y="0"/>
                      </a:lnTo>
                      <a:lnTo>
                        <a:pt x="196" y="0"/>
                      </a:lnTo>
                      <a:lnTo>
                        <a:pt x="223" y="24"/>
                      </a:lnTo>
                      <a:lnTo>
                        <a:pt x="0" y="2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62" name="Freeform 41"/>
                <p:cNvSpPr/>
                <p:nvPr/>
              </p:nvSpPr>
              <p:spPr bwMode="auto">
                <a:xfrm>
                  <a:off x="157" y="2294"/>
                  <a:ext cx="223" cy="24"/>
                </a:xfrm>
                <a:custGeom>
                  <a:avLst/>
                  <a:gdLst>
                    <a:gd name="T0" fmla="*/ 0 w 223"/>
                    <a:gd name="T1" fmla="*/ 24 h 24"/>
                    <a:gd name="T2" fmla="*/ 27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7" y="0"/>
                      </a:lnTo>
                      <a:lnTo>
                        <a:pt x="196" y="0"/>
                      </a:lnTo>
                      <a:lnTo>
                        <a:pt x="223" y="24"/>
                      </a:lnTo>
                      <a:lnTo>
                        <a:pt x="0" y="2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63" name="Rectangle 42"/>
                <p:cNvSpPr>
                  <a:spLocks noChangeArrowheads="1"/>
                </p:cNvSpPr>
                <p:nvPr/>
              </p:nvSpPr>
              <p:spPr bwMode="auto">
                <a:xfrm>
                  <a:off x="157" y="2318"/>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64" name="Rectangle 43"/>
                <p:cNvSpPr>
                  <a:spLocks noChangeArrowheads="1"/>
                </p:cNvSpPr>
                <p:nvPr/>
              </p:nvSpPr>
              <p:spPr bwMode="auto">
                <a:xfrm>
                  <a:off x="112" y="2506"/>
                  <a:ext cx="313"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65" name="Rectangle 44"/>
                <p:cNvSpPr>
                  <a:spLocks noChangeArrowheads="1"/>
                </p:cNvSpPr>
                <p:nvPr/>
              </p:nvSpPr>
              <p:spPr bwMode="auto">
                <a:xfrm>
                  <a:off x="178" y="2339"/>
                  <a:ext cx="181"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66" name="Line 45"/>
                <p:cNvSpPr>
                  <a:spLocks noChangeShapeType="1"/>
                </p:cNvSpPr>
                <p:nvPr/>
              </p:nvSpPr>
              <p:spPr bwMode="auto">
                <a:xfrm flipH="1">
                  <a:off x="326" y="2535"/>
                  <a:ext cx="75"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867" name="Group 46"/>
                <p:cNvGrpSpPr/>
                <p:nvPr/>
              </p:nvGrpSpPr>
              <p:grpSpPr bwMode="auto">
                <a:xfrm>
                  <a:off x="101" y="2590"/>
                  <a:ext cx="335" cy="51"/>
                  <a:chOff x="101" y="2590"/>
                  <a:chExt cx="335" cy="51"/>
                </a:xfrm>
              </p:grpSpPr>
              <p:sp>
                <p:nvSpPr>
                  <p:cNvPr id="868" name="Freeform 47"/>
                  <p:cNvSpPr/>
                  <p:nvPr/>
                </p:nvSpPr>
                <p:spPr bwMode="auto">
                  <a:xfrm>
                    <a:off x="101" y="2590"/>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69" name="Freeform 48"/>
                  <p:cNvSpPr/>
                  <p:nvPr/>
                </p:nvSpPr>
                <p:spPr bwMode="auto">
                  <a:xfrm>
                    <a:off x="101" y="2590"/>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70" name="Rectangle 49"/>
                  <p:cNvSpPr>
                    <a:spLocks noChangeArrowheads="1"/>
                  </p:cNvSpPr>
                  <p:nvPr/>
                </p:nvSpPr>
                <p:spPr bwMode="auto">
                  <a:xfrm>
                    <a:off x="103" y="2626"/>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grpSp>
          <p:nvGrpSpPr>
            <p:cNvPr id="470" name="Group 50"/>
            <p:cNvGrpSpPr/>
            <p:nvPr/>
          </p:nvGrpSpPr>
          <p:grpSpPr bwMode="auto">
            <a:xfrm>
              <a:off x="3637361" y="6081714"/>
              <a:ext cx="545173" cy="515937"/>
              <a:chOff x="3891" y="3616"/>
              <a:chExt cx="342" cy="353"/>
            </a:xfrm>
          </p:grpSpPr>
          <p:grpSp>
            <p:nvGrpSpPr>
              <p:cNvPr id="831" name="Group 51"/>
              <p:cNvGrpSpPr/>
              <p:nvPr/>
            </p:nvGrpSpPr>
            <p:grpSpPr bwMode="auto">
              <a:xfrm>
                <a:off x="3899" y="3622"/>
                <a:ext cx="334" cy="347"/>
                <a:chOff x="3899" y="3622"/>
                <a:chExt cx="334" cy="347"/>
              </a:xfrm>
            </p:grpSpPr>
            <p:sp>
              <p:nvSpPr>
                <p:cNvPr id="845" name="Freeform 52"/>
                <p:cNvSpPr/>
                <p:nvPr/>
              </p:nvSpPr>
              <p:spPr bwMode="auto">
                <a:xfrm>
                  <a:off x="3907" y="3802"/>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46" name="Freeform 53"/>
                <p:cNvSpPr/>
                <p:nvPr/>
              </p:nvSpPr>
              <p:spPr bwMode="auto">
                <a:xfrm>
                  <a:off x="3907" y="3802"/>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47" name="Freeform 54"/>
                <p:cNvSpPr/>
                <p:nvPr/>
              </p:nvSpPr>
              <p:spPr bwMode="auto">
                <a:xfrm>
                  <a:off x="3955" y="3622"/>
                  <a:ext cx="223" cy="24"/>
                </a:xfrm>
                <a:custGeom>
                  <a:avLst/>
                  <a:gdLst>
                    <a:gd name="T0" fmla="*/ 0 w 223"/>
                    <a:gd name="T1" fmla="*/ 24 h 24"/>
                    <a:gd name="T2" fmla="*/ 26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6" y="0"/>
                      </a:lnTo>
                      <a:lnTo>
                        <a:pt x="196" y="0"/>
                      </a:lnTo>
                      <a:lnTo>
                        <a:pt x="223" y="24"/>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48" name="Freeform 55"/>
                <p:cNvSpPr/>
                <p:nvPr/>
              </p:nvSpPr>
              <p:spPr bwMode="auto">
                <a:xfrm>
                  <a:off x="3955" y="3622"/>
                  <a:ext cx="223" cy="24"/>
                </a:xfrm>
                <a:custGeom>
                  <a:avLst/>
                  <a:gdLst>
                    <a:gd name="T0" fmla="*/ 0 w 223"/>
                    <a:gd name="T1" fmla="*/ 24 h 24"/>
                    <a:gd name="T2" fmla="*/ 26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6" y="0"/>
                      </a:lnTo>
                      <a:lnTo>
                        <a:pt x="196" y="0"/>
                      </a:lnTo>
                      <a:lnTo>
                        <a:pt x="223" y="24"/>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49" name="Rectangle 56"/>
                <p:cNvSpPr>
                  <a:spLocks noChangeArrowheads="1"/>
                </p:cNvSpPr>
                <p:nvPr/>
              </p:nvSpPr>
              <p:spPr bwMode="auto">
                <a:xfrm>
                  <a:off x="3955" y="3646"/>
                  <a:ext cx="223" cy="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50" name="Rectangle 57"/>
                <p:cNvSpPr>
                  <a:spLocks noChangeArrowheads="1"/>
                </p:cNvSpPr>
                <p:nvPr/>
              </p:nvSpPr>
              <p:spPr bwMode="auto">
                <a:xfrm>
                  <a:off x="3909" y="3833"/>
                  <a:ext cx="314" cy="7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51" name="Rectangle 58"/>
                <p:cNvSpPr>
                  <a:spLocks noChangeArrowheads="1"/>
                </p:cNvSpPr>
                <p:nvPr/>
              </p:nvSpPr>
              <p:spPr bwMode="auto">
                <a:xfrm>
                  <a:off x="3975" y="3667"/>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52" name="Line 59"/>
                <p:cNvSpPr>
                  <a:spLocks noChangeShapeType="1"/>
                </p:cNvSpPr>
                <p:nvPr/>
              </p:nvSpPr>
              <p:spPr bwMode="auto">
                <a:xfrm flipH="1">
                  <a:off x="4124" y="3863"/>
                  <a:ext cx="74"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853" name="Group 60"/>
                <p:cNvGrpSpPr/>
                <p:nvPr/>
              </p:nvGrpSpPr>
              <p:grpSpPr bwMode="auto">
                <a:xfrm>
                  <a:off x="3899" y="3918"/>
                  <a:ext cx="334" cy="51"/>
                  <a:chOff x="3899" y="3918"/>
                  <a:chExt cx="334" cy="51"/>
                </a:xfrm>
              </p:grpSpPr>
              <p:sp>
                <p:nvSpPr>
                  <p:cNvPr id="854" name="Freeform 61"/>
                  <p:cNvSpPr/>
                  <p:nvPr/>
                </p:nvSpPr>
                <p:spPr bwMode="auto">
                  <a:xfrm>
                    <a:off x="3899" y="3918"/>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55" name="Freeform 62"/>
                  <p:cNvSpPr/>
                  <p:nvPr/>
                </p:nvSpPr>
                <p:spPr bwMode="auto">
                  <a:xfrm>
                    <a:off x="3899" y="3918"/>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56" name="Rectangle 63"/>
                  <p:cNvSpPr>
                    <a:spLocks noChangeArrowheads="1"/>
                  </p:cNvSpPr>
                  <p:nvPr/>
                </p:nvSpPr>
                <p:spPr bwMode="auto">
                  <a:xfrm>
                    <a:off x="3901" y="3954"/>
                    <a:ext cx="330"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nvGrpSpPr>
              <p:cNvPr id="832" name="Group 64"/>
              <p:cNvGrpSpPr/>
              <p:nvPr/>
            </p:nvGrpSpPr>
            <p:grpSpPr bwMode="auto">
              <a:xfrm>
                <a:off x="3891" y="3616"/>
                <a:ext cx="334" cy="346"/>
                <a:chOff x="3891" y="3616"/>
                <a:chExt cx="334" cy="346"/>
              </a:xfrm>
            </p:grpSpPr>
            <p:sp>
              <p:nvSpPr>
                <p:cNvPr id="833" name="Freeform 65"/>
                <p:cNvSpPr/>
                <p:nvPr/>
              </p:nvSpPr>
              <p:spPr bwMode="auto">
                <a:xfrm>
                  <a:off x="3899" y="3795"/>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34" name="Freeform 66"/>
                <p:cNvSpPr/>
                <p:nvPr/>
              </p:nvSpPr>
              <p:spPr bwMode="auto">
                <a:xfrm>
                  <a:off x="3899" y="3795"/>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35" name="Freeform 67"/>
                <p:cNvSpPr/>
                <p:nvPr/>
              </p:nvSpPr>
              <p:spPr bwMode="auto">
                <a:xfrm>
                  <a:off x="3946" y="3616"/>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36" name="Freeform 68"/>
                <p:cNvSpPr/>
                <p:nvPr/>
              </p:nvSpPr>
              <p:spPr bwMode="auto">
                <a:xfrm>
                  <a:off x="3946" y="3616"/>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37" name="Rectangle 69"/>
                <p:cNvSpPr>
                  <a:spLocks noChangeArrowheads="1"/>
                </p:cNvSpPr>
                <p:nvPr/>
              </p:nvSpPr>
              <p:spPr bwMode="auto">
                <a:xfrm>
                  <a:off x="3946" y="3639"/>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38" name="Rectangle 70"/>
                <p:cNvSpPr>
                  <a:spLocks noChangeArrowheads="1"/>
                </p:cNvSpPr>
                <p:nvPr/>
              </p:nvSpPr>
              <p:spPr bwMode="auto">
                <a:xfrm>
                  <a:off x="3901" y="3827"/>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39" name="Rectangle 71"/>
                <p:cNvSpPr>
                  <a:spLocks noChangeArrowheads="1"/>
                </p:cNvSpPr>
                <p:nvPr/>
              </p:nvSpPr>
              <p:spPr bwMode="auto">
                <a:xfrm>
                  <a:off x="3967" y="3660"/>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40" name="Line 72"/>
                <p:cNvSpPr>
                  <a:spLocks noChangeShapeType="1"/>
                </p:cNvSpPr>
                <p:nvPr/>
              </p:nvSpPr>
              <p:spPr bwMode="auto">
                <a:xfrm flipH="1">
                  <a:off x="4116" y="3857"/>
                  <a:ext cx="74"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841" name="Group 73"/>
                <p:cNvGrpSpPr/>
                <p:nvPr/>
              </p:nvGrpSpPr>
              <p:grpSpPr bwMode="auto">
                <a:xfrm>
                  <a:off x="3891" y="3912"/>
                  <a:ext cx="334" cy="50"/>
                  <a:chOff x="3891" y="3912"/>
                  <a:chExt cx="334" cy="50"/>
                </a:xfrm>
              </p:grpSpPr>
              <p:sp>
                <p:nvSpPr>
                  <p:cNvPr id="842" name="Freeform 74"/>
                  <p:cNvSpPr/>
                  <p:nvPr/>
                </p:nvSpPr>
                <p:spPr bwMode="auto">
                  <a:xfrm>
                    <a:off x="3891" y="3912"/>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43" name="Freeform 75"/>
                  <p:cNvSpPr/>
                  <p:nvPr/>
                </p:nvSpPr>
                <p:spPr bwMode="auto">
                  <a:xfrm>
                    <a:off x="3891" y="3912"/>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44" name="Rectangle 76"/>
                  <p:cNvSpPr>
                    <a:spLocks noChangeArrowheads="1"/>
                  </p:cNvSpPr>
                  <p:nvPr/>
                </p:nvSpPr>
                <p:spPr bwMode="auto">
                  <a:xfrm>
                    <a:off x="3893" y="3947"/>
                    <a:ext cx="330"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grpSp>
          <p:nvGrpSpPr>
            <p:cNvPr id="471" name="Group 77"/>
            <p:cNvGrpSpPr/>
            <p:nvPr/>
          </p:nvGrpSpPr>
          <p:grpSpPr bwMode="auto">
            <a:xfrm>
              <a:off x="5013194" y="6065839"/>
              <a:ext cx="546894" cy="515937"/>
              <a:chOff x="4752" y="3605"/>
              <a:chExt cx="343" cy="353"/>
            </a:xfrm>
          </p:grpSpPr>
          <p:grpSp>
            <p:nvGrpSpPr>
              <p:cNvPr id="805" name="Group 78"/>
              <p:cNvGrpSpPr/>
              <p:nvPr/>
            </p:nvGrpSpPr>
            <p:grpSpPr bwMode="auto">
              <a:xfrm>
                <a:off x="4760" y="3612"/>
                <a:ext cx="335" cy="346"/>
                <a:chOff x="4760" y="3612"/>
                <a:chExt cx="335" cy="346"/>
              </a:xfrm>
            </p:grpSpPr>
            <p:sp>
              <p:nvSpPr>
                <p:cNvPr id="819" name="Freeform 79"/>
                <p:cNvSpPr/>
                <p:nvPr/>
              </p:nvSpPr>
              <p:spPr bwMode="auto">
                <a:xfrm>
                  <a:off x="4768" y="3791"/>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20" name="Freeform 80"/>
                <p:cNvSpPr/>
                <p:nvPr/>
              </p:nvSpPr>
              <p:spPr bwMode="auto">
                <a:xfrm>
                  <a:off x="4768" y="3791"/>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21" name="Freeform 81"/>
                <p:cNvSpPr/>
                <p:nvPr/>
              </p:nvSpPr>
              <p:spPr bwMode="auto">
                <a:xfrm>
                  <a:off x="4816" y="3612"/>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22" name="Freeform 82"/>
                <p:cNvSpPr/>
                <p:nvPr/>
              </p:nvSpPr>
              <p:spPr bwMode="auto">
                <a:xfrm>
                  <a:off x="4816" y="3612"/>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23" name="Rectangle 83"/>
                <p:cNvSpPr>
                  <a:spLocks noChangeArrowheads="1"/>
                </p:cNvSpPr>
                <p:nvPr/>
              </p:nvSpPr>
              <p:spPr bwMode="auto">
                <a:xfrm>
                  <a:off x="4816" y="3635"/>
                  <a:ext cx="223" cy="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24" name="Rectangle 84"/>
                <p:cNvSpPr>
                  <a:spLocks noChangeArrowheads="1"/>
                </p:cNvSpPr>
                <p:nvPr/>
              </p:nvSpPr>
              <p:spPr bwMode="auto">
                <a:xfrm>
                  <a:off x="4770" y="3823"/>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25" name="Rectangle 85"/>
                <p:cNvSpPr>
                  <a:spLocks noChangeArrowheads="1"/>
                </p:cNvSpPr>
                <p:nvPr/>
              </p:nvSpPr>
              <p:spPr bwMode="auto">
                <a:xfrm>
                  <a:off x="4836" y="3656"/>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26" name="Line 86"/>
                <p:cNvSpPr>
                  <a:spLocks noChangeShapeType="1"/>
                </p:cNvSpPr>
                <p:nvPr/>
              </p:nvSpPr>
              <p:spPr bwMode="auto">
                <a:xfrm flipH="1">
                  <a:off x="4985" y="3852"/>
                  <a:ext cx="74"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827" name="Group 87"/>
                <p:cNvGrpSpPr/>
                <p:nvPr/>
              </p:nvGrpSpPr>
              <p:grpSpPr bwMode="auto">
                <a:xfrm>
                  <a:off x="4760" y="3907"/>
                  <a:ext cx="335" cy="51"/>
                  <a:chOff x="4760" y="3907"/>
                  <a:chExt cx="335" cy="51"/>
                </a:xfrm>
              </p:grpSpPr>
              <p:sp>
                <p:nvSpPr>
                  <p:cNvPr id="828" name="Freeform 88"/>
                  <p:cNvSpPr/>
                  <p:nvPr/>
                </p:nvSpPr>
                <p:spPr bwMode="auto">
                  <a:xfrm>
                    <a:off x="4760" y="3907"/>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29" name="Freeform 89"/>
                  <p:cNvSpPr/>
                  <p:nvPr/>
                </p:nvSpPr>
                <p:spPr bwMode="auto">
                  <a:xfrm>
                    <a:off x="4760" y="3907"/>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30" name="Rectangle 90"/>
                  <p:cNvSpPr>
                    <a:spLocks noChangeArrowheads="1"/>
                  </p:cNvSpPr>
                  <p:nvPr/>
                </p:nvSpPr>
                <p:spPr bwMode="auto">
                  <a:xfrm>
                    <a:off x="4762" y="3943"/>
                    <a:ext cx="331"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nvGrpSpPr>
              <p:cNvPr id="806" name="Group 91"/>
              <p:cNvGrpSpPr/>
              <p:nvPr/>
            </p:nvGrpSpPr>
            <p:grpSpPr bwMode="auto">
              <a:xfrm>
                <a:off x="4752" y="3605"/>
                <a:ext cx="334" cy="347"/>
                <a:chOff x="4752" y="3605"/>
                <a:chExt cx="334" cy="347"/>
              </a:xfrm>
            </p:grpSpPr>
            <p:sp>
              <p:nvSpPr>
                <p:cNvPr id="807" name="Freeform 92"/>
                <p:cNvSpPr/>
                <p:nvPr/>
              </p:nvSpPr>
              <p:spPr bwMode="auto">
                <a:xfrm>
                  <a:off x="4760" y="3785"/>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08" name="Freeform 93"/>
                <p:cNvSpPr/>
                <p:nvPr/>
              </p:nvSpPr>
              <p:spPr bwMode="auto">
                <a:xfrm>
                  <a:off x="4760" y="3785"/>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09" name="Freeform 94"/>
                <p:cNvSpPr/>
                <p:nvPr/>
              </p:nvSpPr>
              <p:spPr bwMode="auto">
                <a:xfrm>
                  <a:off x="4808" y="3605"/>
                  <a:ext cx="223" cy="24"/>
                </a:xfrm>
                <a:custGeom>
                  <a:avLst/>
                  <a:gdLst>
                    <a:gd name="T0" fmla="*/ 0 w 223"/>
                    <a:gd name="T1" fmla="*/ 24 h 24"/>
                    <a:gd name="T2" fmla="*/ 26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6" y="0"/>
                      </a:lnTo>
                      <a:lnTo>
                        <a:pt x="196" y="0"/>
                      </a:lnTo>
                      <a:lnTo>
                        <a:pt x="223" y="24"/>
                      </a:lnTo>
                      <a:lnTo>
                        <a:pt x="0" y="2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10" name="Freeform 95"/>
                <p:cNvSpPr/>
                <p:nvPr/>
              </p:nvSpPr>
              <p:spPr bwMode="auto">
                <a:xfrm>
                  <a:off x="4808" y="3605"/>
                  <a:ext cx="223" cy="24"/>
                </a:xfrm>
                <a:custGeom>
                  <a:avLst/>
                  <a:gdLst>
                    <a:gd name="T0" fmla="*/ 0 w 223"/>
                    <a:gd name="T1" fmla="*/ 24 h 24"/>
                    <a:gd name="T2" fmla="*/ 26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6" y="0"/>
                      </a:lnTo>
                      <a:lnTo>
                        <a:pt x="196" y="0"/>
                      </a:lnTo>
                      <a:lnTo>
                        <a:pt x="223" y="24"/>
                      </a:lnTo>
                      <a:lnTo>
                        <a:pt x="0" y="2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11" name="Rectangle 96"/>
                <p:cNvSpPr>
                  <a:spLocks noChangeArrowheads="1"/>
                </p:cNvSpPr>
                <p:nvPr/>
              </p:nvSpPr>
              <p:spPr bwMode="auto">
                <a:xfrm>
                  <a:off x="4808" y="3629"/>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12" name="Rectangle 97"/>
                <p:cNvSpPr>
                  <a:spLocks noChangeArrowheads="1"/>
                </p:cNvSpPr>
                <p:nvPr/>
              </p:nvSpPr>
              <p:spPr bwMode="auto">
                <a:xfrm>
                  <a:off x="4762" y="3817"/>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13" name="Rectangle 98"/>
                <p:cNvSpPr>
                  <a:spLocks noChangeArrowheads="1"/>
                </p:cNvSpPr>
                <p:nvPr/>
              </p:nvSpPr>
              <p:spPr bwMode="auto">
                <a:xfrm>
                  <a:off x="4828" y="3650"/>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14" name="Line 99"/>
                <p:cNvSpPr>
                  <a:spLocks noChangeShapeType="1"/>
                </p:cNvSpPr>
                <p:nvPr/>
              </p:nvSpPr>
              <p:spPr bwMode="auto">
                <a:xfrm flipH="1">
                  <a:off x="4977" y="3846"/>
                  <a:ext cx="74"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815" name="Group 100"/>
                <p:cNvGrpSpPr/>
                <p:nvPr/>
              </p:nvGrpSpPr>
              <p:grpSpPr bwMode="auto">
                <a:xfrm>
                  <a:off x="4752" y="3901"/>
                  <a:ext cx="334" cy="51"/>
                  <a:chOff x="4752" y="3901"/>
                  <a:chExt cx="334" cy="51"/>
                </a:xfrm>
              </p:grpSpPr>
              <p:sp>
                <p:nvSpPr>
                  <p:cNvPr id="816" name="Freeform 101"/>
                  <p:cNvSpPr/>
                  <p:nvPr/>
                </p:nvSpPr>
                <p:spPr bwMode="auto">
                  <a:xfrm>
                    <a:off x="4752" y="3901"/>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17" name="Freeform 102"/>
                  <p:cNvSpPr/>
                  <p:nvPr/>
                </p:nvSpPr>
                <p:spPr bwMode="auto">
                  <a:xfrm>
                    <a:off x="4752" y="3901"/>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18" name="Rectangle 103"/>
                  <p:cNvSpPr>
                    <a:spLocks noChangeArrowheads="1"/>
                  </p:cNvSpPr>
                  <p:nvPr/>
                </p:nvSpPr>
                <p:spPr bwMode="auto">
                  <a:xfrm>
                    <a:off x="4754" y="3937"/>
                    <a:ext cx="330"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grpSp>
          <p:nvGrpSpPr>
            <p:cNvPr id="472" name="Group 104"/>
            <p:cNvGrpSpPr/>
            <p:nvPr/>
          </p:nvGrpSpPr>
          <p:grpSpPr bwMode="auto">
            <a:xfrm>
              <a:off x="627725" y="2509839"/>
              <a:ext cx="546894" cy="517525"/>
              <a:chOff x="101" y="1539"/>
              <a:chExt cx="343" cy="352"/>
            </a:xfrm>
          </p:grpSpPr>
          <p:grpSp>
            <p:nvGrpSpPr>
              <p:cNvPr id="779" name="Group 105"/>
              <p:cNvGrpSpPr/>
              <p:nvPr/>
            </p:nvGrpSpPr>
            <p:grpSpPr bwMode="auto">
              <a:xfrm>
                <a:off x="109" y="1545"/>
                <a:ext cx="335" cy="346"/>
                <a:chOff x="109" y="1545"/>
                <a:chExt cx="335" cy="346"/>
              </a:xfrm>
            </p:grpSpPr>
            <p:sp>
              <p:nvSpPr>
                <p:cNvPr id="793" name="Freeform 106"/>
                <p:cNvSpPr/>
                <p:nvPr/>
              </p:nvSpPr>
              <p:spPr bwMode="auto">
                <a:xfrm>
                  <a:off x="118" y="1724"/>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94" name="Freeform 107"/>
                <p:cNvSpPr/>
                <p:nvPr/>
              </p:nvSpPr>
              <p:spPr bwMode="auto">
                <a:xfrm>
                  <a:off x="118" y="1724"/>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95" name="Freeform 108"/>
                <p:cNvSpPr/>
                <p:nvPr/>
              </p:nvSpPr>
              <p:spPr bwMode="auto">
                <a:xfrm>
                  <a:off x="165" y="1545"/>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96" name="Freeform 109"/>
                <p:cNvSpPr/>
                <p:nvPr/>
              </p:nvSpPr>
              <p:spPr bwMode="auto">
                <a:xfrm>
                  <a:off x="165" y="1545"/>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97" name="Rectangle 110"/>
                <p:cNvSpPr>
                  <a:spLocks noChangeArrowheads="1"/>
                </p:cNvSpPr>
                <p:nvPr/>
              </p:nvSpPr>
              <p:spPr bwMode="auto">
                <a:xfrm>
                  <a:off x="165" y="1568"/>
                  <a:ext cx="223" cy="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98" name="Rectangle 111"/>
                <p:cNvSpPr>
                  <a:spLocks noChangeArrowheads="1"/>
                </p:cNvSpPr>
                <p:nvPr/>
              </p:nvSpPr>
              <p:spPr bwMode="auto">
                <a:xfrm>
                  <a:off x="120" y="1756"/>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99" name="Rectangle 112"/>
                <p:cNvSpPr>
                  <a:spLocks noChangeArrowheads="1"/>
                </p:cNvSpPr>
                <p:nvPr/>
              </p:nvSpPr>
              <p:spPr bwMode="auto">
                <a:xfrm>
                  <a:off x="186" y="1589"/>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00" name="Line 113"/>
                <p:cNvSpPr>
                  <a:spLocks noChangeShapeType="1"/>
                </p:cNvSpPr>
                <p:nvPr/>
              </p:nvSpPr>
              <p:spPr bwMode="auto">
                <a:xfrm flipH="1">
                  <a:off x="335" y="1786"/>
                  <a:ext cx="74"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801" name="Group 114"/>
                <p:cNvGrpSpPr/>
                <p:nvPr/>
              </p:nvGrpSpPr>
              <p:grpSpPr bwMode="auto">
                <a:xfrm>
                  <a:off x="109" y="1841"/>
                  <a:ext cx="335" cy="50"/>
                  <a:chOff x="109" y="1841"/>
                  <a:chExt cx="335" cy="50"/>
                </a:xfrm>
              </p:grpSpPr>
              <p:sp>
                <p:nvSpPr>
                  <p:cNvPr id="802" name="Freeform 115"/>
                  <p:cNvSpPr/>
                  <p:nvPr/>
                </p:nvSpPr>
                <p:spPr bwMode="auto">
                  <a:xfrm>
                    <a:off x="109" y="1841"/>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03" name="Freeform 116"/>
                  <p:cNvSpPr/>
                  <p:nvPr/>
                </p:nvSpPr>
                <p:spPr bwMode="auto">
                  <a:xfrm>
                    <a:off x="109" y="1841"/>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04" name="Rectangle 117"/>
                  <p:cNvSpPr>
                    <a:spLocks noChangeArrowheads="1"/>
                  </p:cNvSpPr>
                  <p:nvPr/>
                </p:nvSpPr>
                <p:spPr bwMode="auto">
                  <a:xfrm>
                    <a:off x="112" y="1876"/>
                    <a:ext cx="330"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nvGrpSpPr>
              <p:cNvPr id="780" name="Group 118"/>
              <p:cNvGrpSpPr/>
              <p:nvPr/>
            </p:nvGrpSpPr>
            <p:grpSpPr bwMode="auto">
              <a:xfrm>
                <a:off x="101" y="1539"/>
                <a:ext cx="335" cy="346"/>
                <a:chOff x="101" y="1539"/>
                <a:chExt cx="335" cy="346"/>
              </a:xfrm>
            </p:grpSpPr>
            <p:sp>
              <p:nvSpPr>
                <p:cNvPr id="781" name="Freeform 119"/>
                <p:cNvSpPr/>
                <p:nvPr/>
              </p:nvSpPr>
              <p:spPr bwMode="auto">
                <a:xfrm>
                  <a:off x="109" y="1718"/>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82" name="Freeform 120"/>
                <p:cNvSpPr/>
                <p:nvPr/>
              </p:nvSpPr>
              <p:spPr bwMode="auto">
                <a:xfrm>
                  <a:off x="109" y="1718"/>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83" name="Freeform 121"/>
                <p:cNvSpPr/>
                <p:nvPr/>
              </p:nvSpPr>
              <p:spPr bwMode="auto">
                <a:xfrm>
                  <a:off x="157" y="1539"/>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84" name="Freeform 122"/>
                <p:cNvSpPr/>
                <p:nvPr/>
              </p:nvSpPr>
              <p:spPr bwMode="auto">
                <a:xfrm>
                  <a:off x="157" y="1539"/>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85" name="Rectangle 123"/>
                <p:cNvSpPr>
                  <a:spLocks noChangeArrowheads="1"/>
                </p:cNvSpPr>
                <p:nvPr/>
              </p:nvSpPr>
              <p:spPr bwMode="auto">
                <a:xfrm>
                  <a:off x="157" y="1562"/>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86" name="Rectangle 124"/>
                <p:cNvSpPr>
                  <a:spLocks noChangeArrowheads="1"/>
                </p:cNvSpPr>
                <p:nvPr/>
              </p:nvSpPr>
              <p:spPr bwMode="auto">
                <a:xfrm>
                  <a:off x="112" y="1750"/>
                  <a:ext cx="313"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87" name="Rectangle 125"/>
                <p:cNvSpPr>
                  <a:spLocks noChangeArrowheads="1"/>
                </p:cNvSpPr>
                <p:nvPr/>
              </p:nvSpPr>
              <p:spPr bwMode="auto">
                <a:xfrm>
                  <a:off x="178" y="1583"/>
                  <a:ext cx="181"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88" name="Line 126"/>
                <p:cNvSpPr>
                  <a:spLocks noChangeShapeType="1"/>
                </p:cNvSpPr>
                <p:nvPr/>
              </p:nvSpPr>
              <p:spPr bwMode="auto">
                <a:xfrm flipH="1">
                  <a:off x="326" y="1779"/>
                  <a:ext cx="75"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789" name="Group 127"/>
                <p:cNvGrpSpPr/>
                <p:nvPr/>
              </p:nvGrpSpPr>
              <p:grpSpPr bwMode="auto">
                <a:xfrm>
                  <a:off x="101" y="1834"/>
                  <a:ext cx="335" cy="51"/>
                  <a:chOff x="101" y="1834"/>
                  <a:chExt cx="335" cy="51"/>
                </a:xfrm>
              </p:grpSpPr>
              <p:sp>
                <p:nvSpPr>
                  <p:cNvPr id="790" name="Freeform 128"/>
                  <p:cNvSpPr/>
                  <p:nvPr/>
                </p:nvSpPr>
                <p:spPr bwMode="auto">
                  <a:xfrm>
                    <a:off x="101" y="1834"/>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91" name="Freeform 129"/>
                  <p:cNvSpPr/>
                  <p:nvPr/>
                </p:nvSpPr>
                <p:spPr bwMode="auto">
                  <a:xfrm>
                    <a:off x="101" y="1834"/>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92" name="Rectangle 130"/>
                  <p:cNvSpPr>
                    <a:spLocks noChangeArrowheads="1"/>
                  </p:cNvSpPr>
                  <p:nvPr/>
                </p:nvSpPr>
                <p:spPr bwMode="auto">
                  <a:xfrm>
                    <a:off x="103" y="1870"/>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grpSp>
          <p:nvGrpSpPr>
            <p:cNvPr id="473" name="Group 131"/>
            <p:cNvGrpSpPr/>
            <p:nvPr/>
          </p:nvGrpSpPr>
          <p:grpSpPr bwMode="auto">
            <a:xfrm>
              <a:off x="8838010" y="3657600"/>
              <a:ext cx="548613" cy="514350"/>
              <a:chOff x="5237" y="2322"/>
              <a:chExt cx="343" cy="352"/>
            </a:xfrm>
          </p:grpSpPr>
          <p:grpSp>
            <p:nvGrpSpPr>
              <p:cNvPr id="753" name="Group 132"/>
              <p:cNvGrpSpPr/>
              <p:nvPr/>
            </p:nvGrpSpPr>
            <p:grpSpPr bwMode="auto">
              <a:xfrm>
                <a:off x="5245" y="2328"/>
                <a:ext cx="335" cy="346"/>
                <a:chOff x="5245" y="2328"/>
                <a:chExt cx="335" cy="346"/>
              </a:xfrm>
            </p:grpSpPr>
            <p:sp>
              <p:nvSpPr>
                <p:cNvPr id="767" name="Freeform 133"/>
                <p:cNvSpPr/>
                <p:nvPr/>
              </p:nvSpPr>
              <p:spPr bwMode="auto">
                <a:xfrm>
                  <a:off x="5254" y="2508"/>
                  <a:ext cx="316" cy="33"/>
                </a:xfrm>
                <a:custGeom>
                  <a:avLst/>
                  <a:gdLst>
                    <a:gd name="T0" fmla="*/ 0 w 316"/>
                    <a:gd name="T1" fmla="*/ 33 h 33"/>
                    <a:gd name="T2" fmla="*/ 37 w 316"/>
                    <a:gd name="T3" fmla="*/ 0 h 33"/>
                    <a:gd name="T4" fmla="*/ 278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8"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68" name="Freeform 134"/>
                <p:cNvSpPr/>
                <p:nvPr/>
              </p:nvSpPr>
              <p:spPr bwMode="auto">
                <a:xfrm>
                  <a:off x="5254" y="2508"/>
                  <a:ext cx="316" cy="33"/>
                </a:xfrm>
                <a:custGeom>
                  <a:avLst/>
                  <a:gdLst>
                    <a:gd name="T0" fmla="*/ 0 w 316"/>
                    <a:gd name="T1" fmla="*/ 33 h 33"/>
                    <a:gd name="T2" fmla="*/ 37 w 316"/>
                    <a:gd name="T3" fmla="*/ 0 h 33"/>
                    <a:gd name="T4" fmla="*/ 278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8"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69" name="Freeform 135"/>
                <p:cNvSpPr/>
                <p:nvPr/>
              </p:nvSpPr>
              <p:spPr bwMode="auto">
                <a:xfrm>
                  <a:off x="5301" y="2328"/>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70" name="Freeform 136"/>
                <p:cNvSpPr/>
                <p:nvPr/>
              </p:nvSpPr>
              <p:spPr bwMode="auto">
                <a:xfrm>
                  <a:off x="5301" y="2328"/>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71" name="Rectangle 137"/>
                <p:cNvSpPr>
                  <a:spLocks noChangeArrowheads="1"/>
                </p:cNvSpPr>
                <p:nvPr/>
              </p:nvSpPr>
              <p:spPr bwMode="auto">
                <a:xfrm>
                  <a:off x="5301" y="2351"/>
                  <a:ext cx="223" cy="17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72" name="Rectangle 138"/>
                <p:cNvSpPr>
                  <a:spLocks noChangeArrowheads="1"/>
                </p:cNvSpPr>
                <p:nvPr/>
              </p:nvSpPr>
              <p:spPr bwMode="auto">
                <a:xfrm>
                  <a:off x="5256" y="2539"/>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73" name="Rectangle 139"/>
                <p:cNvSpPr>
                  <a:spLocks noChangeArrowheads="1"/>
                </p:cNvSpPr>
                <p:nvPr/>
              </p:nvSpPr>
              <p:spPr bwMode="auto">
                <a:xfrm>
                  <a:off x="5322" y="2373"/>
                  <a:ext cx="181"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74" name="Line 140"/>
                <p:cNvSpPr>
                  <a:spLocks noChangeShapeType="1"/>
                </p:cNvSpPr>
                <p:nvPr/>
              </p:nvSpPr>
              <p:spPr bwMode="auto">
                <a:xfrm flipH="1">
                  <a:off x="5470" y="2569"/>
                  <a:ext cx="75"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775" name="Group 141"/>
                <p:cNvGrpSpPr/>
                <p:nvPr/>
              </p:nvGrpSpPr>
              <p:grpSpPr bwMode="auto">
                <a:xfrm>
                  <a:off x="5245" y="2624"/>
                  <a:ext cx="335" cy="50"/>
                  <a:chOff x="5245" y="2624"/>
                  <a:chExt cx="335" cy="50"/>
                </a:xfrm>
              </p:grpSpPr>
              <p:sp>
                <p:nvSpPr>
                  <p:cNvPr id="776" name="Freeform 142"/>
                  <p:cNvSpPr/>
                  <p:nvPr/>
                </p:nvSpPr>
                <p:spPr bwMode="auto">
                  <a:xfrm>
                    <a:off x="5245" y="2624"/>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77" name="Freeform 143"/>
                  <p:cNvSpPr/>
                  <p:nvPr/>
                </p:nvSpPr>
                <p:spPr bwMode="auto">
                  <a:xfrm>
                    <a:off x="5245" y="2624"/>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78" name="Rectangle 144"/>
                  <p:cNvSpPr>
                    <a:spLocks noChangeArrowheads="1"/>
                  </p:cNvSpPr>
                  <p:nvPr/>
                </p:nvSpPr>
                <p:spPr bwMode="auto">
                  <a:xfrm>
                    <a:off x="5247" y="2660"/>
                    <a:ext cx="331"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nvGrpSpPr>
              <p:cNvPr id="754" name="Group 145"/>
              <p:cNvGrpSpPr/>
              <p:nvPr/>
            </p:nvGrpSpPr>
            <p:grpSpPr bwMode="auto">
              <a:xfrm>
                <a:off x="5237" y="2322"/>
                <a:ext cx="335" cy="346"/>
                <a:chOff x="5237" y="2322"/>
                <a:chExt cx="335" cy="346"/>
              </a:xfrm>
            </p:grpSpPr>
            <p:sp>
              <p:nvSpPr>
                <p:cNvPr id="755" name="Freeform 146"/>
                <p:cNvSpPr/>
                <p:nvPr/>
              </p:nvSpPr>
              <p:spPr bwMode="auto">
                <a:xfrm>
                  <a:off x="5245" y="2501"/>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56" name="Freeform 147"/>
                <p:cNvSpPr/>
                <p:nvPr/>
              </p:nvSpPr>
              <p:spPr bwMode="auto">
                <a:xfrm>
                  <a:off x="5245" y="2501"/>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57" name="Freeform 148"/>
                <p:cNvSpPr/>
                <p:nvPr/>
              </p:nvSpPr>
              <p:spPr bwMode="auto">
                <a:xfrm>
                  <a:off x="5293" y="2322"/>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58" name="Freeform 149"/>
                <p:cNvSpPr/>
                <p:nvPr/>
              </p:nvSpPr>
              <p:spPr bwMode="auto">
                <a:xfrm>
                  <a:off x="5293" y="2322"/>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59" name="Rectangle 150"/>
                <p:cNvSpPr>
                  <a:spLocks noChangeArrowheads="1"/>
                </p:cNvSpPr>
                <p:nvPr/>
              </p:nvSpPr>
              <p:spPr bwMode="auto">
                <a:xfrm>
                  <a:off x="5293" y="2345"/>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60" name="Rectangle 151"/>
                <p:cNvSpPr>
                  <a:spLocks noChangeArrowheads="1"/>
                </p:cNvSpPr>
                <p:nvPr/>
              </p:nvSpPr>
              <p:spPr bwMode="auto">
                <a:xfrm>
                  <a:off x="5247" y="2533"/>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61" name="Rectangle 152"/>
                <p:cNvSpPr>
                  <a:spLocks noChangeArrowheads="1"/>
                </p:cNvSpPr>
                <p:nvPr/>
              </p:nvSpPr>
              <p:spPr bwMode="auto">
                <a:xfrm>
                  <a:off x="5313" y="2366"/>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62" name="Line 153"/>
                <p:cNvSpPr>
                  <a:spLocks noChangeShapeType="1"/>
                </p:cNvSpPr>
                <p:nvPr/>
              </p:nvSpPr>
              <p:spPr bwMode="auto">
                <a:xfrm flipH="1">
                  <a:off x="5462" y="2563"/>
                  <a:ext cx="75"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763" name="Group 154"/>
                <p:cNvGrpSpPr/>
                <p:nvPr/>
              </p:nvGrpSpPr>
              <p:grpSpPr bwMode="auto">
                <a:xfrm>
                  <a:off x="5237" y="2617"/>
                  <a:ext cx="335" cy="51"/>
                  <a:chOff x="5237" y="2617"/>
                  <a:chExt cx="335" cy="51"/>
                </a:xfrm>
              </p:grpSpPr>
              <p:sp>
                <p:nvSpPr>
                  <p:cNvPr id="764" name="Freeform 155"/>
                  <p:cNvSpPr/>
                  <p:nvPr/>
                </p:nvSpPr>
                <p:spPr bwMode="auto">
                  <a:xfrm>
                    <a:off x="5237" y="2617"/>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65" name="Freeform 156"/>
                  <p:cNvSpPr/>
                  <p:nvPr/>
                </p:nvSpPr>
                <p:spPr bwMode="auto">
                  <a:xfrm>
                    <a:off x="5237" y="2617"/>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66" name="Rectangle 157"/>
                  <p:cNvSpPr>
                    <a:spLocks noChangeArrowheads="1"/>
                  </p:cNvSpPr>
                  <p:nvPr/>
                </p:nvSpPr>
                <p:spPr bwMode="auto">
                  <a:xfrm>
                    <a:off x="5239" y="2653"/>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grpSp>
          <p:nvGrpSpPr>
            <p:cNvPr id="474" name="Group 158"/>
            <p:cNvGrpSpPr/>
            <p:nvPr/>
          </p:nvGrpSpPr>
          <p:grpSpPr bwMode="auto">
            <a:xfrm>
              <a:off x="8838010" y="2581275"/>
              <a:ext cx="548613" cy="515938"/>
              <a:chOff x="5237" y="1587"/>
              <a:chExt cx="343" cy="353"/>
            </a:xfrm>
          </p:grpSpPr>
          <p:grpSp>
            <p:nvGrpSpPr>
              <p:cNvPr id="727" name="Group 159"/>
              <p:cNvGrpSpPr/>
              <p:nvPr/>
            </p:nvGrpSpPr>
            <p:grpSpPr bwMode="auto">
              <a:xfrm>
                <a:off x="5245" y="1594"/>
                <a:ext cx="335" cy="346"/>
                <a:chOff x="5245" y="1594"/>
                <a:chExt cx="335" cy="346"/>
              </a:xfrm>
            </p:grpSpPr>
            <p:sp>
              <p:nvSpPr>
                <p:cNvPr id="741" name="Freeform 160"/>
                <p:cNvSpPr/>
                <p:nvPr/>
              </p:nvSpPr>
              <p:spPr bwMode="auto">
                <a:xfrm>
                  <a:off x="5254" y="1773"/>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42" name="Freeform 161"/>
                <p:cNvSpPr/>
                <p:nvPr/>
              </p:nvSpPr>
              <p:spPr bwMode="auto">
                <a:xfrm>
                  <a:off x="5254" y="1773"/>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43" name="Freeform 162"/>
                <p:cNvSpPr/>
                <p:nvPr/>
              </p:nvSpPr>
              <p:spPr bwMode="auto">
                <a:xfrm>
                  <a:off x="5301" y="1594"/>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44" name="Freeform 163"/>
                <p:cNvSpPr/>
                <p:nvPr/>
              </p:nvSpPr>
              <p:spPr bwMode="auto">
                <a:xfrm>
                  <a:off x="5301" y="1594"/>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45" name="Rectangle 164"/>
                <p:cNvSpPr>
                  <a:spLocks noChangeArrowheads="1"/>
                </p:cNvSpPr>
                <p:nvPr/>
              </p:nvSpPr>
              <p:spPr bwMode="auto">
                <a:xfrm>
                  <a:off x="5301" y="1617"/>
                  <a:ext cx="223" cy="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46" name="Rectangle 165"/>
                <p:cNvSpPr>
                  <a:spLocks noChangeArrowheads="1"/>
                </p:cNvSpPr>
                <p:nvPr/>
              </p:nvSpPr>
              <p:spPr bwMode="auto">
                <a:xfrm>
                  <a:off x="5256" y="1805"/>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47" name="Rectangle 166"/>
                <p:cNvSpPr>
                  <a:spLocks noChangeArrowheads="1"/>
                </p:cNvSpPr>
                <p:nvPr/>
              </p:nvSpPr>
              <p:spPr bwMode="auto">
                <a:xfrm>
                  <a:off x="5322" y="1638"/>
                  <a:ext cx="181"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48" name="Line 167"/>
                <p:cNvSpPr>
                  <a:spLocks noChangeShapeType="1"/>
                </p:cNvSpPr>
                <p:nvPr/>
              </p:nvSpPr>
              <p:spPr bwMode="auto">
                <a:xfrm flipH="1">
                  <a:off x="5470" y="1834"/>
                  <a:ext cx="75"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749" name="Group 168"/>
                <p:cNvGrpSpPr/>
                <p:nvPr/>
              </p:nvGrpSpPr>
              <p:grpSpPr bwMode="auto">
                <a:xfrm>
                  <a:off x="5245" y="1889"/>
                  <a:ext cx="335" cy="51"/>
                  <a:chOff x="5245" y="1889"/>
                  <a:chExt cx="335" cy="51"/>
                </a:xfrm>
              </p:grpSpPr>
              <p:sp>
                <p:nvSpPr>
                  <p:cNvPr id="750" name="Freeform 169"/>
                  <p:cNvSpPr/>
                  <p:nvPr/>
                </p:nvSpPr>
                <p:spPr bwMode="auto">
                  <a:xfrm>
                    <a:off x="5245" y="1889"/>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51" name="Freeform 170"/>
                  <p:cNvSpPr/>
                  <p:nvPr/>
                </p:nvSpPr>
                <p:spPr bwMode="auto">
                  <a:xfrm>
                    <a:off x="5245" y="1889"/>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52" name="Rectangle 171"/>
                  <p:cNvSpPr>
                    <a:spLocks noChangeArrowheads="1"/>
                  </p:cNvSpPr>
                  <p:nvPr/>
                </p:nvSpPr>
                <p:spPr bwMode="auto">
                  <a:xfrm>
                    <a:off x="5247" y="1925"/>
                    <a:ext cx="331"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nvGrpSpPr>
              <p:cNvPr id="728" name="Group 172"/>
              <p:cNvGrpSpPr/>
              <p:nvPr/>
            </p:nvGrpSpPr>
            <p:grpSpPr bwMode="auto">
              <a:xfrm>
                <a:off x="5237" y="1587"/>
                <a:ext cx="335" cy="346"/>
                <a:chOff x="5237" y="1587"/>
                <a:chExt cx="335" cy="346"/>
              </a:xfrm>
            </p:grpSpPr>
            <p:sp>
              <p:nvSpPr>
                <p:cNvPr id="729" name="Freeform 173"/>
                <p:cNvSpPr/>
                <p:nvPr/>
              </p:nvSpPr>
              <p:spPr bwMode="auto">
                <a:xfrm>
                  <a:off x="5245" y="1767"/>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30" name="Freeform 174"/>
                <p:cNvSpPr/>
                <p:nvPr/>
              </p:nvSpPr>
              <p:spPr bwMode="auto">
                <a:xfrm>
                  <a:off x="5245" y="1767"/>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31" name="Freeform 175"/>
                <p:cNvSpPr/>
                <p:nvPr/>
              </p:nvSpPr>
              <p:spPr bwMode="auto">
                <a:xfrm>
                  <a:off x="5293" y="1587"/>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32" name="Freeform 176"/>
                <p:cNvSpPr/>
                <p:nvPr/>
              </p:nvSpPr>
              <p:spPr bwMode="auto">
                <a:xfrm>
                  <a:off x="5293" y="1587"/>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33" name="Rectangle 177"/>
                <p:cNvSpPr>
                  <a:spLocks noChangeArrowheads="1"/>
                </p:cNvSpPr>
                <p:nvPr/>
              </p:nvSpPr>
              <p:spPr bwMode="auto">
                <a:xfrm>
                  <a:off x="5293" y="1610"/>
                  <a:ext cx="223" cy="176"/>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34" name="Rectangle 178"/>
                <p:cNvSpPr>
                  <a:spLocks noChangeArrowheads="1"/>
                </p:cNvSpPr>
                <p:nvPr/>
              </p:nvSpPr>
              <p:spPr bwMode="auto">
                <a:xfrm>
                  <a:off x="5247" y="1798"/>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35" name="Rectangle 179"/>
                <p:cNvSpPr>
                  <a:spLocks noChangeArrowheads="1"/>
                </p:cNvSpPr>
                <p:nvPr/>
              </p:nvSpPr>
              <p:spPr bwMode="auto">
                <a:xfrm>
                  <a:off x="5313" y="1632"/>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36" name="Line 180"/>
                <p:cNvSpPr>
                  <a:spLocks noChangeShapeType="1"/>
                </p:cNvSpPr>
                <p:nvPr/>
              </p:nvSpPr>
              <p:spPr bwMode="auto">
                <a:xfrm flipH="1">
                  <a:off x="5462" y="1828"/>
                  <a:ext cx="75"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737" name="Group 181"/>
                <p:cNvGrpSpPr/>
                <p:nvPr/>
              </p:nvGrpSpPr>
              <p:grpSpPr bwMode="auto">
                <a:xfrm>
                  <a:off x="5237" y="1883"/>
                  <a:ext cx="335" cy="50"/>
                  <a:chOff x="5237" y="1883"/>
                  <a:chExt cx="335" cy="50"/>
                </a:xfrm>
              </p:grpSpPr>
              <p:sp>
                <p:nvSpPr>
                  <p:cNvPr id="738" name="Freeform 182"/>
                  <p:cNvSpPr/>
                  <p:nvPr/>
                </p:nvSpPr>
                <p:spPr bwMode="auto">
                  <a:xfrm>
                    <a:off x="5237" y="1883"/>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39" name="Freeform 183"/>
                  <p:cNvSpPr/>
                  <p:nvPr/>
                </p:nvSpPr>
                <p:spPr bwMode="auto">
                  <a:xfrm>
                    <a:off x="5237" y="1883"/>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40" name="Rectangle 184"/>
                  <p:cNvSpPr>
                    <a:spLocks noChangeArrowheads="1"/>
                  </p:cNvSpPr>
                  <p:nvPr/>
                </p:nvSpPr>
                <p:spPr bwMode="auto">
                  <a:xfrm>
                    <a:off x="5239" y="1919"/>
                    <a:ext cx="331" cy="14"/>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sp>
          <p:nvSpPr>
            <p:cNvPr id="475" name="Rectangle 185"/>
            <p:cNvSpPr>
              <a:spLocks noChangeArrowheads="1"/>
            </p:cNvSpPr>
            <p:nvPr/>
          </p:nvSpPr>
          <p:spPr bwMode="auto">
            <a:xfrm>
              <a:off x="2058592" y="1920875"/>
              <a:ext cx="973402"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76" name="Rectangle 186"/>
            <p:cNvSpPr>
              <a:spLocks noChangeArrowheads="1"/>
            </p:cNvSpPr>
            <p:nvPr/>
          </p:nvSpPr>
          <p:spPr bwMode="auto">
            <a:xfrm>
              <a:off x="2392534" y="2218457"/>
              <a:ext cx="12583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222.1.1.</a:t>
              </a:r>
              <a:endParaRPr lang="en-US" altLang="zh-CN" sz="22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77" name="Rectangle 187"/>
            <p:cNvSpPr>
              <a:spLocks noChangeArrowheads="1"/>
            </p:cNvSpPr>
            <p:nvPr/>
          </p:nvSpPr>
          <p:spPr bwMode="auto">
            <a:xfrm>
              <a:off x="3866092" y="1482726"/>
              <a:ext cx="109206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78" name="Rectangle 188"/>
            <p:cNvSpPr>
              <a:spLocks noChangeArrowheads="1"/>
            </p:cNvSpPr>
            <p:nvPr/>
          </p:nvSpPr>
          <p:spPr bwMode="auto">
            <a:xfrm>
              <a:off x="3774944" y="1439863"/>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dirty="0">
                  <a:latin typeface="Times New Roman" panose="02020603050405020304" pitchFamily="18" charset="0"/>
                  <a:ea typeface="黑体" panose="02010609060101010101" pitchFamily="2" charset="-122"/>
                  <a:cs typeface="Times New Roman" panose="02020603050405020304" pitchFamily="18" charset="0"/>
                </a:rPr>
                <a:t>222.1.1.1</a:t>
              </a:r>
              <a:endParaRPr lang="en-US" altLang="zh-CN" sz="2200" b="1"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479" name="Rectangle 189"/>
            <p:cNvSpPr>
              <a:spLocks noChangeArrowheads="1"/>
            </p:cNvSpPr>
            <p:nvPr/>
          </p:nvSpPr>
          <p:spPr bwMode="auto">
            <a:xfrm>
              <a:off x="5539450" y="1482726"/>
              <a:ext cx="109034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0" name="Rectangle 190"/>
            <p:cNvSpPr>
              <a:spLocks noChangeArrowheads="1"/>
            </p:cNvSpPr>
            <p:nvPr/>
          </p:nvSpPr>
          <p:spPr bwMode="auto">
            <a:xfrm>
              <a:off x="5424224" y="1439863"/>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latin typeface="Times New Roman" panose="02020603050405020304" pitchFamily="18" charset="0"/>
                  <a:ea typeface="黑体" panose="02010609060101010101" pitchFamily="2" charset="-122"/>
                  <a:cs typeface="Times New Roman" panose="02020603050405020304" pitchFamily="18" charset="0"/>
                </a:rPr>
                <a:t>222.1.1.2</a:t>
              </a:r>
              <a:endParaRPr lang="en-US" altLang="zh-CN" sz="2200"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1" name="Rectangle 191"/>
            <p:cNvSpPr>
              <a:spLocks noChangeArrowheads="1"/>
            </p:cNvSpPr>
            <p:nvPr/>
          </p:nvSpPr>
          <p:spPr bwMode="auto">
            <a:xfrm>
              <a:off x="7266121" y="1482726"/>
              <a:ext cx="109034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2" name="Rectangle 192"/>
            <p:cNvSpPr>
              <a:spLocks noChangeArrowheads="1"/>
            </p:cNvSpPr>
            <p:nvPr/>
          </p:nvSpPr>
          <p:spPr bwMode="auto">
            <a:xfrm>
              <a:off x="7101021" y="1412875"/>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latin typeface="Times New Roman" panose="02020603050405020304" pitchFamily="18" charset="0"/>
                  <a:ea typeface="黑体" panose="02010609060101010101" pitchFamily="2" charset="-122"/>
                  <a:cs typeface="Times New Roman" panose="02020603050405020304" pitchFamily="18" charset="0"/>
                </a:rPr>
                <a:t>222.1.1.3</a:t>
              </a:r>
              <a:endParaRPr lang="en-US" altLang="zh-CN" sz="2200"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3" name="Rectangle 193"/>
            <p:cNvSpPr>
              <a:spLocks noChangeArrowheads="1"/>
            </p:cNvSpPr>
            <p:nvPr/>
          </p:nvSpPr>
          <p:spPr bwMode="auto">
            <a:xfrm>
              <a:off x="4516173" y="2138363"/>
              <a:ext cx="29237" cy="5381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484" name="Group 194"/>
            <p:cNvGrpSpPr/>
            <p:nvPr/>
          </p:nvGrpSpPr>
          <p:grpSpPr bwMode="auto">
            <a:xfrm>
              <a:off x="4141258" y="2630488"/>
              <a:ext cx="701675" cy="385762"/>
              <a:chOff x="2299" y="1622"/>
              <a:chExt cx="439" cy="262"/>
            </a:xfrm>
          </p:grpSpPr>
          <p:sp>
            <p:nvSpPr>
              <p:cNvPr id="702" name="Oval 195"/>
              <p:cNvSpPr>
                <a:spLocks noChangeArrowheads="1"/>
              </p:cNvSpPr>
              <p:nvPr/>
            </p:nvSpPr>
            <p:spPr bwMode="auto">
              <a:xfrm>
                <a:off x="2300" y="1731"/>
                <a:ext cx="438" cy="153"/>
              </a:xfrm>
              <a:prstGeom prst="ellipse">
                <a:avLst/>
              </a:prstGeom>
              <a:solidFill>
                <a:srgbClr val="0078AA"/>
              </a:solidFill>
              <a:ln w="4763">
                <a:solidFill>
                  <a:srgbClr val="AAE6FF"/>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03" name="Rectangle 196"/>
              <p:cNvSpPr>
                <a:spLocks noChangeArrowheads="1"/>
              </p:cNvSpPr>
              <p:nvPr/>
            </p:nvSpPr>
            <p:spPr bwMode="auto">
              <a:xfrm>
                <a:off x="2299" y="1700"/>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04" name="Rectangle 197"/>
              <p:cNvSpPr>
                <a:spLocks noChangeArrowheads="1"/>
              </p:cNvSpPr>
              <p:nvPr/>
            </p:nvSpPr>
            <p:spPr bwMode="auto">
              <a:xfrm>
                <a:off x="2299" y="1700"/>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05" name="Oval 198"/>
              <p:cNvSpPr>
                <a:spLocks noChangeArrowheads="1"/>
              </p:cNvSpPr>
              <p:nvPr/>
            </p:nvSpPr>
            <p:spPr bwMode="auto">
              <a:xfrm>
                <a:off x="2300" y="1622"/>
                <a:ext cx="438" cy="153"/>
              </a:xfrm>
              <a:prstGeom prst="ellipse">
                <a:avLst/>
              </a:prstGeom>
              <a:solidFill>
                <a:srgbClr val="00B4FF"/>
              </a:solidFill>
              <a:ln w="4763">
                <a:solidFill>
                  <a:srgbClr val="AAE6FF"/>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706" name="Group 199"/>
              <p:cNvGrpSpPr/>
              <p:nvPr/>
            </p:nvGrpSpPr>
            <p:grpSpPr bwMode="auto">
              <a:xfrm>
                <a:off x="2365" y="1640"/>
                <a:ext cx="304" cy="117"/>
                <a:chOff x="2365" y="1640"/>
                <a:chExt cx="304" cy="117"/>
              </a:xfrm>
            </p:grpSpPr>
            <p:grpSp>
              <p:nvGrpSpPr>
                <p:cNvPr id="709" name="Group 200"/>
                <p:cNvGrpSpPr/>
                <p:nvPr/>
              </p:nvGrpSpPr>
              <p:grpSpPr bwMode="auto">
                <a:xfrm>
                  <a:off x="2365" y="1640"/>
                  <a:ext cx="302" cy="115"/>
                  <a:chOff x="2365" y="1640"/>
                  <a:chExt cx="302" cy="115"/>
                </a:xfrm>
              </p:grpSpPr>
              <p:sp>
                <p:nvSpPr>
                  <p:cNvPr id="719" name="Freeform 201"/>
                  <p:cNvSpPr/>
                  <p:nvPr/>
                </p:nvSpPr>
                <p:spPr bwMode="auto">
                  <a:xfrm>
                    <a:off x="2523" y="164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0" name="Freeform 202"/>
                  <p:cNvSpPr/>
                  <p:nvPr/>
                </p:nvSpPr>
                <p:spPr bwMode="auto">
                  <a:xfrm>
                    <a:off x="2523" y="164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1" name="Freeform 203"/>
                  <p:cNvSpPr/>
                  <p:nvPr/>
                </p:nvSpPr>
                <p:spPr bwMode="auto">
                  <a:xfrm>
                    <a:off x="2365" y="170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2" name="Freeform 204"/>
                  <p:cNvSpPr/>
                  <p:nvPr/>
                </p:nvSpPr>
                <p:spPr bwMode="auto">
                  <a:xfrm>
                    <a:off x="2365" y="170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3" name="Freeform 205"/>
                  <p:cNvSpPr/>
                  <p:nvPr/>
                </p:nvSpPr>
                <p:spPr bwMode="auto">
                  <a:xfrm>
                    <a:off x="2373" y="164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4" name="Freeform 206"/>
                  <p:cNvSpPr/>
                  <p:nvPr/>
                </p:nvSpPr>
                <p:spPr bwMode="auto">
                  <a:xfrm>
                    <a:off x="2373" y="164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5" name="Freeform 207"/>
                  <p:cNvSpPr/>
                  <p:nvPr/>
                </p:nvSpPr>
                <p:spPr bwMode="auto">
                  <a:xfrm>
                    <a:off x="2517" y="1706"/>
                    <a:ext cx="144" cy="49"/>
                  </a:xfrm>
                  <a:custGeom>
                    <a:avLst/>
                    <a:gdLst>
                      <a:gd name="T0" fmla="*/ 144 w 144"/>
                      <a:gd name="T1" fmla="*/ 38 h 49"/>
                      <a:gd name="T2" fmla="*/ 112 w 144"/>
                      <a:gd name="T3" fmla="*/ 49 h 49"/>
                      <a:gd name="T4" fmla="*/ 38 w 144"/>
                      <a:gd name="T5" fmla="*/ 16 h 49"/>
                      <a:gd name="T6" fmla="*/ 0 w 144"/>
                      <a:gd name="T7" fmla="*/ 27 h 49"/>
                      <a:gd name="T8" fmla="*/ 19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8" y="16"/>
                        </a:lnTo>
                        <a:lnTo>
                          <a:pt x="0" y="27"/>
                        </a:lnTo>
                        <a:lnTo>
                          <a:pt x="19"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6" name="Freeform 208"/>
                  <p:cNvSpPr/>
                  <p:nvPr/>
                </p:nvSpPr>
                <p:spPr bwMode="auto">
                  <a:xfrm>
                    <a:off x="2517" y="1706"/>
                    <a:ext cx="144" cy="49"/>
                  </a:xfrm>
                  <a:custGeom>
                    <a:avLst/>
                    <a:gdLst>
                      <a:gd name="T0" fmla="*/ 144 w 144"/>
                      <a:gd name="T1" fmla="*/ 38 h 49"/>
                      <a:gd name="T2" fmla="*/ 112 w 144"/>
                      <a:gd name="T3" fmla="*/ 49 h 49"/>
                      <a:gd name="T4" fmla="*/ 38 w 144"/>
                      <a:gd name="T5" fmla="*/ 16 h 49"/>
                      <a:gd name="T6" fmla="*/ 0 w 144"/>
                      <a:gd name="T7" fmla="*/ 27 h 49"/>
                      <a:gd name="T8" fmla="*/ 19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8" y="16"/>
                        </a:lnTo>
                        <a:lnTo>
                          <a:pt x="0" y="27"/>
                        </a:lnTo>
                        <a:lnTo>
                          <a:pt x="19"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nvGrpSpPr>
                <p:cNvPr id="710" name="Group 209"/>
                <p:cNvGrpSpPr/>
                <p:nvPr/>
              </p:nvGrpSpPr>
              <p:grpSpPr bwMode="auto">
                <a:xfrm>
                  <a:off x="2368" y="1643"/>
                  <a:ext cx="301" cy="114"/>
                  <a:chOff x="2368" y="1643"/>
                  <a:chExt cx="301" cy="114"/>
                </a:xfrm>
              </p:grpSpPr>
              <p:sp>
                <p:nvSpPr>
                  <p:cNvPr id="711" name="Freeform 210"/>
                  <p:cNvSpPr/>
                  <p:nvPr/>
                </p:nvSpPr>
                <p:spPr bwMode="auto">
                  <a:xfrm>
                    <a:off x="2525" y="1646"/>
                    <a:ext cx="144" cy="49"/>
                  </a:xfrm>
                  <a:custGeom>
                    <a:avLst/>
                    <a:gdLst>
                      <a:gd name="T0" fmla="*/ 0 w 144"/>
                      <a:gd name="T1" fmla="*/ 38 h 49"/>
                      <a:gd name="T2" fmla="*/ 32 w 144"/>
                      <a:gd name="T3" fmla="*/ 49 h 49"/>
                      <a:gd name="T4" fmla="*/ 110 w 144"/>
                      <a:gd name="T5" fmla="*/ 16 h 49"/>
                      <a:gd name="T6" fmla="*/ 144 w 144"/>
                      <a:gd name="T7" fmla="*/ 27 h 49"/>
                      <a:gd name="T8" fmla="*/ 126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10" y="16"/>
                        </a:lnTo>
                        <a:lnTo>
                          <a:pt x="144" y="27"/>
                        </a:lnTo>
                        <a:lnTo>
                          <a:pt x="126" y="0"/>
                        </a:lnTo>
                        <a:lnTo>
                          <a:pt x="35"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12" name="Freeform 211"/>
                  <p:cNvSpPr/>
                  <p:nvPr/>
                </p:nvSpPr>
                <p:spPr bwMode="auto">
                  <a:xfrm>
                    <a:off x="2525" y="1646"/>
                    <a:ext cx="144" cy="49"/>
                  </a:xfrm>
                  <a:custGeom>
                    <a:avLst/>
                    <a:gdLst>
                      <a:gd name="T0" fmla="*/ 0 w 144"/>
                      <a:gd name="T1" fmla="*/ 38 h 49"/>
                      <a:gd name="T2" fmla="*/ 32 w 144"/>
                      <a:gd name="T3" fmla="*/ 49 h 49"/>
                      <a:gd name="T4" fmla="*/ 110 w 144"/>
                      <a:gd name="T5" fmla="*/ 16 h 49"/>
                      <a:gd name="T6" fmla="*/ 144 w 144"/>
                      <a:gd name="T7" fmla="*/ 27 h 49"/>
                      <a:gd name="T8" fmla="*/ 126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10" y="16"/>
                        </a:lnTo>
                        <a:lnTo>
                          <a:pt x="144" y="27"/>
                        </a:lnTo>
                        <a:lnTo>
                          <a:pt x="126" y="0"/>
                        </a:lnTo>
                        <a:lnTo>
                          <a:pt x="35"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13" name="Freeform 212"/>
                  <p:cNvSpPr/>
                  <p:nvPr/>
                </p:nvSpPr>
                <p:spPr bwMode="auto">
                  <a:xfrm>
                    <a:off x="2368" y="1703"/>
                    <a:ext cx="144" cy="52"/>
                  </a:xfrm>
                  <a:custGeom>
                    <a:avLst/>
                    <a:gdLst>
                      <a:gd name="T0" fmla="*/ 144 w 144"/>
                      <a:gd name="T1" fmla="*/ 11 h 52"/>
                      <a:gd name="T2" fmla="*/ 112 w 144"/>
                      <a:gd name="T3" fmla="*/ 0 h 52"/>
                      <a:gd name="T4" fmla="*/ 37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14" name="Freeform 213"/>
                  <p:cNvSpPr/>
                  <p:nvPr/>
                </p:nvSpPr>
                <p:spPr bwMode="auto">
                  <a:xfrm>
                    <a:off x="2368" y="1703"/>
                    <a:ext cx="144" cy="52"/>
                  </a:xfrm>
                  <a:custGeom>
                    <a:avLst/>
                    <a:gdLst>
                      <a:gd name="T0" fmla="*/ 144 w 144"/>
                      <a:gd name="T1" fmla="*/ 11 h 52"/>
                      <a:gd name="T2" fmla="*/ 112 w 144"/>
                      <a:gd name="T3" fmla="*/ 0 h 52"/>
                      <a:gd name="T4" fmla="*/ 37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15" name="Freeform 214"/>
                  <p:cNvSpPr/>
                  <p:nvPr/>
                </p:nvSpPr>
                <p:spPr bwMode="auto">
                  <a:xfrm>
                    <a:off x="2376" y="1643"/>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16" name="Freeform 215"/>
                  <p:cNvSpPr/>
                  <p:nvPr/>
                </p:nvSpPr>
                <p:spPr bwMode="auto">
                  <a:xfrm>
                    <a:off x="2376" y="1643"/>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17" name="Freeform 216"/>
                  <p:cNvSpPr/>
                  <p:nvPr/>
                </p:nvSpPr>
                <p:spPr bwMode="auto">
                  <a:xfrm>
                    <a:off x="2520" y="1708"/>
                    <a:ext cx="144" cy="49"/>
                  </a:xfrm>
                  <a:custGeom>
                    <a:avLst/>
                    <a:gdLst>
                      <a:gd name="T0" fmla="*/ 144 w 144"/>
                      <a:gd name="T1" fmla="*/ 38 h 49"/>
                      <a:gd name="T2" fmla="*/ 112 w 144"/>
                      <a:gd name="T3" fmla="*/ 49 h 49"/>
                      <a:gd name="T4" fmla="*/ 37 w 144"/>
                      <a:gd name="T5" fmla="*/ 17 h 49"/>
                      <a:gd name="T6" fmla="*/ 0 w 144"/>
                      <a:gd name="T7" fmla="*/ 28 h 49"/>
                      <a:gd name="T8" fmla="*/ 19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7"/>
                        </a:lnTo>
                        <a:lnTo>
                          <a:pt x="0" y="28"/>
                        </a:lnTo>
                        <a:lnTo>
                          <a:pt x="19" y="0"/>
                        </a:lnTo>
                        <a:lnTo>
                          <a:pt x="112" y="0"/>
                        </a:lnTo>
                        <a:lnTo>
                          <a:pt x="72" y="8"/>
                        </a:lnTo>
                        <a:lnTo>
                          <a:pt x="144" y="3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18" name="Freeform 217"/>
                  <p:cNvSpPr/>
                  <p:nvPr/>
                </p:nvSpPr>
                <p:spPr bwMode="auto">
                  <a:xfrm>
                    <a:off x="2520" y="1708"/>
                    <a:ext cx="144" cy="49"/>
                  </a:xfrm>
                  <a:custGeom>
                    <a:avLst/>
                    <a:gdLst>
                      <a:gd name="T0" fmla="*/ 144 w 144"/>
                      <a:gd name="T1" fmla="*/ 38 h 49"/>
                      <a:gd name="T2" fmla="*/ 112 w 144"/>
                      <a:gd name="T3" fmla="*/ 49 h 49"/>
                      <a:gd name="T4" fmla="*/ 37 w 144"/>
                      <a:gd name="T5" fmla="*/ 17 h 49"/>
                      <a:gd name="T6" fmla="*/ 0 w 144"/>
                      <a:gd name="T7" fmla="*/ 28 h 49"/>
                      <a:gd name="T8" fmla="*/ 19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7"/>
                        </a:lnTo>
                        <a:lnTo>
                          <a:pt x="0" y="28"/>
                        </a:lnTo>
                        <a:lnTo>
                          <a:pt x="19" y="0"/>
                        </a:lnTo>
                        <a:lnTo>
                          <a:pt x="112" y="0"/>
                        </a:lnTo>
                        <a:lnTo>
                          <a:pt x="72" y="8"/>
                        </a:lnTo>
                        <a:lnTo>
                          <a:pt x="144" y="3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sp>
            <p:nvSpPr>
              <p:cNvPr id="707" name="Line 218"/>
              <p:cNvSpPr>
                <a:spLocks noChangeShapeType="1"/>
              </p:cNvSpPr>
              <p:nvPr/>
            </p:nvSpPr>
            <p:spPr bwMode="auto">
              <a:xfrm>
                <a:off x="2299" y="1697"/>
                <a:ext cx="1" cy="109"/>
              </a:xfrm>
              <a:prstGeom prst="line">
                <a:avLst/>
              </a:prstGeom>
              <a:noFill/>
              <a:ln w="4763">
                <a:solidFill>
                  <a:srgbClr val="AAE6FF"/>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sp>
            <p:nvSpPr>
              <p:cNvPr id="708" name="Line 219"/>
              <p:cNvSpPr>
                <a:spLocks noChangeShapeType="1"/>
              </p:cNvSpPr>
              <p:nvPr/>
            </p:nvSpPr>
            <p:spPr bwMode="auto">
              <a:xfrm>
                <a:off x="2736" y="1697"/>
                <a:ext cx="1" cy="109"/>
              </a:xfrm>
              <a:prstGeom prst="line">
                <a:avLst/>
              </a:prstGeom>
              <a:noFill/>
              <a:ln w="4763">
                <a:solidFill>
                  <a:srgbClr val="AAE6FF"/>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sp>
          <p:nvSpPr>
            <p:cNvPr id="485" name="Rectangle 220"/>
            <p:cNvSpPr>
              <a:spLocks noChangeArrowheads="1"/>
            </p:cNvSpPr>
            <p:nvPr/>
          </p:nvSpPr>
          <p:spPr bwMode="auto">
            <a:xfrm>
              <a:off x="4634839" y="2371726"/>
              <a:ext cx="109378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6" name="Rectangle 221"/>
            <p:cNvSpPr>
              <a:spLocks noChangeArrowheads="1"/>
            </p:cNvSpPr>
            <p:nvPr/>
          </p:nvSpPr>
          <p:spPr bwMode="auto">
            <a:xfrm>
              <a:off x="4713950" y="2381250"/>
              <a:ext cx="1067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222.1.1.4</a:t>
              </a:r>
              <a:endPar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7" name="Rectangle 222"/>
            <p:cNvSpPr>
              <a:spLocks noChangeArrowheads="1"/>
            </p:cNvSpPr>
            <p:nvPr/>
          </p:nvSpPr>
          <p:spPr bwMode="auto">
            <a:xfrm>
              <a:off x="3733668" y="2519364"/>
              <a:ext cx="447146"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8" name="Rectangle 223"/>
            <p:cNvSpPr>
              <a:spLocks noChangeArrowheads="1"/>
            </p:cNvSpPr>
            <p:nvPr/>
          </p:nvSpPr>
          <p:spPr bwMode="auto">
            <a:xfrm>
              <a:off x="3845455" y="2509838"/>
              <a:ext cx="2805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R</a:t>
              </a:r>
              <a:r>
                <a:rPr lang="en-US" altLang="zh-CN" sz="2000" b="1" baseline="-25000">
                  <a:solidFill>
                    <a:srgbClr val="0000CC"/>
                  </a:solidFill>
                  <a:latin typeface="Times New Roman" panose="02020603050405020304" pitchFamily="18" charset="0"/>
                  <a:ea typeface="黑体" panose="02010609060101010101" pitchFamily="2" charset="-122"/>
                  <a:cs typeface="Times New Roman" panose="02020603050405020304" pitchFamily="18" charset="0"/>
                </a:rPr>
                <a:t>1</a:t>
              </a:r>
              <a:endParaRPr lang="en-US" altLang="zh-CN" sz="2000" b="1" baseline="-2500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9" name="Oval 224"/>
            <p:cNvSpPr>
              <a:spLocks noChangeArrowheads="1"/>
            </p:cNvSpPr>
            <p:nvPr/>
          </p:nvSpPr>
          <p:spPr bwMode="auto">
            <a:xfrm>
              <a:off x="4473179" y="2422526"/>
              <a:ext cx="101467" cy="92075"/>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90" name="Rectangle 225"/>
            <p:cNvSpPr>
              <a:spLocks noChangeArrowheads="1"/>
            </p:cNvSpPr>
            <p:nvPr/>
          </p:nvSpPr>
          <p:spPr bwMode="auto">
            <a:xfrm>
              <a:off x="2139422" y="1616075"/>
              <a:ext cx="78078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91" name="Oval 226"/>
            <p:cNvSpPr>
              <a:spLocks noChangeArrowheads="1"/>
            </p:cNvSpPr>
            <p:nvPr/>
          </p:nvSpPr>
          <p:spPr bwMode="auto">
            <a:xfrm>
              <a:off x="8435579" y="4067176"/>
              <a:ext cx="101467" cy="92075"/>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92" name="Oval 227"/>
            <p:cNvSpPr>
              <a:spLocks noChangeArrowheads="1"/>
            </p:cNvSpPr>
            <p:nvPr/>
          </p:nvSpPr>
          <p:spPr bwMode="auto">
            <a:xfrm>
              <a:off x="8440738" y="2960689"/>
              <a:ext cx="101468" cy="92075"/>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93" name="Rectangle 228"/>
            <p:cNvSpPr>
              <a:spLocks noChangeArrowheads="1"/>
            </p:cNvSpPr>
            <p:nvPr/>
          </p:nvSpPr>
          <p:spPr bwMode="auto">
            <a:xfrm>
              <a:off x="6867128" y="3686176"/>
              <a:ext cx="1093788"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94" name="Rectangle 229"/>
            <p:cNvSpPr>
              <a:spLocks noChangeArrowheads="1"/>
            </p:cNvSpPr>
            <p:nvPr/>
          </p:nvSpPr>
          <p:spPr bwMode="auto">
            <a:xfrm>
              <a:off x="6278960" y="4202114"/>
              <a:ext cx="1067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222.1.2.5</a:t>
              </a:r>
              <a:endPar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95" name="Rectangle 230"/>
            <p:cNvSpPr>
              <a:spLocks noChangeArrowheads="1"/>
            </p:cNvSpPr>
            <p:nvPr/>
          </p:nvSpPr>
          <p:spPr bwMode="auto">
            <a:xfrm>
              <a:off x="8540486" y="4197350"/>
              <a:ext cx="1092068"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96" name="Rectangle 231"/>
            <p:cNvSpPr>
              <a:spLocks noChangeArrowheads="1"/>
            </p:cNvSpPr>
            <p:nvPr/>
          </p:nvSpPr>
          <p:spPr bwMode="auto">
            <a:xfrm>
              <a:off x="8640233" y="4257676"/>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latin typeface="Times New Roman" panose="02020603050405020304" pitchFamily="18" charset="0"/>
                  <a:ea typeface="黑体" panose="02010609060101010101" pitchFamily="2" charset="-122"/>
                  <a:cs typeface="Times New Roman" panose="02020603050405020304" pitchFamily="18" charset="0"/>
                </a:rPr>
                <a:t>222.1.2.2</a:t>
              </a:r>
              <a:endParaRPr lang="en-US" altLang="zh-CN" sz="2200"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97" name="Rectangle 232"/>
            <p:cNvSpPr>
              <a:spLocks noChangeArrowheads="1"/>
            </p:cNvSpPr>
            <p:nvPr/>
          </p:nvSpPr>
          <p:spPr bwMode="auto">
            <a:xfrm>
              <a:off x="8540486" y="3086100"/>
              <a:ext cx="109206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98" name="Rectangle 233"/>
            <p:cNvSpPr>
              <a:spLocks noChangeArrowheads="1"/>
            </p:cNvSpPr>
            <p:nvPr/>
          </p:nvSpPr>
          <p:spPr bwMode="auto">
            <a:xfrm>
              <a:off x="8640233" y="3148013"/>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latin typeface="Times New Roman" panose="02020603050405020304" pitchFamily="18" charset="0"/>
                  <a:ea typeface="黑体" panose="02010609060101010101" pitchFamily="2" charset="-122"/>
                  <a:cs typeface="Times New Roman" panose="02020603050405020304" pitchFamily="18" charset="0"/>
                </a:rPr>
                <a:t>222.1.2.1</a:t>
              </a:r>
              <a:endParaRPr lang="en-US" altLang="zh-CN" sz="2200"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99" name="Rectangle 235"/>
            <p:cNvSpPr>
              <a:spLocks noChangeArrowheads="1"/>
            </p:cNvSpPr>
            <p:nvPr/>
          </p:nvSpPr>
          <p:spPr bwMode="auto">
            <a:xfrm>
              <a:off x="5415625" y="5718175"/>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dirty="0">
                  <a:latin typeface="Times New Roman" panose="02020603050405020304" pitchFamily="18" charset="0"/>
                  <a:ea typeface="黑体" panose="02010609060101010101" pitchFamily="2" charset="-122"/>
                  <a:cs typeface="Times New Roman" panose="02020603050405020304" pitchFamily="18" charset="0"/>
                </a:rPr>
                <a:t>222.1.2.3</a:t>
              </a:r>
              <a:endParaRPr lang="en-US" altLang="zh-CN" sz="2200" b="1"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0" name="Rectangle 236"/>
            <p:cNvSpPr>
              <a:spLocks noChangeArrowheads="1"/>
            </p:cNvSpPr>
            <p:nvPr/>
          </p:nvSpPr>
          <p:spPr bwMode="auto">
            <a:xfrm>
              <a:off x="3976159" y="5605464"/>
              <a:ext cx="1092068"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1" name="Rectangle 237"/>
            <p:cNvSpPr>
              <a:spLocks noChangeArrowheads="1"/>
            </p:cNvSpPr>
            <p:nvPr/>
          </p:nvSpPr>
          <p:spPr bwMode="auto">
            <a:xfrm>
              <a:off x="4016896" y="5718175"/>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dirty="0">
                  <a:latin typeface="Times New Roman" panose="02020603050405020304" pitchFamily="18" charset="0"/>
                  <a:ea typeface="黑体" panose="02010609060101010101" pitchFamily="2" charset="-122"/>
                  <a:cs typeface="Times New Roman" panose="02020603050405020304" pitchFamily="18" charset="0"/>
                </a:rPr>
                <a:t>222.1.2.4</a:t>
              </a:r>
              <a:endParaRPr lang="en-US" altLang="zh-CN" sz="2200" b="1"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2" name="Oval 238"/>
            <p:cNvSpPr>
              <a:spLocks noChangeArrowheads="1"/>
            </p:cNvSpPr>
            <p:nvPr/>
          </p:nvSpPr>
          <p:spPr bwMode="auto">
            <a:xfrm>
              <a:off x="5238486" y="5634038"/>
              <a:ext cx="99748" cy="93662"/>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3" name="Rectangle 239"/>
            <p:cNvSpPr>
              <a:spLocks noChangeArrowheads="1"/>
            </p:cNvSpPr>
            <p:nvPr/>
          </p:nvSpPr>
          <p:spPr bwMode="auto">
            <a:xfrm>
              <a:off x="7386505" y="2955926"/>
              <a:ext cx="969963"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4" name="Rectangle 240"/>
            <p:cNvSpPr>
              <a:spLocks noChangeArrowheads="1"/>
            </p:cNvSpPr>
            <p:nvPr/>
          </p:nvSpPr>
          <p:spPr bwMode="auto">
            <a:xfrm>
              <a:off x="7185248" y="3589338"/>
              <a:ext cx="12060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222.1.2.</a:t>
              </a:r>
              <a:endParaRPr lang="en-US" altLang="zh-CN" sz="22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5" name="Rectangle 241"/>
            <p:cNvSpPr>
              <a:spLocks noChangeArrowheads="1"/>
            </p:cNvSpPr>
            <p:nvPr/>
          </p:nvSpPr>
          <p:spPr bwMode="auto">
            <a:xfrm>
              <a:off x="7463897" y="2663826"/>
              <a:ext cx="780785"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506" name="Group 242"/>
            <p:cNvGrpSpPr/>
            <p:nvPr/>
          </p:nvGrpSpPr>
          <p:grpSpPr bwMode="auto">
            <a:xfrm>
              <a:off x="2407709" y="4386264"/>
              <a:ext cx="703395" cy="384175"/>
              <a:chOff x="1304" y="2569"/>
              <a:chExt cx="439" cy="262"/>
            </a:xfrm>
          </p:grpSpPr>
          <p:sp>
            <p:nvSpPr>
              <p:cNvPr id="677" name="Oval 243"/>
              <p:cNvSpPr>
                <a:spLocks noChangeArrowheads="1"/>
              </p:cNvSpPr>
              <p:nvPr/>
            </p:nvSpPr>
            <p:spPr bwMode="auto">
              <a:xfrm>
                <a:off x="1305" y="2678"/>
                <a:ext cx="438" cy="153"/>
              </a:xfrm>
              <a:prstGeom prst="ellipse">
                <a:avLst/>
              </a:prstGeom>
              <a:solidFill>
                <a:srgbClr val="0078AA"/>
              </a:solidFill>
              <a:ln w="4763">
                <a:solidFill>
                  <a:srgbClr val="AAE6FF"/>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78" name="Rectangle 244"/>
              <p:cNvSpPr>
                <a:spLocks noChangeArrowheads="1"/>
              </p:cNvSpPr>
              <p:nvPr/>
            </p:nvSpPr>
            <p:spPr bwMode="auto">
              <a:xfrm>
                <a:off x="1304" y="2647"/>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79" name="Rectangle 245"/>
              <p:cNvSpPr>
                <a:spLocks noChangeArrowheads="1"/>
              </p:cNvSpPr>
              <p:nvPr/>
            </p:nvSpPr>
            <p:spPr bwMode="auto">
              <a:xfrm>
                <a:off x="1304" y="2647"/>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80" name="Oval 246"/>
              <p:cNvSpPr>
                <a:spLocks noChangeArrowheads="1"/>
              </p:cNvSpPr>
              <p:nvPr/>
            </p:nvSpPr>
            <p:spPr bwMode="auto">
              <a:xfrm>
                <a:off x="1305" y="2569"/>
                <a:ext cx="438" cy="153"/>
              </a:xfrm>
              <a:prstGeom prst="ellipse">
                <a:avLst/>
              </a:prstGeom>
              <a:solidFill>
                <a:srgbClr val="00B4FF"/>
              </a:solidFill>
              <a:ln w="4763">
                <a:solidFill>
                  <a:srgbClr val="AAE6FF"/>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681" name="Group 247"/>
              <p:cNvGrpSpPr/>
              <p:nvPr/>
            </p:nvGrpSpPr>
            <p:grpSpPr bwMode="auto">
              <a:xfrm>
                <a:off x="1371" y="2587"/>
                <a:ext cx="304" cy="117"/>
                <a:chOff x="1371" y="2587"/>
                <a:chExt cx="304" cy="117"/>
              </a:xfrm>
            </p:grpSpPr>
            <p:grpSp>
              <p:nvGrpSpPr>
                <p:cNvPr id="684" name="Group 248"/>
                <p:cNvGrpSpPr/>
                <p:nvPr/>
              </p:nvGrpSpPr>
              <p:grpSpPr bwMode="auto">
                <a:xfrm>
                  <a:off x="1371" y="2587"/>
                  <a:ext cx="301" cy="115"/>
                  <a:chOff x="1371" y="2587"/>
                  <a:chExt cx="301" cy="115"/>
                </a:xfrm>
              </p:grpSpPr>
              <p:sp>
                <p:nvSpPr>
                  <p:cNvPr id="694" name="Freeform 249"/>
                  <p:cNvSpPr/>
                  <p:nvPr/>
                </p:nvSpPr>
                <p:spPr bwMode="auto">
                  <a:xfrm>
                    <a:off x="1528" y="2590"/>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95" name="Freeform 250"/>
                  <p:cNvSpPr/>
                  <p:nvPr/>
                </p:nvSpPr>
                <p:spPr bwMode="auto">
                  <a:xfrm>
                    <a:off x="1528" y="2590"/>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96" name="Freeform 251"/>
                  <p:cNvSpPr/>
                  <p:nvPr/>
                </p:nvSpPr>
                <p:spPr bwMode="auto">
                  <a:xfrm>
                    <a:off x="1371" y="2647"/>
                    <a:ext cx="144" cy="52"/>
                  </a:xfrm>
                  <a:custGeom>
                    <a:avLst/>
                    <a:gdLst>
                      <a:gd name="T0" fmla="*/ 144 w 144"/>
                      <a:gd name="T1" fmla="*/ 11 h 52"/>
                      <a:gd name="T2" fmla="*/ 112 w 144"/>
                      <a:gd name="T3" fmla="*/ 0 h 52"/>
                      <a:gd name="T4" fmla="*/ 37 w 144"/>
                      <a:gd name="T5" fmla="*/ 33 h 52"/>
                      <a:gd name="T6" fmla="*/ 0 w 144"/>
                      <a:gd name="T7" fmla="*/ 22 h 52"/>
                      <a:gd name="T8" fmla="*/ 18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97" name="Freeform 252"/>
                  <p:cNvSpPr/>
                  <p:nvPr/>
                </p:nvSpPr>
                <p:spPr bwMode="auto">
                  <a:xfrm>
                    <a:off x="1371" y="2647"/>
                    <a:ext cx="144" cy="52"/>
                  </a:xfrm>
                  <a:custGeom>
                    <a:avLst/>
                    <a:gdLst>
                      <a:gd name="T0" fmla="*/ 144 w 144"/>
                      <a:gd name="T1" fmla="*/ 11 h 52"/>
                      <a:gd name="T2" fmla="*/ 112 w 144"/>
                      <a:gd name="T3" fmla="*/ 0 h 52"/>
                      <a:gd name="T4" fmla="*/ 37 w 144"/>
                      <a:gd name="T5" fmla="*/ 33 h 52"/>
                      <a:gd name="T6" fmla="*/ 0 w 144"/>
                      <a:gd name="T7" fmla="*/ 22 h 52"/>
                      <a:gd name="T8" fmla="*/ 18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98" name="Freeform 253"/>
                  <p:cNvSpPr/>
                  <p:nvPr/>
                </p:nvSpPr>
                <p:spPr bwMode="auto">
                  <a:xfrm>
                    <a:off x="1379" y="2587"/>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4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99" name="Freeform 254"/>
                  <p:cNvSpPr/>
                  <p:nvPr/>
                </p:nvSpPr>
                <p:spPr bwMode="auto">
                  <a:xfrm>
                    <a:off x="1379" y="2587"/>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4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00" name="Freeform 255"/>
                  <p:cNvSpPr/>
                  <p:nvPr/>
                </p:nvSpPr>
                <p:spPr bwMode="auto">
                  <a:xfrm>
                    <a:off x="1523" y="2653"/>
                    <a:ext cx="144" cy="49"/>
                  </a:xfrm>
                  <a:custGeom>
                    <a:avLst/>
                    <a:gdLst>
                      <a:gd name="T0" fmla="*/ 144 w 144"/>
                      <a:gd name="T1" fmla="*/ 38 h 49"/>
                      <a:gd name="T2" fmla="*/ 112 w 144"/>
                      <a:gd name="T3" fmla="*/ 49 h 49"/>
                      <a:gd name="T4" fmla="*/ 37 w 144"/>
                      <a:gd name="T5" fmla="*/ 16 h 49"/>
                      <a:gd name="T6" fmla="*/ 0 w 144"/>
                      <a:gd name="T7" fmla="*/ 27 h 49"/>
                      <a:gd name="T8" fmla="*/ 18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01" name="Freeform 256"/>
                  <p:cNvSpPr/>
                  <p:nvPr/>
                </p:nvSpPr>
                <p:spPr bwMode="auto">
                  <a:xfrm>
                    <a:off x="1523" y="2653"/>
                    <a:ext cx="144" cy="49"/>
                  </a:xfrm>
                  <a:custGeom>
                    <a:avLst/>
                    <a:gdLst>
                      <a:gd name="T0" fmla="*/ 144 w 144"/>
                      <a:gd name="T1" fmla="*/ 38 h 49"/>
                      <a:gd name="T2" fmla="*/ 112 w 144"/>
                      <a:gd name="T3" fmla="*/ 49 h 49"/>
                      <a:gd name="T4" fmla="*/ 37 w 144"/>
                      <a:gd name="T5" fmla="*/ 16 h 49"/>
                      <a:gd name="T6" fmla="*/ 0 w 144"/>
                      <a:gd name="T7" fmla="*/ 27 h 49"/>
                      <a:gd name="T8" fmla="*/ 18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nvGrpSpPr>
                <p:cNvPr id="685" name="Group 257"/>
                <p:cNvGrpSpPr/>
                <p:nvPr/>
              </p:nvGrpSpPr>
              <p:grpSpPr bwMode="auto">
                <a:xfrm>
                  <a:off x="1373" y="2590"/>
                  <a:ext cx="302" cy="114"/>
                  <a:chOff x="1373" y="2590"/>
                  <a:chExt cx="302" cy="114"/>
                </a:xfrm>
              </p:grpSpPr>
              <p:sp>
                <p:nvSpPr>
                  <p:cNvPr id="686" name="Freeform 258"/>
                  <p:cNvSpPr/>
                  <p:nvPr/>
                </p:nvSpPr>
                <p:spPr bwMode="auto">
                  <a:xfrm>
                    <a:off x="1531" y="259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87" name="Freeform 259"/>
                  <p:cNvSpPr/>
                  <p:nvPr/>
                </p:nvSpPr>
                <p:spPr bwMode="auto">
                  <a:xfrm>
                    <a:off x="1531" y="259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88" name="Freeform 260"/>
                  <p:cNvSpPr/>
                  <p:nvPr/>
                </p:nvSpPr>
                <p:spPr bwMode="auto">
                  <a:xfrm>
                    <a:off x="1373" y="265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89" name="Freeform 261"/>
                  <p:cNvSpPr/>
                  <p:nvPr/>
                </p:nvSpPr>
                <p:spPr bwMode="auto">
                  <a:xfrm>
                    <a:off x="1373" y="265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90" name="Freeform 262"/>
                  <p:cNvSpPr/>
                  <p:nvPr/>
                </p:nvSpPr>
                <p:spPr bwMode="auto">
                  <a:xfrm>
                    <a:off x="1381" y="259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91" name="Freeform 263"/>
                  <p:cNvSpPr/>
                  <p:nvPr/>
                </p:nvSpPr>
                <p:spPr bwMode="auto">
                  <a:xfrm>
                    <a:off x="1381" y="259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92" name="Freeform 264"/>
                  <p:cNvSpPr/>
                  <p:nvPr/>
                </p:nvSpPr>
                <p:spPr bwMode="auto">
                  <a:xfrm>
                    <a:off x="1525" y="2655"/>
                    <a:ext cx="144" cy="49"/>
                  </a:xfrm>
                  <a:custGeom>
                    <a:avLst/>
                    <a:gdLst>
                      <a:gd name="T0" fmla="*/ 144 w 144"/>
                      <a:gd name="T1" fmla="*/ 39 h 49"/>
                      <a:gd name="T2" fmla="*/ 112 w 144"/>
                      <a:gd name="T3" fmla="*/ 49 h 49"/>
                      <a:gd name="T4" fmla="*/ 38 w 144"/>
                      <a:gd name="T5" fmla="*/ 17 h 49"/>
                      <a:gd name="T6" fmla="*/ 0 w 144"/>
                      <a:gd name="T7" fmla="*/ 28 h 49"/>
                      <a:gd name="T8" fmla="*/ 19 w 144"/>
                      <a:gd name="T9" fmla="*/ 0 h 49"/>
                      <a:gd name="T10" fmla="*/ 112 w 144"/>
                      <a:gd name="T11" fmla="*/ 0 h 49"/>
                      <a:gd name="T12" fmla="*/ 72 w 144"/>
                      <a:gd name="T13" fmla="*/ 9 h 49"/>
                      <a:gd name="T14" fmla="*/ 144 w 144"/>
                      <a:gd name="T15" fmla="*/ 3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93" name="Freeform 265"/>
                  <p:cNvSpPr/>
                  <p:nvPr/>
                </p:nvSpPr>
                <p:spPr bwMode="auto">
                  <a:xfrm>
                    <a:off x="1525" y="2655"/>
                    <a:ext cx="144" cy="49"/>
                  </a:xfrm>
                  <a:custGeom>
                    <a:avLst/>
                    <a:gdLst>
                      <a:gd name="T0" fmla="*/ 144 w 144"/>
                      <a:gd name="T1" fmla="*/ 39 h 49"/>
                      <a:gd name="T2" fmla="*/ 112 w 144"/>
                      <a:gd name="T3" fmla="*/ 49 h 49"/>
                      <a:gd name="T4" fmla="*/ 38 w 144"/>
                      <a:gd name="T5" fmla="*/ 17 h 49"/>
                      <a:gd name="T6" fmla="*/ 0 w 144"/>
                      <a:gd name="T7" fmla="*/ 28 h 49"/>
                      <a:gd name="T8" fmla="*/ 19 w 144"/>
                      <a:gd name="T9" fmla="*/ 0 h 49"/>
                      <a:gd name="T10" fmla="*/ 112 w 144"/>
                      <a:gd name="T11" fmla="*/ 0 h 49"/>
                      <a:gd name="T12" fmla="*/ 72 w 144"/>
                      <a:gd name="T13" fmla="*/ 9 h 49"/>
                      <a:gd name="T14" fmla="*/ 144 w 144"/>
                      <a:gd name="T15" fmla="*/ 3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sp>
            <p:nvSpPr>
              <p:cNvPr id="682" name="Line 266"/>
              <p:cNvSpPr>
                <a:spLocks noChangeShapeType="1"/>
              </p:cNvSpPr>
              <p:nvPr/>
            </p:nvSpPr>
            <p:spPr bwMode="auto">
              <a:xfrm>
                <a:off x="1304" y="2645"/>
                <a:ext cx="1" cy="108"/>
              </a:xfrm>
              <a:prstGeom prst="line">
                <a:avLst/>
              </a:prstGeom>
              <a:noFill/>
              <a:ln w="4763">
                <a:solidFill>
                  <a:srgbClr val="AAE6FF"/>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sp>
            <p:nvSpPr>
              <p:cNvPr id="683" name="Line 267"/>
              <p:cNvSpPr>
                <a:spLocks noChangeShapeType="1"/>
              </p:cNvSpPr>
              <p:nvPr/>
            </p:nvSpPr>
            <p:spPr bwMode="auto">
              <a:xfrm>
                <a:off x="1741" y="2645"/>
                <a:ext cx="1" cy="108"/>
              </a:xfrm>
              <a:prstGeom prst="line">
                <a:avLst/>
              </a:prstGeom>
              <a:noFill/>
              <a:ln w="4763">
                <a:solidFill>
                  <a:srgbClr val="AAE6FF"/>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grpSp>
          <p:nvGrpSpPr>
            <p:cNvPr id="507" name="Group 268"/>
            <p:cNvGrpSpPr/>
            <p:nvPr/>
          </p:nvGrpSpPr>
          <p:grpSpPr bwMode="auto">
            <a:xfrm>
              <a:off x="5553209" y="4386264"/>
              <a:ext cx="703394" cy="384175"/>
              <a:chOff x="3488" y="2569"/>
              <a:chExt cx="439" cy="262"/>
            </a:xfrm>
          </p:grpSpPr>
          <p:sp>
            <p:nvSpPr>
              <p:cNvPr id="652" name="Oval 269"/>
              <p:cNvSpPr>
                <a:spLocks noChangeArrowheads="1"/>
              </p:cNvSpPr>
              <p:nvPr/>
            </p:nvSpPr>
            <p:spPr bwMode="auto">
              <a:xfrm>
                <a:off x="3489" y="2678"/>
                <a:ext cx="438" cy="153"/>
              </a:xfrm>
              <a:prstGeom prst="ellipse">
                <a:avLst/>
              </a:prstGeom>
              <a:solidFill>
                <a:srgbClr val="0078AA"/>
              </a:solidFill>
              <a:ln w="4763">
                <a:solidFill>
                  <a:srgbClr val="AAE6FF"/>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53" name="Rectangle 270"/>
              <p:cNvSpPr>
                <a:spLocks noChangeArrowheads="1"/>
              </p:cNvSpPr>
              <p:nvPr/>
            </p:nvSpPr>
            <p:spPr bwMode="auto">
              <a:xfrm>
                <a:off x="3488" y="2647"/>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54" name="Rectangle 271"/>
              <p:cNvSpPr>
                <a:spLocks noChangeArrowheads="1"/>
              </p:cNvSpPr>
              <p:nvPr/>
            </p:nvSpPr>
            <p:spPr bwMode="auto">
              <a:xfrm>
                <a:off x="3488" y="2647"/>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55" name="Oval 272"/>
              <p:cNvSpPr>
                <a:spLocks noChangeArrowheads="1"/>
              </p:cNvSpPr>
              <p:nvPr/>
            </p:nvSpPr>
            <p:spPr bwMode="auto">
              <a:xfrm>
                <a:off x="3489" y="2569"/>
                <a:ext cx="438" cy="153"/>
              </a:xfrm>
              <a:prstGeom prst="ellipse">
                <a:avLst/>
              </a:prstGeom>
              <a:solidFill>
                <a:srgbClr val="00B4FF"/>
              </a:solidFill>
              <a:ln w="4763">
                <a:solidFill>
                  <a:srgbClr val="AAE6FF"/>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656" name="Group 273"/>
              <p:cNvGrpSpPr/>
              <p:nvPr/>
            </p:nvGrpSpPr>
            <p:grpSpPr bwMode="auto">
              <a:xfrm>
                <a:off x="3555" y="2587"/>
                <a:ext cx="304" cy="117"/>
                <a:chOff x="3555" y="2587"/>
                <a:chExt cx="304" cy="117"/>
              </a:xfrm>
            </p:grpSpPr>
            <p:grpSp>
              <p:nvGrpSpPr>
                <p:cNvPr id="659" name="Group 274"/>
                <p:cNvGrpSpPr/>
                <p:nvPr/>
              </p:nvGrpSpPr>
              <p:grpSpPr bwMode="auto">
                <a:xfrm>
                  <a:off x="3555" y="2587"/>
                  <a:ext cx="301" cy="115"/>
                  <a:chOff x="3555" y="2587"/>
                  <a:chExt cx="301" cy="115"/>
                </a:xfrm>
              </p:grpSpPr>
              <p:sp>
                <p:nvSpPr>
                  <p:cNvPr id="669" name="Freeform 275"/>
                  <p:cNvSpPr/>
                  <p:nvPr/>
                </p:nvSpPr>
                <p:spPr bwMode="auto">
                  <a:xfrm>
                    <a:off x="3712" y="2590"/>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70" name="Freeform 276"/>
                  <p:cNvSpPr/>
                  <p:nvPr/>
                </p:nvSpPr>
                <p:spPr bwMode="auto">
                  <a:xfrm>
                    <a:off x="3712" y="2590"/>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71" name="Freeform 277"/>
                  <p:cNvSpPr/>
                  <p:nvPr/>
                </p:nvSpPr>
                <p:spPr bwMode="auto">
                  <a:xfrm>
                    <a:off x="3555" y="2647"/>
                    <a:ext cx="144" cy="52"/>
                  </a:xfrm>
                  <a:custGeom>
                    <a:avLst/>
                    <a:gdLst>
                      <a:gd name="T0" fmla="*/ 144 w 144"/>
                      <a:gd name="T1" fmla="*/ 11 h 52"/>
                      <a:gd name="T2" fmla="*/ 112 w 144"/>
                      <a:gd name="T3" fmla="*/ 0 h 52"/>
                      <a:gd name="T4" fmla="*/ 37 w 144"/>
                      <a:gd name="T5" fmla="*/ 33 h 52"/>
                      <a:gd name="T6" fmla="*/ 0 w 144"/>
                      <a:gd name="T7" fmla="*/ 22 h 52"/>
                      <a:gd name="T8" fmla="*/ 18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72" name="Freeform 278"/>
                  <p:cNvSpPr/>
                  <p:nvPr/>
                </p:nvSpPr>
                <p:spPr bwMode="auto">
                  <a:xfrm>
                    <a:off x="3555" y="2647"/>
                    <a:ext cx="144" cy="52"/>
                  </a:xfrm>
                  <a:custGeom>
                    <a:avLst/>
                    <a:gdLst>
                      <a:gd name="T0" fmla="*/ 144 w 144"/>
                      <a:gd name="T1" fmla="*/ 11 h 52"/>
                      <a:gd name="T2" fmla="*/ 112 w 144"/>
                      <a:gd name="T3" fmla="*/ 0 h 52"/>
                      <a:gd name="T4" fmla="*/ 37 w 144"/>
                      <a:gd name="T5" fmla="*/ 33 h 52"/>
                      <a:gd name="T6" fmla="*/ 0 w 144"/>
                      <a:gd name="T7" fmla="*/ 22 h 52"/>
                      <a:gd name="T8" fmla="*/ 18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73" name="Freeform 279"/>
                  <p:cNvSpPr/>
                  <p:nvPr/>
                </p:nvSpPr>
                <p:spPr bwMode="auto">
                  <a:xfrm>
                    <a:off x="3563" y="2587"/>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4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74" name="Freeform 280"/>
                  <p:cNvSpPr/>
                  <p:nvPr/>
                </p:nvSpPr>
                <p:spPr bwMode="auto">
                  <a:xfrm>
                    <a:off x="3563" y="2587"/>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4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75" name="Freeform 281"/>
                  <p:cNvSpPr/>
                  <p:nvPr/>
                </p:nvSpPr>
                <p:spPr bwMode="auto">
                  <a:xfrm>
                    <a:off x="3707" y="2653"/>
                    <a:ext cx="144" cy="49"/>
                  </a:xfrm>
                  <a:custGeom>
                    <a:avLst/>
                    <a:gdLst>
                      <a:gd name="T0" fmla="*/ 144 w 144"/>
                      <a:gd name="T1" fmla="*/ 38 h 49"/>
                      <a:gd name="T2" fmla="*/ 112 w 144"/>
                      <a:gd name="T3" fmla="*/ 49 h 49"/>
                      <a:gd name="T4" fmla="*/ 37 w 144"/>
                      <a:gd name="T5" fmla="*/ 16 h 49"/>
                      <a:gd name="T6" fmla="*/ 0 w 144"/>
                      <a:gd name="T7" fmla="*/ 27 h 49"/>
                      <a:gd name="T8" fmla="*/ 18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76" name="Freeform 282"/>
                  <p:cNvSpPr/>
                  <p:nvPr/>
                </p:nvSpPr>
                <p:spPr bwMode="auto">
                  <a:xfrm>
                    <a:off x="3707" y="2653"/>
                    <a:ext cx="144" cy="49"/>
                  </a:xfrm>
                  <a:custGeom>
                    <a:avLst/>
                    <a:gdLst>
                      <a:gd name="T0" fmla="*/ 144 w 144"/>
                      <a:gd name="T1" fmla="*/ 38 h 49"/>
                      <a:gd name="T2" fmla="*/ 112 w 144"/>
                      <a:gd name="T3" fmla="*/ 49 h 49"/>
                      <a:gd name="T4" fmla="*/ 37 w 144"/>
                      <a:gd name="T5" fmla="*/ 16 h 49"/>
                      <a:gd name="T6" fmla="*/ 0 w 144"/>
                      <a:gd name="T7" fmla="*/ 27 h 49"/>
                      <a:gd name="T8" fmla="*/ 18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nvGrpSpPr>
                <p:cNvPr id="660" name="Group 283"/>
                <p:cNvGrpSpPr/>
                <p:nvPr/>
              </p:nvGrpSpPr>
              <p:grpSpPr bwMode="auto">
                <a:xfrm>
                  <a:off x="3557" y="2590"/>
                  <a:ext cx="302" cy="114"/>
                  <a:chOff x="3557" y="2590"/>
                  <a:chExt cx="302" cy="114"/>
                </a:xfrm>
              </p:grpSpPr>
              <p:sp>
                <p:nvSpPr>
                  <p:cNvPr id="661" name="Freeform 284"/>
                  <p:cNvSpPr/>
                  <p:nvPr/>
                </p:nvSpPr>
                <p:spPr bwMode="auto">
                  <a:xfrm>
                    <a:off x="3715" y="259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62" name="Freeform 285"/>
                  <p:cNvSpPr/>
                  <p:nvPr/>
                </p:nvSpPr>
                <p:spPr bwMode="auto">
                  <a:xfrm>
                    <a:off x="3715" y="259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63" name="Freeform 286"/>
                  <p:cNvSpPr/>
                  <p:nvPr/>
                </p:nvSpPr>
                <p:spPr bwMode="auto">
                  <a:xfrm>
                    <a:off x="3557" y="265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64" name="Freeform 287"/>
                  <p:cNvSpPr/>
                  <p:nvPr/>
                </p:nvSpPr>
                <p:spPr bwMode="auto">
                  <a:xfrm>
                    <a:off x="3557" y="265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65" name="Freeform 288"/>
                  <p:cNvSpPr/>
                  <p:nvPr/>
                </p:nvSpPr>
                <p:spPr bwMode="auto">
                  <a:xfrm>
                    <a:off x="3565" y="259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66" name="Freeform 289"/>
                  <p:cNvSpPr/>
                  <p:nvPr/>
                </p:nvSpPr>
                <p:spPr bwMode="auto">
                  <a:xfrm>
                    <a:off x="3565" y="259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67" name="Freeform 290"/>
                  <p:cNvSpPr/>
                  <p:nvPr/>
                </p:nvSpPr>
                <p:spPr bwMode="auto">
                  <a:xfrm>
                    <a:off x="3709" y="2655"/>
                    <a:ext cx="144" cy="49"/>
                  </a:xfrm>
                  <a:custGeom>
                    <a:avLst/>
                    <a:gdLst>
                      <a:gd name="T0" fmla="*/ 144 w 144"/>
                      <a:gd name="T1" fmla="*/ 39 h 49"/>
                      <a:gd name="T2" fmla="*/ 112 w 144"/>
                      <a:gd name="T3" fmla="*/ 49 h 49"/>
                      <a:gd name="T4" fmla="*/ 38 w 144"/>
                      <a:gd name="T5" fmla="*/ 17 h 49"/>
                      <a:gd name="T6" fmla="*/ 0 w 144"/>
                      <a:gd name="T7" fmla="*/ 28 h 49"/>
                      <a:gd name="T8" fmla="*/ 19 w 144"/>
                      <a:gd name="T9" fmla="*/ 0 h 49"/>
                      <a:gd name="T10" fmla="*/ 112 w 144"/>
                      <a:gd name="T11" fmla="*/ 0 h 49"/>
                      <a:gd name="T12" fmla="*/ 72 w 144"/>
                      <a:gd name="T13" fmla="*/ 9 h 49"/>
                      <a:gd name="T14" fmla="*/ 144 w 144"/>
                      <a:gd name="T15" fmla="*/ 3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68" name="Freeform 291"/>
                  <p:cNvSpPr/>
                  <p:nvPr/>
                </p:nvSpPr>
                <p:spPr bwMode="auto">
                  <a:xfrm>
                    <a:off x="3709" y="2655"/>
                    <a:ext cx="144" cy="49"/>
                  </a:xfrm>
                  <a:custGeom>
                    <a:avLst/>
                    <a:gdLst>
                      <a:gd name="T0" fmla="*/ 144 w 144"/>
                      <a:gd name="T1" fmla="*/ 39 h 49"/>
                      <a:gd name="T2" fmla="*/ 112 w 144"/>
                      <a:gd name="T3" fmla="*/ 49 h 49"/>
                      <a:gd name="T4" fmla="*/ 38 w 144"/>
                      <a:gd name="T5" fmla="*/ 17 h 49"/>
                      <a:gd name="T6" fmla="*/ 0 w 144"/>
                      <a:gd name="T7" fmla="*/ 28 h 49"/>
                      <a:gd name="T8" fmla="*/ 19 w 144"/>
                      <a:gd name="T9" fmla="*/ 0 h 49"/>
                      <a:gd name="T10" fmla="*/ 112 w 144"/>
                      <a:gd name="T11" fmla="*/ 0 h 49"/>
                      <a:gd name="T12" fmla="*/ 72 w 144"/>
                      <a:gd name="T13" fmla="*/ 9 h 49"/>
                      <a:gd name="T14" fmla="*/ 144 w 144"/>
                      <a:gd name="T15" fmla="*/ 3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sp>
            <p:nvSpPr>
              <p:cNvPr id="657" name="Line 292"/>
              <p:cNvSpPr>
                <a:spLocks noChangeShapeType="1"/>
              </p:cNvSpPr>
              <p:nvPr/>
            </p:nvSpPr>
            <p:spPr bwMode="auto">
              <a:xfrm>
                <a:off x="3488" y="2645"/>
                <a:ext cx="1" cy="108"/>
              </a:xfrm>
              <a:prstGeom prst="line">
                <a:avLst/>
              </a:prstGeom>
              <a:noFill/>
              <a:ln w="4763">
                <a:solidFill>
                  <a:srgbClr val="AAE6FF"/>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sp>
            <p:nvSpPr>
              <p:cNvPr id="658" name="Line 293"/>
              <p:cNvSpPr>
                <a:spLocks noChangeShapeType="1"/>
              </p:cNvSpPr>
              <p:nvPr/>
            </p:nvSpPr>
            <p:spPr bwMode="auto">
              <a:xfrm>
                <a:off x="3925" y="2645"/>
                <a:ext cx="1" cy="108"/>
              </a:xfrm>
              <a:prstGeom prst="line">
                <a:avLst/>
              </a:prstGeom>
              <a:noFill/>
              <a:ln w="4763">
                <a:solidFill>
                  <a:srgbClr val="AAE6FF"/>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sp>
          <p:nvSpPr>
            <p:cNvPr id="508" name="Oval 294"/>
            <p:cNvSpPr>
              <a:spLocks noChangeArrowheads="1"/>
            </p:cNvSpPr>
            <p:nvPr/>
          </p:nvSpPr>
          <p:spPr bwMode="auto">
            <a:xfrm>
              <a:off x="3444743" y="4589463"/>
              <a:ext cx="101467" cy="93662"/>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9" name="Oval 295"/>
            <p:cNvSpPr>
              <a:spLocks noChangeArrowheads="1"/>
            </p:cNvSpPr>
            <p:nvPr/>
          </p:nvSpPr>
          <p:spPr bwMode="auto">
            <a:xfrm>
              <a:off x="5248805" y="4583114"/>
              <a:ext cx="99748" cy="90487"/>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0" name="Oval 296"/>
            <p:cNvSpPr>
              <a:spLocks noChangeArrowheads="1"/>
            </p:cNvSpPr>
            <p:nvPr/>
          </p:nvSpPr>
          <p:spPr bwMode="auto">
            <a:xfrm>
              <a:off x="5694231" y="4227514"/>
              <a:ext cx="101467" cy="92075"/>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1" name="Oval 297"/>
            <p:cNvSpPr>
              <a:spLocks noChangeArrowheads="1"/>
            </p:cNvSpPr>
            <p:nvPr/>
          </p:nvSpPr>
          <p:spPr bwMode="auto">
            <a:xfrm>
              <a:off x="4741466" y="3055939"/>
              <a:ext cx="101467" cy="92075"/>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2" name="Oval 298"/>
            <p:cNvSpPr>
              <a:spLocks noChangeArrowheads="1"/>
            </p:cNvSpPr>
            <p:nvPr/>
          </p:nvSpPr>
          <p:spPr bwMode="auto">
            <a:xfrm>
              <a:off x="2944284" y="4114801"/>
              <a:ext cx="101468" cy="92075"/>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3" name="Oval 299"/>
            <p:cNvSpPr>
              <a:spLocks noChangeArrowheads="1"/>
            </p:cNvSpPr>
            <p:nvPr/>
          </p:nvSpPr>
          <p:spPr bwMode="auto">
            <a:xfrm>
              <a:off x="4017433" y="3079750"/>
              <a:ext cx="98029" cy="90488"/>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4" name="Rectangle 300"/>
            <p:cNvSpPr>
              <a:spLocks noChangeArrowheads="1"/>
            </p:cNvSpPr>
            <p:nvPr/>
          </p:nvSpPr>
          <p:spPr bwMode="auto">
            <a:xfrm>
              <a:off x="4927203" y="2724151"/>
              <a:ext cx="109378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5" name="Rectangle 301"/>
            <p:cNvSpPr>
              <a:spLocks noChangeArrowheads="1"/>
            </p:cNvSpPr>
            <p:nvPr/>
          </p:nvSpPr>
          <p:spPr bwMode="auto">
            <a:xfrm>
              <a:off x="4951281" y="2886075"/>
              <a:ext cx="1067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222.1.6.1</a:t>
              </a:r>
              <a:endPar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6" name="Rectangle 302"/>
            <p:cNvSpPr>
              <a:spLocks noChangeArrowheads="1"/>
            </p:cNvSpPr>
            <p:nvPr/>
          </p:nvSpPr>
          <p:spPr bwMode="auto">
            <a:xfrm>
              <a:off x="2856575" y="2868613"/>
              <a:ext cx="109034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7" name="Rectangle 303"/>
            <p:cNvSpPr>
              <a:spLocks noChangeArrowheads="1"/>
            </p:cNvSpPr>
            <p:nvPr/>
          </p:nvSpPr>
          <p:spPr bwMode="auto">
            <a:xfrm>
              <a:off x="2985559" y="2855913"/>
              <a:ext cx="1067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222.1.5.1</a:t>
              </a:r>
              <a:endPar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8" name="Rectangle 304"/>
            <p:cNvSpPr>
              <a:spLocks noChangeArrowheads="1"/>
            </p:cNvSpPr>
            <p:nvPr/>
          </p:nvSpPr>
          <p:spPr bwMode="auto">
            <a:xfrm>
              <a:off x="2058591" y="3525838"/>
              <a:ext cx="109378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9" name="Rectangle 305"/>
            <p:cNvSpPr>
              <a:spLocks noChangeArrowheads="1"/>
            </p:cNvSpPr>
            <p:nvPr/>
          </p:nvSpPr>
          <p:spPr bwMode="auto">
            <a:xfrm>
              <a:off x="2022476" y="3776664"/>
              <a:ext cx="1067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222.1.5.2</a:t>
              </a:r>
              <a:endParaRPr lang="en-US" altLang="zh-CN" sz="20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20" name="Rectangle 306"/>
            <p:cNvSpPr>
              <a:spLocks noChangeArrowheads="1"/>
            </p:cNvSpPr>
            <p:nvPr/>
          </p:nvSpPr>
          <p:spPr bwMode="auto">
            <a:xfrm>
              <a:off x="5671874" y="3394075"/>
              <a:ext cx="1092068"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21" name="Rectangle 307"/>
            <p:cNvSpPr>
              <a:spLocks noChangeArrowheads="1"/>
            </p:cNvSpPr>
            <p:nvPr/>
          </p:nvSpPr>
          <p:spPr bwMode="auto">
            <a:xfrm>
              <a:off x="5692511" y="3900488"/>
              <a:ext cx="1067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222.1.6.2</a:t>
              </a:r>
              <a:endPar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22" name="Rectangle 308"/>
            <p:cNvSpPr>
              <a:spLocks noChangeArrowheads="1"/>
            </p:cNvSpPr>
            <p:nvPr/>
          </p:nvSpPr>
          <p:spPr bwMode="auto">
            <a:xfrm>
              <a:off x="5080264" y="4278313"/>
              <a:ext cx="109378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23" name="Rectangle 309"/>
            <p:cNvSpPr>
              <a:spLocks noChangeArrowheads="1"/>
            </p:cNvSpPr>
            <p:nvPr/>
          </p:nvSpPr>
          <p:spPr bwMode="auto">
            <a:xfrm>
              <a:off x="4922044" y="4730750"/>
              <a:ext cx="1067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222.1.4.1</a:t>
              </a:r>
              <a:endPar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24" name="Rectangle 310"/>
            <p:cNvSpPr>
              <a:spLocks noChangeArrowheads="1"/>
            </p:cNvSpPr>
            <p:nvPr/>
          </p:nvSpPr>
          <p:spPr bwMode="auto">
            <a:xfrm>
              <a:off x="3155819" y="4278313"/>
              <a:ext cx="109034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25" name="Rectangle 311"/>
            <p:cNvSpPr>
              <a:spLocks noChangeArrowheads="1"/>
            </p:cNvSpPr>
            <p:nvPr/>
          </p:nvSpPr>
          <p:spPr bwMode="auto">
            <a:xfrm>
              <a:off x="3250407" y="4713289"/>
              <a:ext cx="1067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222.1.4.2</a:t>
              </a:r>
              <a:endPar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26" name="Rectangle 312"/>
            <p:cNvSpPr>
              <a:spLocks noChangeArrowheads="1"/>
            </p:cNvSpPr>
            <p:nvPr/>
          </p:nvSpPr>
          <p:spPr bwMode="auto">
            <a:xfrm>
              <a:off x="412751" y="3013075"/>
              <a:ext cx="1092068"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27" name="Rectangle 313"/>
            <p:cNvSpPr>
              <a:spLocks noChangeArrowheads="1"/>
            </p:cNvSpPr>
            <p:nvPr/>
          </p:nvSpPr>
          <p:spPr bwMode="auto">
            <a:xfrm>
              <a:off x="272480" y="3074988"/>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dirty="0">
                  <a:latin typeface="Times New Roman" panose="02020603050405020304" pitchFamily="18" charset="0"/>
                  <a:ea typeface="黑体" panose="02010609060101010101" pitchFamily="2" charset="-122"/>
                  <a:cs typeface="Times New Roman" panose="02020603050405020304" pitchFamily="18" charset="0"/>
                </a:rPr>
                <a:t>222.1.3.3</a:t>
              </a:r>
              <a:endParaRPr lang="en-US" altLang="zh-CN" sz="2200" b="1"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528" name="Rectangle 314"/>
            <p:cNvSpPr>
              <a:spLocks noChangeArrowheads="1"/>
            </p:cNvSpPr>
            <p:nvPr/>
          </p:nvSpPr>
          <p:spPr bwMode="auto">
            <a:xfrm>
              <a:off x="1582209" y="4341813"/>
              <a:ext cx="109206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29" name="Rectangle 315"/>
            <p:cNvSpPr>
              <a:spLocks noChangeArrowheads="1"/>
            </p:cNvSpPr>
            <p:nvPr/>
          </p:nvSpPr>
          <p:spPr bwMode="auto">
            <a:xfrm>
              <a:off x="1714634" y="4760913"/>
              <a:ext cx="1067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222.1.3.2</a:t>
              </a:r>
              <a:endPar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30" name="Rectangle 316"/>
            <p:cNvSpPr>
              <a:spLocks noChangeArrowheads="1"/>
            </p:cNvSpPr>
            <p:nvPr/>
          </p:nvSpPr>
          <p:spPr bwMode="auto">
            <a:xfrm>
              <a:off x="412751" y="4121151"/>
              <a:ext cx="109206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31" name="Rectangle 317"/>
            <p:cNvSpPr>
              <a:spLocks noChangeArrowheads="1"/>
            </p:cNvSpPr>
            <p:nvPr/>
          </p:nvSpPr>
          <p:spPr bwMode="auto">
            <a:xfrm>
              <a:off x="272480" y="4183063"/>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latin typeface="Times New Roman" panose="02020603050405020304" pitchFamily="18" charset="0"/>
                  <a:ea typeface="黑体" panose="02010609060101010101" pitchFamily="2" charset="-122"/>
                  <a:cs typeface="Times New Roman" panose="02020603050405020304" pitchFamily="18" charset="0"/>
                </a:rPr>
                <a:t>222.1.3.1</a:t>
              </a:r>
              <a:endParaRPr lang="en-US" altLang="zh-CN" sz="2200"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32" name="Oval 318"/>
            <p:cNvSpPr>
              <a:spLocks noChangeArrowheads="1"/>
            </p:cNvSpPr>
            <p:nvPr/>
          </p:nvSpPr>
          <p:spPr bwMode="auto">
            <a:xfrm>
              <a:off x="1427428" y="3998913"/>
              <a:ext cx="101468" cy="92075"/>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33" name="Oval 319"/>
            <p:cNvSpPr>
              <a:spLocks noChangeArrowheads="1"/>
            </p:cNvSpPr>
            <p:nvPr/>
          </p:nvSpPr>
          <p:spPr bwMode="auto">
            <a:xfrm>
              <a:off x="1418829" y="2890839"/>
              <a:ext cx="101467" cy="92075"/>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34" name="Oval 320"/>
            <p:cNvSpPr>
              <a:spLocks noChangeArrowheads="1"/>
            </p:cNvSpPr>
            <p:nvPr/>
          </p:nvSpPr>
          <p:spPr bwMode="auto">
            <a:xfrm>
              <a:off x="2178977" y="4537076"/>
              <a:ext cx="99748" cy="92075"/>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35" name="Rectangle 321"/>
            <p:cNvSpPr>
              <a:spLocks noChangeArrowheads="1"/>
            </p:cNvSpPr>
            <p:nvPr/>
          </p:nvSpPr>
          <p:spPr bwMode="auto">
            <a:xfrm>
              <a:off x="2746508" y="4398963"/>
              <a:ext cx="44886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36" name="Rectangle 322"/>
            <p:cNvSpPr>
              <a:spLocks noChangeArrowheads="1"/>
            </p:cNvSpPr>
            <p:nvPr/>
          </p:nvSpPr>
          <p:spPr bwMode="auto">
            <a:xfrm>
              <a:off x="3092186" y="4176714"/>
              <a:ext cx="2805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R</a:t>
              </a:r>
              <a:r>
                <a:rPr lang="en-US" altLang="zh-CN" sz="2000" b="1" baseline="-25000">
                  <a:solidFill>
                    <a:srgbClr val="0000CC"/>
                  </a:solidFill>
                  <a:latin typeface="Times New Roman" panose="02020603050405020304" pitchFamily="18" charset="0"/>
                  <a:ea typeface="黑体" panose="02010609060101010101" pitchFamily="2" charset="-122"/>
                  <a:cs typeface="Times New Roman" panose="02020603050405020304" pitchFamily="18" charset="0"/>
                </a:rPr>
                <a:t>3</a:t>
              </a:r>
              <a:endParaRPr lang="en-US" altLang="zh-CN" sz="2000" b="1" baseline="-2500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37" name="Rectangle 323"/>
            <p:cNvSpPr>
              <a:spLocks noChangeArrowheads="1"/>
            </p:cNvSpPr>
            <p:nvPr/>
          </p:nvSpPr>
          <p:spPr bwMode="auto">
            <a:xfrm>
              <a:off x="6289279" y="4340225"/>
              <a:ext cx="448865"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38" name="Rectangle 324"/>
            <p:cNvSpPr>
              <a:spLocks noChangeArrowheads="1"/>
            </p:cNvSpPr>
            <p:nvPr/>
          </p:nvSpPr>
          <p:spPr bwMode="auto">
            <a:xfrm>
              <a:off x="5279760" y="4175125"/>
              <a:ext cx="2805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R</a:t>
              </a:r>
              <a:r>
                <a:rPr lang="en-US" altLang="zh-CN" sz="2000" b="1" baseline="-25000">
                  <a:solidFill>
                    <a:srgbClr val="0000CC"/>
                  </a:solidFill>
                  <a:latin typeface="Times New Roman" panose="02020603050405020304" pitchFamily="18" charset="0"/>
                  <a:ea typeface="黑体" panose="02010609060101010101" pitchFamily="2" charset="-122"/>
                  <a:cs typeface="Times New Roman" panose="02020603050405020304" pitchFamily="18" charset="0"/>
                </a:rPr>
                <a:t>2</a:t>
              </a:r>
              <a:endParaRPr lang="en-US" altLang="zh-CN" sz="2000" b="1" baseline="-2500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39" name="Rectangle 325"/>
            <p:cNvSpPr>
              <a:spLocks noChangeArrowheads="1"/>
            </p:cNvSpPr>
            <p:nvPr/>
          </p:nvSpPr>
          <p:spPr bwMode="auto">
            <a:xfrm>
              <a:off x="1626924" y="3022601"/>
              <a:ext cx="97340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40" name="Rectangle 326"/>
            <p:cNvSpPr>
              <a:spLocks noChangeArrowheads="1"/>
            </p:cNvSpPr>
            <p:nvPr/>
          </p:nvSpPr>
          <p:spPr bwMode="auto">
            <a:xfrm>
              <a:off x="1712640" y="3005782"/>
              <a:ext cx="12583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222.1.3.</a:t>
              </a:r>
              <a:endParaRPr lang="en-US" altLang="zh-CN" sz="22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41" name="Rectangle 327"/>
            <p:cNvSpPr>
              <a:spLocks noChangeArrowheads="1"/>
            </p:cNvSpPr>
            <p:nvPr/>
          </p:nvSpPr>
          <p:spPr bwMode="auto">
            <a:xfrm>
              <a:off x="1663039" y="2725739"/>
              <a:ext cx="777346"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42" name="Rectangle 328"/>
            <p:cNvSpPr>
              <a:spLocks noChangeArrowheads="1"/>
            </p:cNvSpPr>
            <p:nvPr/>
          </p:nvSpPr>
          <p:spPr bwMode="auto">
            <a:xfrm>
              <a:off x="1793242" y="2708920"/>
              <a:ext cx="8449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LAN</a:t>
              </a:r>
              <a:r>
                <a:rPr lang="en-US" altLang="zh-CN" sz="2200" b="1" baseline="-250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3</a:t>
              </a:r>
              <a:endParaRPr lang="en-US" altLang="zh-CN" sz="2200" b="1" baseline="-250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43" name="Rectangle 329"/>
            <p:cNvSpPr>
              <a:spLocks noChangeArrowheads="1"/>
            </p:cNvSpPr>
            <p:nvPr/>
          </p:nvSpPr>
          <p:spPr bwMode="auto">
            <a:xfrm>
              <a:off x="4289161" y="3816350"/>
              <a:ext cx="45058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44" name="Rectangle 330"/>
            <p:cNvSpPr>
              <a:spLocks noChangeArrowheads="1"/>
            </p:cNvSpPr>
            <p:nvPr/>
          </p:nvSpPr>
          <p:spPr bwMode="auto">
            <a:xfrm>
              <a:off x="5326196" y="3086100"/>
              <a:ext cx="44886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45" name="Rectangle 331"/>
            <p:cNvSpPr>
              <a:spLocks noChangeArrowheads="1"/>
            </p:cNvSpPr>
            <p:nvPr/>
          </p:nvSpPr>
          <p:spPr bwMode="auto">
            <a:xfrm>
              <a:off x="5324475" y="3292476"/>
              <a:ext cx="2805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C00000"/>
                  </a:solidFill>
                  <a:latin typeface="Times New Roman" panose="02020603050405020304" pitchFamily="18" charset="0"/>
                  <a:ea typeface="黑体" panose="02010609060101010101" pitchFamily="2" charset="-122"/>
                  <a:cs typeface="Times New Roman" panose="02020603050405020304" pitchFamily="18" charset="0"/>
                </a:rPr>
                <a:t>N</a:t>
              </a:r>
              <a:r>
                <a:rPr lang="en-US" altLang="zh-CN" sz="2000" b="1" baseline="-25000">
                  <a:solidFill>
                    <a:srgbClr val="C00000"/>
                  </a:solidFill>
                  <a:latin typeface="Times New Roman" panose="02020603050405020304" pitchFamily="18" charset="0"/>
                  <a:ea typeface="黑体" panose="02010609060101010101" pitchFamily="2" charset="-122"/>
                  <a:cs typeface="Times New Roman" panose="02020603050405020304" pitchFamily="18" charset="0"/>
                </a:rPr>
                <a:t>3</a:t>
              </a:r>
              <a:endParaRPr lang="en-US" altLang="zh-CN" sz="2000" b="1" baseline="-25000">
                <a:solidFill>
                  <a:srgbClr val="C00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46" name="Rectangle 332"/>
            <p:cNvSpPr>
              <a:spLocks noChangeArrowheads="1"/>
            </p:cNvSpPr>
            <p:nvPr/>
          </p:nvSpPr>
          <p:spPr bwMode="auto">
            <a:xfrm>
              <a:off x="3573727" y="3451225"/>
              <a:ext cx="447146"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47" name="Rectangle 333"/>
            <p:cNvSpPr>
              <a:spLocks noChangeArrowheads="1"/>
            </p:cNvSpPr>
            <p:nvPr/>
          </p:nvSpPr>
          <p:spPr bwMode="auto">
            <a:xfrm>
              <a:off x="3482579" y="3645024"/>
              <a:ext cx="2805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dirty="0">
                  <a:solidFill>
                    <a:srgbClr val="C00000"/>
                  </a:solidFill>
                  <a:latin typeface="Times New Roman" panose="02020603050405020304" pitchFamily="18" charset="0"/>
                  <a:ea typeface="黑体" panose="02010609060101010101" pitchFamily="2" charset="-122"/>
                  <a:cs typeface="Times New Roman" panose="02020603050405020304" pitchFamily="18" charset="0"/>
                </a:rPr>
                <a:t>N</a:t>
              </a:r>
              <a:r>
                <a:rPr lang="en-US" altLang="zh-CN" sz="2000" b="1" baseline="-25000" dirty="0">
                  <a:solidFill>
                    <a:srgbClr val="C00000"/>
                  </a:solidFill>
                  <a:latin typeface="Times New Roman" panose="02020603050405020304" pitchFamily="18" charset="0"/>
                  <a:ea typeface="黑体" panose="02010609060101010101" pitchFamily="2" charset="-122"/>
                  <a:cs typeface="Times New Roman" panose="02020603050405020304" pitchFamily="18" charset="0"/>
                </a:rPr>
                <a:t>2</a:t>
              </a:r>
              <a:endParaRPr lang="en-US" altLang="zh-CN" sz="2000" b="1" baseline="-25000" dirty="0">
                <a:solidFill>
                  <a:srgbClr val="C00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48" name="Rectangle 334"/>
            <p:cNvSpPr>
              <a:spLocks noChangeArrowheads="1"/>
            </p:cNvSpPr>
            <p:nvPr/>
          </p:nvSpPr>
          <p:spPr bwMode="auto">
            <a:xfrm>
              <a:off x="4151577" y="4222750"/>
              <a:ext cx="92493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C00000"/>
                  </a:solidFill>
                  <a:latin typeface="Times New Roman" panose="02020603050405020304" pitchFamily="18" charset="0"/>
                  <a:ea typeface="黑体" panose="02010609060101010101" pitchFamily="2" charset="-122"/>
                  <a:cs typeface="Times New Roman" panose="02020603050405020304" pitchFamily="18" charset="0"/>
                </a:rPr>
                <a:t>222.1.4.</a:t>
              </a:r>
              <a:endParaRPr lang="en-US" altLang="zh-CN" sz="2000" b="1">
                <a:solidFill>
                  <a:srgbClr val="C00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49" name="Rectangle 335"/>
            <p:cNvSpPr>
              <a:spLocks noChangeArrowheads="1"/>
            </p:cNvSpPr>
            <p:nvPr/>
          </p:nvSpPr>
          <p:spPr bwMode="auto">
            <a:xfrm>
              <a:off x="3891890" y="3451225"/>
              <a:ext cx="973402"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50" name="Rectangle 336"/>
            <p:cNvSpPr>
              <a:spLocks noChangeArrowheads="1"/>
            </p:cNvSpPr>
            <p:nvPr/>
          </p:nvSpPr>
          <p:spPr bwMode="auto">
            <a:xfrm>
              <a:off x="3843735" y="3645024"/>
              <a:ext cx="92493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dirty="0">
                  <a:solidFill>
                    <a:srgbClr val="C00000"/>
                  </a:solidFill>
                  <a:latin typeface="Times New Roman" panose="02020603050405020304" pitchFamily="18" charset="0"/>
                  <a:ea typeface="黑体" panose="02010609060101010101" pitchFamily="2" charset="-122"/>
                  <a:cs typeface="Times New Roman" panose="02020603050405020304" pitchFamily="18" charset="0"/>
                </a:rPr>
                <a:t>222.1.5.</a:t>
              </a:r>
              <a:endParaRPr lang="en-US" altLang="zh-CN" sz="2000" b="1" dirty="0">
                <a:solidFill>
                  <a:srgbClr val="C00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51" name="Rectangle 337"/>
            <p:cNvSpPr>
              <a:spLocks noChangeArrowheads="1"/>
            </p:cNvSpPr>
            <p:nvPr/>
          </p:nvSpPr>
          <p:spPr bwMode="auto">
            <a:xfrm>
              <a:off x="5644357" y="3101976"/>
              <a:ext cx="97340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52" name="Rectangle 338"/>
            <p:cNvSpPr>
              <a:spLocks noChangeArrowheads="1"/>
            </p:cNvSpPr>
            <p:nvPr/>
          </p:nvSpPr>
          <p:spPr bwMode="auto">
            <a:xfrm>
              <a:off x="5680472" y="3308350"/>
              <a:ext cx="92493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C00000"/>
                  </a:solidFill>
                  <a:latin typeface="Times New Roman" panose="02020603050405020304" pitchFamily="18" charset="0"/>
                  <a:ea typeface="黑体" panose="02010609060101010101" pitchFamily="2" charset="-122"/>
                  <a:cs typeface="Times New Roman" panose="02020603050405020304" pitchFamily="18" charset="0"/>
                </a:rPr>
                <a:t>222.1.6.</a:t>
              </a:r>
              <a:endParaRPr lang="en-US" altLang="zh-CN" sz="2000" b="1">
                <a:solidFill>
                  <a:srgbClr val="C00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53" name="Line 339"/>
            <p:cNvSpPr>
              <a:spLocks noChangeShapeType="1"/>
            </p:cNvSpPr>
            <p:nvPr/>
          </p:nvSpPr>
          <p:spPr bwMode="auto">
            <a:xfrm>
              <a:off x="1638962" y="2590800"/>
              <a:ext cx="0" cy="217963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554" name="Rectangle 340"/>
            <p:cNvSpPr>
              <a:spLocks noChangeArrowheads="1"/>
            </p:cNvSpPr>
            <p:nvPr/>
          </p:nvSpPr>
          <p:spPr bwMode="auto">
            <a:xfrm>
              <a:off x="3790421" y="4206875"/>
              <a:ext cx="2805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C00000"/>
                  </a:solidFill>
                  <a:latin typeface="Times New Roman" panose="02020603050405020304" pitchFamily="18" charset="0"/>
                  <a:ea typeface="黑体" panose="02010609060101010101" pitchFamily="2" charset="-122"/>
                  <a:cs typeface="Times New Roman" panose="02020603050405020304" pitchFamily="18" charset="0"/>
                </a:rPr>
                <a:t>N</a:t>
              </a:r>
              <a:r>
                <a:rPr lang="en-US" altLang="zh-CN" sz="2000" b="1" baseline="-25000">
                  <a:solidFill>
                    <a:srgbClr val="C00000"/>
                  </a:solidFill>
                  <a:latin typeface="Times New Roman" panose="02020603050405020304" pitchFamily="18" charset="0"/>
                  <a:ea typeface="黑体" panose="02010609060101010101" pitchFamily="2" charset="-122"/>
                  <a:cs typeface="Times New Roman" panose="02020603050405020304" pitchFamily="18" charset="0"/>
                </a:rPr>
                <a:t>1</a:t>
              </a:r>
              <a:endParaRPr lang="en-US" altLang="zh-CN" sz="2000" b="1" baseline="-25000">
                <a:solidFill>
                  <a:srgbClr val="C00000"/>
                </a:solidFill>
                <a:latin typeface="Times New Roman" panose="02020603050405020304" pitchFamily="18" charset="0"/>
                <a:ea typeface="黑体" panose="02010609060101010101" pitchFamily="2" charset="-122"/>
                <a:cs typeface="Times New Roman" panose="02020603050405020304" pitchFamily="18" charset="0"/>
              </a:endParaRPr>
            </a:p>
          </p:txBody>
        </p:sp>
        <p:pic>
          <p:nvPicPr>
            <p:cNvPr id="555" name="Picture 341"/>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843052" y="4937126"/>
              <a:ext cx="629444"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56" name="Line 342"/>
            <p:cNvSpPr>
              <a:spLocks noChangeShapeType="1"/>
            </p:cNvSpPr>
            <p:nvPr/>
          </p:nvSpPr>
          <p:spPr bwMode="auto">
            <a:xfrm>
              <a:off x="8316913" y="2662238"/>
              <a:ext cx="0" cy="267176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557" name="Line 343"/>
            <p:cNvSpPr>
              <a:spLocks noChangeShapeType="1"/>
            </p:cNvSpPr>
            <p:nvPr/>
          </p:nvSpPr>
          <p:spPr bwMode="auto">
            <a:xfrm rot="-5400000">
              <a:off x="4633119" y="4175919"/>
              <a:ext cx="0" cy="245586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558" name="Line 344"/>
            <p:cNvSpPr>
              <a:spLocks noChangeShapeType="1"/>
            </p:cNvSpPr>
            <p:nvPr/>
          </p:nvSpPr>
          <p:spPr bwMode="auto">
            <a:xfrm>
              <a:off x="6168894" y="4559300"/>
              <a:ext cx="2148019"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559" name="Oval 345"/>
            <p:cNvSpPr>
              <a:spLocks noChangeArrowheads="1"/>
            </p:cNvSpPr>
            <p:nvPr/>
          </p:nvSpPr>
          <p:spPr bwMode="auto">
            <a:xfrm>
              <a:off x="6399345" y="4489451"/>
              <a:ext cx="128984" cy="119063"/>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60" name="Rectangle 346"/>
            <p:cNvSpPr>
              <a:spLocks noChangeArrowheads="1"/>
            </p:cNvSpPr>
            <p:nvPr/>
          </p:nvSpPr>
          <p:spPr bwMode="auto">
            <a:xfrm>
              <a:off x="7306225" y="3292475"/>
              <a:ext cx="8449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LAN</a:t>
              </a:r>
              <a:r>
                <a:rPr lang="en-US" altLang="zh-CN" sz="2200" b="1" baseline="-250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2</a:t>
              </a:r>
              <a:endParaRPr lang="en-US" altLang="zh-CN" sz="2200" b="1" baseline="-250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61" name="Rectangle 347"/>
            <p:cNvSpPr>
              <a:spLocks noChangeArrowheads="1"/>
            </p:cNvSpPr>
            <p:nvPr/>
          </p:nvSpPr>
          <p:spPr bwMode="auto">
            <a:xfrm>
              <a:off x="2521291" y="1916832"/>
              <a:ext cx="8449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LAN</a:t>
              </a:r>
              <a:r>
                <a:rPr lang="en-US" altLang="zh-CN" sz="2200" b="1" baseline="-250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1</a:t>
              </a:r>
              <a:endParaRPr lang="en-US" altLang="zh-CN" sz="2200" b="1" baseline="-250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62" name="Line 348"/>
            <p:cNvSpPr>
              <a:spLocks noChangeShapeType="1"/>
            </p:cNvSpPr>
            <p:nvPr/>
          </p:nvSpPr>
          <p:spPr bwMode="auto">
            <a:xfrm rot="-5400000">
              <a:off x="5478397" y="-23217"/>
              <a:ext cx="0" cy="429776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563" name="Rectangle 349"/>
            <p:cNvSpPr>
              <a:spLocks noChangeArrowheads="1"/>
            </p:cNvSpPr>
            <p:nvPr/>
          </p:nvSpPr>
          <p:spPr bwMode="auto">
            <a:xfrm>
              <a:off x="1066271" y="5964238"/>
              <a:ext cx="769441" cy="30777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000" b="1" dirty="0">
                  <a:latin typeface="Times New Roman" panose="02020603050405020304" pitchFamily="18" charset="0"/>
                  <a:ea typeface="黑体" panose="02010609060101010101" pitchFamily="2" charset="-122"/>
                </a:rPr>
                <a:t>互联网</a:t>
              </a:r>
              <a:endParaRPr lang="zh-CN" altLang="en-US" sz="2000" b="1" dirty="0">
                <a:latin typeface="Times New Roman" panose="02020603050405020304" pitchFamily="18" charset="0"/>
                <a:ea typeface="黑体" panose="02010609060101010101" pitchFamily="2" charset="-122"/>
              </a:endParaRPr>
            </a:p>
          </p:txBody>
        </p:sp>
        <p:sp>
          <p:nvSpPr>
            <p:cNvPr id="564" name="Line 350"/>
            <p:cNvSpPr>
              <a:spLocks noChangeShapeType="1"/>
            </p:cNvSpPr>
            <p:nvPr/>
          </p:nvSpPr>
          <p:spPr bwMode="auto">
            <a:xfrm flipV="1">
              <a:off x="1487620" y="5541964"/>
              <a:ext cx="459184" cy="422275"/>
            </a:xfrm>
            <a:prstGeom prst="line">
              <a:avLst/>
            </a:prstGeom>
            <a:noFill/>
            <a:ln w="2857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565" name="Line 351"/>
            <p:cNvSpPr>
              <a:spLocks noChangeShapeType="1"/>
            </p:cNvSpPr>
            <p:nvPr/>
          </p:nvSpPr>
          <p:spPr bwMode="auto">
            <a:xfrm>
              <a:off x="3659717" y="1347789"/>
              <a:ext cx="0" cy="77787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566" name="Oval 352"/>
            <p:cNvSpPr>
              <a:spLocks noChangeArrowheads="1"/>
            </p:cNvSpPr>
            <p:nvPr/>
          </p:nvSpPr>
          <p:spPr bwMode="auto">
            <a:xfrm>
              <a:off x="3599525" y="1730376"/>
              <a:ext cx="101467" cy="92075"/>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567" name="Group 353"/>
            <p:cNvGrpSpPr/>
            <p:nvPr/>
          </p:nvGrpSpPr>
          <p:grpSpPr bwMode="auto">
            <a:xfrm>
              <a:off x="3363913" y="898525"/>
              <a:ext cx="548614" cy="514350"/>
              <a:chOff x="1813" y="593"/>
              <a:chExt cx="343" cy="352"/>
            </a:xfrm>
          </p:grpSpPr>
          <p:grpSp>
            <p:nvGrpSpPr>
              <p:cNvPr id="626" name="Group 354"/>
              <p:cNvGrpSpPr/>
              <p:nvPr/>
            </p:nvGrpSpPr>
            <p:grpSpPr bwMode="auto">
              <a:xfrm>
                <a:off x="1821" y="599"/>
                <a:ext cx="335" cy="346"/>
                <a:chOff x="1821" y="599"/>
                <a:chExt cx="335" cy="346"/>
              </a:xfrm>
            </p:grpSpPr>
            <p:sp>
              <p:nvSpPr>
                <p:cNvPr id="640" name="Freeform 355"/>
                <p:cNvSpPr/>
                <p:nvPr/>
              </p:nvSpPr>
              <p:spPr bwMode="auto">
                <a:xfrm>
                  <a:off x="1830" y="779"/>
                  <a:ext cx="316" cy="33"/>
                </a:xfrm>
                <a:custGeom>
                  <a:avLst/>
                  <a:gdLst>
                    <a:gd name="T0" fmla="*/ 0 w 316"/>
                    <a:gd name="T1" fmla="*/ 33 h 33"/>
                    <a:gd name="T2" fmla="*/ 37 w 316"/>
                    <a:gd name="T3" fmla="*/ 0 h 33"/>
                    <a:gd name="T4" fmla="*/ 278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8"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41" name="Freeform 356"/>
                <p:cNvSpPr/>
                <p:nvPr/>
              </p:nvSpPr>
              <p:spPr bwMode="auto">
                <a:xfrm>
                  <a:off x="1830" y="779"/>
                  <a:ext cx="316" cy="33"/>
                </a:xfrm>
                <a:custGeom>
                  <a:avLst/>
                  <a:gdLst>
                    <a:gd name="T0" fmla="*/ 0 w 316"/>
                    <a:gd name="T1" fmla="*/ 33 h 33"/>
                    <a:gd name="T2" fmla="*/ 37 w 316"/>
                    <a:gd name="T3" fmla="*/ 0 h 33"/>
                    <a:gd name="T4" fmla="*/ 278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8"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42" name="Freeform 357"/>
                <p:cNvSpPr/>
                <p:nvPr/>
              </p:nvSpPr>
              <p:spPr bwMode="auto">
                <a:xfrm>
                  <a:off x="1877" y="599"/>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43" name="Freeform 358"/>
                <p:cNvSpPr/>
                <p:nvPr/>
              </p:nvSpPr>
              <p:spPr bwMode="auto">
                <a:xfrm>
                  <a:off x="1877" y="599"/>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44" name="Rectangle 359"/>
                <p:cNvSpPr>
                  <a:spLocks noChangeArrowheads="1"/>
                </p:cNvSpPr>
                <p:nvPr/>
              </p:nvSpPr>
              <p:spPr bwMode="auto">
                <a:xfrm>
                  <a:off x="1877" y="622"/>
                  <a:ext cx="223" cy="17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45" name="Rectangle 360"/>
                <p:cNvSpPr>
                  <a:spLocks noChangeArrowheads="1"/>
                </p:cNvSpPr>
                <p:nvPr/>
              </p:nvSpPr>
              <p:spPr bwMode="auto">
                <a:xfrm>
                  <a:off x="1832" y="810"/>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46" name="Rectangle 361"/>
                <p:cNvSpPr>
                  <a:spLocks noChangeArrowheads="1"/>
                </p:cNvSpPr>
                <p:nvPr/>
              </p:nvSpPr>
              <p:spPr bwMode="auto">
                <a:xfrm>
                  <a:off x="1898" y="644"/>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47" name="Line 362"/>
                <p:cNvSpPr>
                  <a:spLocks noChangeShapeType="1"/>
                </p:cNvSpPr>
                <p:nvPr/>
              </p:nvSpPr>
              <p:spPr bwMode="auto">
                <a:xfrm flipH="1">
                  <a:off x="2047" y="840"/>
                  <a:ext cx="74"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648" name="Group 363"/>
                <p:cNvGrpSpPr/>
                <p:nvPr/>
              </p:nvGrpSpPr>
              <p:grpSpPr bwMode="auto">
                <a:xfrm>
                  <a:off x="1821" y="895"/>
                  <a:ext cx="335" cy="50"/>
                  <a:chOff x="1821" y="895"/>
                  <a:chExt cx="335" cy="50"/>
                </a:xfrm>
              </p:grpSpPr>
              <p:sp>
                <p:nvSpPr>
                  <p:cNvPr id="649" name="Freeform 364"/>
                  <p:cNvSpPr/>
                  <p:nvPr/>
                </p:nvSpPr>
                <p:spPr bwMode="auto">
                  <a:xfrm>
                    <a:off x="1821" y="895"/>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50" name="Freeform 365"/>
                  <p:cNvSpPr/>
                  <p:nvPr/>
                </p:nvSpPr>
                <p:spPr bwMode="auto">
                  <a:xfrm>
                    <a:off x="1821" y="895"/>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51" name="Rectangle 366"/>
                  <p:cNvSpPr>
                    <a:spLocks noChangeArrowheads="1"/>
                  </p:cNvSpPr>
                  <p:nvPr/>
                </p:nvSpPr>
                <p:spPr bwMode="auto">
                  <a:xfrm>
                    <a:off x="1823" y="931"/>
                    <a:ext cx="331"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nvGrpSpPr>
              <p:cNvPr id="627" name="Group 367"/>
              <p:cNvGrpSpPr/>
              <p:nvPr/>
            </p:nvGrpSpPr>
            <p:grpSpPr bwMode="auto">
              <a:xfrm>
                <a:off x="1813" y="593"/>
                <a:ext cx="335" cy="346"/>
                <a:chOff x="1813" y="593"/>
                <a:chExt cx="335" cy="346"/>
              </a:xfrm>
            </p:grpSpPr>
            <p:sp>
              <p:nvSpPr>
                <p:cNvPr id="628" name="Freeform 368"/>
                <p:cNvSpPr/>
                <p:nvPr/>
              </p:nvSpPr>
              <p:spPr bwMode="auto">
                <a:xfrm>
                  <a:off x="1821" y="772"/>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29" name="Freeform 369"/>
                <p:cNvSpPr/>
                <p:nvPr/>
              </p:nvSpPr>
              <p:spPr bwMode="auto">
                <a:xfrm>
                  <a:off x="1821" y="772"/>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30" name="Freeform 370"/>
                <p:cNvSpPr/>
                <p:nvPr/>
              </p:nvSpPr>
              <p:spPr bwMode="auto">
                <a:xfrm>
                  <a:off x="1869"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31" name="Freeform 371"/>
                <p:cNvSpPr/>
                <p:nvPr/>
              </p:nvSpPr>
              <p:spPr bwMode="auto">
                <a:xfrm>
                  <a:off x="1869"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32" name="Rectangle 372"/>
                <p:cNvSpPr>
                  <a:spLocks noChangeArrowheads="1"/>
                </p:cNvSpPr>
                <p:nvPr/>
              </p:nvSpPr>
              <p:spPr bwMode="auto">
                <a:xfrm>
                  <a:off x="1869" y="616"/>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33" name="Rectangle 373"/>
                <p:cNvSpPr>
                  <a:spLocks noChangeArrowheads="1"/>
                </p:cNvSpPr>
                <p:nvPr/>
              </p:nvSpPr>
              <p:spPr bwMode="auto">
                <a:xfrm>
                  <a:off x="1823" y="804"/>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34" name="Rectangle 374"/>
                <p:cNvSpPr>
                  <a:spLocks noChangeArrowheads="1"/>
                </p:cNvSpPr>
                <p:nvPr/>
              </p:nvSpPr>
              <p:spPr bwMode="auto">
                <a:xfrm>
                  <a:off x="1890" y="637"/>
                  <a:ext cx="181"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35" name="Line 375"/>
                <p:cNvSpPr>
                  <a:spLocks noChangeShapeType="1"/>
                </p:cNvSpPr>
                <p:nvPr/>
              </p:nvSpPr>
              <p:spPr bwMode="auto">
                <a:xfrm flipH="1">
                  <a:off x="2038" y="834"/>
                  <a:ext cx="75"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636" name="Group 376"/>
                <p:cNvGrpSpPr/>
                <p:nvPr/>
              </p:nvGrpSpPr>
              <p:grpSpPr bwMode="auto">
                <a:xfrm>
                  <a:off x="1813" y="888"/>
                  <a:ext cx="335" cy="51"/>
                  <a:chOff x="1813" y="888"/>
                  <a:chExt cx="335" cy="51"/>
                </a:xfrm>
              </p:grpSpPr>
              <p:sp>
                <p:nvSpPr>
                  <p:cNvPr id="637" name="Freeform 377"/>
                  <p:cNvSpPr/>
                  <p:nvPr/>
                </p:nvSpPr>
                <p:spPr bwMode="auto">
                  <a:xfrm>
                    <a:off x="1813" y="888"/>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38" name="Freeform 378"/>
                  <p:cNvSpPr/>
                  <p:nvPr/>
                </p:nvSpPr>
                <p:spPr bwMode="auto">
                  <a:xfrm>
                    <a:off x="1813" y="888"/>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39" name="Rectangle 379"/>
                  <p:cNvSpPr>
                    <a:spLocks noChangeArrowheads="1"/>
                  </p:cNvSpPr>
                  <p:nvPr/>
                </p:nvSpPr>
                <p:spPr bwMode="auto">
                  <a:xfrm>
                    <a:off x="1815" y="924"/>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sp>
          <p:nvSpPr>
            <p:cNvPr id="568" name="Line 380"/>
            <p:cNvSpPr>
              <a:spLocks noChangeShapeType="1"/>
            </p:cNvSpPr>
            <p:nvPr/>
          </p:nvSpPr>
          <p:spPr bwMode="auto">
            <a:xfrm>
              <a:off x="7006431" y="1347789"/>
              <a:ext cx="0" cy="77787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569" name="Line 381"/>
            <p:cNvSpPr>
              <a:spLocks noChangeShapeType="1"/>
            </p:cNvSpPr>
            <p:nvPr/>
          </p:nvSpPr>
          <p:spPr bwMode="auto">
            <a:xfrm>
              <a:off x="5333075" y="1333501"/>
              <a:ext cx="0" cy="779463"/>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570" name="Oval 382"/>
            <p:cNvSpPr>
              <a:spLocks noChangeArrowheads="1"/>
            </p:cNvSpPr>
            <p:nvPr/>
          </p:nvSpPr>
          <p:spPr bwMode="auto">
            <a:xfrm>
              <a:off x="5284921" y="1744664"/>
              <a:ext cx="99748" cy="92075"/>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571" name="Group 383"/>
            <p:cNvGrpSpPr/>
            <p:nvPr/>
          </p:nvGrpSpPr>
          <p:grpSpPr bwMode="auto">
            <a:xfrm>
              <a:off x="5051029" y="898525"/>
              <a:ext cx="548613" cy="514350"/>
              <a:chOff x="2868" y="593"/>
              <a:chExt cx="343" cy="352"/>
            </a:xfrm>
          </p:grpSpPr>
          <p:grpSp>
            <p:nvGrpSpPr>
              <p:cNvPr id="600" name="Group 384"/>
              <p:cNvGrpSpPr/>
              <p:nvPr/>
            </p:nvGrpSpPr>
            <p:grpSpPr bwMode="auto">
              <a:xfrm>
                <a:off x="2877" y="599"/>
                <a:ext cx="334" cy="346"/>
                <a:chOff x="2877" y="599"/>
                <a:chExt cx="334" cy="346"/>
              </a:xfrm>
            </p:grpSpPr>
            <p:sp>
              <p:nvSpPr>
                <p:cNvPr id="614" name="Freeform 385"/>
                <p:cNvSpPr/>
                <p:nvPr/>
              </p:nvSpPr>
              <p:spPr bwMode="auto">
                <a:xfrm>
                  <a:off x="2885" y="779"/>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15" name="Freeform 386"/>
                <p:cNvSpPr/>
                <p:nvPr/>
              </p:nvSpPr>
              <p:spPr bwMode="auto">
                <a:xfrm>
                  <a:off x="2885" y="779"/>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16" name="Freeform 387"/>
                <p:cNvSpPr/>
                <p:nvPr/>
              </p:nvSpPr>
              <p:spPr bwMode="auto">
                <a:xfrm>
                  <a:off x="2932" y="599"/>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17" name="Freeform 388"/>
                <p:cNvSpPr/>
                <p:nvPr/>
              </p:nvSpPr>
              <p:spPr bwMode="auto">
                <a:xfrm>
                  <a:off x="2932" y="599"/>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18" name="Rectangle 389"/>
                <p:cNvSpPr>
                  <a:spLocks noChangeArrowheads="1"/>
                </p:cNvSpPr>
                <p:nvPr/>
              </p:nvSpPr>
              <p:spPr bwMode="auto">
                <a:xfrm>
                  <a:off x="2932" y="622"/>
                  <a:ext cx="223" cy="17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19" name="Rectangle 390"/>
                <p:cNvSpPr>
                  <a:spLocks noChangeArrowheads="1"/>
                </p:cNvSpPr>
                <p:nvPr/>
              </p:nvSpPr>
              <p:spPr bwMode="auto">
                <a:xfrm>
                  <a:off x="2887" y="810"/>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20" name="Rectangle 391"/>
                <p:cNvSpPr>
                  <a:spLocks noChangeArrowheads="1"/>
                </p:cNvSpPr>
                <p:nvPr/>
              </p:nvSpPr>
              <p:spPr bwMode="auto">
                <a:xfrm>
                  <a:off x="2953" y="644"/>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21" name="Line 392"/>
                <p:cNvSpPr>
                  <a:spLocks noChangeShapeType="1"/>
                </p:cNvSpPr>
                <p:nvPr/>
              </p:nvSpPr>
              <p:spPr bwMode="auto">
                <a:xfrm flipH="1">
                  <a:off x="3102" y="840"/>
                  <a:ext cx="74"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622" name="Group 393"/>
                <p:cNvGrpSpPr/>
                <p:nvPr/>
              </p:nvGrpSpPr>
              <p:grpSpPr bwMode="auto">
                <a:xfrm>
                  <a:off x="2877" y="895"/>
                  <a:ext cx="334" cy="50"/>
                  <a:chOff x="2877" y="895"/>
                  <a:chExt cx="334" cy="50"/>
                </a:xfrm>
              </p:grpSpPr>
              <p:sp>
                <p:nvSpPr>
                  <p:cNvPr id="623" name="Freeform 394"/>
                  <p:cNvSpPr/>
                  <p:nvPr/>
                </p:nvSpPr>
                <p:spPr bwMode="auto">
                  <a:xfrm>
                    <a:off x="2877" y="895"/>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24" name="Freeform 395"/>
                  <p:cNvSpPr/>
                  <p:nvPr/>
                </p:nvSpPr>
                <p:spPr bwMode="auto">
                  <a:xfrm>
                    <a:off x="2877" y="895"/>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25" name="Rectangle 396"/>
                  <p:cNvSpPr>
                    <a:spLocks noChangeArrowheads="1"/>
                  </p:cNvSpPr>
                  <p:nvPr/>
                </p:nvSpPr>
                <p:spPr bwMode="auto">
                  <a:xfrm>
                    <a:off x="2879" y="931"/>
                    <a:ext cx="330"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nvGrpSpPr>
              <p:cNvPr id="601" name="Group 397"/>
              <p:cNvGrpSpPr/>
              <p:nvPr/>
            </p:nvGrpSpPr>
            <p:grpSpPr bwMode="auto">
              <a:xfrm>
                <a:off x="2868" y="593"/>
                <a:ext cx="335" cy="346"/>
                <a:chOff x="2868" y="593"/>
                <a:chExt cx="335" cy="346"/>
              </a:xfrm>
            </p:grpSpPr>
            <p:sp>
              <p:nvSpPr>
                <p:cNvPr id="602" name="Freeform 398"/>
                <p:cNvSpPr/>
                <p:nvPr/>
              </p:nvSpPr>
              <p:spPr bwMode="auto">
                <a:xfrm>
                  <a:off x="2877" y="772"/>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03" name="Freeform 399"/>
                <p:cNvSpPr/>
                <p:nvPr/>
              </p:nvSpPr>
              <p:spPr bwMode="auto">
                <a:xfrm>
                  <a:off x="2877" y="772"/>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04" name="Freeform 400"/>
                <p:cNvSpPr/>
                <p:nvPr/>
              </p:nvSpPr>
              <p:spPr bwMode="auto">
                <a:xfrm>
                  <a:off x="2924"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05" name="Freeform 401"/>
                <p:cNvSpPr/>
                <p:nvPr/>
              </p:nvSpPr>
              <p:spPr bwMode="auto">
                <a:xfrm>
                  <a:off x="2924"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06" name="Rectangle 402"/>
                <p:cNvSpPr>
                  <a:spLocks noChangeArrowheads="1"/>
                </p:cNvSpPr>
                <p:nvPr/>
              </p:nvSpPr>
              <p:spPr bwMode="auto">
                <a:xfrm>
                  <a:off x="2924" y="616"/>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07" name="Rectangle 403"/>
                <p:cNvSpPr>
                  <a:spLocks noChangeArrowheads="1"/>
                </p:cNvSpPr>
                <p:nvPr/>
              </p:nvSpPr>
              <p:spPr bwMode="auto">
                <a:xfrm>
                  <a:off x="2879" y="804"/>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08" name="Rectangle 404"/>
                <p:cNvSpPr>
                  <a:spLocks noChangeArrowheads="1"/>
                </p:cNvSpPr>
                <p:nvPr/>
              </p:nvSpPr>
              <p:spPr bwMode="auto">
                <a:xfrm>
                  <a:off x="2945" y="637"/>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09" name="Line 405"/>
                <p:cNvSpPr>
                  <a:spLocks noChangeShapeType="1"/>
                </p:cNvSpPr>
                <p:nvPr/>
              </p:nvSpPr>
              <p:spPr bwMode="auto">
                <a:xfrm flipH="1">
                  <a:off x="3094" y="834"/>
                  <a:ext cx="74"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610" name="Group 406"/>
                <p:cNvGrpSpPr/>
                <p:nvPr/>
              </p:nvGrpSpPr>
              <p:grpSpPr bwMode="auto">
                <a:xfrm>
                  <a:off x="2868" y="888"/>
                  <a:ext cx="335" cy="51"/>
                  <a:chOff x="2868" y="888"/>
                  <a:chExt cx="335" cy="51"/>
                </a:xfrm>
              </p:grpSpPr>
              <p:sp>
                <p:nvSpPr>
                  <p:cNvPr id="611" name="Freeform 407"/>
                  <p:cNvSpPr/>
                  <p:nvPr/>
                </p:nvSpPr>
                <p:spPr bwMode="auto">
                  <a:xfrm>
                    <a:off x="2868" y="888"/>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12" name="Freeform 408"/>
                  <p:cNvSpPr/>
                  <p:nvPr/>
                </p:nvSpPr>
                <p:spPr bwMode="auto">
                  <a:xfrm>
                    <a:off x="2868" y="888"/>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13" name="Rectangle 409"/>
                  <p:cNvSpPr>
                    <a:spLocks noChangeArrowheads="1"/>
                  </p:cNvSpPr>
                  <p:nvPr/>
                </p:nvSpPr>
                <p:spPr bwMode="auto">
                  <a:xfrm>
                    <a:off x="2870" y="924"/>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sp>
          <p:nvSpPr>
            <p:cNvPr id="572" name="Oval 410"/>
            <p:cNvSpPr>
              <a:spLocks noChangeArrowheads="1"/>
            </p:cNvSpPr>
            <p:nvPr/>
          </p:nvSpPr>
          <p:spPr bwMode="auto">
            <a:xfrm>
              <a:off x="6958278" y="1744664"/>
              <a:ext cx="101468" cy="92075"/>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573" name="Group 411"/>
            <p:cNvGrpSpPr/>
            <p:nvPr/>
          </p:nvGrpSpPr>
          <p:grpSpPr bwMode="auto">
            <a:xfrm>
              <a:off x="6724386" y="898525"/>
              <a:ext cx="548614" cy="514350"/>
              <a:chOff x="3915" y="593"/>
              <a:chExt cx="343" cy="352"/>
            </a:xfrm>
          </p:grpSpPr>
          <p:grpSp>
            <p:nvGrpSpPr>
              <p:cNvPr id="574" name="Group 412"/>
              <p:cNvGrpSpPr/>
              <p:nvPr/>
            </p:nvGrpSpPr>
            <p:grpSpPr bwMode="auto">
              <a:xfrm>
                <a:off x="3924" y="599"/>
                <a:ext cx="334" cy="346"/>
                <a:chOff x="3924" y="599"/>
                <a:chExt cx="334" cy="346"/>
              </a:xfrm>
            </p:grpSpPr>
            <p:sp>
              <p:nvSpPr>
                <p:cNvPr id="588" name="Freeform 413"/>
                <p:cNvSpPr/>
                <p:nvPr/>
              </p:nvSpPr>
              <p:spPr bwMode="auto">
                <a:xfrm>
                  <a:off x="3932" y="779"/>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9" name="Freeform 414"/>
                <p:cNvSpPr/>
                <p:nvPr/>
              </p:nvSpPr>
              <p:spPr bwMode="auto">
                <a:xfrm>
                  <a:off x="3932" y="779"/>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90" name="Freeform 415"/>
                <p:cNvSpPr/>
                <p:nvPr/>
              </p:nvSpPr>
              <p:spPr bwMode="auto">
                <a:xfrm>
                  <a:off x="3979" y="599"/>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91" name="Freeform 416"/>
                <p:cNvSpPr/>
                <p:nvPr/>
              </p:nvSpPr>
              <p:spPr bwMode="auto">
                <a:xfrm>
                  <a:off x="3979" y="599"/>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92" name="Rectangle 417"/>
                <p:cNvSpPr>
                  <a:spLocks noChangeArrowheads="1"/>
                </p:cNvSpPr>
                <p:nvPr/>
              </p:nvSpPr>
              <p:spPr bwMode="auto">
                <a:xfrm>
                  <a:off x="3979" y="622"/>
                  <a:ext cx="223" cy="17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93" name="Rectangle 418"/>
                <p:cNvSpPr>
                  <a:spLocks noChangeArrowheads="1"/>
                </p:cNvSpPr>
                <p:nvPr/>
              </p:nvSpPr>
              <p:spPr bwMode="auto">
                <a:xfrm>
                  <a:off x="3934" y="810"/>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94" name="Rectangle 419"/>
                <p:cNvSpPr>
                  <a:spLocks noChangeArrowheads="1"/>
                </p:cNvSpPr>
                <p:nvPr/>
              </p:nvSpPr>
              <p:spPr bwMode="auto">
                <a:xfrm>
                  <a:off x="4000" y="644"/>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95" name="Line 420"/>
                <p:cNvSpPr>
                  <a:spLocks noChangeShapeType="1"/>
                </p:cNvSpPr>
                <p:nvPr/>
              </p:nvSpPr>
              <p:spPr bwMode="auto">
                <a:xfrm flipH="1">
                  <a:off x="4149" y="840"/>
                  <a:ext cx="74"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596" name="Group 421"/>
                <p:cNvGrpSpPr/>
                <p:nvPr/>
              </p:nvGrpSpPr>
              <p:grpSpPr bwMode="auto">
                <a:xfrm>
                  <a:off x="3924" y="895"/>
                  <a:ext cx="334" cy="50"/>
                  <a:chOff x="3924" y="895"/>
                  <a:chExt cx="334" cy="50"/>
                </a:xfrm>
              </p:grpSpPr>
              <p:sp>
                <p:nvSpPr>
                  <p:cNvPr id="597" name="Freeform 422"/>
                  <p:cNvSpPr/>
                  <p:nvPr/>
                </p:nvSpPr>
                <p:spPr bwMode="auto">
                  <a:xfrm>
                    <a:off x="3924" y="895"/>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98" name="Freeform 423"/>
                  <p:cNvSpPr/>
                  <p:nvPr/>
                </p:nvSpPr>
                <p:spPr bwMode="auto">
                  <a:xfrm>
                    <a:off x="3924" y="895"/>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99" name="Rectangle 424"/>
                  <p:cNvSpPr>
                    <a:spLocks noChangeArrowheads="1"/>
                  </p:cNvSpPr>
                  <p:nvPr/>
                </p:nvSpPr>
                <p:spPr bwMode="auto">
                  <a:xfrm>
                    <a:off x="3926" y="931"/>
                    <a:ext cx="330"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nvGrpSpPr>
              <p:cNvPr id="575" name="Group 425"/>
              <p:cNvGrpSpPr/>
              <p:nvPr/>
            </p:nvGrpSpPr>
            <p:grpSpPr bwMode="auto">
              <a:xfrm>
                <a:off x="3915" y="593"/>
                <a:ext cx="335" cy="346"/>
                <a:chOff x="3915" y="593"/>
                <a:chExt cx="335" cy="346"/>
              </a:xfrm>
            </p:grpSpPr>
            <p:sp>
              <p:nvSpPr>
                <p:cNvPr id="576" name="Freeform 426"/>
                <p:cNvSpPr/>
                <p:nvPr/>
              </p:nvSpPr>
              <p:spPr bwMode="auto">
                <a:xfrm>
                  <a:off x="3924" y="772"/>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77" name="Freeform 427"/>
                <p:cNvSpPr/>
                <p:nvPr/>
              </p:nvSpPr>
              <p:spPr bwMode="auto">
                <a:xfrm>
                  <a:off x="3924" y="772"/>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78" name="Freeform 428"/>
                <p:cNvSpPr/>
                <p:nvPr/>
              </p:nvSpPr>
              <p:spPr bwMode="auto">
                <a:xfrm>
                  <a:off x="3971"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79" name="Freeform 429"/>
                <p:cNvSpPr/>
                <p:nvPr/>
              </p:nvSpPr>
              <p:spPr bwMode="auto">
                <a:xfrm>
                  <a:off x="3971"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0" name="Rectangle 430"/>
                <p:cNvSpPr>
                  <a:spLocks noChangeArrowheads="1"/>
                </p:cNvSpPr>
                <p:nvPr/>
              </p:nvSpPr>
              <p:spPr bwMode="auto">
                <a:xfrm>
                  <a:off x="3971" y="616"/>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1" name="Rectangle 431"/>
                <p:cNvSpPr>
                  <a:spLocks noChangeArrowheads="1"/>
                </p:cNvSpPr>
                <p:nvPr/>
              </p:nvSpPr>
              <p:spPr bwMode="auto">
                <a:xfrm>
                  <a:off x="3926" y="804"/>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2" name="Rectangle 432"/>
                <p:cNvSpPr>
                  <a:spLocks noChangeArrowheads="1"/>
                </p:cNvSpPr>
                <p:nvPr/>
              </p:nvSpPr>
              <p:spPr bwMode="auto">
                <a:xfrm>
                  <a:off x="3992" y="637"/>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3" name="Line 433"/>
                <p:cNvSpPr>
                  <a:spLocks noChangeShapeType="1"/>
                </p:cNvSpPr>
                <p:nvPr/>
              </p:nvSpPr>
              <p:spPr bwMode="auto">
                <a:xfrm flipH="1">
                  <a:off x="4141" y="834"/>
                  <a:ext cx="74"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584" name="Group 434"/>
                <p:cNvGrpSpPr/>
                <p:nvPr/>
              </p:nvGrpSpPr>
              <p:grpSpPr bwMode="auto">
                <a:xfrm>
                  <a:off x="3915" y="888"/>
                  <a:ext cx="335" cy="51"/>
                  <a:chOff x="3915" y="888"/>
                  <a:chExt cx="335" cy="51"/>
                </a:xfrm>
              </p:grpSpPr>
              <p:sp>
                <p:nvSpPr>
                  <p:cNvPr id="585" name="Freeform 435"/>
                  <p:cNvSpPr/>
                  <p:nvPr/>
                </p:nvSpPr>
                <p:spPr bwMode="auto">
                  <a:xfrm>
                    <a:off x="3915" y="888"/>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6" name="Freeform 436"/>
                  <p:cNvSpPr/>
                  <p:nvPr/>
                </p:nvSpPr>
                <p:spPr bwMode="auto">
                  <a:xfrm>
                    <a:off x="3915" y="888"/>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7" name="Rectangle 437"/>
                  <p:cNvSpPr>
                    <a:spLocks noChangeArrowheads="1"/>
                  </p:cNvSpPr>
                  <p:nvPr/>
                </p:nvSpPr>
                <p:spPr bwMode="auto">
                  <a:xfrm>
                    <a:off x="3917" y="924"/>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grpSp>
      <p:sp>
        <p:nvSpPr>
          <p:cNvPr id="1263030" name="Text Box 438"/>
          <p:cNvSpPr txBox="1">
            <a:spLocks noChangeArrowheads="1"/>
          </p:cNvSpPr>
          <p:nvPr/>
        </p:nvSpPr>
        <p:spPr bwMode="auto">
          <a:xfrm>
            <a:off x="1137593" y="188640"/>
            <a:ext cx="7991871" cy="1514261"/>
          </a:xfrm>
          <a:prstGeom prst="rect">
            <a:avLst/>
          </a:prstGeom>
          <a:solidFill>
            <a:srgbClr val="FFFF99"/>
          </a:solidFill>
          <a:ln w="952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10000"/>
              </a:lnSpc>
            </a:pPr>
            <a:r>
              <a:rPr kumimoji="0" lang="zh-CN" altLang="en-US"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在同一个局域网上的主机或路由器的</a:t>
            </a:r>
            <a:endParaRPr kumimoji="0" lang="zh-CN" altLang="en-US"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a:p>
            <a:pPr algn="ctr">
              <a:lnSpc>
                <a:spcPct val="110000"/>
              </a:lnSpc>
            </a:pPr>
            <a:r>
              <a:rPr kumimoji="0" lang="en-US" altLang="zh-CN"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IP </a:t>
            </a:r>
            <a:r>
              <a:rPr kumimoji="0" lang="zh-CN" altLang="en-US"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地址中的网络号必须是一样的。</a:t>
            </a:r>
            <a:endParaRPr kumimoji="0" lang="zh-CN" altLang="en-US"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a:p>
            <a:pPr algn="ctr">
              <a:lnSpc>
                <a:spcPct val="110000"/>
              </a:lnSpc>
            </a:pPr>
            <a:r>
              <a:rPr kumimoji="0" lang="zh-CN" altLang="en-US"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图中的网络号就是 </a:t>
            </a:r>
            <a:r>
              <a:rPr kumimoji="0" lang="en-US" altLang="zh-CN"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IP </a:t>
            </a:r>
            <a:r>
              <a:rPr kumimoji="0" lang="zh-CN" altLang="en-US"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地址中的 </a:t>
            </a:r>
            <a:r>
              <a:rPr kumimoji="0" lang="en-US" altLang="zh-CN"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net-id</a:t>
            </a:r>
            <a:endParaRPr kumimoji="0" lang="en-US" altLang="zh-CN"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1263031" name="Group 439"/>
          <p:cNvGrpSpPr/>
          <p:nvPr/>
        </p:nvGrpSpPr>
        <p:grpSpPr bwMode="auto">
          <a:xfrm>
            <a:off x="4176464" y="3644454"/>
            <a:ext cx="5529064" cy="2474913"/>
            <a:chOff x="2381" y="2250"/>
            <a:chExt cx="3141" cy="1559"/>
          </a:xfrm>
        </p:grpSpPr>
        <p:sp>
          <p:nvSpPr>
            <p:cNvPr id="1263032" name="Line 440"/>
            <p:cNvSpPr>
              <a:spLocks noChangeShapeType="1"/>
            </p:cNvSpPr>
            <p:nvPr/>
          </p:nvSpPr>
          <p:spPr bwMode="auto">
            <a:xfrm>
              <a:off x="4977" y="2250"/>
              <a:ext cx="545" cy="0"/>
            </a:xfrm>
            <a:prstGeom prst="line">
              <a:avLst/>
            </a:prstGeom>
            <a:noFill/>
            <a:ln w="571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63033" name="Line 441"/>
            <p:cNvSpPr>
              <a:spLocks noChangeShapeType="1"/>
            </p:cNvSpPr>
            <p:nvPr/>
          </p:nvSpPr>
          <p:spPr bwMode="auto">
            <a:xfrm>
              <a:off x="3177" y="3809"/>
              <a:ext cx="545" cy="0"/>
            </a:xfrm>
            <a:prstGeom prst="line">
              <a:avLst/>
            </a:prstGeom>
            <a:noFill/>
            <a:ln w="571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63034" name="Line 442"/>
            <p:cNvSpPr>
              <a:spLocks noChangeShapeType="1"/>
            </p:cNvSpPr>
            <p:nvPr/>
          </p:nvSpPr>
          <p:spPr bwMode="auto">
            <a:xfrm>
              <a:off x="2381" y="3793"/>
              <a:ext cx="545" cy="0"/>
            </a:xfrm>
            <a:prstGeom prst="line">
              <a:avLst/>
            </a:prstGeom>
            <a:noFill/>
            <a:ln w="571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63035" name="Line 443"/>
            <p:cNvSpPr>
              <a:spLocks noChangeShapeType="1"/>
            </p:cNvSpPr>
            <p:nvPr/>
          </p:nvSpPr>
          <p:spPr bwMode="auto">
            <a:xfrm>
              <a:off x="4977" y="2931"/>
              <a:ext cx="545" cy="0"/>
            </a:xfrm>
            <a:prstGeom prst="line">
              <a:avLst/>
            </a:prstGeom>
            <a:noFill/>
            <a:ln w="571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63036" name="Line 444"/>
            <p:cNvSpPr>
              <a:spLocks noChangeShapeType="1"/>
            </p:cNvSpPr>
            <p:nvPr/>
          </p:nvSpPr>
          <p:spPr bwMode="auto">
            <a:xfrm>
              <a:off x="3678" y="2885"/>
              <a:ext cx="545" cy="0"/>
            </a:xfrm>
            <a:prstGeom prst="line">
              <a:avLst/>
            </a:prstGeom>
            <a:noFill/>
            <a:ln w="571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 name="灯片编号占位符 3"/>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zh-CN" altLang="en-US"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6303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263031"/>
                                        </p:tgtEl>
                                        <p:attrNameLst>
                                          <p:attrName>style.visibility</p:attrName>
                                        </p:attrNameLst>
                                      </p:cBhvr>
                                      <p:to>
                                        <p:strVal val="visible"/>
                                      </p:to>
                                    </p:set>
                                  </p:childTnLst>
                                </p:cTn>
                              </p:par>
                            </p:childTnLst>
                          </p:cTn>
                        </p:par>
                        <p:par>
                          <p:cTn id="10" fill="hold">
                            <p:stCondLst>
                              <p:cond delay="0"/>
                            </p:stCondLst>
                            <p:childTnLst>
                              <p:par>
                                <p:cTn id="11" presetID="35" presetClass="emph" presetSubtype="0" repeatCount="4000" fill="hold" nodeType="afterEffect">
                                  <p:stCondLst>
                                    <p:cond delay="500"/>
                                  </p:stCondLst>
                                  <p:childTnLst>
                                    <p:anim calcmode="discrete" valueType="str">
                                      <p:cBhvr>
                                        <p:cTn id="12" dur="1000" fill="hold"/>
                                        <p:tgtEl>
                                          <p:spTgt spid="126303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3030"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latin typeface="Times New Roman" panose="02020603050405020304" pitchFamily="18" charset="0"/>
                <a:cs typeface="Times New Roman" panose="02020603050405020304" pitchFamily="18" charset="0"/>
              </a:rPr>
              <a:t>互联网中的 </a:t>
            </a:r>
            <a:r>
              <a:rPr lang="en-US" altLang="zh-CN" dirty="0">
                <a:latin typeface="Times New Roman" panose="02020603050405020304" pitchFamily="18" charset="0"/>
                <a:cs typeface="Times New Roman" panose="02020603050405020304" pitchFamily="18" charset="0"/>
              </a:rPr>
              <a:t>IP </a:t>
            </a:r>
            <a:r>
              <a:rPr lang="zh-CN" altLang="en-US" dirty="0">
                <a:latin typeface="Times New Roman" panose="02020603050405020304" pitchFamily="18" charset="0"/>
                <a:cs typeface="Times New Roman" panose="02020603050405020304" pitchFamily="18" charset="0"/>
              </a:rPr>
              <a:t>地址 </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endParaRPr lang="zh-CN" altLang="en-US">
              <a:latin typeface="Times New Roman" panose="02020603050405020304" pitchFamily="18" charset="0"/>
              <a:cs typeface="Times New Roman" panose="02020603050405020304" pitchFamily="18" charset="0"/>
            </a:endParaRPr>
          </a:p>
        </p:txBody>
      </p:sp>
      <p:grpSp>
        <p:nvGrpSpPr>
          <p:cNvPr id="448" name="组合 447"/>
          <p:cNvGrpSpPr/>
          <p:nvPr/>
        </p:nvGrpSpPr>
        <p:grpSpPr>
          <a:xfrm>
            <a:off x="587729" y="1198075"/>
            <a:ext cx="9117799" cy="5399576"/>
            <a:chOff x="268651" y="898525"/>
            <a:chExt cx="9549790" cy="5699126"/>
          </a:xfrm>
        </p:grpSpPr>
        <p:sp>
          <p:nvSpPr>
            <p:cNvPr id="449" name="AutoShape 2"/>
            <p:cNvSpPr>
              <a:spLocks noChangeArrowheads="1"/>
            </p:cNvSpPr>
            <p:nvPr/>
          </p:nvSpPr>
          <p:spPr bwMode="auto">
            <a:xfrm>
              <a:off x="1463543" y="1793876"/>
              <a:ext cx="7064904" cy="3902075"/>
            </a:xfrm>
            <a:prstGeom prst="roundRect">
              <a:avLst>
                <a:gd name="adj" fmla="val 24787"/>
              </a:avLst>
            </a:prstGeom>
            <a:solidFill>
              <a:srgbClr val="66CCFF"/>
            </a:solidFill>
            <a:ln w="9525">
              <a:solidFill>
                <a:schemeClr val="tx1"/>
              </a:solidFill>
              <a:prstDash val="dash"/>
              <a:round/>
            </a:ln>
            <a:effectLst/>
          </p:spPr>
          <p:txBody>
            <a:bodyPr wrap="none" anchor="ct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50" name="Freeform 4"/>
            <p:cNvSpPr/>
            <p:nvPr/>
          </p:nvSpPr>
          <p:spPr bwMode="auto">
            <a:xfrm>
              <a:off x="3310600" y="2538414"/>
              <a:ext cx="5188611" cy="3170237"/>
            </a:xfrm>
            <a:custGeom>
              <a:avLst/>
              <a:gdLst>
                <a:gd name="T0" fmla="*/ 1959 w 3246"/>
                <a:gd name="T1" fmla="*/ 1382 h 2165"/>
                <a:gd name="T2" fmla="*/ 2196 w 3246"/>
                <a:gd name="T3" fmla="*/ 1115 h 2165"/>
                <a:gd name="T4" fmla="*/ 2334 w 3246"/>
                <a:gd name="T5" fmla="*/ 857 h 2165"/>
                <a:gd name="T6" fmla="*/ 2474 w 3246"/>
                <a:gd name="T7" fmla="*/ 428 h 2165"/>
                <a:gd name="T8" fmla="*/ 2485 w 3246"/>
                <a:gd name="T9" fmla="*/ 397 h 2165"/>
                <a:gd name="T10" fmla="*/ 2503 w 3246"/>
                <a:gd name="T11" fmla="*/ 318 h 2165"/>
                <a:gd name="T12" fmla="*/ 2524 w 3246"/>
                <a:gd name="T13" fmla="*/ 241 h 2165"/>
                <a:gd name="T14" fmla="*/ 2539 w 3246"/>
                <a:gd name="T15" fmla="*/ 212 h 2165"/>
                <a:gd name="T16" fmla="*/ 2557 w 3246"/>
                <a:gd name="T17" fmla="*/ 191 h 2165"/>
                <a:gd name="T18" fmla="*/ 2599 w 3246"/>
                <a:gd name="T19" fmla="*/ 170 h 2165"/>
                <a:gd name="T20" fmla="*/ 2630 w 3246"/>
                <a:gd name="T21" fmla="*/ 154 h 2165"/>
                <a:gd name="T22" fmla="*/ 2674 w 3246"/>
                <a:gd name="T23" fmla="*/ 131 h 2165"/>
                <a:gd name="T24" fmla="*/ 2709 w 3246"/>
                <a:gd name="T25" fmla="*/ 110 h 2165"/>
                <a:gd name="T26" fmla="*/ 2752 w 3246"/>
                <a:gd name="T27" fmla="*/ 79 h 2165"/>
                <a:gd name="T28" fmla="*/ 2767 w 3246"/>
                <a:gd name="T29" fmla="*/ 75 h 2165"/>
                <a:gd name="T30" fmla="*/ 2819 w 3246"/>
                <a:gd name="T31" fmla="*/ 52 h 2165"/>
                <a:gd name="T32" fmla="*/ 2879 w 3246"/>
                <a:gd name="T33" fmla="*/ 27 h 2165"/>
                <a:gd name="T34" fmla="*/ 2933 w 3246"/>
                <a:gd name="T35" fmla="*/ 13 h 2165"/>
                <a:gd name="T36" fmla="*/ 2952 w 3246"/>
                <a:gd name="T37" fmla="*/ 13 h 2165"/>
                <a:gd name="T38" fmla="*/ 2973 w 3246"/>
                <a:gd name="T39" fmla="*/ 6 h 2165"/>
                <a:gd name="T40" fmla="*/ 3037 w 3246"/>
                <a:gd name="T41" fmla="*/ 0 h 2165"/>
                <a:gd name="T42" fmla="*/ 3110 w 3246"/>
                <a:gd name="T43" fmla="*/ 4 h 2165"/>
                <a:gd name="T44" fmla="*/ 3155 w 3246"/>
                <a:gd name="T45" fmla="*/ 15 h 2165"/>
                <a:gd name="T46" fmla="*/ 3178 w 3246"/>
                <a:gd name="T47" fmla="*/ 25 h 2165"/>
                <a:gd name="T48" fmla="*/ 3191 w 3246"/>
                <a:gd name="T49" fmla="*/ 56 h 2165"/>
                <a:gd name="T50" fmla="*/ 3211 w 3246"/>
                <a:gd name="T51" fmla="*/ 116 h 2165"/>
                <a:gd name="T52" fmla="*/ 3240 w 3246"/>
                <a:gd name="T53" fmla="*/ 275 h 2165"/>
                <a:gd name="T54" fmla="*/ 3240 w 3246"/>
                <a:gd name="T55" fmla="*/ 355 h 2165"/>
                <a:gd name="T56" fmla="*/ 3246 w 3246"/>
                <a:gd name="T57" fmla="*/ 473 h 2165"/>
                <a:gd name="T58" fmla="*/ 3234 w 3246"/>
                <a:gd name="T59" fmla="*/ 785 h 2165"/>
                <a:gd name="T60" fmla="*/ 3230 w 3246"/>
                <a:gd name="T61" fmla="*/ 1003 h 2165"/>
                <a:gd name="T62" fmla="*/ 3232 w 3246"/>
                <a:gd name="T63" fmla="*/ 1102 h 2165"/>
                <a:gd name="T64" fmla="*/ 3222 w 3246"/>
                <a:gd name="T65" fmla="*/ 1229 h 2165"/>
                <a:gd name="T66" fmla="*/ 3222 w 3246"/>
                <a:gd name="T67" fmla="*/ 1433 h 2165"/>
                <a:gd name="T68" fmla="*/ 3216 w 3246"/>
                <a:gd name="T69" fmla="*/ 1769 h 2165"/>
                <a:gd name="T70" fmla="*/ 3036 w 3246"/>
                <a:gd name="T71" fmla="*/ 1979 h 2165"/>
                <a:gd name="T72" fmla="*/ 2676 w 3246"/>
                <a:gd name="T73" fmla="*/ 1997 h 2165"/>
                <a:gd name="T74" fmla="*/ 1878 w 3246"/>
                <a:gd name="T75" fmla="*/ 2039 h 2165"/>
                <a:gd name="T76" fmla="*/ 1031 w 3246"/>
                <a:gd name="T77" fmla="*/ 2140 h 2165"/>
                <a:gd name="T78" fmla="*/ 660 w 3246"/>
                <a:gd name="T79" fmla="*/ 2117 h 2165"/>
                <a:gd name="T80" fmla="*/ 222 w 3246"/>
                <a:gd name="T81" fmla="*/ 2129 h 2165"/>
                <a:gd name="T82" fmla="*/ 0 w 3246"/>
                <a:gd name="T83" fmla="*/ 1985 h 2165"/>
                <a:gd name="T84" fmla="*/ 36 w 3246"/>
                <a:gd name="T85" fmla="*/ 1853 h 2165"/>
                <a:gd name="T86" fmla="*/ 510 w 3246"/>
                <a:gd name="T87" fmla="*/ 1799 h 2165"/>
                <a:gd name="T88" fmla="*/ 1038 w 3246"/>
                <a:gd name="T89" fmla="*/ 1769 h 2165"/>
                <a:gd name="T90" fmla="*/ 1788 w 3246"/>
                <a:gd name="T91" fmla="*/ 1594 h 2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46" h="2165">
                  <a:moveTo>
                    <a:pt x="1926" y="1499"/>
                  </a:moveTo>
                  <a:lnTo>
                    <a:pt x="1959" y="1382"/>
                  </a:lnTo>
                  <a:lnTo>
                    <a:pt x="2016" y="1319"/>
                  </a:lnTo>
                  <a:lnTo>
                    <a:pt x="2196" y="1115"/>
                  </a:lnTo>
                  <a:lnTo>
                    <a:pt x="2256" y="1025"/>
                  </a:lnTo>
                  <a:lnTo>
                    <a:pt x="2334" y="857"/>
                  </a:lnTo>
                  <a:lnTo>
                    <a:pt x="2424" y="635"/>
                  </a:lnTo>
                  <a:lnTo>
                    <a:pt x="2474" y="428"/>
                  </a:lnTo>
                  <a:lnTo>
                    <a:pt x="2478" y="413"/>
                  </a:lnTo>
                  <a:lnTo>
                    <a:pt x="2485" y="397"/>
                  </a:lnTo>
                  <a:lnTo>
                    <a:pt x="2493" y="359"/>
                  </a:lnTo>
                  <a:lnTo>
                    <a:pt x="2503" y="318"/>
                  </a:lnTo>
                  <a:lnTo>
                    <a:pt x="2514" y="278"/>
                  </a:lnTo>
                  <a:lnTo>
                    <a:pt x="2524" y="241"/>
                  </a:lnTo>
                  <a:lnTo>
                    <a:pt x="2532" y="224"/>
                  </a:lnTo>
                  <a:lnTo>
                    <a:pt x="2539" y="212"/>
                  </a:lnTo>
                  <a:lnTo>
                    <a:pt x="2547" y="199"/>
                  </a:lnTo>
                  <a:lnTo>
                    <a:pt x="2557" y="191"/>
                  </a:lnTo>
                  <a:lnTo>
                    <a:pt x="2580" y="179"/>
                  </a:lnTo>
                  <a:lnTo>
                    <a:pt x="2599" y="170"/>
                  </a:lnTo>
                  <a:lnTo>
                    <a:pt x="2615" y="160"/>
                  </a:lnTo>
                  <a:lnTo>
                    <a:pt x="2630" y="154"/>
                  </a:lnTo>
                  <a:lnTo>
                    <a:pt x="2655" y="141"/>
                  </a:lnTo>
                  <a:lnTo>
                    <a:pt x="2674" y="131"/>
                  </a:lnTo>
                  <a:lnTo>
                    <a:pt x="2690" y="121"/>
                  </a:lnTo>
                  <a:lnTo>
                    <a:pt x="2709" y="110"/>
                  </a:lnTo>
                  <a:lnTo>
                    <a:pt x="2728" y="98"/>
                  </a:lnTo>
                  <a:lnTo>
                    <a:pt x="2752" y="79"/>
                  </a:lnTo>
                  <a:lnTo>
                    <a:pt x="2759" y="77"/>
                  </a:lnTo>
                  <a:lnTo>
                    <a:pt x="2767" y="75"/>
                  </a:lnTo>
                  <a:lnTo>
                    <a:pt x="2790" y="64"/>
                  </a:lnTo>
                  <a:lnTo>
                    <a:pt x="2819" y="52"/>
                  </a:lnTo>
                  <a:lnTo>
                    <a:pt x="2850" y="40"/>
                  </a:lnTo>
                  <a:lnTo>
                    <a:pt x="2879" y="27"/>
                  </a:lnTo>
                  <a:lnTo>
                    <a:pt x="2908" y="19"/>
                  </a:lnTo>
                  <a:lnTo>
                    <a:pt x="2933" y="13"/>
                  </a:lnTo>
                  <a:lnTo>
                    <a:pt x="2943" y="13"/>
                  </a:lnTo>
                  <a:lnTo>
                    <a:pt x="2952" y="13"/>
                  </a:lnTo>
                  <a:lnTo>
                    <a:pt x="2962" y="11"/>
                  </a:lnTo>
                  <a:lnTo>
                    <a:pt x="2973" y="6"/>
                  </a:lnTo>
                  <a:lnTo>
                    <a:pt x="3002" y="2"/>
                  </a:lnTo>
                  <a:lnTo>
                    <a:pt x="3037" y="0"/>
                  </a:lnTo>
                  <a:lnTo>
                    <a:pt x="3072" y="0"/>
                  </a:lnTo>
                  <a:lnTo>
                    <a:pt x="3110" y="4"/>
                  </a:lnTo>
                  <a:lnTo>
                    <a:pt x="3141" y="8"/>
                  </a:lnTo>
                  <a:lnTo>
                    <a:pt x="3155" y="15"/>
                  </a:lnTo>
                  <a:lnTo>
                    <a:pt x="3168" y="19"/>
                  </a:lnTo>
                  <a:lnTo>
                    <a:pt x="3178" y="25"/>
                  </a:lnTo>
                  <a:lnTo>
                    <a:pt x="3184" y="33"/>
                  </a:lnTo>
                  <a:lnTo>
                    <a:pt x="3191" y="56"/>
                  </a:lnTo>
                  <a:lnTo>
                    <a:pt x="3199" y="85"/>
                  </a:lnTo>
                  <a:lnTo>
                    <a:pt x="3211" y="116"/>
                  </a:lnTo>
                  <a:lnTo>
                    <a:pt x="3222" y="209"/>
                  </a:lnTo>
                  <a:lnTo>
                    <a:pt x="3240" y="275"/>
                  </a:lnTo>
                  <a:lnTo>
                    <a:pt x="3240" y="343"/>
                  </a:lnTo>
                  <a:lnTo>
                    <a:pt x="3240" y="355"/>
                  </a:lnTo>
                  <a:lnTo>
                    <a:pt x="3245" y="367"/>
                  </a:lnTo>
                  <a:lnTo>
                    <a:pt x="3246" y="473"/>
                  </a:lnTo>
                  <a:lnTo>
                    <a:pt x="3234" y="545"/>
                  </a:lnTo>
                  <a:lnTo>
                    <a:pt x="3234" y="785"/>
                  </a:lnTo>
                  <a:lnTo>
                    <a:pt x="3232" y="930"/>
                  </a:lnTo>
                  <a:lnTo>
                    <a:pt x="3230" y="1003"/>
                  </a:lnTo>
                  <a:lnTo>
                    <a:pt x="3232" y="1050"/>
                  </a:lnTo>
                  <a:lnTo>
                    <a:pt x="3232" y="1102"/>
                  </a:lnTo>
                  <a:lnTo>
                    <a:pt x="3234" y="1158"/>
                  </a:lnTo>
                  <a:lnTo>
                    <a:pt x="3222" y="1229"/>
                  </a:lnTo>
                  <a:lnTo>
                    <a:pt x="3222" y="1331"/>
                  </a:lnTo>
                  <a:lnTo>
                    <a:pt x="3222" y="1433"/>
                  </a:lnTo>
                  <a:lnTo>
                    <a:pt x="3222" y="1583"/>
                  </a:lnTo>
                  <a:lnTo>
                    <a:pt x="3216" y="1769"/>
                  </a:lnTo>
                  <a:lnTo>
                    <a:pt x="3156" y="1931"/>
                  </a:lnTo>
                  <a:lnTo>
                    <a:pt x="3036" y="1979"/>
                  </a:lnTo>
                  <a:lnTo>
                    <a:pt x="2886" y="1991"/>
                  </a:lnTo>
                  <a:lnTo>
                    <a:pt x="2676" y="1997"/>
                  </a:lnTo>
                  <a:lnTo>
                    <a:pt x="2454" y="2003"/>
                  </a:lnTo>
                  <a:lnTo>
                    <a:pt x="1878" y="2039"/>
                  </a:lnTo>
                  <a:lnTo>
                    <a:pt x="1236" y="2153"/>
                  </a:lnTo>
                  <a:lnTo>
                    <a:pt x="1031" y="2140"/>
                  </a:lnTo>
                  <a:lnTo>
                    <a:pt x="840" y="2129"/>
                  </a:lnTo>
                  <a:lnTo>
                    <a:pt x="660" y="2117"/>
                  </a:lnTo>
                  <a:lnTo>
                    <a:pt x="408" y="2165"/>
                  </a:lnTo>
                  <a:lnTo>
                    <a:pt x="222" y="2129"/>
                  </a:lnTo>
                  <a:lnTo>
                    <a:pt x="72" y="2057"/>
                  </a:lnTo>
                  <a:lnTo>
                    <a:pt x="0" y="1985"/>
                  </a:lnTo>
                  <a:lnTo>
                    <a:pt x="0" y="1907"/>
                  </a:lnTo>
                  <a:lnTo>
                    <a:pt x="36" y="1853"/>
                  </a:lnTo>
                  <a:lnTo>
                    <a:pt x="156" y="1811"/>
                  </a:lnTo>
                  <a:lnTo>
                    <a:pt x="510" y="1799"/>
                  </a:lnTo>
                  <a:lnTo>
                    <a:pt x="744" y="1787"/>
                  </a:lnTo>
                  <a:lnTo>
                    <a:pt x="1038" y="1769"/>
                  </a:lnTo>
                  <a:lnTo>
                    <a:pt x="1608" y="1703"/>
                  </a:lnTo>
                  <a:lnTo>
                    <a:pt x="1788" y="1594"/>
                  </a:lnTo>
                  <a:lnTo>
                    <a:pt x="1926" y="1499"/>
                  </a:lnTo>
                  <a:close/>
                </a:path>
              </a:pathLst>
            </a:custGeom>
            <a:solidFill>
              <a:srgbClr val="FF66CC"/>
            </a:solidFill>
            <a:ln>
              <a:noFill/>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51" name="Line 5"/>
            <p:cNvSpPr>
              <a:spLocks noChangeShapeType="1"/>
            </p:cNvSpPr>
            <p:nvPr/>
          </p:nvSpPr>
          <p:spPr bwMode="auto">
            <a:xfrm>
              <a:off x="5284920" y="5426076"/>
              <a:ext cx="0" cy="855663"/>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452" name="Line 6"/>
            <p:cNvSpPr>
              <a:spLocks noChangeShapeType="1"/>
            </p:cNvSpPr>
            <p:nvPr/>
          </p:nvSpPr>
          <p:spPr bwMode="auto">
            <a:xfrm>
              <a:off x="3943483" y="5403850"/>
              <a:ext cx="0" cy="85248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453" name="Freeform 7"/>
            <p:cNvSpPr/>
            <p:nvPr/>
          </p:nvSpPr>
          <p:spPr bwMode="auto">
            <a:xfrm>
              <a:off x="5632319" y="5192714"/>
              <a:ext cx="2684594" cy="211137"/>
            </a:xfrm>
            <a:custGeom>
              <a:avLst/>
              <a:gdLst>
                <a:gd name="T0" fmla="*/ 0 w 1680"/>
                <a:gd name="T1" fmla="*/ 192 h 192"/>
                <a:gd name="T2" fmla="*/ 0 w 1680"/>
                <a:gd name="T3" fmla="*/ 0 h 192"/>
                <a:gd name="T4" fmla="*/ 1680 w 1680"/>
                <a:gd name="T5" fmla="*/ 0 h 192"/>
              </a:gdLst>
              <a:ahLst/>
              <a:cxnLst>
                <a:cxn ang="0">
                  <a:pos x="T0" y="T1"/>
                </a:cxn>
                <a:cxn ang="0">
                  <a:pos x="T2" y="T3"/>
                </a:cxn>
                <a:cxn ang="0">
                  <a:pos x="T4" y="T5"/>
                </a:cxn>
              </a:cxnLst>
              <a:rect l="0" t="0" r="r" b="b"/>
              <a:pathLst>
                <a:path w="1680" h="192">
                  <a:moveTo>
                    <a:pt x="0" y="192"/>
                  </a:moveTo>
                  <a:lnTo>
                    <a:pt x="0" y="0"/>
                  </a:lnTo>
                  <a:lnTo>
                    <a:pt x="1680" y="0"/>
                  </a:lnTo>
                </a:path>
              </a:pathLst>
            </a:custGeom>
            <a:noFill/>
            <a:ln w="2857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54" name="Freeform 8"/>
            <p:cNvSpPr/>
            <p:nvPr/>
          </p:nvSpPr>
          <p:spPr bwMode="auto">
            <a:xfrm>
              <a:off x="3480859" y="4514850"/>
              <a:ext cx="1819540" cy="255588"/>
            </a:xfrm>
            <a:custGeom>
              <a:avLst/>
              <a:gdLst>
                <a:gd name="T0" fmla="*/ 45 w 1138"/>
                <a:gd name="T1" fmla="*/ 21 h 174"/>
                <a:gd name="T2" fmla="*/ 60 w 1138"/>
                <a:gd name="T3" fmla="*/ 10 h 174"/>
                <a:gd name="T4" fmla="*/ 77 w 1138"/>
                <a:gd name="T5" fmla="*/ 4 h 174"/>
                <a:gd name="T6" fmla="*/ 87 w 1138"/>
                <a:gd name="T7" fmla="*/ 2 h 174"/>
                <a:gd name="T8" fmla="*/ 99 w 1138"/>
                <a:gd name="T9" fmla="*/ 0 h 174"/>
                <a:gd name="T10" fmla="*/ 116 w 1138"/>
                <a:gd name="T11" fmla="*/ 0 h 174"/>
                <a:gd name="T12" fmla="*/ 137 w 1138"/>
                <a:gd name="T13" fmla="*/ 0 h 174"/>
                <a:gd name="T14" fmla="*/ 160 w 1138"/>
                <a:gd name="T15" fmla="*/ 0 h 174"/>
                <a:gd name="T16" fmla="*/ 189 w 1138"/>
                <a:gd name="T17" fmla="*/ 2 h 174"/>
                <a:gd name="T18" fmla="*/ 218 w 1138"/>
                <a:gd name="T19" fmla="*/ 6 h 174"/>
                <a:gd name="T20" fmla="*/ 251 w 1138"/>
                <a:gd name="T21" fmla="*/ 8 h 174"/>
                <a:gd name="T22" fmla="*/ 288 w 1138"/>
                <a:gd name="T23" fmla="*/ 12 h 174"/>
                <a:gd name="T24" fmla="*/ 324 w 1138"/>
                <a:gd name="T25" fmla="*/ 16 h 174"/>
                <a:gd name="T26" fmla="*/ 403 w 1138"/>
                <a:gd name="T27" fmla="*/ 21 h 174"/>
                <a:gd name="T28" fmla="*/ 442 w 1138"/>
                <a:gd name="T29" fmla="*/ 21 h 174"/>
                <a:gd name="T30" fmla="*/ 486 w 1138"/>
                <a:gd name="T31" fmla="*/ 23 h 174"/>
                <a:gd name="T32" fmla="*/ 575 w 1138"/>
                <a:gd name="T33" fmla="*/ 23 h 174"/>
                <a:gd name="T34" fmla="*/ 668 w 1138"/>
                <a:gd name="T35" fmla="*/ 23 h 174"/>
                <a:gd name="T36" fmla="*/ 764 w 1138"/>
                <a:gd name="T37" fmla="*/ 21 h 174"/>
                <a:gd name="T38" fmla="*/ 814 w 1138"/>
                <a:gd name="T39" fmla="*/ 18 h 174"/>
                <a:gd name="T40" fmla="*/ 866 w 1138"/>
                <a:gd name="T41" fmla="*/ 16 h 174"/>
                <a:gd name="T42" fmla="*/ 972 w 1138"/>
                <a:gd name="T43" fmla="*/ 10 h 174"/>
                <a:gd name="T44" fmla="*/ 1024 w 1138"/>
                <a:gd name="T45" fmla="*/ 6 h 174"/>
                <a:gd name="T46" fmla="*/ 1063 w 1138"/>
                <a:gd name="T47" fmla="*/ 9 h 174"/>
                <a:gd name="T48" fmla="*/ 1102 w 1138"/>
                <a:gd name="T49" fmla="*/ 15 h 174"/>
                <a:gd name="T50" fmla="*/ 1138 w 1138"/>
                <a:gd name="T51" fmla="*/ 84 h 174"/>
                <a:gd name="T52" fmla="*/ 1096 w 1138"/>
                <a:gd name="T53" fmla="*/ 138 h 174"/>
                <a:gd name="T54" fmla="*/ 1009 w 1138"/>
                <a:gd name="T55" fmla="*/ 159 h 174"/>
                <a:gd name="T56" fmla="*/ 918 w 1138"/>
                <a:gd name="T57" fmla="*/ 162 h 174"/>
                <a:gd name="T58" fmla="*/ 864 w 1138"/>
                <a:gd name="T59" fmla="*/ 158 h 174"/>
                <a:gd name="T60" fmla="*/ 808 w 1138"/>
                <a:gd name="T61" fmla="*/ 155 h 174"/>
                <a:gd name="T62" fmla="*/ 693 w 1138"/>
                <a:gd name="T63" fmla="*/ 151 h 174"/>
                <a:gd name="T64" fmla="*/ 639 w 1138"/>
                <a:gd name="T65" fmla="*/ 149 h 174"/>
                <a:gd name="T66" fmla="*/ 585 w 1138"/>
                <a:gd name="T67" fmla="*/ 149 h 174"/>
                <a:gd name="T68" fmla="*/ 531 w 1138"/>
                <a:gd name="T69" fmla="*/ 151 h 174"/>
                <a:gd name="T70" fmla="*/ 477 w 1138"/>
                <a:gd name="T71" fmla="*/ 153 h 174"/>
                <a:gd name="T72" fmla="*/ 421 w 1138"/>
                <a:gd name="T73" fmla="*/ 158 h 174"/>
                <a:gd name="T74" fmla="*/ 367 w 1138"/>
                <a:gd name="T75" fmla="*/ 162 h 174"/>
                <a:gd name="T76" fmla="*/ 317 w 1138"/>
                <a:gd name="T77" fmla="*/ 166 h 174"/>
                <a:gd name="T78" fmla="*/ 270 w 1138"/>
                <a:gd name="T79" fmla="*/ 170 h 174"/>
                <a:gd name="T80" fmla="*/ 226 w 1138"/>
                <a:gd name="T81" fmla="*/ 172 h 174"/>
                <a:gd name="T82" fmla="*/ 191 w 1138"/>
                <a:gd name="T83" fmla="*/ 174 h 174"/>
                <a:gd name="T84" fmla="*/ 162 w 1138"/>
                <a:gd name="T85" fmla="*/ 174 h 174"/>
                <a:gd name="T86" fmla="*/ 141 w 1138"/>
                <a:gd name="T87" fmla="*/ 174 h 174"/>
                <a:gd name="T88" fmla="*/ 124 w 1138"/>
                <a:gd name="T89" fmla="*/ 172 h 174"/>
                <a:gd name="T90" fmla="*/ 112 w 1138"/>
                <a:gd name="T91" fmla="*/ 170 h 174"/>
                <a:gd name="T92" fmla="*/ 104 w 1138"/>
                <a:gd name="T93" fmla="*/ 168 h 174"/>
                <a:gd name="T94" fmla="*/ 93 w 1138"/>
                <a:gd name="T95" fmla="*/ 166 h 174"/>
                <a:gd name="T96" fmla="*/ 85 w 1138"/>
                <a:gd name="T97" fmla="*/ 162 h 174"/>
                <a:gd name="T98" fmla="*/ 74 w 1138"/>
                <a:gd name="T99" fmla="*/ 158 h 174"/>
                <a:gd name="T100" fmla="*/ 50 w 1138"/>
                <a:gd name="T101" fmla="*/ 147 h 174"/>
                <a:gd name="T102" fmla="*/ 27 w 1138"/>
                <a:gd name="T103" fmla="*/ 133 h 174"/>
                <a:gd name="T104" fmla="*/ 16 w 1138"/>
                <a:gd name="T105" fmla="*/ 124 h 174"/>
                <a:gd name="T106" fmla="*/ 8 w 1138"/>
                <a:gd name="T107" fmla="*/ 116 h 174"/>
                <a:gd name="T108" fmla="*/ 2 w 1138"/>
                <a:gd name="T109" fmla="*/ 108 h 174"/>
                <a:gd name="T110" fmla="*/ 0 w 1138"/>
                <a:gd name="T111" fmla="*/ 99 h 174"/>
                <a:gd name="T112" fmla="*/ 0 w 1138"/>
                <a:gd name="T113" fmla="*/ 91 h 174"/>
                <a:gd name="T114" fmla="*/ 2 w 1138"/>
                <a:gd name="T115" fmla="*/ 81 h 174"/>
                <a:gd name="T116" fmla="*/ 6 w 1138"/>
                <a:gd name="T117" fmla="*/ 68 h 174"/>
                <a:gd name="T118" fmla="*/ 12 w 1138"/>
                <a:gd name="T119" fmla="*/ 58 h 174"/>
                <a:gd name="T120" fmla="*/ 29 w 1138"/>
                <a:gd name="T121" fmla="*/ 37 h 174"/>
                <a:gd name="T122" fmla="*/ 37 w 1138"/>
                <a:gd name="T123" fmla="*/ 29 h 174"/>
                <a:gd name="T124" fmla="*/ 45 w 1138"/>
                <a:gd name="T125" fmla="*/ 21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38" h="174">
                  <a:moveTo>
                    <a:pt x="45" y="21"/>
                  </a:moveTo>
                  <a:lnTo>
                    <a:pt x="60" y="10"/>
                  </a:lnTo>
                  <a:lnTo>
                    <a:pt x="77" y="4"/>
                  </a:lnTo>
                  <a:lnTo>
                    <a:pt x="87" y="2"/>
                  </a:lnTo>
                  <a:lnTo>
                    <a:pt x="99" y="0"/>
                  </a:lnTo>
                  <a:lnTo>
                    <a:pt x="116" y="0"/>
                  </a:lnTo>
                  <a:lnTo>
                    <a:pt x="137" y="0"/>
                  </a:lnTo>
                  <a:lnTo>
                    <a:pt x="160" y="0"/>
                  </a:lnTo>
                  <a:lnTo>
                    <a:pt x="189" y="2"/>
                  </a:lnTo>
                  <a:lnTo>
                    <a:pt x="218" y="6"/>
                  </a:lnTo>
                  <a:lnTo>
                    <a:pt x="251" y="8"/>
                  </a:lnTo>
                  <a:lnTo>
                    <a:pt x="288" y="12"/>
                  </a:lnTo>
                  <a:lnTo>
                    <a:pt x="324" y="16"/>
                  </a:lnTo>
                  <a:lnTo>
                    <a:pt x="403" y="21"/>
                  </a:lnTo>
                  <a:lnTo>
                    <a:pt x="442" y="21"/>
                  </a:lnTo>
                  <a:lnTo>
                    <a:pt x="486" y="23"/>
                  </a:lnTo>
                  <a:lnTo>
                    <a:pt x="575" y="23"/>
                  </a:lnTo>
                  <a:lnTo>
                    <a:pt x="668" y="23"/>
                  </a:lnTo>
                  <a:lnTo>
                    <a:pt x="764" y="21"/>
                  </a:lnTo>
                  <a:lnTo>
                    <a:pt x="814" y="18"/>
                  </a:lnTo>
                  <a:lnTo>
                    <a:pt x="866" y="16"/>
                  </a:lnTo>
                  <a:lnTo>
                    <a:pt x="972" y="10"/>
                  </a:lnTo>
                  <a:lnTo>
                    <a:pt x="1024" y="6"/>
                  </a:lnTo>
                  <a:lnTo>
                    <a:pt x="1063" y="9"/>
                  </a:lnTo>
                  <a:lnTo>
                    <a:pt x="1102" y="15"/>
                  </a:lnTo>
                  <a:lnTo>
                    <a:pt x="1138" y="84"/>
                  </a:lnTo>
                  <a:lnTo>
                    <a:pt x="1096" y="138"/>
                  </a:lnTo>
                  <a:lnTo>
                    <a:pt x="1009" y="159"/>
                  </a:lnTo>
                  <a:lnTo>
                    <a:pt x="918" y="162"/>
                  </a:lnTo>
                  <a:lnTo>
                    <a:pt x="864" y="158"/>
                  </a:lnTo>
                  <a:lnTo>
                    <a:pt x="808" y="155"/>
                  </a:lnTo>
                  <a:lnTo>
                    <a:pt x="693" y="151"/>
                  </a:lnTo>
                  <a:lnTo>
                    <a:pt x="639" y="149"/>
                  </a:lnTo>
                  <a:lnTo>
                    <a:pt x="585" y="149"/>
                  </a:lnTo>
                  <a:lnTo>
                    <a:pt x="531" y="151"/>
                  </a:lnTo>
                  <a:lnTo>
                    <a:pt x="477" y="153"/>
                  </a:lnTo>
                  <a:lnTo>
                    <a:pt x="421" y="158"/>
                  </a:lnTo>
                  <a:lnTo>
                    <a:pt x="367" y="162"/>
                  </a:lnTo>
                  <a:lnTo>
                    <a:pt x="317" y="166"/>
                  </a:lnTo>
                  <a:lnTo>
                    <a:pt x="270" y="170"/>
                  </a:lnTo>
                  <a:lnTo>
                    <a:pt x="226" y="172"/>
                  </a:lnTo>
                  <a:lnTo>
                    <a:pt x="191" y="174"/>
                  </a:lnTo>
                  <a:lnTo>
                    <a:pt x="162" y="174"/>
                  </a:lnTo>
                  <a:lnTo>
                    <a:pt x="141" y="174"/>
                  </a:lnTo>
                  <a:lnTo>
                    <a:pt x="124" y="172"/>
                  </a:lnTo>
                  <a:lnTo>
                    <a:pt x="112" y="170"/>
                  </a:lnTo>
                  <a:lnTo>
                    <a:pt x="104" y="168"/>
                  </a:lnTo>
                  <a:lnTo>
                    <a:pt x="93" y="166"/>
                  </a:lnTo>
                  <a:lnTo>
                    <a:pt x="85" y="162"/>
                  </a:lnTo>
                  <a:lnTo>
                    <a:pt x="74" y="158"/>
                  </a:lnTo>
                  <a:lnTo>
                    <a:pt x="50" y="147"/>
                  </a:lnTo>
                  <a:lnTo>
                    <a:pt x="27" y="133"/>
                  </a:lnTo>
                  <a:lnTo>
                    <a:pt x="16" y="124"/>
                  </a:lnTo>
                  <a:lnTo>
                    <a:pt x="8" y="116"/>
                  </a:lnTo>
                  <a:lnTo>
                    <a:pt x="2" y="108"/>
                  </a:lnTo>
                  <a:lnTo>
                    <a:pt x="0" y="99"/>
                  </a:lnTo>
                  <a:lnTo>
                    <a:pt x="0" y="91"/>
                  </a:lnTo>
                  <a:lnTo>
                    <a:pt x="2" y="81"/>
                  </a:lnTo>
                  <a:lnTo>
                    <a:pt x="6" y="68"/>
                  </a:lnTo>
                  <a:lnTo>
                    <a:pt x="12" y="58"/>
                  </a:lnTo>
                  <a:lnTo>
                    <a:pt x="29" y="37"/>
                  </a:lnTo>
                  <a:lnTo>
                    <a:pt x="37" y="29"/>
                  </a:lnTo>
                  <a:lnTo>
                    <a:pt x="45" y="21"/>
                  </a:lnTo>
                  <a:close/>
                </a:path>
              </a:pathLst>
            </a:custGeom>
            <a:solidFill>
              <a:srgbClr val="FF66CC"/>
            </a:solidFill>
            <a:ln>
              <a:noFill/>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55" name="Line 9"/>
            <p:cNvSpPr>
              <a:spLocks noChangeShapeType="1"/>
            </p:cNvSpPr>
            <p:nvPr/>
          </p:nvSpPr>
          <p:spPr bwMode="auto">
            <a:xfrm>
              <a:off x="3021675" y="4629150"/>
              <a:ext cx="261064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456" name="Freeform 10"/>
            <p:cNvSpPr/>
            <p:nvPr/>
          </p:nvSpPr>
          <p:spPr bwMode="auto">
            <a:xfrm>
              <a:off x="1479021" y="2455863"/>
              <a:ext cx="1006079" cy="2366962"/>
            </a:xfrm>
            <a:custGeom>
              <a:avLst/>
              <a:gdLst>
                <a:gd name="T0" fmla="*/ 0 w 630"/>
                <a:gd name="T1" fmla="*/ 345 h 1617"/>
                <a:gd name="T2" fmla="*/ 36 w 630"/>
                <a:gd name="T3" fmla="*/ 177 h 1617"/>
                <a:gd name="T4" fmla="*/ 144 w 630"/>
                <a:gd name="T5" fmla="*/ 0 h 1617"/>
                <a:gd name="T6" fmla="*/ 243 w 630"/>
                <a:gd name="T7" fmla="*/ 6 h 1617"/>
                <a:gd name="T8" fmla="*/ 295 w 630"/>
                <a:gd name="T9" fmla="*/ 21 h 1617"/>
                <a:gd name="T10" fmla="*/ 347 w 630"/>
                <a:gd name="T11" fmla="*/ 46 h 1617"/>
                <a:gd name="T12" fmla="*/ 403 w 630"/>
                <a:gd name="T13" fmla="*/ 87 h 1617"/>
                <a:gd name="T14" fmla="*/ 461 w 630"/>
                <a:gd name="T15" fmla="*/ 143 h 1617"/>
                <a:gd name="T16" fmla="*/ 515 w 630"/>
                <a:gd name="T17" fmla="*/ 203 h 1617"/>
                <a:gd name="T18" fmla="*/ 559 w 630"/>
                <a:gd name="T19" fmla="*/ 257 h 1617"/>
                <a:gd name="T20" fmla="*/ 588 w 630"/>
                <a:gd name="T21" fmla="*/ 301 h 1617"/>
                <a:gd name="T22" fmla="*/ 605 w 630"/>
                <a:gd name="T23" fmla="*/ 340 h 1617"/>
                <a:gd name="T24" fmla="*/ 621 w 630"/>
                <a:gd name="T25" fmla="*/ 423 h 1617"/>
                <a:gd name="T26" fmla="*/ 630 w 630"/>
                <a:gd name="T27" fmla="*/ 498 h 1617"/>
                <a:gd name="T28" fmla="*/ 628 w 630"/>
                <a:gd name="T29" fmla="*/ 550 h 1617"/>
                <a:gd name="T30" fmla="*/ 611 w 630"/>
                <a:gd name="T31" fmla="*/ 602 h 1617"/>
                <a:gd name="T32" fmla="*/ 580 w 630"/>
                <a:gd name="T33" fmla="*/ 637 h 1617"/>
                <a:gd name="T34" fmla="*/ 545 w 630"/>
                <a:gd name="T35" fmla="*/ 658 h 1617"/>
                <a:gd name="T36" fmla="*/ 478 w 630"/>
                <a:gd name="T37" fmla="*/ 687 h 1617"/>
                <a:gd name="T38" fmla="*/ 378 w 630"/>
                <a:gd name="T39" fmla="*/ 724 h 1617"/>
                <a:gd name="T40" fmla="*/ 314 w 630"/>
                <a:gd name="T41" fmla="*/ 755 h 1617"/>
                <a:gd name="T42" fmla="*/ 283 w 630"/>
                <a:gd name="T43" fmla="*/ 780 h 1617"/>
                <a:gd name="T44" fmla="*/ 258 w 630"/>
                <a:gd name="T45" fmla="*/ 824 h 1617"/>
                <a:gd name="T46" fmla="*/ 250 w 630"/>
                <a:gd name="T47" fmla="*/ 897 h 1617"/>
                <a:gd name="T48" fmla="*/ 260 w 630"/>
                <a:gd name="T49" fmla="*/ 975 h 1617"/>
                <a:gd name="T50" fmla="*/ 283 w 630"/>
                <a:gd name="T51" fmla="*/ 1042 h 1617"/>
                <a:gd name="T52" fmla="*/ 297 w 630"/>
                <a:gd name="T53" fmla="*/ 1067 h 1617"/>
                <a:gd name="T54" fmla="*/ 378 w 630"/>
                <a:gd name="T55" fmla="*/ 1221 h 1617"/>
                <a:gd name="T56" fmla="*/ 466 w 630"/>
                <a:gd name="T57" fmla="*/ 1357 h 1617"/>
                <a:gd name="T58" fmla="*/ 390 w 630"/>
                <a:gd name="T59" fmla="*/ 1560 h 1617"/>
                <a:gd name="T60" fmla="*/ 144 w 630"/>
                <a:gd name="T61" fmla="*/ 1617 h 1617"/>
                <a:gd name="T62" fmla="*/ 39 w 630"/>
                <a:gd name="T63" fmla="*/ 1434 h 1617"/>
                <a:gd name="T64" fmla="*/ 18 w 630"/>
                <a:gd name="T65" fmla="*/ 1101 h 1617"/>
                <a:gd name="T66" fmla="*/ 7 w 630"/>
                <a:gd name="T67" fmla="*/ 1038 h 1617"/>
                <a:gd name="T68" fmla="*/ 9 w 630"/>
                <a:gd name="T69" fmla="*/ 1017 h 1617"/>
                <a:gd name="T70" fmla="*/ 7 w 630"/>
                <a:gd name="T71" fmla="*/ 994 h 1617"/>
                <a:gd name="T72" fmla="*/ 19 w 630"/>
                <a:gd name="T73" fmla="*/ 839 h 1617"/>
                <a:gd name="T74" fmla="*/ 32 w 630"/>
                <a:gd name="T75" fmla="*/ 772 h 1617"/>
                <a:gd name="T76" fmla="*/ 34 w 630"/>
                <a:gd name="T77" fmla="*/ 733 h 1617"/>
                <a:gd name="T78" fmla="*/ 32 w 630"/>
                <a:gd name="T79" fmla="*/ 710 h 1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30" h="1617">
                  <a:moveTo>
                    <a:pt x="24" y="531"/>
                  </a:moveTo>
                  <a:lnTo>
                    <a:pt x="0" y="345"/>
                  </a:lnTo>
                  <a:lnTo>
                    <a:pt x="24" y="255"/>
                  </a:lnTo>
                  <a:lnTo>
                    <a:pt x="36" y="177"/>
                  </a:lnTo>
                  <a:lnTo>
                    <a:pt x="84" y="57"/>
                  </a:lnTo>
                  <a:lnTo>
                    <a:pt x="144" y="0"/>
                  </a:lnTo>
                  <a:lnTo>
                    <a:pt x="191" y="2"/>
                  </a:lnTo>
                  <a:lnTo>
                    <a:pt x="243" y="6"/>
                  </a:lnTo>
                  <a:lnTo>
                    <a:pt x="268" y="12"/>
                  </a:lnTo>
                  <a:lnTo>
                    <a:pt x="295" y="21"/>
                  </a:lnTo>
                  <a:lnTo>
                    <a:pt x="322" y="31"/>
                  </a:lnTo>
                  <a:lnTo>
                    <a:pt x="347" y="46"/>
                  </a:lnTo>
                  <a:lnTo>
                    <a:pt x="374" y="64"/>
                  </a:lnTo>
                  <a:lnTo>
                    <a:pt x="403" y="87"/>
                  </a:lnTo>
                  <a:lnTo>
                    <a:pt x="432" y="114"/>
                  </a:lnTo>
                  <a:lnTo>
                    <a:pt x="461" y="143"/>
                  </a:lnTo>
                  <a:lnTo>
                    <a:pt x="491" y="172"/>
                  </a:lnTo>
                  <a:lnTo>
                    <a:pt x="515" y="203"/>
                  </a:lnTo>
                  <a:lnTo>
                    <a:pt x="540" y="232"/>
                  </a:lnTo>
                  <a:lnTo>
                    <a:pt x="559" y="257"/>
                  </a:lnTo>
                  <a:lnTo>
                    <a:pt x="576" y="280"/>
                  </a:lnTo>
                  <a:lnTo>
                    <a:pt x="588" y="301"/>
                  </a:lnTo>
                  <a:lnTo>
                    <a:pt x="596" y="322"/>
                  </a:lnTo>
                  <a:lnTo>
                    <a:pt x="605" y="340"/>
                  </a:lnTo>
                  <a:lnTo>
                    <a:pt x="615" y="380"/>
                  </a:lnTo>
                  <a:lnTo>
                    <a:pt x="621" y="423"/>
                  </a:lnTo>
                  <a:lnTo>
                    <a:pt x="628" y="471"/>
                  </a:lnTo>
                  <a:lnTo>
                    <a:pt x="630" y="498"/>
                  </a:lnTo>
                  <a:lnTo>
                    <a:pt x="630" y="525"/>
                  </a:lnTo>
                  <a:lnTo>
                    <a:pt x="628" y="550"/>
                  </a:lnTo>
                  <a:lnTo>
                    <a:pt x="621" y="577"/>
                  </a:lnTo>
                  <a:lnTo>
                    <a:pt x="611" y="602"/>
                  </a:lnTo>
                  <a:lnTo>
                    <a:pt x="592" y="627"/>
                  </a:lnTo>
                  <a:lnTo>
                    <a:pt x="580" y="637"/>
                  </a:lnTo>
                  <a:lnTo>
                    <a:pt x="563" y="648"/>
                  </a:lnTo>
                  <a:lnTo>
                    <a:pt x="545" y="658"/>
                  </a:lnTo>
                  <a:lnTo>
                    <a:pt x="524" y="668"/>
                  </a:lnTo>
                  <a:lnTo>
                    <a:pt x="478" y="687"/>
                  </a:lnTo>
                  <a:lnTo>
                    <a:pt x="428" y="704"/>
                  </a:lnTo>
                  <a:lnTo>
                    <a:pt x="378" y="724"/>
                  </a:lnTo>
                  <a:lnTo>
                    <a:pt x="335" y="743"/>
                  </a:lnTo>
                  <a:lnTo>
                    <a:pt x="314" y="755"/>
                  </a:lnTo>
                  <a:lnTo>
                    <a:pt x="297" y="766"/>
                  </a:lnTo>
                  <a:lnTo>
                    <a:pt x="283" y="780"/>
                  </a:lnTo>
                  <a:lnTo>
                    <a:pt x="272" y="793"/>
                  </a:lnTo>
                  <a:lnTo>
                    <a:pt x="258" y="824"/>
                  </a:lnTo>
                  <a:lnTo>
                    <a:pt x="250" y="859"/>
                  </a:lnTo>
                  <a:lnTo>
                    <a:pt x="250" y="897"/>
                  </a:lnTo>
                  <a:lnTo>
                    <a:pt x="252" y="936"/>
                  </a:lnTo>
                  <a:lnTo>
                    <a:pt x="260" y="975"/>
                  </a:lnTo>
                  <a:lnTo>
                    <a:pt x="270" y="1011"/>
                  </a:lnTo>
                  <a:lnTo>
                    <a:pt x="283" y="1042"/>
                  </a:lnTo>
                  <a:lnTo>
                    <a:pt x="291" y="1054"/>
                  </a:lnTo>
                  <a:lnTo>
                    <a:pt x="297" y="1067"/>
                  </a:lnTo>
                  <a:lnTo>
                    <a:pt x="314" y="1083"/>
                  </a:lnTo>
                  <a:lnTo>
                    <a:pt x="378" y="1221"/>
                  </a:lnTo>
                  <a:lnTo>
                    <a:pt x="434" y="1297"/>
                  </a:lnTo>
                  <a:lnTo>
                    <a:pt x="466" y="1357"/>
                  </a:lnTo>
                  <a:lnTo>
                    <a:pt x="480" y="1473"/>
                  </a:lnTo>
                  <a:lnTo>
                    <a:pt x="390" y="1560"/>
                  </a:lnTo>
                  <a:lnTo>
                    <a:pt x="264" y="1578"/>
                  </a:lnTo>
                  <a:lnTo>
                    <a:pt x="144" y="1617"/>
                  </a:lnTo>
                  <a:lnTo>
                    <a:pt x="72" y="1575"/>
                  </a:lnTo>
                  <a:lnTo>
                    <a:pt x="39" y="1434"/>
                  </a:lnTo>
                  <a:lnTo>
                    <a:pt x="24" y="1317"/>
                  </a:lnTo>
                  <a:lnTo>
                    <a:pt x="18" y="1101"/>
                  </a:lnTo>
                  <a:lnTo>
                    <a:pt x="2" y="1052"/>
                  </a:lnTo>
                  <a:lnTo>
                    <a:pt x="7" y="1038"/>
                  </a:lnTo>
                  <a:lnTo>
                    <a:pt x="9" y="1025"/>
                  </a:lnTo>
                  <a:lnTo>
                    <a:pt x="9" y="1017"/>
                  </a:lnTo>
                  <a:lnTo>
                    <a:pt x="9" y="1011"/>
                  </a:lnTo>
                  <a:lnTo>
                    <a:pt x="7" y="994"/>
                  </a:lnTo>
                  <a:lnTo>
                    <a:pt x="30" y="897"/>
                  </a:lnTo>
                  <a:lnTo>
                    <a:pt x="19" y="839"/>
                  </a:lnTo>
                  <a:lnTo>
                    <a:pt x="27" y="803"/>
                  </a:lnTo>
                  <a:lnTo>
                    <a:pt x="32" y="772"/>
                  </a:lnTo>
                  <a:lnTo>
                    <a:pt x="34" y="749"/>
                  </a:lnTo>
                  <a:lnTo>
                    <a:pt x="34" y="733"/>
                  </a:lnTo>
                  <a:lnTo>
                    <a:pt x="32" y="720"/>
                  </a:lnTo>
                  <a:lnTo>
                    <a:pt x="32" y="710"/>
                  </a:lnTo>
                  <a:lnTo>
                    <a:pt x="24" y="531"/>
                  </a:lnTo>
                  <a:close/>
                </a:path>
              </a:pathLst>
            </a:custGeom>
            <a:solidFill>
              <a:srgbClr val="FF66CC"/>
            </a:solidFill>
            <a:ln>
              <a:noFill/>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57" name="Freeform 11"/>
            <p:cNvSpPr/>
            <p:nvPr/>
          </p:nvSpPr>
          <p:spPr bwMode="auto">
            <a:xfrm>
              <a:off x="2983839" y="3086101"/>
              <a:ext cx="1183217" cy="1090613"/>
            </a:xfrm>
            <a:custGeom>
              <a:avLst/>
              <a:gdLst>
                <a:gd name="T0" fmla="*/ 204 w 741"/>
                <a:gd name="T1" fmla="*/ 648 h 744"/>
                <a:gd name="T2" fmla="*/ 303 w 741"/>
                <a:gd name="T3" fmla="*/ 534 h 744"/>
                <a:gd name="T4" fmla="*/ 324 w 741"/>
                <a:gd name="T5" fmla="*/ 501 h 744"/>
                <a:gd name="T6" fmla="*/ 390 w 741"/>
                <a:gd name="T7" fmla="*/ 423 h 744"/>
                <a:gd name="T8" fmla="*/ 406 w 741"/>
                <a:gd name="T9" fmla="*/ 402 h 744"/>
                <a:gd name="T10" fmla="*/ 444 w 741"/>
                <a:gd name="T11" fmla="*/ 363 h 744"/>
                <a:gd name="T12" fmla="*/ 483 w 741"/>
                <a:gd name="T13" fmla="*/ 323 h 744"/>
                <a:gd name="T14" fmla="*/ 527 w 741"/>
                <a:gd name="T15" fmla="*/ 284 h 744"/>
                <a:gd name="T16" fmla="*/ 568 w 741"/>
                <a:gd name="T17" fmla="*/ 249 h 744"/>
                <a:gd name="T18" fmla="*/ 591 w 741"/>
                <a:gd name="T19" fmla="*/ 234 h 744"/>
                <a:gd name="T20" fmla="*/ 614 w 741"/>
                <a:gd name="T21" fmla="*/ 220 h 744"/>
                <a:gd name="T22" fmla="*/ 664 w 741"/>
                <a:gd name="T23" fmla="*/ 193 h 744"/>
                <a:gd name="T24" fmla="*/ 687 w 741"/>
                <a:gd name="T25" fmla="*/ 180 h 744"/>
                <a:gd name="T26" fmla="*/ 707 w 741"/>
                <a:gd name="T27" fmla="*/ 168 h 744"/>
                <a:gd name="T28" fmla="*/ 724 w 741"/>
                <a:gd name="T29" fmla="*/ 155 h 744"/>
                <a:gd name="T30" fmla="*/ 734 w 741"/>
                <a:gd name="T31" fmla="*/ 141 h 744"/>
                <a:gd name="T32" fmla="*/ 741 w 741"/>
                <a:gd name="T33" fmla="*/ 126 h 744"/>
                <a:gd name="T34" fmla="*/ 741 w 741"/>
                <a:gd name="T35" fmla="*/ 110 h 744"/>
                <a:gd name="T36" fmla="*/ 738 w 741"/>
                <a:gd name="T37" fmla="*/ 93 h 744"/>
                <a:gd name="T38" fmla="*/ 732 w 741"/>
                <a:gd name="T39" fmla="*/ 77 h 744"/>
                <a:gd name="T40" fmla="*/ 724 w 741"/>
                <a:gd name="T41" fmla="*/ 60 h 744"/>
                <a:gd name="T42" fmla="*/ 714 w 741"/>
                <a:gd name="T43" fmla="*/ 45 h 744"/>
                <a:gd name="T44" fmla="*/ 703 w 741"/>
                <a:gd name="T45" fmla="*/ 35 h 744"/>
                <a:gd name="T46" fmla="*/ 693 w 741"/>
                <a:gd name="T47" fmla="*/ 25 h 744"/>
                <a:gd name="T48" fmla="*/ 680 w 741"/>
                <a:gd name="T49" fmla="*/ 16 h 744"/>
                <a:gd name="T50" fmla="*/ 666 w 741"/>
                <a:gd name="T51" fmla="*/ 10 h 744"/>
                <a:gd name="T52" fmla="*/ 630 w 741"/>
                <a:gd name="T53" fmla="*/ 2 h 744"/>
                <a:gd name="T54" fmla="*/ 612 w 741"/>
                <a:gd name="T55" fmla="*/ 0 h 744"/>
                <a:gd name="T56" fmla="*/ 573 w 741"/>
                <a:gd name="T57" fmla="*/ 24 h 744"/>
                <a:gd name="T58" fmla="*/ 475 w 741"/>
                <a:gd name="T59" fmla="*/ 110 h 744"/>
                <a:gd name="T60" fmla="*/ 460 w 741"/>
                <a:gd name="T61" fmla="*/ 128 h 744"/>
                <a:gd name="T62" fmla="*/ 442 w 741"/>
                <a:gd name="T63" fmla="*/ 147 h 744"/>
                <a:gd name="T64" fmla="*/ 423 w 741"/>
                <a:gd name="T65" fmla="*/ 168 h 744"/>
                <a:gd name="T66" fmla="*/ 379 w 741"/>
                <a:gd name="T67" fmla="*/ 216 h 744"/>
                <a:gd name="T68" fmla="*/ 334 w 741"/>
                <a:gd name="T69" fmla="*/ 261 h 744"/>
                <a:gd name="T70" fmla="*/ 311 w 741"/>
                <a:gd name="T71" fmla="*/ 282 h 744"/>
                <a:gd name="T72" fmla="*/ 290 w 741"/>
                <a:gd name="T73" fmla="*/ 303 h 744"/>
                <a:gd name="T74" fmla="*/ 267 w 741"/>
                <a:gd name="T75" fmla="*/ 321 h 744"/>
                <a:gd name="T76" fmla="*/ 242 w 741"/>
                <a:gd name="T77" fmla="*/ 338 h 744"/>
                <a:gd name="T78" fmla="*/ 192 w 741"/>
                <a:gd name="T79" fmla="*/ 369 h 744"/>
                <a:gd name="T80" fmla="*/ 126 w 741"/>
                <a:gd name="T81" fmla="*/ 441 h 744"/>
                <a:gd name="T82" fmla="*/ 72 w 741"/>
                <a:gd name="T83" fmla="*/ 519 h 744"/>
                <a:gd name="T84" fmla="*/ 27 w 741"/>
                <a:gd name="T85" fmla="*/ 603 h 744"/>
                <a:gd name="T86" fmla="*/ 0 w 741"/>
                <a:gd name="T87" fmla="*/ 675 h 744"/>
                <a:gd name="T88" fmla="*/ 15 w 741"/>
                <a:gd name="T89" fmla="*/ 735 h 744"/>
                <a:gd name="T90" fmla="*/ 36 w 741"/>
                <a:gd name="T91" fmla="*/ 744 h 744"/>
                <a:gd name="T92" fmla="*/ 105 w 741"/>
                <a:gd name="T93" fmla="*/ 744 h 744"/>
                <a:gd name="T94" fmla="*/ 204 w 741"/>
                <a:gd name="T95" fmla="*/ 648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41" h="744">
                  <a:moveTo>
                    <a:pt x="204" y="648"/>
                  </a:moveTo>
                  <a:lnTo>
                    <a:pt x="303" y="534"/>
                  </a:lnTo>
                  <a:lnTo>
                    <a:pt x="324" y="501"/>
                  </a:lnTo>
                  <a:lnTo>
                    <a:pt x="390" y="423"/>
                  </a:lnTo>
                  <a:lnTo>
                    <a:pt x="406" y="402"/>
                  </a:lnTo>
                  <a:lnTo>
                    <a:pt x="444" y="363"/>
                  </a:lnTo>
                  <a:lnTo>
                    <a:pt x="483" y="323"/>
                  </a:lnTo>
                  <a:lnTo>
                    <a:pt x="527" y="284"/>
                  </a:lnTo>
                  <a:lnTo>
                    <a:pt x="568" y="249"/>
                  </a:lnTo>
                  <a:lnTo>
                    <a:pt x="591" y="234"/>
                  </a:lnTo>
                  <a:lnTo>
                    <a:pt x="614" y="220"/>
                  </a:lnTo>
                  <a:lnTo>
                    <a:pt x="664" y="193"/>
                  </a:lnTo>
                  <a:lnTo>
                    <a:pt x="687" y="180"/>
                  </a:lnTo>
                  <a:lnTo>
                    <a:pt x="707" y="168"/>
                  </a:lnTo>
                  <a:lnTo>
                    <a:pt x="724" y="155"/>
                  </a:lnTo>
                  <a:lnTo>
                    <a:pt x="734" y="141"/>
                  </a:lnTo>
                  <a:lnTo>
                    <a:pt x="741" y="126"/>
                  </a:lnTo>
                  <a:lnTo>
                    <a:pt x="741" y="110"/>
                  </a:lnTo>
                  <a:lnTo>
                    <a:pt x="738" y="93"/>
                  </a:lnTo>
                  <a:lnTo>
                    <a:pt x="732" y="77"/>
                  </a:lnTo>
                  <a:lnTo>
                    <a:pt x="724" y="60"/>
                  </a:lnTo>
                  <a:lnTo>
                    <a:pt x="714" y="45"/>
                  </a:lnTo>
                  <a:lnTo>
                    <a:pt x="703" y="35"/>
                  </a:lnTo>
                  <a:lnTo>
                    <a:pt x="693" y="25"/>
                  </a:lnTo>
                  <a:lnTo>
                    <a:pt x="680" y="16"/>
                  </a:lnTo>
                  <a:lnTo>
                    <a:pt x="666" y="10"/>
                  </a:lnTo>
                  <a:lnTo>
                    <a:pt x="630" y="2"/>
                  </a:lnTo>
                  <a:lnTo>
                    <a:pt x="612" y="0"/>
                  </a:lnTo>
                  <a:lnTo>
                    <a:pt x="573" y="24"/>
                  </a:lnTo>
                  <a:lnTo>
                    <a:pt x="475" y="110"/>
                  </a:lnTo>
                  <a:lnTo>
                    <a:pt x="460" y="128"/>
                  </a:lnTo>
                  <a:lnTo>
                    <a:pt x="442" y="147"/>
                  </a:lnTo>
                  <a:lnTo>
                    <a:pt x="423" y="168"/>
                  </a:lnTo>
                  <a:lnTo>
                    <a:pt x="379" y="216"/>
                  </a:lnTo>
                  <a:lnTo>
                    <a:pt x="334" y="261"/>
                  </a:lnTo>
                  <a:lnTo>
                    <a:pt x="311" y="282"/>
                  </a:lnTo>
                  <a:lnTo>
                    <a:pt x="290" y="303"/>
                  </a:lnTo>
                  <a:lnTo>
                    <a:pt x="267" y="321"/>
                  </a:lnTo>
                  <a:lnTo>
                    <a:pt x="242" y="338"/>
                  </a:lnTo>
                  <a:lnTo>
                    <a:pt x="192" y="369"/>
                  </a:lnTo>
                  <a:lnTo>
                    <a:pt x="126" y="441"/>
                  </a:lnTo>
                  <a:lnTo>
                    <a:pt x="72" y="519"/>
                  </a:lnTo>
                  <a:lnTo>
                    <a:pt x="27" y="603"/>
                  </a:lnTo>
                  <a:lnTo>
                    <a:pt x="0" y="675"/>
                  </a:lnTo>
                  <a:lnTo>
                    <a:pt x="15" y="735"/>
                  </a:lnTo>
                  <a:lnTo>
                    <a:pt x="36" y="744"/>
                  </a:lnTo>
                  <a:lnTo>
                    <a:pt x="105" y="744"/>
                  </a:lnTo>
                  <a:lnTo>
                    <a:pt x="204" y="648"/>
                  </a:lnTo>
                  <a:close/>
                </a:path>
              </a:pathLst>
            </a:custGeom>
            <a:solidFill>
              <a:srgbClr val="FF66CC"/>
            </a:solidFill>
            <a:ln>
              <a:noFill/>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58" name="Freeform 12"/>
            <p:cNvSpPr/>
            <p:nvPr/>
          </p:nvSpPr>
          <p:spPr bwMode="auto">
            <a:xfrm>
              <a:off x="4720828" y="3081339"/>
              <a:ext cx="1052513" cy="1220787"/>
            </a:xfrm>
            <a:custGeom>
              <a:avLst/>
              <a:gdLst>
                <a:gd name="T0" fmla="*/ 39 w 657"/>
                <a:gd name="T1" fmla="*/ 17 h 832"/>
                <a:gd name="T2" fmla="*/ 49 w 657"/>
                <a:gd name="T3" fmla="*/ 10 h 832"/>
                <a:gd name="T4" fmla="*/ 60 w 657"/>
                <a:gd name="T5" fmla="*/ 4 h 832"/>
                <a:gd name="T6" fmla="*/ 72 w 657"/>
                <a:gd name="T7" fmla="*/ 2 h 832"/>
                <a:gd name="T8" fmla="*/ 87 w 657"/>
                <a:gd name="T9" fmla="*/ 0 h 832"/>
                <a:gd name="T10" fmla="*/ 161 w 657"/>
                <a:gd name="T11" fmla="*/ 36 h 832"/>
                <a:gd name="T12" fmla="*/ 289 w 657"/>
                <a:gd name="T13" fmla="*/ 168 h 832"/>
                <a:gd name="T14" fmla="*/ 421 w 657"/>
                <a:gd name="T15" fmla="*/ 320 h 832"/>
                <a:gd name="T16" fmla="*/ 513 w 657"/>
                <a:gd name="T17" fmla="*/ 472 h 832"/>
                <a:gd name="T18" fmla="*/ 657 w 657"/>
                <a:gd name="T19" fmla="*/ 756 h 832"/>
                <a:gd name="T20" fmla="*/ 629 w 657"/>
                <a:gd name="T21" fmla="*/ 832 h 832"/>
                <a:gd name="T22" fmla="*/ 541 w 657"/>
                <a:gd name="T23" fmla="*/ 824 h 832"/>
                <a:gd name="T24" fmla="*/ 433 w 657"/>
                <a:gd name="T25" fmla="*/ 672 h 832"/>
                <a:gd name="T26" fmla="*/ 381 w 657"/>
                <a:gd name="T27" fmla="*/ 556 h 832"/>
                <a:gd name="T28" fmla="*/ 285 w 657"/>
                <a:gd name="T29" fmla="*/ 416 h 832"/>
                <a:gd name="T30" fmla="*/ 237 w 657"/>
                <a:gd name="T31" fmla="*/ 344 h 832"/>
                <a:gd name="T32" fmla="*/ 197 w 657"/>
                <a:gd name="T33" fmla="*/ 304 h 832"/>
                <a:gd name="T34" fmla="*/ 153 w 657"/>
                <a:gd name="T35" fmla="*/ 268 h 832"/>
                <a:gd name="T36" fmla="*/ 124 w 657"/>
                <a:gd name="T37" fmla="*/ 232 h 832"/>
                <a:gd name="T38" fmla="*/ 91 w 657"/>
                <a:gd name="T39" fmla="*/ 214 h 832"/>
                <a:gd name="T40" fmla="*/ 62 w 657"/>
                <a:gd name="T41" fmla="*/ 197 h 832"/>
                <a:gd name="T42" fmla="*/ 33 w 657"/>
                <a:gd name="T43" fmla="*/ 168 h 832"/>
                <a:gd name="T44" fmla="*/ 0 w 657"/>
                <a:gd name="T45" fmla="*/ 91 h 832"/>
                <a:gd name="T46" fmla="*/ 6 w 657"/>
                <a:gd name="T47" fmla="*/ 73 h 832"/>
                <a:gd name="T48" fmla="*/ 27 w 657"/>
                <a:gd name="T49" fmla="*/ 42 h 832"/>
                <a:gd name="T50" fmla="*/ 35 w 657"/>
                <a:gd name="T51" fmla="*/ 27 h 832"/>
                <a:gd name="T52" fmla="*/ 39 w 657"/>
                <a:gd name="T53" fmla="*/ 17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57" h="832">
                  <a:moveTo>
                    <a:pt x="39" y="17"/>
                  </a:moveTo>
                  <a:lnTo>
                    <a:pt x="49" y="10"/>
                  </a:lnTo>
                  <a:lnTo>
                    <a:pt x="60" y="4"/>
                  </a:lnTo>
                  <a:lnTo>
                    <a:pt x="72" y="2"/>
                  </a:lnTo>
                  <a:lnTo>
                    <a:pt x="87" y="0"/>
                  </a:lnTo>
                  <a:lnTo>
                    <a:pt x="161" y="36"/>
                  </a:lnTo>
                  <a:lnTo>
                    <a:pt x="289" y="168"/>
                  </a:lnTo>
                  <a:lnTo>
                    <a:pt x="421" y="320"/>
                  </a:lnTo>
                  <a:lnTo>
                    <a:pt x="513" y="472"/>
                  </a:lnTo>
                  <a:lnTo>
                    <a:pt x="657" y="756"/>
                  </a:lnTo>
                  <a:lnTo>
                    <a:pt x="629" y="832"/>
                  </a:lnTo>
                  <a:lnTo>
                    <a:pt x="541" y="824"/>
                  </a:lnTo>
                  <a:lnTo>
                    <a:pt x="433" y="672"/>
                  </a:lnTo>
                  <a:lnTo>
                    <a:pt x="381" y="556"/>
                  </a:lnTo>
                  <a:lnTo>
                    <a:pt x="285" y="416"/>
                  </a:lnTo>
                  <a:lnTo>
                    <a:pt x="237" y="344"/>
                  </a:lnTo>
                  <a:lnTo>
                    <a:pt x="197" y="304"/>
                  </a:lnTo>
                  <a:lnTo>
                    <a:pt x="153" y="268"/>
                  </a:lnTo>
                  <a:lnTo>
                    <a:pt x="124" y="232"/>
                  </a:lnTo>
                  <a:lnTo>
                    <a:pt x="91" y="214"/>
                  </a:lnTo>
                  <a:lnTo>
                    <a:pt x="62" y="197"/>
                  </a:lnTo>
                  <a:lnTo>
                    <a:pt x="33" y="168"/>
                  </a:lnTo>
                  <a:lnTo>
                    <a:pt x="0" y="91"/>
                  </a:lnTo>
                  <a:lnTo>
                    <a:pt x="6" y="73"/>
                  </a:lnTo>
                  <a:lnTo>
                    <a:pt x="27" y="42"/>
                  </a:lnTo>
                  <a:lnTo>
                    <a:pt x="35" y="27"/>
                  </a:lnTo>
                  <a:lnTo>
                    <a:pt x="39" y="17"/>
                  </a:lnTo>
                  <a:close/>
                </a:path>
              </a:pathLst>
            </a:custGeom>
            <a:solidFill>
              <a:srgbClr val="FF66CC"/>
            </a:solidFill>
            <a:ln>
              <a:noFill/>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59" name="Rectangle 13"/>
            <p:cNvSpPr>
              <a:spLocks noChangeArrowheads="1"/>
            </p:cNvSpPr>
            <p:nvPr/>
          </p:nvSpPr>
          <p:spPr bwMode="auto">
            <a:xfrm>
              <a:off x="1638962" y="4570414"/>
              <a:ext cx="1117865" cy="269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60" name="Freeform 14"/>
            <p:cNvSpPr/>
            <p:nvPr/>
          </p:nvSpPr>
          <p:spPr bwMode="auto">
            <a:xfrm>
              <a:off x="1024996" y="4033838"/>
              <a:ext cx="613966" cy="30162"/>
            </a:xfrm>
            <a:custGeom>
              <a:avLst/>
              <a:gdLst>
                <a:gd name="T0" fmla="*/ 0 w 386"/>
                <a:gd name="T1" fmla="*/ 2 h 21"/>
                <a:gd name="T2" fmla="*/ 0 w 386"/>
                <a:gd name="T3" fmla="*/ 21 h 21"/>
                <a:gd name="T4" fmla="*/ 386 w 386"/>
                <a:gd name="T5" fmla="*/ 19 h 21"/>
                <a:gd name="T6" fmla="*/ 386 w 386"/>
                <a:gd name="T7" fmla="*/ 0 h 21"/>
                <a:gd name="T8" fmla="*/ 0 w 386"/>
                <a:gd name="T9" fmla="*/ 2 h 21"/>
              </a:gdLst>
              <a:ahLst/>
              <a:cxnLst>
                <a:cxn ang="0">
                  <a:pos x="T0" y="T1"/>
                </a:cxn>
                <a:cxn ang="0">
                  <a:pos x="T2" y="T3"/>
                </a:cxn>
                <a:cxn ang="0">
                  <a:pos x="T4" y="T5"/>
                </a:cxn>
                <a:cxn ang="0">
                  <a:pos x="T6" y="T7"/>
                </a:cxn>
                <a:cxn ang="0">
                  <a:pos x="T8" y="T9"/>
                </a:cxn>
              </a:cxnLst>
              <a:rect l="0" t="0" r="r" b="b"/>
              <a:pathLst>
                <a:path w="386" h="21">
                  <a:moveTo>
                    <a:pt x="0" y="2"/>
                  </a:moveTo>
                  <a:lnTo>
                    <a:pt x="0" y="21"/>
                  </a:lnTo>
                  <a:lnTo>
                    <a:pt x="386" y="19"/>
                  </a:lnTo>
                  <a:lnTo>
                    <a:pt x="386"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61" name="Rectangle 15"/>
            <p:cNvSpPr>
              <a:spLocks noChangeArrowheads="1"/>
            </p:cNvSpPr>
            <p:nvPr/>
          </p:nvSpPr>
          <p:spPr bwMode="auto">
            <a:xfrm>
              <a:off x="1024996" y="2930525"/>
              <a:ext cx="613966" cy="25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62" name="Freeform 16"/>
            <p:cNvSpPr/>
            <p:nvPr/>
          </p:nvSpPr>
          <p:spPr bwMode="auto">
            <a:xfrm>
              <a:off x="2672556" y="2846389"/>
              <a:ext cx="1714633" cy="1639887"/>
            </a:xfrm>
            <a:custGeom>
              <a:avLst/>
              <a:gdLst>
                <a:gd name="T0" fmla="*/ 0 w 945"/>
                <a:gd name="T1" fmla="*/ 876 h 888"/>
                <a:gd name="T2" fmla="*/ 12 w 945"/>
                <a:gd name="T3" fmla="*/ 888 h 888"/>
                <a:gd name="T4" fmla="*/ 945 w 945"/>
                <a:gd name="T5" fmla="*/ 12 h 888"/>
                <a:gd name="T6" fmla="*/ 932 w 945"/>
                <a:gd name="T7" fmla="*/ 0 h 888"/>
                <a:gd name="T8" fmla="*/ 0 w 945"/>
                <a:gd name="T9" fmla="*/ 876 h 888"/>
              </a:gdLst>
              <a:ahLst/>
              <a:cxnLst>
                <a:cxn ang="0">
                  <a:pos x="T0" y="T1"/>
                </a:cxn>
                <a:cxn ang="0">
                  <a:pos x="T2" y="T3"/>
                </a:cxn>
                <a:cxn ang="0">
                  <a:pos x="T4" y="T5"/>
                </a:cxn>
                <a:cxn ang="0">
                  <a:pos x="T6" y="T7"/>
                </a:cxn>
                <a:cxn ang="0">
                  <a:pos x="T8" y="T9"/>
                </a:cxn>
              </a:cxnLst>
              <a:rect l="0" t="0" r="r" b="b"/>
              <a:pathLst>
                <a:path w="945" h="888">
                  <a:moveTo>
                    <a:pt x="0" y="876"/>
                  </a:moveTo>
                  <a:lnTo>
                    <a:pt x="12" y="888"/>
                  </a:lnTo>
                  <a:lnTo>
                    <a:pt x="945" y="12"/>
                  </a:lnTo>
                  <a:lnTo>
                    <a:pt x="932" y="0"/>
                  </a:lnTo>
                  <a:lnTo>
                    <a:pt x="0" y="876"/>
                  </a:lnTo>
                  <a:close/>
                </a:path>
              </a:pathLst>
            </a:custGeom>
            <a:solidFill>
              <a:schemeClr val="tx1"/>
            </a:solidFill>
            <a:ln w="9525">
              <a:solidFill>
                <a:schemeClr val="tx1"/>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63" name="Freeform 17"/>
            <p:cNvSpPr/>
            <p:nvPr/>
          </p:nvSpPr>
          <p:spPr bwMode="auto">
            <a:xfrm>
              <a:off x="2345796" y="1773239"/>
              <a:ext cx="5441421" cy="884237"/>
            </a:xfrm>
            <a:custGeom>
              <a:avLst/>
              <a:gdLst>
                <a:gd name="T0" fmla="*/ 480 w 3403"/>
                <a:gd name="T1" fmla="*/ 60 h 603"/>
                <a:gd name="T2" fmla="*/ 799 w 3403"/>
                <a:gd name="T3" fmla="*/ 0 h 603"/>
                <a:gd name="T4" fmla="*/ 1021 w 3403"/>
                <a:gd name="T5" fmla="*/ 27 h 603"/>
                <a:gd name="T6" fmla="*/ 1117 w 3403"/>
                <a:gd name="T7" fmla="*/ 35 h 603"/>
                <a:gd name="T8" fmla="*/ 1177 w 3403"/>
                <a:gd name="T9" fmla="*/ 35 h 603"/>
                <a:gd name="T10" fmla="*/ 1262 w 3403"/>
                <a:gd name="T11" fmla="*/ 35 h 603"/>
                <a:gd name="T12" fmla="*/ 1389 w 3403"/>
                <a:gd name="T13" fmla="*/ 37 h 603"/>
                <a:gd name="T14" fmla="*/ 1586 w 3403"/>
                <a:gd name="T15" fmla="*/ 31 h 603"/>
                <a:gd name="T16" fmla="*/ 1721 w 3403"/>
                <a:gd name="T17" fmla="*/ 25 h 603"/>
                <a:gd name="T18" fmla="*/ 1927 w 3403"/>
                <a:gd name="T19" fmla="*/ 27 h 603"/>
                <a:gd name="T20" fmla="*/ 2062 w 3403"/>
                <a:gd name="T21" fmla="*/ 46 h 603"/>
                <a:gd name="T22" fmla="*/ 2222 w 3403"/>
                <a:gd name="T23" fmla="*/ 71 h 603"/>
                <a:gd name="T24" fmla="*/ 2296 w 3403"/>
                <a:gd name="T25" fmla="*/ 75 h 603"/>
                <a:gd name="T26" fmla="*/ 2404 w 3403"/>
                <a:gd name="T27" fmla="*/ 77 h 603"/>
                <a:gd name="T28" fmla="*/ 2575 w 3403"/>
                <a:gd name="T29" fmla="*/ 56 h 603"/>
                <a:gd name="T30" fmla="*/ 2830 w 3403"/>
                <a:gd name="T31" fmla="*/ 19 h 603"/>
                <a:gd name="T32" fmla="*/ 2888 w 3403"/>
                <a:gd name="T33" fmla="*/ 21 h 603"/>
                <a:gd name="T34" fmla="*/ 3021 w 3403"/>
                <a:gd name="T35" fmla="*/ 25 h 603"/>
                <a:gd name="T36" fmla="*/ 3154 w 3403"/>
                <a:gd name="T37" fmla="*/ 33 h 603"/>
                <a:gd name="T38" fmla="*/ 3216 w 3403"/>
                <a:gd name="T39" fmla="*/ 44 h 603"/>
                <a:gd name="T40" fmla="*/ 3339 w 3403"/>
                <a:gd name="T41" fmla="*/ 112 h 603"/>
                <a:gd name="T42" fmla="*/ 3403 w 3403"/>
                <a:gd name="T43" fmla="*/ 199 h 603"/>
                <a:gd name="T44" fmla="*/ 3395 w 3403"/>
                <a:gd name="T45" fmla="*/ 392 h 603"/>
                <a:gd name="T46" fmla="*/ 3372 w 3403"/>
                <a:gd name="T47" fmla="*/ 421 h 603"/>
                <a:gd name="T48" fmla="*/ 3285 w 3403"/>
                <a:gd name="T49" fmla="*/ 463 h 603"/>
                <a:gd name="T50" fmla="*/ 3204 w 3403"/>
                <a:gd name="T51" fmla="*/ 480 h 603"/>
                <a:gd name="T52" fmla="*/ 3154 w 3403"/>
                <a:gd name="T53" fmla="*/ 496 h 603"/>
                <a:gd name="T54" fmla="*/ 3096 w 3403"/>
                <a:gd name="T55" fmla="*/ 498 h 603"/>
                <a:gd name="T56" fmla="*/ 3052 w 3403"/>
                <a:gd name="T57" fmla="*/ 496 h 603"/>
                <a:gd name="T58" fmla="*/ 2986 w 3403"/>
                <a:gd name="T59" fmla="*/ 492 h 603"/>
                <a:gd name="T60" fmla="*/ 2880 w 3403"/>
                <a:gd name="T61" fmla="*/ 471 h 603"/>
                <a:gd name="T62" fmla="*/ 2745 w 3403"/>
                <a:gd name="T63" fmla="*/ 442 h 603"/>
                <a:gd name="T64" fmla="*/ 2546 w 3403"/>
                <a:gd name="T65" fmla="*/ 426 h 603"/>
                <a:gd name="T66" fmla="*/ 2317 w 3403"/>
                <a:gd name="T67" fmla="*/ 417 h 603"/>
                <a:gd name="T68" fmla="*/ 1695 w 3403"/>
                <a:gd name="T69" fmla="*/ 406 h 603"/>
                <a:gd name="T70" fmla="*/ 1291 w 3403"/>
                <a:gd name="T71" fmla="*/ 398 h 603"/>
                <a:gd name="T72" fmla="*/ 888 w 3403"/>
                <a:gd name="T73" fmla="*/ 477 h 603"/>
                <a:gd name="T74" fmla="*/ 745 w 3403"/>
                <a:gd name="T75" fmla="*/ 488 h 603"/>
                <a:gd name="T76" fmla="*/ 585 w 3403"/>
                <a:gd name="T77" fmla="*/ 576 h 603"/>
                <a:gd name="T78" fmla="*/ 438 w 3403"/>
                <a:gd name="T79" fmla="*/ 591 h 603"/>
                <a:gd name="T80" fmla="*/ 216 w 3403"/>
                <a:gd name="T81" fmla="*/ 603 h 603"/>
                <a:gd name="T82" fmla="*/ 60 w 3403"/>
                <a:gd name="T83" fmla="*/ 513 h 603"/>
                <a:gd name="T84" fmla="*/ 6 w 3403"/>
                <a:gd name="T85" fmla="*/ 291 h 603"/>
                <a:gd name="T86" fmla="*/ 237 w 3403"/>
                <a:gd name="T87" fmla="*/ 84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403" h="603">
                  <a:moveTo>
                    <a:pt x="237" y="84"/>
                  </a:moveTo>
                  <a:lnTo>
                    <a:pt x="402" y="60"/>
                  </a:lnTo>
                  <a:lnTo>
                    <a:pt x="480" y="60"/>
                  </a:lnTo>
                  <a:lnTo>
                    <a:pt x="591" y="42"/>
                  </a:lnTo>
                  <a:lnTo>
                    <a:pt x="675" y="21"/>
                  </a:lnTo>
                  <a:lnTo>
                    <a:pt x="799" y="0"/>
                  </a:lnTo>
                  <a:lnTo>
                    <a:pt x="890" y="8"/>
                  </a:lnTo>
                  <a:lnTo>
                    <a:pt x="1000" y="23"/>
                  </a:lnTo>
                  <a:lnTo>
                    <a:pt x="1021" y="27"/>
                  </a:lnTo>
                  <a:lnTo>
                    <a:pt x="1054" y="33"/>
                  </a:lnTo>
                  <a:lnTo>
                    <a:pt x="1086" y="35"/>
                  </a:lnTo>
                  <a:lnTo>
                    <a:pt x="1117" y="35"/>
                  </a:lnTo>
                  <a:lnTo>
                    <a:pt x="1135" y="35"/>
                  </a:lnTo>
                  <a:lnTo>
                    <a:pt x="1156" y="35"/>
                  </a:lnTo>
                  <a:lnTo>
                    <a:pt x="1177" y="35"/>
                  </a:lnTo>
                  <a:lnTo>
                    <a:pt x="1202" y="35"/>
                  </a:lnTo>
                  <a:lnTo>
                    <a:pt x="1231" y="35"/>
                  </a:lnTo>
                  <a:lnTo>
                    <a:pt x="1262" y="35"/>
                  </a:lnTo>
                  <a:lnTo>
                    <a:pt x="1299" y="35"/>
                  </a:lnTo>
                  <a:lnTo>
                    <a:pt x="1341" y="37"/>
                  </a:lnTo>
                  <a:lnTo>
                    <a:pt x="1389" y="37"/>
                  </a:lnTo>
                  <a:lnTo>
                    <a:pt x="1437" y="35"/>
                  </a:lnTo>
                  <a:lnTo>
                    <a:pt x="1538" y="33"/>
                  </a:lnTo>
                  <a:lnTo>
                    <a:pt x="1586" y="31"/>
                  </a:lnTo>
                  <a:lnTo>
                    <a:pt x="1634" y="29"/>
                  </a:lnTo>
                  <a:lnTo>
                    <a:pt x="1680" y="27"/>
                  </a:lnTo>
                  <a:lnTo>
                    <a:pt x="1721" y="25"/>
                  </a:lnTo>
                  <a:lnTo>
                    <a:pt x="1883" y="21"/>
                  </a:lnTo>
                  <a:lnTo>
                    <a:pt x="1904" y="23"/>
                  </a:lnTo>
                  <a:lnTo>
                    <a:pt x="1927" y="27"/>
                  </a:lnTo>
                  <a:lnTo>
                    <a:pt x="1952" y="29"/>
                  </a:lnTo>
                  <a:lnTo>
                    <a:pt x="2006" y="37"/>
                  </a:lnTo>
                  <a:lnTo>
                    <a:pt x="2062" y="46"/>
                  </a:lnTo>
                  <a:lnTo>
                    <a:pt x="2118" y="54"/>
                  </a:lnTo>
                  <a:lnTo>
                    <a:pt x="2174" y="62"/>
                  </a:lnTo>
                  <a:lnTo>
                    <a:pt x="2222" y="71"/>
                  </a:lnTo>
                  <a:lnTo>
                    <a:pt x="2244" y="73"/>
                  </a:lnTo>
                  <a:lnTo>
                    <a:pt x="2263" y="75"/>
                  </a:lnTo>
                  <a:lnTo>
                    <a:pt x="2296" y="75"/>
                  </a:lnTo>
                  <a:lnTo>
                    <a:pt x="2334" y="75"/>
                  </a:lnTo>
                  <a:lnTo>
                    <a:pt x="2377" y="77"/>
                  </a:lnTo>
                  <a:lnTo>
                    <a:pt x="2404" y="77"/>
                  </a:lnTo>
                  <a:lnTo>
                    <a:pt x="2431" y="75"/>
                  </a:lnTo>
                  <a:lnTo>
                    <a:pt x="2504" y="67"/>
                  </a:lnTo>
                  <a:lnTo>
                    <a:pt x="2575" y="56"/>
                  </a:lnTo>
                  <a:lnTo>
                    <a:pt x="2645" y="44"/>
                  </a:lnTo>
                  <a:lnTo>
                    <a:pt x="2791" y="21"/>
                  </a:lnTo>
                  <a:lnTo>
                    <a:pt x="2830" y="19"/>
                  </a:lnTo>
                  <a:lnTo>
                    <a:pt x="2847" y="19"/>
                  </a:lnTo>
                  <a:lnTo>
                    <a:pt x="2867" y="19"/>
                  </a:lnTo>
                  <a:lnTo>
                    <a:pt x="2888" y="21"/>
                  </a:lnTo>
                  <a:lnTo>
                    <a:pt x="2913" y="21"/>
                  </a:lnTo>
                  <a:lnTo>
                    <a:pt x="2965" y="23"/>
                  </a:lnTo>
                  <a:lnTo>
                    <a:pt x="3021" y="25"/>
                  </a:lnTo>
                  <a:lnTo>
                    <a:pt x="3075" y="27"/>
                  </a:lnTo>
                  <a:lnTo>
                    <a:pt x="3129" y="31"/>
                  </a:lnTo>
                  <a:lnTo>
                    <a:pt x="3154" y="33"/>
                  </a:lnTo>
                  <a:lnTo>
                    <a:pt x="3177" y="37"/>
                  </a:lnTo>
                  <a:lnTo>
                    <a:pt x="3198" y="40"/>
                  </a:lnTo>
                  <a:lnTo>
                    <a:pt x="3216" y="44"/>
                  </a:lnTo>
                  <a:lnTo>
                    <a:pt x="3256" y="67"/>
                  </a:lnTo>
                  <a:lnTo>
                    <a:pt x="3297" y="89"/>
                  </a:lnTo>
                  <a:lnTo>
                    <a:pt x="3339" y="112"/>
                  </a:lnTo>
                  <a:lnTo>
                    <a:pt x="3378" y="137"/>
                  </a:lnTo>
                  <a:lnTo>
                    <a:pt x="3391" y="168"/>
                  </a:lnTo>
                  <a:lnTo>
                    <a:pt x="3403" y="199"/>
                  </a:lnTo>
                  <a:lnTo>
                    <a:pt x="3401" y="291"/>
                  </a:lnTo>
                  <a:lnTo>
                    <a:pt x="3397" y="380"/>
                  </a:lnTo>
                  <a:lnTo>
                    <a:pt x="3395" y="392"/>
                  </a:lnTo>
                  <a:lnTo>
                    <a:pt x="3389" y="403"/>
                  </a:lnTo>
                  <a:lnTo>
                    <a:pt x="3380" y="413"/>
                  </a:lnTo>
                  <a:lnTo>
                    <a:pt x="3372" y="421"/>
                  </a:lnTo>
                  <a:lnTo>
                    <a:pt x="3347" y="438"/>
                  </a:lnTo>
                  <a:lnTo>
                    <a:pt x="3316" y="453"/>
                  </a:lnTo>
                  <a:lnTo>
                    <a:pt x="3285" y="463"/>
                  </a:lnTo>
                  <a:lnTo>
                    <a:pt x="3254" y="469"/>
                  </a:lnTo>
                  <a:lnTo>
                    <a:pt x="3227" y="475"/>
                  </a:lnTo>
                  <a:lnTo>
                    <a:pt x="3204" y="480"/>
                  </a:lnTo>
                  <a:lnTo>
                    <a:pt x="3189" y="486"/>
                  </a:lnTo>
                  <a:lnTo>
                    <a:pt x="3175" y="490"/>
                  </a:lnTo>
                  <a:lnTo>
                    <a:pt x="3154" y="496"/>
                  </a:lnTo>
                  <a:lnTo>
                    <a:pt x="3135" y="498"/>
                  </a:lnTo>
                  <a:lnTo>
                    <a:pt x="3117" y="500"/>
                  </a:lnTo>
                  <a:lnTo>
                    <a:pt x="3096" y="498"/>
                  </a:lnTo>
                  <a:lnTo>
                    <a:pt x="3081" y="498"/>
                  </a:lnTo>
                  <a:lnTo>
                    <a:pt x="3069" y="496"/>
                  </a:lnTo>
                  <a:lnTo>
                    <a:pt x="3052" y="496"/>
                  </a:lnTo>
                  <a:lnTo>
                    <a:pt x="3034" y="494"/>
                  </a:lnTo>
                  <a:lnTo>
                    <a:pt x="3011" y="492"/>
                  </a:lnTo>
                  <a:lnTo>
                    <a:pt x="2986" y="492"/>
                  </a:lnTo>
                  <a:lnTo>
                    <a:pt x="2950" y="484"/>
                  </a:lnTo>
                  <a:lnTo>
                    <a:pt x="2915" y="477"/>
                  </a:lnTo>
                  <a:lnTo>
                    <a:pt x="2880" y="471"/>
                  </a:lnTo>
                  <a:lnTo>
                    <a:pt x="2842" y="467"/>
                  </a:lnTo>
                  <a:lnTo>
                    <a:pt x="2793" y="453"/>
                  </a:lnTo>
                  <a:lnTo>
                    <a:pt x="2745" y="442"/>
                  </a:lnTo>
                  <a:lnTo>
                    <a:pt x="2695" y="436"/>
                  </a:lnTo>
                  <a:lnTo>
                    <a:pt x="2645" y="430"/>
                  </a:lnTo>
                  <a:lnTo>
                    <a:pt x="2546" y="426"/>
                  </a:lnTo>
                  <a:lnTo>
                    <a:pt x="2444" y="424"/>
                  </a:lnTo>
                  <a:lnTo>
                    <a:pt x="2379" y="419"/>
                  </a:lnTo>
                  <a:lnTo>
                    <a:pt x="2317" y="417"/>
                  </a:lnTo>
                  <a:lnTo>
                    <a:pt x="2253" y="421"/>
                  </a:lnTo>
                  <a:lnTo>
                    <a:pt x="1907" y="402"/>
                  </a:lnTo>
                  <a:lnTo>
                    <a:pt x="1695" y="406"/>
                  </a:lnTo>
                  <a:lnTo>
                    <a:pt x="1487" y="410"/>
                  </a:lnTo>
                  <a:lnTo>
                    <a:pt x="1407" y="406"/>
                  </a:lnTo>
                  <a:lnTo>
                    <a:pt x="1291" y="398"/>
                  </a:lnTo>
                  <a:lnTo>
                    <a:pt x="1115" y="446"/>
                  </a:lnTo>
                  <a:lnTo>
                    <a:pt x="994" y="471"/>
                  </a:lnTo>
                  <a:lnTo>
                    <a:pt x="888" y="477"/>
                  </a:lnTo>
                  <a:lnTo>
                    <a:pt x="780" y="486"/>
                  </a:lnTo>
                  <a:lnTo>
                    <a:pt x="762" y="488"/>
                  </a:lnTo>
                  <a:lnTo>
                    <a:pt x="745" y="488"/>
                  </a:lnTo>
                  <a:lnTo>
                    <a:pt x="705" y="516"/>
                  </a:lnTo>
                  <a:lnTo>
                    <a:pt x="633" y="549"/>
                  </a:lnTo>
                  <a:lnTo>
                    <a:pt x="585" y="576"/>
                  </a:lnTo>
                  <a:lnTo>
                    <a:pt x="531" y="576"/>
                  </a:lnTo>
                  <a:lnTo>
                    <a:pt x="489" y="588"/>
                  </a:lnTo>
                  <a:lnTo>
                    <a:pt x="438" y="591"/>
                  </a:lnTo>
                  <a:lnTo>
                    <a:pt x="369" y="600"/>
                  </a:lnTo>
                  <a:lnTo>
                    <a:pt x="285" y="591"/>
                  </a:lnTo>
                  <a:lnTo>
                    <a:pt x="216" y="603"/>
                  </a:lnTo>
                  <a:lnTo>
                    <a:pt x="150" y="588"/>
                  </a:lnTo>
                  <a:lnTo>
                    <a:pt x="93" y="546"/>
                  </a:lnTo>
                  <a:lnTo>
                    <a:pt x="60" y="513"/>
                  </a:lnTo>
                  <a:lnTo>
                    <a:pt x="24" y="480"/>
                  </a:lnTo>
                  <a:lnTo>
                    <a:pt x="0" y="399"/>
                  </a:lnTo>
                  <a:lnTo>
                    <a:pt x="6" y="291"/>
                  </a:lnTo>
                  <a:lnTo>
                    <a:pt x="33" y="216"/>
                  </a:lnTo>
                  <a:lnTo>
                    <a:pt x="111" y="132"/>
                  </a:lnTo>
                  <a:lnTo>
                    <a:pt x="237" y="84"/>
                  </a:lnTo>
                  <a:close/>
                </a:path>
              </a:pathLst>
            </a:custGeom>
            <a:solidFill>
              <a:srgbClr val="FF66CC"/>
            </a:solidFill>
            <a:ln>
              <a:noFill/>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64" name="Freeform 18"/>
            <p:cNvSpPr/>
            <p:nvPr/>
          </p:nvSpPr>
          <p:spPr bwMode="auto">
            <a:xfrm>
              <a:off x="4576366" y="2828925"/>
              <a:ext cx="1284684" cy="1589088"/>
            </a:xfrm>
            <a:custGeom>
              <a:avLst/>
              <a:gdLst>
                <a:gd name="T0" fmla="*/ 1082 w 1094"/>
                <a:gd name="T1" fmla="*/ 901 h 901"/>
                <a:gd name="T2" fmla="*/ 1094 w 1094"/>
                <a:gd name="T3" fmla="*/ 887 h 901"/>
                <a:gd name="T4" fmla="*/ 12 w 1094"/>
                <a:gd name="T5" fmla="*/ 0 h 901"/>
                <a:gd name="T6" fmla="*/ 0 w 1094"/>
                <a:gd name="T7" fmla="*/ 15 h 901"/>
                <a:gd name="T8" fmla="*/ 1082 w 1094"/>
                <a:gd name="T9" fmla="*/ 901 h 901"/>
              </a:gdLst>
              <a:ahLst/>
              <a:cxnLst>
                <a:cxn ang="0">
                  <a:pos x="T0" y="T1"/>
                </a:cxn>
                <a:cxn ang="0">
                  <a:pos x="T2" y="T3"/>
                </a:cxn>
                <a:cxn ang="0">
                  <a:pos x="T4" y="T5"/>
                </a:cxn>
                <a:cxn ang="0">
                  <a:pos x="T6" y="T7"/>
                </a:cxn>
                <a:cxn ang="0">
                  <a:pos x="T8" y="T9"/>
                </a:cxn>
              </a:cxnLst>
              <a:rect l="0" t="0" r="r" b="b"/>
              <a:pathLst>
                <a:path w="1094" h="901">
                  <a:moveTo>
                    <a:pt x="1082" y="901"/>
                  </a:moveTo>
                  <a:lnTo>
                    <a:pt x="1094" y="887"/>
                  </a:lnTo>
                  <a:lnTo>
                    <a:pt x="12" y="0"/>
                  </a:lnTo>
                  <a:lnTo>
                    <a:pt x="0" y="15"/>
                  </a:lnTo>
                  <a:lnTo>
                    <a:pt x="1082" y="90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65" name="Rectangle 19"/>
            <p:cNvSpPr>
              <a:spLocks noChangeArrowheads="1"/>
            </p:cNvSpPr>
            <p:nvPr/>
          </p:nvSpPr>
          <p:spPr bwMode="auto">
            <a:xfrm>
              <a:off x="8313474" y="4095750"/>
              <a:ext cx="679318" cy="25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66" name="Rectangle 20"/>
            <p:cNvSpPr>
              <a:spLocks noChangeArrowheads="1"/>
            </p:cNvSpPr>
            <p:nvPr/>
          </p:nvSpPr>
          <p:spPr bwMode="auto">
            <a:xfrm>
              <a:off x="8327232" y="3001964"/>
              <a:ext cx="677598" cy="269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67" name="Rectangle 21"/>
            <p:cNvSpPr>
              <a:spLocks noChangeArrowheads="1"/>
            </p:cNvSpPr>
            <p:nvPr/>
          </p:nvSpPr>
          <p:spPr bwMode="auto">
            <a:xfrm>
              <a:off x="7075223" y="4770439"/>
              <a:ext cx="18594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333399"/>
                  </a:solidFill>
                  <a:latin typeface="Times New Roman" panose="02020603050405020304" pitchFamily="18" charset="0"/>
                  <a:ea typeface="黑体" panose="02010609060101010101" pitchFamily="2" charset="-122"/>
                  <a:cs typeface="Times New Roman" panose="02020603050405020304" pitchFamily="18" charset="0"/>
                </a:rPr>
                <a:t>B</a:t>
              </a:r>
              <a:endParaRPr lang="en-US" altLang="zh-CN" sz="2000" b="1">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68" name="Oval 22"/>
            <p:cNvSpPr>
              <a:spLocks noChangeArrowheads="1"/>
            </p:cNvSpPr>
            <p:nvPr/>
          </p:nvSpPr>
          <p:spPr bwMode="auto">
            <a:xfrm>
              <a:off x="3883290" y="5621338"/>
              <a:ext cx="127265" cy="119062"/>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469" name="Group 23"/>
            <p:cNvGrpSpPr/>
            <p:nvPr/>
          </p:nvGrpSpPr>
          <p:grpSpPr bwMode="auto">
            <a:xfrm>
              <a:off x="627725" y="3616325"/>
              <a:ext cx="546894" cy="515938"/>
              <a:chOff x="101" y="2294"/>
              <a:chExt cx="343" cy="353"/>
            </a:xfrm>
          </p:grpSpPr>
          <p:grpSp>
            <p:nvGrpSpPr>
              <p:cNvPr id="857" name="Group 24"/>
              <p:cNvGrpSpPr/>
              <p:nvPr/>
            </p:nvGrpSpPr>
            <p:grpSpPr bwMode="auto">
              <a:xfrm>
                <a:off x="109" y="2301"/>
                <a:ext cx="335" cy="346"/>
                <a:chOff x="109" y="2301"/>
                <a:chExt cx="335" cy="346"/>
              </a:xfrm>
            </p:grpSpPr>
            <p:sp>
              <p:nvSpPr>
                <p:cNvPr id="871" name="Freeform 25"/>
                <p:cNvSpPr/>
                <p:nvPr/>
              </p:nvSpPr>
              <p:spPr bwMode="auto">
                <a:xfrm>
                  <a:off x="118" y="2480"/>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72" name="Freeform 26"/>
                <p:cNvSpPr/>
                <p:nvPr/>
              </p:nvSpPr>
              <p:spPr bwMode="auto">
                <a:xfrm>
                  <a:off x="118" y="2480"/>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73" name="Freeform 27"/>
                <p:cNvSpPr/>
                <p:nvPr/>
              </p:nvSpPr>
              <p:spPr bwMode="auto">
                <a:xfrm>
                  <a:off x="165" y="2301"/>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74" name="Freeform 28"/>
                <p:cNvSpPr/>
                <p:nvPr/>
              </p:nvSpPr>
              <p:spPr bwMode="auto">
                <a:xfrm>
                  <a:off x="165" y="2301"/>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75" name="Rectangle 29"/>
                <p:cNvSpPr>
                  <a:spLocks noChangeArrowheads="1"/>
                </p:cNvSpPr>
                <p:nvPr/>
              </p:nvSpPr>
              <p:spPr bwMode="auto">
                <a:xfrm>
                  <a:off x="165" y="2324"/>
                  <a:ext cx="223" cy="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76" name="Rectangle 30"/>
                <p:cNvSpPr>
                  <a:spLocks noChangeArrowheads="1"/>
                </p:cNvSpPr>
                <p:nvPr/>
              </p:nvSpPr>
              <p:spPr bwMode="auto">
                <a:xfrm>
                  <a:off x="120" y="2512"/>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77" name="Rectangle 31"/>
                <p:cNvSpPr>
                  <a:spLocks noChangeArrowheads="1"/>
                </p:cNvSpPr>
                <p:nvPr/>
              </p:nvSpPr>
              <p:spPr bwMode="auto">
                <a:xfrm>
                  <a:off x="186" y="2345"/>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78" name="Line 32"/>
                <p:cNvSpPr>
                  <a:spLocks noChangeShapeType="1"/>
                </p:cNvSpPr>
                <p:nvPr/>
              </p:nvSpPr>
              <p:spPr bwMode="auto">
                <a:xfrm flipH="1">
                  <a:off x="335" y="2541"/>
                  <a:ext cx="74"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879" name="Group 33"/>
                <p:cNvGrpSpPr/>
                <p:nvPr/>
              </p:nvGrpSpPr>
              <p:grpSpPr bwMode="auto">
                <a:xfrm>
                  <a:off x="109" y="2596"/>
                  <a:ext cx="335" cy="51"/>
                  <a:chOff x="109" y="2596"/>
                  <a:chExt cx="335" cy="51"/>
                </a:xfrm>
              </p:grpSpPr>
              <p:sp>
                <p:nvSpPr>
                  <p:cNvPr id="880" name="Freeform 34"/>
                  <p:cNvSpPr/>
                  <p:nvPr/>
                </p:nvSpPr>
                <p:spPr bwMode="auto">
                  <a:xfrm>
                    <a:off x="109" y="2596"/>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81" name="Freeform 35"/>
                  <p:cNvSpPr/>
                  <p:nvPr/>
                </p:nvSpPr>
                <p:spPr bwMode="auto">
                  <a:xfrm>
                    <a:off x="109" y="2596"/>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82" name="Rectangle 36"/>
                  <p:cNvSpPr>
                    <a:spLocks noChangeArrowheads="1"/>
                  </p:cNvSpPr>
                  <p:nvPr/>
                </p:nvSpPr>
                <p:spPr bwMode="auto">
                  <a:xfrm>
                    <a:off x="112" y="2632"/>
                    <a:ext cx="330"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nvGrpSpPr>
              <p:cNvPr id="858" name="Group 37"/>
              <p:cNvGrpSpPr/>
              <p:nvPr/>
            </p:nvGrpSpPr>
            <p:grpSpPr bwMode="auto">
              <a:xfrm>
                <a:off x="101" y="2294"/>
                <a:ext cx="335" cy="347"/>
                <a:chOff x="101" y="2294"/>
                <a:chExt cx="335" cy="347"/>
              </a:xfrm>
            </p:grpSpPr>
            <p:sp>
              <p:nvSpPr>
                <p:cNvPr id="859" name="Freeform 38"/>
                <p:cNvSpPr/>
                <p:nvPr/>
              </p:nvSpPr>
              <p:spPr bwMode="auto">
                <a:xfrm>
                  <a:off x="109" y="2474"/>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60" name="Freeform 39"/>
                <p:cNvSpPr/>
                <p:nvPr/>
              </p:nvSpPr>
              <p:spPr bwMode="auto">
                <a:xfrm>
                  <a:off x="109" y="2474"/>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61" name="Freeform 40"/>
                <p:cNvSpPr/>
                <p:nvPr/>
              </p:nvSpPr>
              <p:spPr bwMode="auto">
                <a:xfrm>
                  <a:off x="157" y="2294"/>
                  <a:ext cx="223" cy="24"/>
                </a:xfrm>
                <a:custGeom>
                  <a:avLst/>
                  <a:gdLst>
                    <a:gd name="T0" fmla="*/ 0 w 223"/>
                    <a:gd name="T1" fmla="*/ 24 h 24"/>
                    <a:gd name="T2" fmla="*/ 27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7" y="0"/>
                      </a:lnTo>
                      <a:lnTo>
                        <a:pt x="196" y="0"/>
                      </a:lnTo>
                      <a:lnTo>
                        <a:pt x="223" y="24"/>
                      </a:lnTo>
                      <a:lnTo>
                        <a:pt x="0" y="2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62" name="Freeform 41"/>
                <p:cNvSpPr/>
                <p:nvPr/>
              </p:nvSpPr>
              <p:spPr bwMode="auto">
                <a:xfrm>
                  <a:off x="157" y="2294"/>
                  <a:ext cx="223" cy="24"/>
                </a:xfrm>
                <a:custGeom>
                  <a:avLst/>
                  <a:gdLst>
                    <a:gd name="T0" fmla="*/ 0 w 223"/>
                    <a:gd name="T1" fmla="*/ 24 h 24"/>
                    <a:gd name="T2" fmla="*/ 27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7" y="0"/>
                      </a:lnTo>
                      <a:lnTo>
                        <a:pt x="196" y="0"/>
                      </a:lnTo>
                      <a:lnTo>
                        <a:pt x="223" y="24"/>
                      </a:lnTo>
                      <a:lnTo>
                        <a:pt x="0" y="2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63" name="Rectangle 42"/>
                <p:cNvSpPr>
                  <a:spLocks noChangeArrowheads="1"/>
                </p:cNvSpPr>
                <p:nvPr/>
              </p:nvSpPr>
              <p:spPr bwMode="auto">
                <a:xfrm>
                  <a:off x="157" y="2318"/>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64" name="Rectangle 43"/>
                <p:cNvSpPr>
                  <a:spLocks noChangeArrowheads="1"/>
                </p:cNvSpPr>
                <p:nvPr/>
              </p:nvSpPr>
              <p:spPr bwMode="auto">
                <a:xfrm>
                  <a:off x="112" y="2506"/>
                  <a:ext cx="313"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65" name="Rectangle 44"/>
                <p:cNvSpPr>
                  <a:spLocks noChangeArrowheads="1"/>
                </p:cNvSpPr>
                <p:nvPr/>
              </p:nvSpPr>
              <p:spPr bwMode="auto">
                <a:xfrm>
                  <a:off x="178" y="2339"/>
                  <a:ext cx="181"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66" name="Line 45"/>
                <p:cNvSpPr>
                  <a:spLocks noChangeShapeType="1"/>
                </p:cNvSpPr>
                <p:nvPr/>
              </p:nvSpPr>
              <p:spPr bwMode="auto">
                <a:xfrm flipH="1">
                  <a:off x="326" y="2535"/>
                  <a:ext cx="75"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867" name="Group 46"/>
                <p:cNvGrpSpPr/>
                <p:nvPr/>
              </p:nvGrpSpPr>
              <p:grpSpPr bwMode="auto">
                <a:xfrm>
                  <a:off x="101" y="2590"/>
                  <a:ext cx="335" cy="51"/>
                  <a:chOff x="101" y="2590"/>
                  <a:chExt cx="335" cy="51"/>
                </a:xfrm>
              </p:grpSpPr>
              <p:sp>
                <p:nvSpPr>
                  <p:cNvPr id="868" name="Freeform 47"/>
                  <p:cNvSpPr/>
                  <p:nvPr/>
                </p:nvSpPr>
                <p:spPr bwMode="auto">
                  <a:xfrm>
                    <a:off x="101" y="2590"/>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69" name="Freeform 48"/>
                  <p:cNvSpPr/>
                  <p:nvPr/>
                </p:nvSpPr>
                <p:spPr bwMode="auto">
                  <a:xfrm>
                    <a:off x="101" y="2590"/>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70" name="Rectangle 49"/>
                  <p:cNvSpPr>
                    <a:spLocks noChangeArrowheads="1"/>
                  </p:cNvSpPr>
                  <p:nvPr/>
                </p:nvSpPr>
                <p:spPr bwMode="auto">
                  <a:xfrm>
                    <a:off x="103" y="2626"/>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grpSp>
          <p:nvGrpSpPr>
            <p:cNvPr id="470" name="Group 50"/>
            <p:cNvGrpSpPr/>
            <p:nvPr/>
          </p:nvGrpSpPr>
          <p:grpSpPr bwMode="auto">
            <a:xfrm>
              <a:off x="3637361" y="6081714"/>
              <a:ext cx="545173" cy="515937"/>
              <a:chOff x="3891" y="3616"/>
              <a:chExt cx="342" cy="353"/>
            </a:xfrm>
          </p:grpSpPr>
          <p:grpSp>
            <p:nvGrpSpPr>
              <p:cNvPr id="831" name="Group 51"/>
              <p:cNvGrpSpPr/>
              <p:nvPr/>
            </p:nvGrpSpPr>
            <p:grpSpPr bwMode="auto">
              <a:xfrm>
                <a:off x="3899" y="3622"/>
                <a:ext cx="334" cy="347"/>
                <a:chOff x="3899" y="3622"/>
                <a:chExt cx="334" cy="347"/>
              </a:xfrm>
            </p:grpSpPr>
            <p:sp>
              <p:nvSpPr>
                <p:cNvPr id="845" name="Freeform 52"/>
                <p:cNvSpPr/>
                <p:nvPr/>
              </p:nvSpPr>
              <p:spPr bwMode="auto">
                <a:xfrm>
                  <a:off x="3907" y="3802"/>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46" name="Freeform 53"/>
                <p:cNvSpPr/>
                <p:nvPr/>
              </p:nvSpPr>
              <p:spPr bwMode="auto">
                <a:xfrm>
                  <a:off x="3907" y="3802"/>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47" name="Freeform 54"/>
                <p:cNvSpPr/>
                <p:nvPr/>
              </p:nvSpPr>
              <p:spPr bwMode="auto">
                <a:xfrm>
                  <a:off x="3955" y="3622"/>
                  <a:ext cx="223" cy="24"/>
                </a:xfrm>
                <a:custGeom>
                  <a:avLst/>
                  <a:gdLst>
                    <a:gd name="T0" fmla="*/ 0 w 223"/>
                    <a:gd name="T1" fmla="*/ 24 h 24"/>
                    <a:gd name="T2" fmla="*/ 26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6" y="0"/>
                      </a:lnTo>
                      <a:lnTo>
                        <a:pt x="196" y="0"/>
                      </a:lnTo>
                      <a:lnTo>
                        <a:pt x="223" y="24"/>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48" name="Freeform 55"/>
                <p:cNvSpPr/>
                <p:nvPr/>
              </p:nvSpPr>
              <p:spPr bwMode="auto">
                <a:xfrm>
                  <a:off x="3955" y="3622"/>
                  <a:ext cx="223" cy="24"/>
                </a:xfrm>
                <a:custGeom>
                  <a:avLst/>
                  <a:gdLst>
                    <a:gd name="T0" fmla="*/ 0 w 223"/>
                    <a:gd name="T1" fmla="*/ 24 h 24"/>
                    <a:gd name="T2" fmla="*/ 26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6" y="0"/>
                      </a:lnTo>
                      <a:lnTo>
                        <a:pt x="196" y="0"/>
                      </a:lnTo>
                      <a:lnTo>
                        <a:pt x="223" y="24"/>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49" name="Rectangle 56"/>
                <p:cNvSpPr>
                  <a:spLocks noChangeArrowheads="1"/>
                </p:cNvSpPr>
                <p:nvPr/>
              </p:nvSpPr>
              <p:spPr bwMode="auto">
                <a:xfrm>
                  <a:off x="3955" y="3646"/>
                  <a:ext cx="223" cy="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50" name="Rectangle 57"/>
                <p:cNvSpPr>
                  <a:spLocks noChangeArrowheads="1"/>
                </p:cNvSpPr>
                <p:nvPr/>
              </p:nvSpPr>
              <p:spPr bwMode="auto">
                <a:xfrm>
                  <a:off x="3909" y="3833"/>
                  <a:ext cx="314" cy="7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51" name="Rectangle 58"/>
                <p:cNvSpPr>
                  <a:spLocks noChangeArrowheads="1"/>
                </p:cNvSpPr>
                <p:nvPr/>
              </p:nvSpPr>
              <p:spPr bwMode="auto">
                <a:xfrm>
                  <a:off x="3975" y="3667"/>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52" name="Line 59"/>
                <p:cNvSpPr>
                  <a:spLocks noChangeShapeType="1"/>
                </p:cNvSpPr>
                <p:nvPr/>
              </p:nvSpPr>
              <p:spPr bwMode="auto">
                <a:xfrm flipH="1">
                  <a:off x="4124" y="3863"/>
                  <a:ext cx="74"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853" name="Group 60"/>
                <p:cNvGrpSpPr/>
                <p:nvPr/>
              </p:nvGrpSpPr>
              <p:grpSpPr bwMode="auto">
                <a:xfrm>
                  <a:off x="3899" y="3918"/>
                  <a:ext cx="334" cy="51"/>
                  <a:chOff x="3899" y="3918"/>
                  <a:chExt cx="334" cy="51"/>
                </a:xfrm>
              </p:grpSpPr>
              <p:sp>
                <p:nvSpPr>
                  <p:cNvPr id="854" name="Freeform 61"/>
                  <p:cNvSpPr/>
                  <p:nvPr/>
                </p:nvSpPr>
                <p:spPr bwMode="auto">
                  <a:xfrm>
                    <a:off x="3899" y="3918"/>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55" name="Freeform 62"/>
                  <p:cNvSpPr/>
                  <p:nvPr/>
                </p:nvSpPr>
                <p:spPr bwMode="auto">
                  <a:xfrm>
                    <a:off x="3899" y="3918"/>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56" name="Rectangle 63"/>
                  <p:cNvSpPr>
                    <a:spLocks noChangeArrowheads="1"/>
                  </p:cNvSpPr>
                  <p:nvPr/>
                </p:nvSpPr>
                <p:spPr bwMode="auto">
                  <a:xfrm>
                    <a:off x="3901" y="3954"/>
                    <a:ext cx="330"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nvGrpSpPr>
              <p:cNvPr id="832" name="Group 64"/>
              <p:cNvGrpSpPr/>
              <p:nvPr/>
            </p:nvGrpSpPr>
            <p:grpSpPr bwMode="auto">
              <a:xfrm>
                <a:off x="3891" y="3616"/>
                <a:ext cx="334" cy="346"/>
                <a:chOff x="3891" y="3616"/>
                <a:chExt cx="334" cy="346"/>
              </a:xfrm>
            </p:grpSpPr>
            <p:sp>
              <p:nvSpPr>
                <p:cNvPr id="833" name="Freeform 65"/>
                <p:cNvSpPr/>
                <p:nvPr/>
              </p:nvSpPr>
              <p:spPr bwMode="auto">
                <a:xfrm>
                  <a:off x="3899" y="3795"/>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34" name="Freeform 66"/>
                <p:cNvSpPr/>
                <p:nvPr/>
              </p:nvSpPr>
              <p:spPr bwMode="auto">
                <a:xfrm>
                  <a:off x="3899" y="3795"/>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35" name="Freeform 67"/>
                <p:cNvSpPr/>
                <p:nvPr/>
              </p:nvSpPr>
              <p:spPr bwMode="auto">
                <a:xfrm>
                  <a:off x="3946" y="3616"/>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36" name="Freeform 68"/>
                <p:cNvSpPr/>
                <p:nvPr/>
              </p:nvSpPr>
              <p:spPr bwMode="auto">
                <a:xfrm>
                  <a:off x="3946" y="3616"/>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37" name="Rectangle 69"/>
                <p:cNvSpPr>
                  <a:spLocks noChangeArrowheads="1"/>
                </p:cNvSpPr>
                <p:nvPr/>
              </p:nvSpPr>
              <p:spPr bwMode="auto">
                <a:xfrm>
                  <a:off x="3946" y="3639"/>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38" name="Rectangle 70"/>
                <p:cNvSpPr>
                  <a:spLocks noChangeArrowheads="1"/>
                </p:cNvSpPr>
                <p:nvPr/>
              </p:nvSpPr>
              <p:spPr bwMode="auto">
                <a:xfrm>
                  <a:off x="3901" y="3827"/>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39" name="Rectangle 71"/>
                <p:cNvSpPr>
                  <a:spLocks noChangeArrowheads="1"/>
                </p:cNvSpPr>
                <p:nvPr/>
              </p:nvSpPr>
              <p:spPr bwMode="auto">
                <a:xfrm>
                  <a:off x="3967" y="3660"/>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40" name="Line 72"/>
                <p:cNvSpPr>
                  <a:spLocks noChangeShapeType="1"/>
                </p:cNvSpPr>
                <p:nvPr/>
              </p:nvSpPr>
              <p:spPr bwMode="auto">
                <a:xfrm flipH="1">
                  <a:off x="4116" y="3857"/>
                  <a:ext cx="74"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841" name="Group 73"/>
                <p:cNvGrpSpPr/>
                <p:nvPr/>
              </p:nvGrpSpPr>
              <p:grpSpPr bwMode="auto">
                <a:xfrm>
                  <a:off x="3891" y="3912"/>
                  <a:ext cx="334" cy="50"/>
                  <a:chOff x="3891" y="3912"/>
                  <a:chExt cx="334" cy="50"/>
                </a:xfrm>
              </p:grpSpPr>
              <p:sp>
                <p:nvSpPr>
                  <p:cNvPr id="842" name="Freeform 74"/>
                  <p:cNvSpPr/>
                  <p:nvPr/>
                </p:nvSpPr>
                <p:spPr bwMode="auto">
                  <a:xfrm>
                    <a:off x="3891" y="3912"/>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43" name="Freeform 75"/>
                  <p:cNvSpPr/>
                  <p:nvPr/>
                </p:nvSpPr>
                <p:spPr bwMode="auto">
                  <a:xfrm>
                    <a:off x="3891" y="3912"/>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44" name="Rectangle 76"/>
                  <p:cNvSpPr>
                    <a:spLocks noChangeArrowheads="1"/>
                  </p:cNvSpPr>
                  <p:nvPr/>
                </p:nvSpPr>
                <p:spPr bwMode="auto">
                  <a:xfrm>
                    <a:off x="3893" y="3947"/>
                    <a:ext cx="330"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grpSp>
          <p:nvGrpSpPr>
            <p:cNvPr id="471" name="Group 77"/>
            <p:cNvGrpSpPr/>
            <p:nvPr/>
          </p:nvGrpSpPr>
          <p:grpSpPr bwMode="auto">
            <a:xfrm>
              <a:off x="5013194" y="6065839"/>
              <a:ext cx="546894" cy="515937"/>
              <a:chOff x="4752" y="3605"/>
              <a:chExt cx="343" cy="353"/>
            </a:xfrm>
          </p:grpSpPr>
          <p:grpSp>
            <p:nvGrpSpPr>
              <p:cNvPr id="805" name="Group 78"/>
              <p:cNvGrpSpPr/>
              <p:nvPr/>
            </p:nvGrpSpPr>
            <p:grpSpPr bwMode="auto">
              <a:xfrm>
                <a:off x="4760" y="3612"/>
                <a:ext cx="335" cy="346"/>
                <a:chOff x="4760" y="3612"/>
                <a:chExt cx="335" cy="346"/>
              </a:xfrm>
            </p:grpSpPr>
            <p:sp>
              <p:nvSpPr>
                <p:cNvPr id="819" name="Freeform 79"/>
                <p:cNvSpPr/>
                <p:nvPr/>
              </p:nvSpPr>
              <p:spPr bwMode="auto">
                <a:xfrm>
                  <a:off x="4768" y="3791"/>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20" name="Freeform 80"/>
                <p:cNvSpPr/>
                <p:nvPr/>
              </p:nvSpPr>
              <p:spPr bwMode="auto">
                <a:xfrm>
                  <a:off x="4768" y="3791"/>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21" name="Freeform 81"/>
                <p:cNvSpPr/>
                <p:nvPr/>
              </p:nvSpPr>
              <p:spPr bwMode="auto">
                <a:xfrm>
                  <a:off x="4816" y="3612"/>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22" name="Freeform 82"/>
                <p:cNvSpPr/>
                <p:nvPr/>
              </p:nvSpPr>
              <p:spPr bwMode="auto">
                <a:xfrm>
                  <a:off x="4816" y="3612"/>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23" name="Rectangle 83"/>
                <p:cNvSpPr>
                  <a:spLocks noChangeArrowheads="1"/>
                </p:cNvSpPr>
                <p:nvPr/>
              </p:nvSpPr>
              <p:spPr bwMode="auto">
                <a:xfrm>
                  <a:off x="4816" y="3635"/>
                  <a:ext cx="223" cy="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24" name="Rectangle 84"/>
                <p:cNvSpPr>
                  <a:spLocks noChangeArrowheads="1"/>
                </p:cNvSpPr>
                <p:nvPr/>
              </p:nvSpPr>
              <p:spPr bwMode="auto">
                <a:xfrm>
                  <a:off x="4770" y="3823"/>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25" name="Rectangle 85"/>
                <p:cNvSpPr>
                  <a:spLocks noChangeArrowheads="1"/>
                </p:cNvSpPr>
                <p:nvPr/>
              </p:nvSpPr>
              <p:spPr bwMode="auto">
                <a:xfrm>
                  <a:off x="4836" y="3656"/>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26" name="Line 86"/>
                <p:cNvSpPr>
                  <a:spLocks noChangeShapeType="1"/>
                </p:cNvSpPr>
                <p:nvPr/>
              </p:nvSpPr>
              <p:spPr bwMode="auto">
                <a:xfrm flipH="1">
                  <a:off x="4985" y="3852"/>
                  <a:ext cx="74"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827" name="Group 87"/>
                <p:cNvGrpSpPr/>
                <p:nvPr/>
              </p:nvGrpSpPr>
              <p:grpSpPr bwMode="auto">
                <a:xfrm>
                  <a:off x="4760" y="3907"/>
                  <a:ext cx="335" cy="51"/>
                  <a:chOff x="4760" y="3907"/>
                  <a:chExt cx="335" cy="51"/>
                </a:xfrm>
              </p:grpSpPr>
              <p:sp>
                <p:nvSpPr>
                  <p:cNvPr id="828" name="Freeform 88"/>
                  <p:cNvSpPr/>
                  <p:nvPr/>
                </p:nvSpPr>
                <p:spPr bwMode="auto">
                  <a:xfrm>
                    <a:off x="4760" y="3907"/>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29" name="Freeform 89"/>
                  <p:cNvSpPr/>
                  <p:nvPr/>
                </p:nvSpPr>
                <p:spPr bwMode="auto">
                  <a:xfrm>
                    <a:off x="4760" y="3907"/>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30" name="Rectangle 90"/>
                  <p:cNvSpPr>
                    <a:spLocks noChangeArrowheads="1"/>
                  </p:cNvSpPr>
                  <p:nvPr/>
                </p:nvSpPr>
                <p:spPr bwMode="auto">
                  <a:xfrm>
                    <a:off x="4762" y="3943"/>
                    <a:ext cx="331"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nvGrpSpPr>
              <p:cNvPr id="806" name="Group 91"/>
              <p:cNvGrpSpPr/>
              <p:nvPr/>
            </p:nvGrpSpPr>
            <p:grpSpPr bwMode="auto">
              <a:xfrm>
                <a:off x="4752" y="3605"/>
                <a:ext cx="334" cy="347"/>
                <a:chOff x="4752" y="3605"/>
                <a:chExt cx="334" cy="347"/>
              </a:xfrm>
            </p:grpSpPr>
            <p:sp>
              <p:nvSpPr>
                <p:cNvPr id="807" name="Freeform 92"/>
                <p:cNvSpPr/>
                <p:nvPr/>
              </p:nvSpPr>
              <p:spPr bwMode="auto">
                <a:xfrm>
                  <a:off x="4760" y="3785"/>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08" name="Freeform 93"/>
                <p:cNvSpPr/>
                <p:nvPr/>
              </p:nvSpPr>
              <p:spPr bwMode="auto">
                <a:xfrm>
                  <a:off x="4760" y="3785"/>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09" name="Freeform 94"/>
                <p:cNvSpPr/>
                <p:nvPr/>
              </p:nvSpPr>
              <p:spPr bwMode="auto">
                <a:xfrm>
                  <a:off x="4808" y="3605"/>
                  <a:ext cx="223" cy="24"/>
                </a:xfrm>
                <a:custGeom>
                  <a:avLst/>
                  <a:gdLst>
                    <a:gd name="T0" fmla="*/ 0 w 223"/>
                    <a:gd name="T1" fmla="*/ 24 h 24"/>
                    <a:gd name="T2" fmla="*/ 26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6" y="0"/>
                      </a:lnTo>
                      <a:lnTo>
                        <a:pt x="196" y="0"/>
                      </a:lnTo>
                      <a:lnTo>
                        <a:pt x="223" y="24"/>
                      </a:lnTo>
                      <a:lnTo>
                        <a:pt x="0" y="2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10" name="Freeform 95"/>
                <p:cNvSpPr/>
                <p:nvPr/>
              </p:nvSpPr>
              <p:spPr bwMode="auto">
                <a:xfrm>
                  <a:off x="4808" y="3605"/>
                  <a:ext cx="223" cy="24"/>
                </a:xfrm>
                <a:custGeom>
                  <a:avLst/>
                  <a:gdLst>
                    <a:gd name="T0" fmla="*/ 0 w 223"/>
                    <a:gd name="T1" fmla="*/ 24 h 24"/>
                    <a:gd name="T2" fmla="*/ 26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6" y="0"/>
                      </a:lnTo>
                      <a:lnTo>
                        <a:pt x="196" y="0"/>
                      </a:lnTo>
                      <a:lnTo>
                        <a:pt x="223" y="24"/>
                      </a:lnTo>
                      <a:lnTo>
                        <a:pt x="0" y="2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11" name="Rectangle 96"/>
                <p:cNvSpPr>
                  <a:spLocks noChangeArrowheads="1"/>
                </p:cNvSpPr>
                <p:nvPr/>
              </p:nvSpPr>
              <p:spPr bwMode="auto">
                <a:xfrm>
                  <a:off x="4808" y="3629"/>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12" name="Rectangle 97"/>
                <p:cNvSpPr>
                  <a:spLocks noChangeArrowheads="1"/>
                </p:cNvSpPr>
                <p:nvPr/>
              </p:nvSpPr>
              <p:spPr bwMode="auto">
                <a:xfrm>
                  <a:off x="4762" y="3817"/>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13" name="Rectangle 98"/>
                <p:cNvSpPr>
                  <a:spLocks noChangeArrowheads="1"/>
                </p:cNvSpPr>
                <p:nvPr/>
              </p:nvSpPr>
              <p:spPr bwMode="auto">
                <a:xfrm>
                  <a:off x="4828" y="3650"/>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14" name="Line 99"/>
                <p:cNvSpPr>
                  <a:spLocks noChangeShapeType="1"/>
                </p:cNvSpPr>
                <p:nvPr/>
              </p:nvSpPr>
              <p:spPr bwMode="auto">
                <a:xfrm flipH="1">
                  <a:off x="4977" y="3846"/>
                  <a:ext cx="74"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815" name="Group 100"/>
                <p:cNvGrpSpPr/>
                <p:nvPr/>
              </p:nvGrpSpPr>
              <p:grpSpPr bwMode="auto">
                <a:xfrm>
                  <a:off x="4752" y="3901"/>
                  <a:ext cx="334" cy="51"/>
                  <a:chOff x="4752" y="3901"/>
                  <a:chExt cx="334" cy="51"/>
                </a:xfrm>
              </p:grpSpPr>
              <p:sp>
                <p:nvSpPr>
                  <p:cNvPr id="816" name="Freeform 101"/>
                  <p:cNvSpPr/>
                  <p:nvPr/>
                </p:nvSpPr>
                <p:spPr bwMode="auto">
                  <a:xfrm>
                    <a:off x="4752" y="3901"/>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17" name="Freeform 102"/>
                  <p:cNvSpPr/>
                  <p:nvPr/>
                </p:nvSpPr>
                <p:spPr bwMode="auto">
                  <a:xfrm>
                    <a:off x="4752" y="3901"/>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18" name="Rectangle 103"/>
                  <p:cNvSpPr>
                    <a:spLocks noChangeArrowheads="1"/>
                  </p:cNvSpPr>
                  <p:nvPr/>
                </p:nvSpPr>
                <p:spPr bwMode="auto">
                  <a:xfrm>
                    <a:off x="4754" y="3937"/>
                    <a:ext cx="330"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grpSp>
          <p:nvGrpSpPr>
            <p:cNvPr id="472" name="Group 104"/>
            <p:cNvGrpSpPr/>
            <p:nvPr/>
          </p:nvGrpSpPr>
          <p:grpSpPr bwMode="auto">
            <a:xfrm>
              <a:off x="627725" y="2509839"/>
              <a:ext cx="546894" cy="517525"/>
              <a:chOff x="101" y="1539"/>
              <a:chExt cx="343" cy="352"/>
            </a:xfrm>
          </p:grpSpPr>
          <p:grpSp>
            <p:nvGrpSpPr>
              <p:cNvPr id="779" name="Group 105"/>
              <p:cNvGrpSpPr/>
              <p:nvPr/>
            </p:nvGrpSpPr>
            <p:grpSpPr bwMode="auto">
              <a:xfrm>
                <a:off x="109" y="1545"/>
                <a:ext cx="335" cy="346"/>
                <a:chOff x="109" y="1545"/>
                <a:chExt cx="335" cy="346"/>
              </a:xfrm>
            </p:grpSpPr>
            <p:sp>
              <p:nvSpPr>
                <p:cNvPr id="793" name="Freeform 106"/>
                <p:cNvSpPr/>
                <p:nvPr/>
              </p:nvSpPr>
              <p:spPr bwMode="auto">
                <a:xfrm>
                  <a:off x="118" y="1724"/>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94" name="Freeform 107"/>
                <p:cNvSpPr/>
                <p:nvPr/>
              </p:nvSpPr>
              <p:spPr bwMode="auto">
                <a:xfrm>
                  <a:off x="118" y="1724"/>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95" name="Freeform 108"/>
                <p:cNvSpPr/>
                <p:nvPr/>
              </p:nvSpPr>
              <p:spPr bwMode="auto">
                <a:xfrm>
                  <a:off x="165" y="1545"/>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96" name="Freeform 109"/>
                <p:cNvSpPr/>
                <p:nvPr/>
              </p:nvSpPr>
              <p:spPr bwMode="auto">
                <a:xfrm>
                  <a:off x="165" y="1545"/>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97" name="Rectangle 110"/>
                <p:cNvSpPr>
                  <a:spLocks noChangeArrowheads="1"/>
                </p:cNvSpPr>
                <p:nvPr/>
              </p:nvSpPr>
              <p:spPr bwMode="auto">
                <a:xfrm>
                  <a:off x="165" y="1568"/>
                  <a:ext cx="223" cy="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98" name="Rectangle 111"/>
                <p:cNvSpPr>
                  <a:spLocks noChangeArrowheads="1"/>
                </p:cNvSpPr>
                <p:nvPr/>
              </p:nvSpPr>
              <p:spPr bwMode="auto">
                <a:xfrm>
                  <a:off x="120" y="1756"/>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99" name="Rectangle 112"/>
                <p:cNvSpPr>
                  <a:spLocks noChangeArrowheads="1"/>
                </p:cNvSpPr>
                <p:nvPr/>
              </p:nvSpPr>
              <p:spPr bwMode="auto">
                <a:xfrm>
                  <a:off x="186" y="1589"/>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00" name="Line 113"/>
                <p:cNvSpPr>
                  <a:spLocks noChangeShapeType="1"/>
                </p:cNvSpPr>
                <p:nvPr/>
              </p:nvSpPr>
              <p:spPr bwMode="auto">
                <a:xfrm flipH="1">
                  <a:off x="335" y="1786"/>
                  <a:ext cx="74"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801" name="Group 114"/>
                <p:cNvGrpSpPr/>
                <p:nvPr/>
              </p:nvGrpSpPr>
              <p:grpSpPr bwMode="auto">
                <a:xfrm>
                  <a:off x="109" y="1841"/>
                  <a:ext cx="335" cy="50"/>
                  <a:chOff x="109" y="1841"/>
                  <a:chExt cx="335" cy="50"/>
                </a:xfrm>
              </p:grpSpPr>
              <p:sp>
                <p:nvSpPr>
                  <p:cNvPr id="802" name="Freeform 115"/>
                  <p:cNvSpPr/>
                  <p:nvPr/>
                </p:nvSpPr>
                <p:spPr bwMode="auto">
                  <a:xfrm>
                    <a:off x="109" y="1841"/>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03" name="Freeform 116"/>
                  <p:cNvSpPr/>
                  <p:nvPr/>
                </p:nvSpPr>
                <p:spPr bwMode="auto">
                  <a:xfrm>
                    <a:off x="109" y="1841"/>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04" name="Rectangle 117"/>
                  <p:cNvSpPr>
                    <a:spLocks noChangeArrowheads="1"/>
                  </p:cNvSpPr>
                  <p:nvPr/>
                </p:nvSpPr>
                <p:spPr bwMode="auto">
                  <a:xfrm>
                    <a:off x="112" y="1876"/>
                    <a:ext cx="330"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nvGrpSpPr>
              <p:cNvPr id="780" name="Group 118"/>
              <p:cNvGrpSpPr/>
              <p:nvPr/>
            </p:nvGrpSpPr>
            <p:grpSpPr bwMode="auto">
              <a:xfrm>
                <a:off x="101" y="1539"/>
                <a:ext cx="335" cy="346"/>
                <a:chOff x="101" y="1539"/>
                <a:chExt cx="335" cy="346"/>
              </a:xfrm>
            </p:grpSpPr>
            <p:sp>
              <p:nvSpPr>
                <p:cNvPr id="781" name="Freeform 119"/>
                <p:cNvSpPr/>
                <p:nvPr/>
              </p:nvSpPr>
              <p:spPr bwMode="auto">
                <a:xfrm>
                  <a:off x="109" y="1718"/>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82" name="Freeform 120"/>
                <p:cNvSpPr/>
                <p:nvPr/>
              </p:nvSpPr>
              <p:spPr bwMode="auto">
                <a:xfrm>
                  <a:off x="109" y="1718"/>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83" name="Freeform 121"/>
                <p:cNvSpPr/>
                <p:nvPr/>
              </p:nvSpPr>
              <p:spPr bwMode="auto">
                <a:xfrm>
                  <a:off x="157" y="1539"/>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84" name="Freeform 122"/>
                <p:cNvSpPr/>
                <p:nvPr/>
              </p:nvSpPr>
              <p:spPr bwMode="auto">
                <a:xfrm>
                  <a:off x="157" y="1539"/>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85" name="Rectangle 123"/>
                <p:cNvSpPr>
                  <a:spLocks noChangeArrowheads="1"/>
                </p:cNvSpPr>
                <p:nvPr/>
              </p:nvSpPr>
              <p:spPr bwMode="auto">
                <a:xfrm>
                  <a:off x="157" y="1562"/>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86" name="Rectangle 124"/>
                <p:cNvSpPr>
                  <a:spLocks noChangeArrowheads="1"/>
                </p:cNvSpPr>
                <p:nvPr/>
              </p:nvSpPr>
              <p:spPr bwMode="auto">
                <a:xfrm>
                  <a:off x="112" y="1750"/>
                  <a:ext cx="313"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87" name="Rectangle 125"/>
                <p:cNvSpPr>
                  <a:spLocks noChangeArrowheads="1"/>
                </p:cNvSpPr>
                <p:nvPr/>
              </p:nvSpPr>
              <p:spPr bwMode="auto">
                <a:xfrm>
                  <a:off x="178" y="1583"/>
                  <a:ext cx="181"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88" name="Line 126"/>
                <p:cNvSpPr>
                  <a:spLocks noChangeShapeType="1"/>
                </p:cNvSpPr>
                <p:nvPr/>
              </p:nvSpPr>
              <p:spPr bwMode="auto">
                <a:xfrm flipH="1">
                  <a:off x="326" y="1779"/>
                  <a:ext cx="75"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789" name="Group 127"/>
                <p:cNvGrpSpPr/>
                <p:nvPr/>
              </p:nvGrpSpPr>
              <p:grpSpPr bwMode="auto">
                <a:xfrm>
                  <a:off x="101" y="1834"/>
                  <a:ext cx="335" cy="51"/>
                  <a:chOff x="101" y="1834"/>
                  <a:chExt cx="335" cy="51"/>
                </a:xfrm>
              </p:grpSpPr>
              <p:sp>
                <p:nvSpPr>
                  <p:cNvPr id="790" name="Freeform 128"/>
                  <p:cNvSpPr/>
                  <p:nvPr/>
                </p:nvSpPr>
                <p:spPr bwMode="auto">
                  <a:xfrm>
                    <a:off x="101" y="1834"/>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91" name="Freeform 129"/>
                  <p:cNvSpPr/>
                  <p:nvPr/>
                </p:nvSpPr>
                <p:spPr bwMode="auto">
                  <a:xfrm>
                    <a:off x="101" y="1834"/>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92" name="Rectangle 130"/>
                  <p:cNvSpPr>
                    <a:spLocks noChangeArrowheads="1"/>
                  </p:cNvSpPr>
                  <p:nvPr/>
                </p:nvSpPr>
                <p:spPr bwMode="auto">
                  <a:xfrm>
                    <a:off x="103" y="1870"/>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grpSp>
          <p:nvGrpSpPr>
            <p:cNvPr id="473" name="Group 131"/>
            <p:cNvGrpSpPr/>
            <p:nvPr/>
          </p:nvGrpSpPr>
          <p:grpSpPr bwMode="auto">
            <a:xfrm>
              <a:off x="8838010" y="3657600"/>
              <a:ext cx="548613" cy="514350"/>
              <a:chOff x="5237" y="2322"/>
              <a:chExt cx="343" cy="352"/>
            </a:xfrm>
          </p:grpSpPr>
          <p:grpSp>
            <p:nvGrpSpPr>
              <p:cNvPr id="753" name="Group 132"/>
              <p:cNvGrpSpPr/>
              <p:nvPr/>
            </p:nvGrpSpPr>
            <p:grpSpPr bwMode="auto">
              <a:xfrm>
                <a:off x="5245" y="2328"/>
                <a:ext cx="335" cy="346"/>
                <a:chOff x="5245" y="2328"/>
                <a:chExt cx="335" cy="346"/>
              </a:xfrm>
            </p:grpSpPr>
            <p:sp>
              <p:nvSpPr>
                <p:cNvPr id="767" name="Freeform 133"/>
                <p:cNvSpPr/>
                <p:nvPr/>
              </p:nvSpPr>
              <p:spPr bwMode="auto">
                <a:xfrm>
                  <a:off x="5254" y="2508"/>
                  <a:ext cx="316" cy="33"/>
                </a:xfrm>
                <a:custGeom>
                  <a:avLst/>
                  <a:gdLst>
                    <a:gd name="T0" fmla="*/ 0 w 316"/>
                    <a:gd name="T1" fmla="*/ 33 h 33"/>
                    <a:gd name="T2" fmla="*/ 37 w 316"/>
                    <a:gd name="T3" fmla="*/ 0 h 33"/>
                    <a:gd name="T4" fmla="*/ 278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8"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68" name="Freeform 134"/>
                <p:cNvSpPr/>
                <p:nvPr/>
              </p:nvSpPr>
              <p:spPr bwMode="auto">
                <a:xfrm>
                  <a:off x="5254" y="2508"/>
                  <a:ext cx="316" cy="33"/>
                </a:xfrm>
                <a:custGeom>
                  <a:avLst/>
                  <a:gdLst>
                    <a:gd name="T0" fmla="*/ 0 w 316"/>
                    <a:gd name="T1" fmla="*/ 33 h 33"/>
                    <a:gd name="T2" fmla="*/ 37 w 316"/>
                    <a:gd name="T3" fmla="*/ 0 h 33"/>
                    <a:gd name="T4" fmla="*/ 278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8"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69" name="Freeform 135"/>
                <p:cNvSpPr/>
                <p:nvPr/>
              </p:nvSpPr>
              <p:spPr bwMode="auto">
                <a:xfrm>
                  <a:off x="5301" y="2328"/>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70" name="Freeform 136"/>
                <p:cNvSpPr/>
                <p:nvPr/>
              </p:nvSpPr>
              <p:spPr bwMode="auto">
                <a:xfrm>
                  <a:off x="5301" y="2328"/>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71" name="Rectangle 137"/>
                <p:cNvSpPr>
                  <a:spLocks noChangeArrowheads="1"/>
                </p:cNvSpPr>
                <p:nvPr/>
              </p:nvSpPr>
              <p:spPr bwMode="auto">
                <a:xfrm>
                  <a:off x="5301" y="2351"/>
                  <a:ext cx="223" cy="17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72" name="Rectangle 138"/>
                <p:cNvSpPr>
                  <a:spLocks noChangeArrowheads="1"/>
                </p:cNvSpPr>
                <p:nvPr/>
              </p:nvSpPr>
              <p:spPr bwMode="auto">
                <a:xfrm>
                  <a:off x="5256" y="2539"/>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73" name="Rectangle 139"/>
                <p:cNvSpPr>
                  <a:spLocks noChangeArrowheads="1"/>
                </p:cNvSpPr>
                <p:nvPr/>
              </p:nvSpPr>
              <p:spPr bwMode="auto">
                <a:xfrm>
                  <a:off x="5322" y="2373"/>
                  <a:ext cx="181"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74" name="Line 140"/>
                <p:cNvSpPr>
                  <a:spLocks noChangeShapeType="1"/>
                </p:cNvSpPr>
                <p:nvPr/>
              </p:nvSpPr>
              <p:spPr bwMode="auto">
                <a:xfrm flipH="1">
                  <a:off x="5470" y="2569"/>
                  <a:ext cx="75"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775" name="Group 141"/>
                <p:cNvGrpSpPr/>
                <p:nvPr/>
              </p:nvGrpSpPr>
              <p:grpSpPr bwMode="auto">
                <a:xfrm>
                  <a:off x="5245" y="2624"/>
                  <a:ext cx="335" cy="50"/>
                  <a:chOff x="5245" y="2624"/>
                  <a:chExt cx="335" cy="50"/>
                </a:xfrm>
              </p:grpSpPr>
              <p:sp>
                <p:nvSpPr>
                  <p:cNvPr id="776" name="Freeform 142"/>
                  <p:cNvSpPr/>
                  <p:nvPr/>
                </p:nvSpPr>
                <p:spPr bwMode="auto">
                  <a:xfrm>
                    <a:off x="5245" y="2624"/>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77" name="Freeform 143"/>
                  <p:cNvSpPr/>
                  <p:nvPr/>
                </p:nvSpPr>
                <p:spPr bwMode="auto">
                  <a:xfrm>
                    <a:off x="5245" y="2624"/>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78" name="Rectangle 144"/>
                  <p:cNvSpPr>
                    <a:spLocks noChangeArrowheads="1"/>
                  </p:cNvSpPr>
                  <p:nvPr/>
                </p:nvSpPr>
                <p:spPr bwMode="auto">
                  <a:xfrm>
                    <a:off x="5247" y="2660"/>
                    <a:ext cx="331"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nvGrpSpPr>
              <p:cNvPr id="754" name="Group 145"/>
              <p:cNvGrpSpPr/>
              <p:nvPr/>
            </p:nvGrpSpPr>
            <p:grpSpPr bwMode="auto">
              <a:xfrm>
                <a:off x="5237" y="2322"/>
                <a:ext cx="335" cy="346"/>
                <a:chOff x="5237" y="2322"/>
                <a:chExt cx="335" cy="346"/>
              </a:xfrm>
            </p:grpSpPr>
            <p:sp>
              <p:nvSpPr>
                <p:cNvPr id="755" name="Freeform 146"/>
                <p:cNvSpPr/>
                <p:nvPr/>
              </p:nvSpPr>
              <p:spPr bwMode="auto">
                <a:xfrm>
                  <a:off x="5245" y="2501"/>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56" name="Freeform 147"/>
                <p:cNvSpPr/>
                <p:nvPr/>
              </p:nvSpPr>
              <p:spPr bwMode="auto">
                <a:xfrm>
                  <a:off x="5245" y="2501"/>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57" name="Freeform 148"/>
                <p:cNvSpPr/>
                <p:nvPr/>
              </p:nvSpPr>
              <p:spPr bwMode="auto">
                <a:xfrm>
                  <a:off x="5293" y="2322"/>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58" name="Freeform 149"/>
                <p:cNvSpPr/>
                <p:nvPr/>
              </p:nvSpPr>
              <p:spPr bwMode="auto">
                <a:xfrm>
                  <a:off x="5293" y="2322"/>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59" name="Rectangle 150"/>
                <p:cNvSpPr>
                  <a:spLocks noChangeArrowheads="1"/>
                </p:cNvSpPr>
                <p:nvPr/>
              </p:nvSpPr>
              <p:spPr bwMode="auto">
                <a:xfrm>
                  <a:off x="5293" y="2345"/>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60" name="Rectangle 151"/>
                <p:cNvSpPr>
                  <a:spLocks noChangeArrowheads="1"/>
                </p:cNvSpPr>
                <p:nvPr/>
              </p:nvSpPr>
              <p:spPr bwMode="auto">
                <a:xfrm>
                  <a:off x="5247" y="2533"/>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61" name="Rectangle 152"/>
                <p:cNvSpPr>
                  <a:spLocks noChangeArrowheads="1"/>
                </p:cNvSpPr>
                <p:nvPr/>
              </p:nvSpPr>
              <p:spPr bwMode="auto">
                <a:xfrm>
                  <a:off x="5313" y="2366"/>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62" name="Line 153"/>
                <p:cNvSpPr>
                  <a:spLocks noChangeShapeType="1"/>
                </p:cNvSpPr>
                <p:nvPr/>
              </p:nvSpPr>
              <p:spPr bwMode="auto">
                <a:xfrm flipH="1">
                  <a:off x="5462" y="2563"/>
                  <a:ext cx="75"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763" name="Group 154"/>
                <p:cNvGrpSpPr/>
                <p:nvPr/>
              </p:nvGrpSpPr>
              <p:grpSpPr bwMode="auto">
                <a:xfrm>
                  <a:off x="5237" y="2617"/>
                  <a:ext cx="335" cy="51"/>
                  <a:chOff x="5237" y="2617"/>
                  <a:chExt cx="335" cy="51"/>
                </a:xfrm>
              </p:grpSpPr>
              <p:sp>
                <p:nvSpPr>
                  <p:cNvPr id="764" name="Freeform 155"/>
                  <p:cNvSpPr/>
                  <p:nvPr/>
                </p:nvSpPr>
                <p:spPr bwMode="auto">
                  <a:xfrm>
                    <a:off x="5237" y="2617"/>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65" name="Freeform 156"/>
                  <p:cNvSpPr/>
                  <p:nvPr/>
                </p:nvSpPr>
                <p:spPr bwMode="auto">
                  <a:xfrm>
                    <a:off x="5237" y="2617"/>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66" name="Rectangle 157"/>
                  <p:cNvSpPr>
                    <a:spLocks noChangeArrowheads="1"/>
                  </p:cNvSpPr>
                  <p:nvPr/>
                </p:nvSpPr>
                <p:spPr bwMode="auto">
                  <a:xfrm>
                    <a:off x="5239" y="2653"/>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grpSp>
          <p:nvGrpSpPr>
            <p:cNvPr id="474" name="Group 158"/>
            <p:cNvGrpSpPr/>
            <p:nvPr/>
          </p:nvGrpSpPr>
          <p:grpSpPr bwMode="auto">
            <a:xfrm>
              <a:off x="8838010" y="2581275"/>
              <a:ext cx="548613" cy="515938"/>
              <a:chOff x="5237" y="1587"/>
              <a:chExt cx="343" cy="353"/>
            </a:xfrm>
          </p:grpSpPr>
          <p:grpSp>
            <p:nvGrpSpPr>
              <p:cNvPr id="727" name="Group 159"/>
              <p:cNvGrpSpPr/>
              <p:nvPr/>
            </p:nvGrpSpPr>
            <p:grpSpPr bwMode="auto">
              <a:xfrm>
                <a:off x="5245" y="1594"/>
                <a:ext cx="335" cy="346"/>
                <a:chOff x="5245" y="1594"/>
                <a:chExt cx="335" cy="346"/>
              </a:xfrm>
            </p:grpSpPr>
            <p:sp>
              <p:nvSpPr>
                <p:cNvPr id="741" name="Freeform 160"/>
                <p:cNvSpPr/>
                <p:nvPr/>
              </p:nvSpPr>
              <p:spPr bwMode="auto">
                <a:xfrm>
                  <a:off x="5254" y="1773"/>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42" name="Freeform 161"/>
                <p:cNvSpPr/>
                <p:nvPr/>
              </p:nvSpPr>
              <p:spPr bwMode="auto">
                <a:xfrm>
                  <a:off x="5254" y="1773"/>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43" name="Freeform 162"/>
                <p:cNvSpPr/>
                <p:nvPr/>
              </p:nvSpPr>
              <p:spPr bwMode="auto">
                <a:xfrm>
                  <a:off x="5301" y="1594"/>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44" name="Freeform 163"/>
                <p:cNvSpPr/>
                <p:nvPr/>
              </p:nvSpPr>
              <p:spPr bwMode="auto">
                <a:xfrm>
                  <a:off x="5301" y="1594"/>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45" name="Rectangle 164"/>
                <p:cNvSpPr>
                  <a:spLocks noChangeArrowheads="1"/>
                </p:cNvSpPr>
                <p:nvPr/>
              </p:nvSpPr>
              <p:spPr bwMode="auto">
                <a:xfrm>
                  <a:off x="5301" y="1617"/>
                  <a:ext cx="223" cy="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46" name="Rectangle 165"/>
                <p:cNvSpPr>
                  <a:spLocks noChangeArrowheads="1"/>
                </p:cNvSpPr>
                <p:nvPr/>
              </p:nvSpPr>
              <p:spPr bwMode="auto">
                <a:xfrm>
                  <a:off x="5256" y="1805"/>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47" name="Rectangle 166"/>
                <p:cNvSpPr>
                  <a:spLocks noChangeArrowheads="1"/>
                </p:cNvSpPr>
                <p:nvPr/>
              </p:nvSpPr>
              <p:spPr bwMode="auto">
                <a:xfrm>
                  <a:off x="5322" y="1638"/>
                  <a:ext cx="181"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48" name="Line 167"/>
                <p:cNvSpPr>
                  <a:spLocks noChangeShapeType="1"/>
                </p:cNvSpPr>
                <p:nvPr/>
              </p:nvSpPr>
              <p:spPr bwMode="auto">
                <a:xfrm flipH="1">
                  <a:off x="5470" y="1834"/>
                  <a:ext cx="75"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749" name="Group 168"/>
                <p:cNvGrpSpPr/>
                <p:nvPr/>
              </p:nvGrpSpPr>
              <p:grpSpPr bwMode="auto">
                <a:xfrm>
                  <a:off x="5245" y="1889"/>
                  <a:ext cx="335" cy="51"/>
                  <a:chOff x="5245" y="1889"/>
                  <a:chExt cx="335" cy="51"/>
                </a:xfrm>
              </p:grpSpPr>
              <p:sp>
                <p:nvSpPr>
                  <p:cNvPr id="750" name="Freeform 169"/>
                  <p:cNvSpPr/>
                  <p:nvPr/>
                </p:nvSpPr>
                <p:spPr bwMode="auto">
                  <a:xfrm>
                    <a:off x="5245" y="1889"/>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51" name="Freeform 170"/>
                  <p:cNvSpPr/>
                  <p:nvPr/>
                </p:nvSpPr>
                <p:spPr bwMode="auto">
                  <a:xfrm>
                    <a:off x="5245" y="1889"/>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52" name="Rectangle 171"/>
                  <p:cNvSpPr>
                    <a:spLocks noChangeArrowheads="1"/>
                  </p:cNvSpPr>
                  <p:nvPr/>
                </p:nvSpPr>
                <p:spPr bwMode="auto">
                  <a:xfrm>
                    <a:off x="5247" y="1925"/>
                    <a:ext cx="331"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nvGrpSpPr>
              <p:cNvPr id="728" name="Group 172"/>
              <p:cNvGrpSpPr/>
              <p:nvPr/>
            </p:nvGrpSpPr>
            <p:grpSpPr bwMode="auto">
              <a:xfrm>
                <a:off x="5237" y="1587"/>
                <a:ext cx="335" cy="346"/>
                <a:chOff x="5237" y="1587"/>
                <a:chExt cx="335" cy="346"/>
              </a:xfrm>
            </p:grpSpPr>
            <p:sp>
              <p:nvSpPr>
                <p:cNvPr id="729" name="Freeform 173"/>
                <p:cNvSpPr/>
                <p:nvPr/>
              </p:nvSpPr>
              <p:spPr bwMode="auto">
                <a:xfrm>
                  <a:off x="5245" y="1767"/>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30" name="Freeform 174"/>
                <p:cNvSpPr/>
                <p:nvPr/>
              </p:nvSpPr>
              <p:spPr bwMode="auto">
                <a:xfrm>
                  <a:off x="5245" y="1767"/>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31" name="Freeform 175"/>
                <p:cNvSpPr/>
                <p:nvPr/>
              </p:nvSpPr>
              <p:spPr bwMode="auto">
                <a:xfrm>
                  <a:off x="5293" y="1587"/>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32" name="Freeform 176"/>
                <p:cNvSpPr/>
                <p:nvPr/>
              </p:nvSpPr>
              <p:spPr bwMode="auto">
                <a:xfrm>
                  <a:off x="5293" y="1587"/>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33" name="Rectangle 177"/>
                <p:cNvSpPr>
                  <a:spLocks noChangeArrowheads="1"/>
                </p:cNvSpPr>
                <p:nvPr/>
              </p:nvSpPr>
              <p:spPr bwMode="auto">
                <a:xfrm>
                  <a:off x="5293" y="1610"/>
                  <a:ext cx="223" cy="176"/>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34" name="Rectangle 178"/>
                <p:cNvSpPr>
                  <a:spLocks noChangeArrowheads="1"/>
                </p:cNvSpPr>
                <p:nvPr/>
              </p:nvSpPr>
              <p:spPr bwMode="auto">
                <a:xfrm>
                  <a:off x="5247" y="1798"/>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35" name="Rectangle 179"/>
                <p:cNvSpPr>
                  <a:spLocks noChangeArrowheads="1"/>
                </p:cNvSpPr>
                <p:nvPr/>
              </p:nvSpPr>
              <p:spPr bwMode="auto">
                <a:xfrm>
                  <a:off x="5313" y="1632"/>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36" name="Line 180"/>
                <p:cNvSpPr>
                  <a:spLocks noChangeShapeType="1"/>
                </p:cNvSpPr>
                <p:nvPr/>
              </p:nvSpPr>
              <p:spPr bwMode="auto">
                <a:xfrm flipH="1">
                  <a:off x="5462" y="1828"/>
                  <a:ext cx="75"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737" name="Group 181"/>
                <p:cNvGrpSpPr/>
                <p:nvPr/>
              </p:nvGrpSpPr>
              <p:grpSpPr bwMode="auto">
                <a:xfrm>
                  <a:off x="5237" y="1883"/>
                  <a:ext cx="335" cy="50"/>
                  <a:chOff x="5237" y="1883"/>
                  <a:chExt cx="335" cy="50"/>
                </a:xfrm>
              </p:grpSpPr>
              <p:sp>
                <p:nvSpPr>
                  <p:cNvPr id="738" name="Freeform 182"/>
                  <p:cNvSpPr/>
                  <p:nvPr/>
                </p:nvSpPr>
                <p:spPr bwMode="auto">
                  <a:xfrm>
                    <a:off x="5237" y="1883"/>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39" name="Freeform 183"/>
                  <p:cNvSpPr/>
                  <p:nvPr/>
                </p:nvSpPr>
                <p:spPr bwMode="auto">
                  <a:xfrm>
                    <a:off x="5237" y="1883"/>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40" name="Rectangle 184"/>
                  <p:cNvSpPr>
                    <a:spLocks noChangeArrowheads="1"/>
                  </p:cNvSpPr>
                  <p:nvPr/>
                </p:nvSpPr>
                <p:spPr bwMode="auto">
                  <a:xfrm>
                    <a:off x="5239" y="1919"/>
                    <a:ext cx="331" cy="14"/>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sp>
          <p:nvSpPr>
            <p:cNvPr id="475" name="Rectangle 185"/>
            <p:cNvSpPr>
              <a:spLocks noChangeArrowheads="1"/>
            </p:cNvSpPr>
            <p:nvPr/>
          </p:nvSpPr>
          <p:spPr bwMode="auto">
            <a:xfrm>
              <a:off x="2058592" y="1920875"/>
              <a:ext cx="973402"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76" name="Rectangle 186"/>
            <p:cNvSpPr>
              <a:spLocks noChangeArrowheads="1"/>
            </p:cNvSpPr>
            <p:nvPr/>
          </p:nvSpPr>
          <p:spPr bwMode="auto">
            <a:xfrm>
              <a:off x="2392534" y="2218457"/>
              <a:ext cx="12583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222.1.1.</a:t>
              </a:r>
              <a:endParaRPr lang="en-US" altLang="zh-CN" sz="22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77" name="Rectangle 187"/>
            <p:cNvSpPr>
              <a:spLocks noChangeArrowheads="1"/>
            </p:cNvSpPr>
            <p:nvPr/>
          </p:nvSpPr>
          <p:spPr bwMode="auto">
            <a:xfrm>
              <a:off x="3866092" y="1482726"/>
              <a:ext cx="109206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78" name="Rectangle 188"/>
            <p:cNvSpPr>
              <a:spLocks noChangeArrowheads="1"/>
            </p:cNvSpPr>
            <p:nvPr/>
          </p:nvSpPr>
          <p:spPr bwMode="auto">
            <a:xfrm>
              <a:off x="3774944" y="1439863"/>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dirty="0">
                  <a:latin typeface="Times New Roman" panose="02020603050405020304" pitchFamily="18" charset="0"/>
                  <a:ea typeface="黑体" panose="02010609060101010101" pitchFamily="2" charset="-122"/>
                  <a:cs typeface="Times New Roman" panose="02020603050405020304" pitchFamily="18" charset="0"/>
                </a:rPr>
                <a:t>222.1.1.1</a:t>
              </a:r>
              <a:endParaRPr lang="en-US" altLang="zh-CN" sz="2200" b="1"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479" name="Rectangle 189"/>
            <p:cNvSpPr>
              <a:spLocks noChangeArrowheads="1"/>
            </p:cNvSpPr>
            <p:nvPr/>
          </p:nvSpPr>
          <p:spPr bwMode="auto">
            <a:xfrm>
              <a:off x="5539450" y="1482726"/>
              <a:ext cx="109034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0" name="Rectangle 190"/>
            <p:cNvSpPr>
              <a:spLocks noChangeArrowheads="1"/>
            </p:cNvSpPr>
            <p:nvPr/>
          </p:nvSpPr>
          <p:spPr bwMode="auto">
            <a:xfrm>
              <a:off x="5424224" y="1439863"/>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latin typeface="Times New Roman" panose="02020603050405020304" pitchFamily="18" charset="0"/>
                  <a:ea typeface="黑体" panose="02010609060101010101" pitchFamily="2" charset="-122"/>
                  <a:cs typeface="Times New Roman" panose="02020603050405020304" pitchFamily="18" charset="0"/>
                </a:rPr>
                <a:t>222.1.1.2</a:t>
              </a:r>
              <a:endParaRPr lang="en-US" altLang="zh-CN" sz="2200"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1" name="Rectangle 191"/>
            <p:cNvSpPr>
              <a:spLocks noChangeArrowheads="1"/>
            </p:cNvSpPr>
            <p:nvPr/>
          </p:nvSpPr>
          <p:spPr bwMode="auto">
            <a:xfrm>
              <a:off x="7266121" y="1482726"/>
              <a:ext cx="109034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2" name="Rectangle 192"/>
            <p:cNvSpPr>
              <a:spLocks noChangeArrowheads="1"/>
            </p:cNvSpPr>
            <p:nvPr/>
          </p:nvSpPr>
          <p:spPr bwMode="auto">
            <a:xfrm>
              <a:off x="7101021" y="1412875"/>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latin typeface="Times New Roman" panose="02020603050405020304" pitchFamily="18" charset="0"/>
                  <a:ea typeface="黑体" panose="02010609060101010101" pitchFamily="2" charset="-122"/>
                  <a:cs typeface="Times New Roman" panose="02020603050405020304" pitchFamily="18" charset="0"/>
                </a:rPr>
                <a:t>222.1.1.3</a:t>
              </a:r>
              <a:endParaRPr lang="en-US" altLang="zh-CN" sz="2200"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3" name="Rectangle 193"/>
            <p:cNvSpPr>
              <a:spLocks noChangeArrowheads="1"/>
            </p:cNvSpPr>
            <p:nvPr/>
          </p:nvSpPr>
          <p:spPr bwMode="auto">
            <a:xfrm>
              <a:off x="4516173" y="2138363"/>
              <a:ext cx="29237" cy="5381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484" name="Group 194"/>
            <p:cNvGrpSpPr/>
            <p:nvPr/>
          </p:nvGrpSpPr>
          <p:grpSpPr bwMode="auto">
            <a:xfrm>
              <a:off x="4141258" y="2630488"/>
              <a:ext cx="701675" cy="385762"/>
              <a:chOff x="2299" y="1622"/>
              <a:chExt cx="439" cy="262"/>
            </a:xfrm>
          </p:grpSpPr>
          <p:sp>
            <p:nvSpPr>
              <p:cNvPr id="702" name="Oval 195"/>
              <p:cNvSpPr>
                <a:spLocks noChangeArrowheads="1"/>
              </p:cNvSpPr>
              <p:nvPr/>
            </p:nvSpPr>
            <p:spPr bwMode="auto">
              <a:xfrm>
                <a:off x="2300" y="1731"/>
                <a:ext cx="438" cy="153"/>
              </a:xfrm>
              <a:prstGeom prst="ellipse">
                <a:avLst/>
              </a:prstGeom>
              <a:solidFill>
                <a:srgbClr val="0078AA"/>
              </a:solidFill>
              <a:ln w="4763">
                <a:solidFill>
                  <a:srgbClr val="AAE6FF"/>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03" name="Rectangle 196"/>
              <p:cNvSpPr>
                <a:spLocks noChangeArrowheads="1"/>
              </p:cNvSpPr>
              <p:nvPr/>
            </p:nvSpPr>
            <p:spPr bwMode="auto">
              <a:xfrm>
                <a:off x="2299" y="1700"/>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04" name="Rectangle 197"/>
              <p:cNvSpPr>
                <a:spLocks noChangeArrowheads="1"/>
              </p:cNvSpPr>
              <p:nvPr/>
            </p:nvSpPr>
            <p:spPr bwMode="auto">
              <a:xfrm>
                <a:off x="2299" y="1700"/>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05" name="Oval 198"/>
              <p:cNvSpPr>
                <a:spLocks noChangeArrowheads="1"/>
              </p:cNvSpPr>
              <p:nvPr/>
            </p:nvSpPr>
            <p:spPr bwMode="auto">
              <a:xfrm>
                <a:off x="2300" y="1622"/>
                <a:ext cx="438" cy="153"/>
              </a:xfrm>
              <a:prstGeom prst="ellipse">
                <a:avLst/>
              </a:prstGeom>
              <a:solidFill>
                <a:srgbClr val="00B4FF"/>
              </a:solidFill>
              <a:ln w="4763">
                <a:solidFill>
                  <a:srgbClr val="AAE6FF"/>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706" name="Group 199"/>
              <p:cNvGrpSpPr/>
              <p:nvPr/>
            </p:nvGrpSpPr>
            <p:grpSpPr bwMode="auto">
              <a:xfrm>
                <a:off x="2365" y="1640"/>
                <a:ext cx="304" cy="117"/>
                <a:chOff x="2365" y="1640"/>
                <a:chExt cx="304" cy="117"/>
              </a:xfrm>
            </p:grpSpPr>
            <p:grpSp>
              <p:nvGrpSpPr>
                <p:cNvPr id="709" name="Group 200"/>
                <p:cNvGrpSpPr/>
                <p:nvPr/>
              </p:nvGrpSpPr>
              <p:grpSpPr bwMode="auto">
                <a:xfrm>
                  <a:off x="2365" y="1640"/>
                  <a:ext cx="302" cy="115"/>
                  <a:chOff x="2365" y="1640"/>
                  <a:chExt cx="302" cy="115"/>
                </a:xfrm>
              </p:grpSpPr>
              <p:sp>
                <p:nvSpPr>
                  <p:cNvPr id="719" name="Freeform 201"/>
                  <p:cNvSpPr/>
                  <p:nvPr/>
                </p:nvSpPr>
                <p:spPr bwMode="auto">
                  <a:xfrm>
                    <a:off x="2523" y="164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0" name="Freeform 202"/>
                  <p:cNvSpPr/>
                  <p:nvPr/>
                </p:nvSpPr>
                <p:spPr bwMode="auto">
                  <a:xfrm>
                    <a:off x="2523" y="164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1" name="Freeform 203"/>
                  <p:cNvSpPr/>
                  <p:nvPr/>
                </p:nvSpPr>
                <p:spPr bwMode="auto">
                  <a:xfrm>
                    <a:off x="2365" y="170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2" name="Freeform 204"/>
                  <p:cNvSpPr/>
                  <p:nvPr/>
                </p:nvSpPr>
                <p:spPr bwMode="auto">
                  <a:xfrm>
                    <a:off x="2365" y="170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3" name="Freeform 205"/>
                  <p:cNvSpPr/>
                  <p:nvPr/>
                </p:nvSpPr>
                <p:spPr bwMode="auto">
                  <a:xfrm>
                    <a:off x="2373" y="164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4" name="Freeform 206"/>
                  <p:cNvSpPr/>
                  <p:nvPr/>
                </p:nvSpPr>
                <p:spPr bwMode="auto">
                  <a:xfrm>
                    <a:off x="2373" y="164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5" name="Freeform 207"/>
                  <p:cNvSpPr/>
                  <p:nvPr/>
                </p:nvSpPr>
                <p:spPr bwMode="auto">
                  <a:xfrm>
                    <a:off x="2517" y="1706"/>
                    <a:ext cx="144" cy="49"/>
                  </a:xfrm>
                  <a:custGeom>
                    <a:avLst/>
                    <a:gdLst>
                      <a:gd name="T0" fmla="*/ 144 w 144"/>
                      <a:gd name="T1" fmla="*/ 38 h 49"/>
                      <a:gd name="T2" fmla="*/ 112 w 144"/>
                      <a:gd name="T3" fmla="*/ 49 h 49"/>
                      <a:gd name="T4" fmla="*/ 38 w 144"/>
                      <a:gd name="T5" fmla="*/ 16 h 49"/>
                      <a:gd name="T6" fmla="*/ 0 w 144"/>
                      <a:gd name="T7" fmla="*/ 27 h 49"/>
                      <a:gd name="T8" fmla="*/ 19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8" y="16"/>
                        </a:lnTo>
                        <a:lnTo>
                          <a:pt x="0" y="27"/>
                        </a:lnTo>
                        <a:lnTo>
                          <a:pt x="19"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6" name="Freeform 208"/>
                  <p:cNvSpPr/>
                  <p:nvPr/>
                </p:nvSpPr>
                <p:spPr bwMode="auto">
                  <a:xfrm>
                    <a:off x="2517" y="1706"/>
                    <a:ext cx="144" cy="49"/>
                  </a:xfrm>
                  <a:custGeom>
                    <a:avLst/>
                    <a:gdLst>
                      <a:gd name="T0" fmla="*/ 144 w 144"/>
                      <a:gd name="T1" fmla="*/ 38 h 49"/>
                      <a:gd name="T2" fmla="*/ 112 w 144"/>
                      <a:gd name="T3" fmla="*/ 49 h 49"/>
                      <a:gd name="T4" fmla="*/ 38 w 144"/>
                      <a:gd name="T5" fmla="*/ 16 h 49"/>
                      <a:gd name="T6" fmla="*/ 0 w 144"/>
                      <a:gd name="T7" fmla="*/ 27 h 49"/>
                      <a:gd name="T8" fmla="*/ 19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8" y="16"/>
                        </a:lnTo>
                        <a:lnTo>
                          <a:pt x="0" y="27"/>
                        </a:lnTo>
                        <a:lnTo>
                          <a:pt x="19"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nvGrpSpPr>
                <p:cNvPr id="710" name="Group 209"/>
                <p:cNvGrpSpPr/>
                <p:nvPr/>
              </p:nvGrpSpPr>
              <p:grpSpPr bwMode="auto">
                <a:xfrm>
                  <a:off x="2368" y="1643"/>
                  <a:ext cx="301" cy="114"/>
                  <a:chOff x="2368" y="1643"/>
                  <a:chExt cx="301" cy="114"/>
                </a:xfrm>
              </p:grpSpPr>
              <p:sp>
                <p:nvSpPr>
                  <p:cNvPr id="711" name="Freeform 210"/>
                  <p:cNvSpPr/>
                  <p:nvPr/>
                </p:nvSpPr>
                <p:spPr bwMode="auto">
                  <a:xfrm>
                    <a:off x="2525" y="1646"/>
                    <a:ext cx="144" cy="49"/>
                  </a:xfrm>
                  <a:custGeom>
                    <a:avLst/>
                    <a:gdLst>
                      <a:gd name="T0" fmla="*/ 0 w 144"/>
                      <a:gd name="T1" fmla="*/ 38 h 49"/>
                      <a:gd name="T2" fmla="*/ 32 w 144"/>
                      <a:gd name="T3" fmla="*/ 49 h 49"/>
                      <a:gd name="T4" fmla="*/ 110 w 144"/>
                      <a:gd name="T5" fmla="*/ 16 h 49"/>
                      <a:gd name="T6" fmla="*/ 144 w 144"/>
                      <a:gd name="T7" fmla="*/ 27 h 49"/>
                      <a:gd name="T8" fmla="*/ 126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10" y="16"/>
                        </a:lnTo>
                        <a:lnTo>
                          <a:pt x="144" y="27"/>
                        </a:lnTo>
                        <a:lnTo>
                          <a:pt x="126" y="0"/>
                        </a:lnTo>
                        <a:lnTo>
                          <a:pt x="35"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12" name="Freeform 211"/>
                  <p:cNvSpPr/>
                  <p:nvPr/>
                </p:nvSpPr>
                <p:spPr bwMode="auto">
                  <a:xfrm>
                    <a:off x="2525" y="1646"/>
                    <a:ext cx="144" cy="49"/>
                  </a:xfrm>
                  <a:custGeom>
                    <a:avLst/>
                    <a:gdLst>
                      <a:gd name="T0" fmla="*/ 0 w 144"/>
                      <a:gd name="T1" fmla="*/ 38 h 49"/>
                      <a:gd name="T2" fmla="*/ 32 w 144"/>
                      <a:gd name="T3" fmla="*/ 49 h 49"/>
                      <a:gd name="T4" fmla="*/ 110 w 144"/>
                      <a:gd name="T5" fmla="*/ 16 h 49"/>
                      <a:gd name="T6" fmla="*/ 144 w 144"/>
                      <a:gd name="T7" fmla="*/ 27 h 49"/>
                      <a:gd name="T8" fmla="*/ 126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10" y="16"/>
                        </a:lnTo>
                        <a:lnTo>
                          <a:pt x="144" y="27"/>
                        </a:lnTo>
                        <a:lnTo>
                          <a:pt x="126" y="0"/>
                        </a:lnTo>
                        <a:lnTo>
                          <a:pt x="35"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13" name="Freeform 212"/>
                  <p:cNvSpPr/>
                  <p:nvPr/>
                </p:nvSpPr>
                <p:spPr bwMode="auto">
                  <a:xfrm>
                    <a:off x="2368" y="1703"/>
                    <a:ext cx="144" cy="52"/>
                  </a:xfrm>
                  <a:custGeom>
                    <a:avLst/>
                    <a:gdLst>
                      <a:gd name="T0" fmla="*/ 144 w 144"/>
                      <a:gd name="T1" fmla="*/ 11 h 52"/>
                      <a:gd name="T2" fmla="*/ 112 w 144"/>
                      <a:gd name="T3" fmla="*/ 0 h 52"/>
                      <a:gd name="T4" fmla="*/ 37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14" name="Freeform 213"/>
                  <p:cNvSpPr/>
                  <p:nvPr/>
                </p:nvSpPr>
                <p:spPr bwMode="auto">
                  <a:xfrm>
                    <a:off x="2368" y="1703"/>
                    <a:ext cx="144" cy="52"/>
                  </a:xfrm>
                  <a:custGeom>
                    <a:avLst/>
                    <a:gdLst>
                      <a:gd name="T0" fmla="*/ 144 w 144"/>
                      <a:gd name="T1" fmla="*/ 11 h 52"/>
                      <a:gd name="T2" fmla="*/ 112 w 144"/>
                      <a:gd name="T3" fmla="*/ 0 h 52"/>
                      <a:gd name="T4" fmla="*/ 37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15" name="Freeform 214"/>
                  <p:cNvSpPr/>
                  <p:nvPr/>
                </p:nvSpPr>
                <p:spPr bwMode="auto">
                  <a:xfrm>
                    <a:off x="2376" y="1643"/>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16" name="Freeform 215"/>
                  <p:cNvSpPr/>
                  <p:nvPr/>
                </p:nvSpPr>
                <p:spPr bwMode="auto">
                  <a:xfrm>
                    <a:off x="2376" y="1643"/>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17" name="Freeform 216"/>
                  <p:cNvSpPr/>
                  <p:nvPr/>
                </p:nvSpPr>
                <p:spPr bwMode="auto">
                  <a:xfrm>
                    <a:off x="2520" y="1708"/>
                    <a:ext cx="144" cy="49"/>
                  </a:xfrm>
                  <a:custGeom>
                    <a:avLst/>
                    <a:gdLst>
                      <a:gd name="T0" fmla="*/ 144 w 144"/>
                      <a:gd name="T1" fmla="*/ 38 h 49"/>
                      <a:gd name="T2" fmla="*/ 112 w 144"/>
                      <a:gd name="T3" fmla="*/ 49 h 49"/>
                      <a:gd name="T4" fmla="*/ 37 w 144"/>
                      <a:gd name="T5" fmla="*/ 17 h 49"/>
                      <a:gd name="T6" fmla="*/ 0 w 144"/>
                      <a:gd name="T7" fmla="*/ 28 h 49"/>
                      <a:gd name="T8" fmla="*/ 19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7"/>
                        </a:lnTo>
                        <a:lnTo>
                          <a:pt x="0" y="28"/>
                        </a:lnTo>
                        <a:lnTo>
                          <a:pt x="19" y="0"/>
                        </a:lnTo>
                        <a:lnTo>
                          <a:pt x="112" y="0"/>
                        </a:lnTo>
                        <a:lnTo>
                          <a:pt x="72" y="8"/>
                        </a:lnTo>
                        <a:lnTo>
                          <a:pt x="144" y="3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18" name="Freeform 217"/>
                  <p:cNvSpPr/>
                  <p:nvPr/>
                </p:nvSpPr>
                <p:spPr bwMode="auto">
                  <a:xfrm>
                    <a:off x="2520" y="1708"/>
                    <a:ext cx="144" cy="49"/>
                  </a:xfrm>
                  <a:custGeom>
                    <a:avLst/>
                    <a:gdLst>
                      <a:gd name="T0" fmla="*/ 144 w 144"/>
                      <a:gd name="T1" fmla="*/ 38 h 49"/>
                      <a:gd name="T2" fmla="*/ 112 w 144"/>
                      <a:gd name="T3" fmla="*/ 49 h 49"/>
                      <a:gd name="T4" fmla="*/ 37 w 144"/>
                      <a:gd name="T5" fmla="*/ 17 h 49"/>
                      <a:gd name="T6" fmla="*/ 0 w 144"/>
                      <a:gd name="T7" fmla="*/ 28 h 49"/>
                      <a:gd name="T8" fmla="*/ 19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7"/>
                        </a:lnTo>
                        <a:lnTo>
                          <a:pt x="0" y="28"/>
                        </a:lnTo>
                        <a:lnTo>
                          <a:pt x="19" y="0"/>
                        </a:lnTo>
                        <a:lnTo>
                          <a:pt x="112" y="0"/>
                        </a:lnTo>
                        <a:lnTo>
                          <a:pt x="72" y="8"/>
                        </a:lnTo>
                        <a:lnTo>
                          <a:pt x="144" y="3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sp>
            <p:nvSpPr>
              <p:cNvPr id="707" name="Line 218"/>
              <p:cNvSpPr>
                <a:spLocks noChangeShapeType="1"/>
              </p:cNvSpPr>
              <p:nvPr/>
            </p:nvSpPr>
            <p:spPr bwMode="auto">
              <a:xfrm>
                <a:off x="2299" y="1697"/>
                <a:ext cx="1" cy="109"/>
              </a:xfrm>
              <a:prstGeom prst="line">
                <a:avLst/>
              </a:prstGeom>
              <a:noFill/>
              <a:ln w="4763">
                <a:solidFill>
                  <a:srgbClr val="AAE6FF"/>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sp>
            <p:nvSpPr>
              <p:cNvPr id="708" name="Line 219"/>
              <p:cNvSpPr>
                <a:spLocks noChangeShapeType="1"/>
              </p:cNvSpPr>
              <p:nvPr/>
            </p:nvSpPr>
            <p:spPr bwMode="auto">
              <a:xfrm>
                <a:off x="2736" y="1697"/>
                <a:ext cx="1" cy="109"/>
              </a:xfrm>
              <a:prstGeom prst="line">
                <a:avLst/>
              </a:prstGeom>
              <a:noFill/>
              <a:ln w="4763">
                <a:solidFill>
                  <a:srgbClr val="AAE6FF"/>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sp>
          <p:nvSpPr>
            <p:cNvPr id="485" name="Rectangle 220"/>
            <p:cNvSpPr>
              <a:spLocks noChangeArrowheads="1"/>
            </p:cNvSpPr>
            <p:nvPr/>
          </p:nvSpPr>
          <p:spPr bwMode="auto">
            <a:xfrm>
              <a:off x="4634839" y="2371726"/>
              <a:ext cx="109378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6" name="Rectangle 221"/>
            <p:cNvSpPr>
              <a:spLocks noChangeArrowheads="1"/>
            </p:cNvSpPr>
            <p:nvPr/>
          </p:nvSpPr>
          <p:spPr bwMode="auto">
            <a:xfrm>
              <a:off x="4713950" y="2381250"/>
              <a:ext cx="1067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222.1.1.4</a:t>
              </a:r>
              <a:endPar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7" name="Rectangle 222"/>
            <p:cNvSpPr>
              <a:spLocks noChangeArrowheads="1"/>
            </p:cNvSpPr>
            <p:nvPr/>
          </p:nvSpPr>
          <p:spPr bwMode="auto">
            <a:xfrm>
              <a:off x="3733668" y="2519364"/>
              <a:ext cx="447146"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8" name="Rectangle 223"/>
            <p:cNvSpPr>
              <a:spLocks noChangeArrowheads="1"/>
            </p:cNvSpPr>
            <p:nvPr/>
          </p:nvSpPr>
          <p:spPr bwMode="auto">
            <a:xfrm>
              <a:off x="3845455" y="2509838"/>
              <a:ext cx="2805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R</a:t>
              </a:r>
              <a:r>
                <a:rPr lang="en-US" altLang="zh-CN" sz="2000" b="1" baseline="-25000">
                  <a:solidFill>
                    <a:srgbClr val="0000CC"/>
                  </a:solidFill>
                  <a:latin typeface="Times New Roman" panose="02020603050405020304" pitchFamily="18" charset="0"/>
                  <a:ea typeface="黑体" panose="02010609060101010101" pitchFamily="2" charset="-122"/>
                  <a:cs typeface="Times New Roman" panose="02020603050405020304" pitchFamily="18" charset="0"/>
                </a:rPr>
                <a:t>1</a:t>
              </a:r>
              <a:endParaRPr lang="en-US" altLang="zh-CN" sz="2000" b="1" baseline="-2500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9" name="Oval 224"/>
            <p:cNvSpPr>
              <a:spLocks noChangeArrowheads="1"/>
            </p:cNvSpPr>
            <p:nvPr/>
          </p:nvSpPr>
          <p:spPr bwMode="auto">
            <a:xfrm>
              <a:off x="4473179" y="2422526"/>
              <a:ext cx="101467" cy="92075"/>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90" name="Rectangle 225"/>
            <p:cNvSpPr>
              <a:spLocks noChangeArrowheads="1"/>
            </p:cNvSpPr>
            <p:nvPr/>
          </p:nvSpPr>
          <p:spPr bwMode="auto">
            <a:xfrm>
              <a:off x="2139422" y="1616075"/>
              <a:ext cx="78078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91" name="Oval 226"/>
            <p:cNvSpPr>
              <a:spLocks noChangeArrowheads="1"/>
            </p:cNvSpPr>
            <p:nvPr/>
          </p:nvSpPr>
          <p:spPr bwMode="auto">
            <a:xfrm>
              <a:off x="8435579" y="4067176"/>
              <a:ext cx="101467" cy="92075"/>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92" name="Oval 227"/>
            <p:cNvSpPr>
              <a:spLocks noChangeArrowheads="1"/>
            </p:cNvSpPr>
            <p:nvPr/>
          </p:nvSpPr>
          <p:spPr bwMode="auto">
            <a:xfrm>
              <a:off x="8440738" y="2960689"/>
              <a:ext cx="101468" cy="92075"/>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93" name="Rectangle 228"/>
            <p:cNvSpPr>
              <a:spLocks noChangeArrowheads="1"/>
            </p:cNvSpPr>
            <p:nvPr/>
          </p:nvSpPr>
          <p:spPr bwMode="auto">
            <a:xfrm>
              <a:off x="6867128" y="3686176"/>
              <a:ext cx="1093788"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94" name="Rectangle 229"/>
            <p:cNvSpPr>
              <a:spLocks noChangeArrowheads="1"/>
            </p:cNvSpPr>
            <p:nvPr/>
          </p:nvSpPr>
          <p:spPr bwMode="auto">
            <a:xfrm>
              <a:off x="6278960" y="4202114"/>
              <a:ext cx="1067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222.1.2.5</a:t>
              </a:r>
              <a:endPar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95" name="Rectangle 230"/>
            <p:cNvSpPr>
              <a:spLocks noChangeArrowheads="1"/>
            </p:cNvSpPr>
            <p:nvPr/>
          </p:nvSpPr>
          <p:spPr bwMode="auto">
            <a:xfrm>
              <a:off x="8540486" y="4197350"/>
              <a:ext cx="1092068"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96" name="Rectangle 231"/>
            <p:cNvSpPr>
              <a:spLocks noChangeArrowheads="1"/>
            </p:cNvSpPr>
            <p:nvPr/>
          </p:nvSpPr>
          <p:spPr bwMode="auto">
            <a:xfrm>
              <a:off x="8640233" y="4257676"/>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latin typeface="Times New Roman" panose="02020603050405020304" pitchFamily="18" charset="0"/>
                  <a:ea typeface="黑体" panose="02010609060101010101" pitchFamily="2" charset="-122"/>
                  <a:cs typeface="Times New Roman" panose="02020603050405020304" pitchFamily="18" charset="0"/>
                </a:rPr>
                <a:t>222.1.2.2</a:t>
              </a:r>
              <a:endParaRPr lang="en-US" altLang="zh-CN" sz="2200"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97" name="Rectangle 232"/>
            <p:cNvSpPr>
              <a:spLocks noChangeArrowheads="1"/>
            </p:cNvSpPr>
            <p:nvPr/>
          </p:nvSpPr>
          <p:spPr bwMode="auto">
            <a:xfrm>
              <a:off x="8540486" y="3086100"/>
              <a:ext cx="109206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98" name="Rectangle 233"/>
            <p:cNvSpPr>
              <a:spLocks noChangeArrowheads="1"/>
            </p:cNvSpPr>
            <p:nvPr/>
          </p:nvSpPr>
          <p:spPr bwMode="auto">
            <a:xfrm>
              <a:off x="8640233" y="3148013"/>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latin typeface="Times New Roman" panose="02020603050405020304" pitchFamily="18" charset="0"/>
                  <a:ea typeface="黑体" panose="02010609060101010101" pitchFamily="2" charset="-122"/>
                  <a:cs typeface="Times New Roman" panose="02020603050405020304" pitchFamily="18" charset="0"/>
                </a:rPr>
                <a:t>222.1.2.1</a:t>
              </a:r>
              <a:endParaRPr lang="en-US" altLang="zh-CN" sz="2200"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99" name="Rectangle 235"/>
            <p:cNvSpPr>
              <a:spLocks noChangeArrowheads="1"/>
            </p:cNvSpPr>
            <p:nvPr/>
          </p:nvSpPr>
          <p:spPr bwMode="auto">
            <a:xfrm>
              <a:off x="5415625" y="5718175"/>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dirty="0">
                  <a:latin typeface="Times New Roman" panose="02020603050405020304" pitchFamily="18" charset="0"/>
                  <a:ea typeface="黑体" panose="02010609060101010101" pitchFamily="2" charset="-122"/>
                  <a:cs typeface="Times New Roman" panose="02020603050405020304" pitchFamily="18" charset="0"/>
                </a:rPr>
                <a:t>222.1.2.3</a:t>
              </a:r>
              <a:endParaRPr lang="en-US" altLang="zh-CN" sz="2200" b="1"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0" name="Rectangle 236"/>
            <p:cNvSpPr>
              <a:spLocks noChangeArrowheads="1"/>
            </p:cNvSpPr>
            <p:nvPr/>
          </p:nvSpPr>
          <p:spPr bwMode="auto">
            <a:xfrm>
              <a:off x="3976159" y="5605464"/>
              <a:ext cx="1092068"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1" name="Rectangle 237"/>
            <p:cNvSpPr>
              <a:spLocks noChangeArrowheads="1"/>
            </p:cNvSpPr>
            <p:nvPr/>
          </p:nvSpPr>
          <p:spPr bwMode="auto">
            <a:xfrm>
              <a:off x="4016896" y="5718175"/>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dirty="0">
                  <a:latin typeface="Times New Roman" panose="02020603050405020304" pitchFamily="18" charset="0"/>
                  <a:ea typeface="黑体" panose="02010609060101010101" pitchFamily="2" charset="-122"/>
                  <a:cs typeface="Times New Roman" panose="02020603050405020304" pitchFamily="18" charset="0"/>
                </a:rPr>
                <a:t>222.1.2.4</a:t>
              </a:r>
              <a:endParaRPr lang="en-US" altLang="zh-CN" sz="2200" b="1"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2" name="Oval 238"/>
            <p:cNvSpPr>
              <a:spLocks noChangeArrowheads="1"/>
            </p:cNvSpPr>
            <p:nvPr/>
          </p:nvSpPr>
          <p:spPr bwMode="auto">
            <a:xfrm>
              <a:off x="5238486" y="5634038"/>
              <a:ext cx="99748" cy="93662"/>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3" name="Rectangle 239"/>
            <p:cNvSpPr>
              <a:spLocks noChangeArrowheads="1"/>
            </p:cNvSpPr>
            <p:nvPr/>
          </p:nvSpPr>
          <p:spPr bwMode="auto">
            <a:xfrm>
              <a:off x="7386505" y="2955926"/>
              <a:ext cx="969963"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4" name="Rectangle 240"/>
            <p:cNvSpPr>
              <a:spLocks noChangeArrowheads="1"/>
            </p:cNvSpPr>
            <p:nvPr/>
          </p:nvSpPr>
          <p:spPr bwMode="auto">
            <a:xfrm>
              <a:off x="7185248" y="3589338"/>
              <a:ext cx="12060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222.1.2.</a:t>
              </a:r>
              <a:endParaRPr lang="en-US" altLang="zh-CN" sz="22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5" name="Rectangle 241"/>
            <p:cNvSpPr>
              <a:spLocks noChangeArrowheads="1"/>
            </p:cNvSpPr>
            <p:nvPr/>
          </p:nvSpPr>
          <p:spPr bwMode="auto">
            <a:xfrm>
              <a:off x="7463897" y="2663826"/>
              <a:ext cx="780785"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506" name="Group 242"/>
            <p:cNvGrpSpPr/>
            <p:nvPr/>
          </p:nvGrpSpPr>
          <p:grpSpPr bwMode="auto">
            <a:xfrm>
              <a:off x="2407709" y="4386264"/>
              <a:ext cx="703395" cy="384175"/>
              <a:chOff x="1304" y="2569"/>
              <a:chExt cx="439" cy="262"/>
            </a:xfrm>
          </p:grpSpPr>
          <p:sp>
            <p:nvSpPr>
              <p:cNvPr id="677" name="Oval 243"/>
              <p:cNvSpPr>
                <a:spLocks noChangeArrowheads="1"/>
              </p:cNvSpPr>
              <p:nvPr/>
            </p:nvSpPr>
            <p:spPr bwMode="auto">
              <a:xfrm>
                <a:off x="1305" y="2678"/>
                <a:ext cx="438" cy="153"/>
              </a:xfrm>
              <a:prstGeom prst="ellipse">
                <a:avLst/>
              </a:prstGeom>
              <a:solidFill>
                <a:srgbClr val="0078AA"/>
              </a:solidFill>
              <a:ln w="4763">
                <a:solidFill>
                  <a:srgbClr val="AAE6FF"/>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78" name="Rectangle 244"/>
              <p:cNvSpPr>
                <a:spLocks noChangeArrowheads="1"/>
              </p:cNvSpPr>
              <p:nvPr/>
            </p:nvSpPr>
            <p:spPr bwMode="auto">
              <a:xfrm>
                <a:off x="1304" y="2647"/>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79" name="Rectangle 245"/>
              <p:cNvSpPr>
                <a:spLocks noChangeArrowheads="1"/>
              </p:cNvSpPr>
              <p:nvPr/>
            </p:nvSpPr>
            <p:spPr bwMode="auto">
              <a:xfrm>
                <a:off x="1304" y="2647"/>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80" name="Oval 246"/>
              <p:cNvSpPr>
                <a:spLocks noChangeArrowheads="1"/>
              </p:cNvSpPr>
              <p:nvPr/>
            </p:nvSpPr>
            <p:spPr bwMode="auto">
              <a:xfrm>
                <a:off x="1305" y="2569"/>
                <a:ext cx="438" cy="153"/>
              </a:xfrm>
              <a:prstGeom prst="ellipse">
                <a:avLst/>
              </a:prstGeom>
              <a:solidFill>
                <a:srgbClr val="00B4FF"/>
              </a:solidFill>
              <a:ln w="4763">
                <a:solidFill>
                  <a:srgbClr val="AAE6FF"/>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681" name="Group 247"/>
              <p:cNvGrpSpPr/>
              <p:nvPr/>
            </p:nvGrpSpPr>
            <p:grpSpPr bwMode="auto">
              <a:xfrm>
                <a:off x="1371" y="2587"/>
                <a:ext cx="304" cy="117"/>
                <a:chOff x="1371" y="2587"/>
                <a:chExt cx="304" cy="117"/>
              </a:xfrm>
            </p:grpSpPr>
            <p:grpSp>
              <p:nvGrpSpPr>
                <p:cNvPr id="684" name="Group 248"/>
                <p:cNvGrpSpPr/>
                <p:nvPr/>
              </p:nvGrpSpPr>
              <p:grpSpPr bwMode="auto">
                <a:xfrm>
                  <a:off x="1371" y="2587"/>
                  <a:ext cx="301" cy="115"/>
                  <a:chOff x="1371" y="2587"/>
                  <a:chExt cx="301" cy="115"/>
                </a:xfrm>
              </p:grpSpPr>
              <p:sp>
                <p:nvSpPr>
                  <p:cNvPr id="694" name="Freeform 249"/>
                  <p:cNvSpPr/>
                  <p:nvPr/>
                </p:nvSpPr>
                <p:spPr bwMode="auto">
                  <a:xfrm>
                    <a:off x="1528" y="2590"/>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95" name="Freeform 250"/>
                  <p:cNvSpPr/>
                  <p:nvPr/>
                </p:nvSpPr>
                <p:spPr bwMode="auto">
                  <a:xfrm>
                    <a:off x="1528" y="2590"/>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96" name="Freeform 251"/>
                  <p:cNvSpPr/>
                  <p:nvPr/>
                </p:nvSpPr>
                <p:spPr bwMode="auto">
                  <a:xfrm>
                    <a:off x="1371" y="2647"/>
                    <a:ext cx="144" cy="52"/>
                  </a:xfrm>
                  <a:custGeom>
                    <a:avLst/>
                    <a:gdLst>
                      <a:gd name="T0" fmla="*/ 144 w 144"/>
                      <a:gd name="T1" fmla="*/ 11 h 52"/>
                      <a:gd name="T2" fmla="*/ 112 w 144"/>
                      <a:gd name="T3" fmla="*/ 0 h 52"/>
                      <a:gd name="T4" fmla="*/ 37 w 144"/>
                      <a:gd name="T5" fmla="*/ 33 h 52"/>
                      <a:gd name="T6" fmla="*/ 0 w 144"/>
                      <a:gd name="T7" fmla="*/ 22 h 52"/>
                      <a:gd name="T8" fmla="*/ 18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97" name="Freeform 252"/>
                  <p:cNvSpPr/>
                  <p:nvPr/>
                </p:nvSpPr>
                <p:spPr bwMode="auto">
                  <a:xfrm>
                    <a:off x="1371" y="2647"/>
                    <a:ext cx="144" cy="52"/>
                  </a:xfrm>
                  <a:custGeom>
                    <a:avLst/>
                    <a:gdLst>
                      <a:gd name="T0" fmla="*/ 144 w 144"/>
                      <a:gd name="T1" fmla="*/ 11 h 52"/>
                      <a:gd name="T2" fmla="*/ 112 w 144"/>
                      <a:gd name="T3" fmla="*/ 0 h 52"/>
                      <a:gd name="T4" fmla="*/ 37 w 144"/>
                      <a:gd name="T5" fmla="*/ 33 h 52"/>
                      <a:gd name="T6" fmla="*/ 0 w 144"/>
                      <a:gd name="T7" fmla="*/ 22 h 52"/>
                      <a:gd name="T8" fmla="*/ 18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98" name="Freeform 253"/>
                  <p:cNvSpPr/>
                  <p:nvPr/>
                </p:nvSpPr>
                <p:spPr bwMode="auto">
                  <a:xfrm>
                    <a:off x="1379" y="2587"/>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4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99" name="Freeform 254"/>
                  <p:cNvSpPr/>
                  <p:nvPr/>
                </p:nvSpPr>
                <p:spPr bwMode="auto">
                  <a:xfrm>
                    <a:off x="1379" y="2587"/>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4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00" name="Freeform 255"/>
                  <p:cNvSpPr/>
                  <p:nvPr/>
                </p:nvSpPr>
                <p:spPr bwMode="auto">
                  <a:xfrm>
                    <a:off x="1523" y="2653"/>
                    <a:ext cx="144" cy="49"/>
                  </a:xfrm>
                  <a:custGeom>
                    <a:avLst/>
                    <a:gdLst>
                      <a:gd name="T0" fmla="*/ 144 w 144"/>
                      <a:gd name="T1" fmla="*/ 38 h 49"/>
                      <a:gd name="T2" fmla="*/ 112 w 144"/>
                      <a:gd name="T3" fmla="*/ 49 h 49"/>
                      <a:gd name="T4" fmla="*/ 37 w 144"/>
                      <a:gd name="T5" fmla="*/ 16 h 49"/>
                      <a:gd name="T6" fmla="*/ 0 w 144"/>
                      <a:gd name="T7" fmla="*/ 27 h 49"/>
                      <a:gd name="T8" fmla="*/ 18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01" name="Freeform 256"/>
                  <p:cNvSpPr/>
                  <p:nvPr/>
                </p:nvSpPr>
                <p:spPr bwMode="auto">
                  <a:xfrm>
                    <a:off x="1523" y="2653"/>
                    <a:ext cx="144" cy="49"/>
                  </a:xfrm>
                  <a:custGeom>
                    <a:avLst/>
                    <a:gdLst>
                      <a:gd name="T0" fmla="*/ 144 w 144"/>
                      <a:gd name="T1" fmla="*/ 38 h 49"/>
                      <a:gd name="T2" fmla="*/ 112 w 144"/>
                      <a:gd name="T3" fmla="*/ 49 h 49"/>
                      <a:gd name="T4" fmla="*/ 37 w 144"/>
                      <a:gd name="T5" fmla="*/ 16 h 49"/>
                      <a:gd name="T6" fmla="*/ 0 w 144"/>
                      <a:gd name="T7" fmla="*/ 27 h 49"/>
                      <a:gd name="T8" fmla="*/ 18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nvGrpSpPr>
                <p:cNvPr id="685" name="Group 257"/>
                <p:cNvGrpSpPr/>
                <p:nvPr/>
              </p:nvGrpSpPr>
              <p:grpSpPr bwMode="auto">
                <a:xfrm>
                  <a:off x="1373" y="2590"/>
                  <a:ext cx="302" cy="114"/>
                  <a:chOff x="1373" y="2590"/>
                  <a:chExt cx="302" cy="114"/>
                </a:xfrm>
              </p:grpSpPr>
              <p:sp>
                <p:nvSpPr>
                  <p:cNvPr id="686" name="Freeform 258"/>
                  <p:cNvSpPr/>
                  <p:nvPr/>
                </p:nvSpPr>
                <p:spPr bwMode="auto">
                  <a:xfrm>
                    <a:off x="1531" y="259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87" name="Freeform 259"/>
                  <p:cNvSpPr/>
                  <p:nvPr/>
                </p:nvSpPr>
                <p:spPr bwMode="auto">
                  <a:xfrm>
                    <a:off x="1531" y="259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88" name="Freeform 260"/>
                  <p:cNvSpPr/>
                  <p:nvPr/>
                </p:nvSpPr>
                <p:spPr bwMode="auto">
                  <a:xfrm>
                    <a:off x="1373" y="265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89" name="Freeform 261"/>
                  <p:cNvSpPr/>
                  <p:nvPr/>
                </p:nvSpPr>
                <p:spPr bwMode="auto">
                  <a:xfrm>
                    <a:off x="1373" y="265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90" name="Freeform 262"/>
                  <p:cNvSpPr/>
                  <p:nvPr/>
                </p:nvSpPr>
                <p:spPr bwMode="auto">
                  <a:xfrm>
                    <a:off x="1381" y="259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91" name="Freeform 263"/>
                  <p:cNvSpPr/>
                  <p:nvPr/>
                </p:nvSpPr>
                <p:spPr bwMode="auto">
                  <a:xfrm>
                    <a:off x="1381" y="259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92" name="Freeform 264"/>
                  <p:cNvSpPr/>
                  <p:nvPr/>
                </p:nvSpPr>
                <p:spPr bwMode="auto">
                  <a:xfrm>
                    <a:off x="1525" y="2655"/>
                    <a:ext cx="144" cy="49"/>
                  </a:xfrm>
                  <a:custGeom>
                    <a:avLst/>
                    <a:gdLst>
                      <a:gd name="T0" fmla="*/ 144 w 144"/>
                      <a:gd name="T1" fmla="*/ 39 h 49"/>
                      <a:gd name="T2" fmla="*/ 112 w 144"/>
                      <a:gd name="T3" fmla="*/ 49 h 49"/>
                      <a:gd name="T4" fmla="*/ 38 w 144"/>
                      <a:gd name="T5" fmla="*/ 17 h 49"/>
                      <a:gd name="T6" fmla="*/ 0 w 144"/>
                      <a:gd name="T7" fmla="*/ 28 h 49"/>
                      <a:gd name="T8" fmla="*/ 19 w 144"/>
                      <a:gd name="T9" fmla="*/ 0 h 49"/>
                      <a:gd name="T10" fmla="*/ 112 w 144"/>
                      <a:gd name="T11" fmla="*/ 0 h 49"/>
                      <a:gd name="T12" fmla="*/ 72 w 144"/>
                      <a:gd name="T13" fmla="*/ 9 h 49"/>
                      <a:gd name="T14" fmla="*/ 144 w 144"/>
                      <a:gd name="T15" fmla="*/ 3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93" name="Freeform 265"/>
                  <p:cNvSpPr/>
                  <p:nvPr/>
                </p:nvSpPr>
                <p:spPr bwMode="auto">
                  <a:xfrm>
                    <a:off x="1525" y="2655"/>
                    <a:ext cx="144" cy="49"/>
                  </a:xfrm>
                  <a:custGeom>
                    <a:avLst/>
                    <a:gdLst>
                      <a:gd name="T0" fmla="*/ 144 w 144"/>
                      <a:gd name="T1" fmla="*/ 39 h 49"/>
                      <a:gd name="T2" fmla="*/ 112 w 144"/>
                      <a:gd name="T3" fmla="*/ 49 h 49"/>
                      <a:gd name="T4" fmla="*/ 38 w 144"/>
                      <a:gd name="T5" fmla="*/ 17 h 49"/>
                      <a:gd name="T6" fmla="*/ 0 w 144"/>
                      <a:gd name="T7" fmla="*/ 28 h 49"/>
                      <a:gd name="T8" fmla="*/ 19 w 144"/>
                      <a:gd name="T9" fmla="*/ 0 h 49"/>
                      <a:gd name="T10" fmla="*/ 112 w 144"/>
                      <a:gd name="T11" fmla="*/ 0 h 49"/>
                      <a:gd name="T12" fmla="*/ 72 w 144"/>
                      <a:gd name="T13" fmla="*/ 9 h 49"/>
                      <a:gd name="T14" fmla="*/ 144 w 144"/>
                      <a:gd name="T15" fmla="*/ 3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sp>
            <p:nvSpPr>
              <p:cNvPr id="682" name="Line 266"/>
              <p:cNvSpPr>
                <a:spLocks noChangeShapeType="1"/>
              </p:cNvSpPr>
              <p:nvPr/>
            </p:nvSpPr>
            <p:spPr bwMode="auto">
              <a:xfrm>
                <a:off x="1304" y="2645"/>
                <a:ext cx="1" cy="108"/>
              </a:xfrm>
              <a:prstGeom prst="line">
                <a:avLst/>
              </a:prstGeom>
              <a:noFill/>
              <a:ln w="4763">
                <a:solidFill>
                  <a:srgbClr val="AAE6FF"/>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sp>
            <p:nvSpPr>
              <p:cNvPr id="683" name="Line 267"/>
              <p:cNvSpPr>
                <a:spLocks noChangeShapeType="1"/>
              </p:cNvSpPr>
              <p:nvPr/>
            </p:nvSpPr>
            <p:spPr bwMode="auto">
              <a:xfrm>
                <a:off x="1741" y="2645"/>
                <a:ext cx="1" cy="108"/>
              </a:xfrm>
              <a:prstGeom prst="line">
                <a:avLst/>
              </a:prstGeom>
              <a:noFill/>
              <a:ln w="4763">
                <a:solidFill>
                  <a:srgbClr val="AAE6FF"/>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grpSp>
          <p:nvGrpSpPr>
            <p:cNvPr id="507" name="Group 268"/>
            <p:cNvGrpSpPr/>
            <p:nvPr/>
          </p:nvGrpSpPr>
          <p:grpSpPr bwMode="auto">
            <a:xfrm>
              <a:off x="5553209" y="4386264"/>
              <a:ext cx="703394" cy="384175"/>
              <a:chOff x="3488" y="2569"/>
              <a:chExt cx="439" cy="262"/>
            </a:xfrm>
          </p:grpSpPr>
          <p:sp>
            <p:nvSpPr>
              <p:cNvPr id="652" name="Oval 269"/>
              <p:cNvSpPr>
                <a:spLocks noChangeArrowheads="1"/>
              </p:cNvSpPr>
              <p:nvPr/>
            </p:nvSpPr>
            <p:spPr bwMode="auto">
              <a:xfrm>
                <a:off x="3489" y="2678"/>
                <a:ext cx="438" cy="153"/>
              </a:xfrm>
              <a:prstGeom prst="ellipse">
                <a:avLst/>
              </a:prstGeom>
              <a:solidFill>
                <a:srgbClr val="0078AA"/>
              </a:solidFill>
              <a:ln w="4763">
                <a:solidFill>
                  <a:srgbClr val="AAE6FF"/>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53" name="Rectangle 270"/>
              <p:cNvSpPr>
                <a:spLocks noChangeArrowheads="1"/>
              </p:cNvSpPr>
              <p:nvPr/>
            </p:nvSpPr>
            <p:spPr bwMode="auto">
              <a:xfrm>
                <a:off x="3488" y="2647"/>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54" name="Rectangle 271"/>
              <p:cNvSpPr>
                <a:spLocks noChangeArrowheads="1"/>
              </p:cNvSpPr>
              <p:nvPr/>
            </p:nvSpPr>
            <p:spPr bwMode="auto">
              <a:xfrm>
                <a:off x="3488" y="2647"/>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55" name="Oval 272"/>
              <p:cNvSpPr>
                <a:spLocks noChangeArrowheads="1"/>
              </p:cNvSpPr>
              <p:nvPr/>
            </p:nvSpPr>
            <p:spPr bwMode="auto">
              <a:xfrm>
                <a:off x="3489" y="2569"/>
                <a:ext cx="438" cy="153"/>
              </a:xfrm>
              <a:prstGeom prst="ellipse">
                <a:avLst/>
              </a:prstGeom>
              <a:solidFill>
                <a:srgbClr val="00B4FF"/>
              </a:solidFill>
              <a:ln w="4763">
                <a:solidFill>
                  <a:srgbClr val="AAE6FF"/>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656" name="Group 273"/>
              <p:cNvGrpSpPr/>
              <p:nvPr/>
            </p:nvGrpSpPr>
            <p:grpSpPr bwMode="auto">
              <a:xfrm>
                <a:off x="3555" y="2587"/>
                <a:ext cx="304" cy="117"/>
                <a:chOff x="3555" y="2587"/>
                <a:chExt cx="304" cy="117"/>
              </a:xfrm>
            </p:grpSpPr>
            <p:grpSp>
              <p:nvGrpSpPr>
                <p:cNvPr id="659" name="Group 274"/>
                <p:cNvGrpSpPr/>
                <p:nvPr/>
              </p:nvGrpSpPr>
              <p:grpSpPr bwMode="auto">
                <a:xfrm>
                  <a:off x="3555" y="2587"/>
                  <a:ext cx="301" cy="115"/>
                  <a:chOff x="3555" y="2587"/>
                  <a:chExt cx="301" cy="115"/>
                </a:xfrm>
              </p:grpSpPr>
              <p:sp>
                <p:nvSpPr>
                  <p:cNvPr id="669" name="Freeform 275"/>
                  <p:cNvSpPr/>
                  <p:nvPr/>
                </p:nvSpPr>
                <p:spPr bwMode="auto">
                  <a:xfrm>
                    <a:off x="3712" y="2590"/>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70" name="Freeform 276"/>
                  <p:cNvSpPr/>
                  <p:nvPr/>
                </p:nvSpPr>
                <p:spPr bwMode="auto">
                  <a:xfrm>
                    <a:off x="3712" y="2590"/>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71" name="Freeform 277"/>
                  <p:cNvSpPr/>
                  <p:nvPr/>
                </p:nvSpPr>
                <p:spPr bwMode="auto">
                  <a:xfrm>
                    <a:off x="3555" y="2647"/>
                    <a:ext cx="144" cy="52"/>
                  </a:xfrm>
                  <a:custGeom>
                    <a:avLst/>
                    <a:gdLst>
                      <a:gd name="T0" fmla="*/ 144 w 144"/>
                      <a:gd name="T1" fmla="*/ 11 h 52"/>
                      <a:gd name="T2" fmla="*/ 112 w 144"/>
                      <a:gd name="T3" fmla="*/ 0 h 52"/>
                      <a:gd name="T4" fmla="*/ 37 w 144"/>
                      <a:gd name="T5" fmla="*/ 33 h 52"/>
                      <a:gd name="T6" fmla="*/ 0 w 144"/>
                      <a:gd name="T7" fmla="*/ 22 h 52"/>
                      <a:gd name="T8" fmla="*/ 18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72" name="Freeform 278"/>
                  <p:cNvSpPr/>
                  <p:nvPr/>
                </p:nvSpPr>
                <p:spPr bwMode="auto">
                  <a:xfrm>
                    <a:off x="3555" y="2647"/>
                    <a:ext cx="144" cy="52"/>
                  </a:xfrm>
                  <a:custGeom>
                    <a:avLst/>
                    <a:gdLst>
                      <a:gd name="T0" fmla="*/ 144 w 144"/>
                      <a:gd name="T1" fmla="*/ 11 h 52"/>
                      <a:gd name="T2" fmla="*/ 112 w 144"/>
                      <a:gd name="T3" fmla="*/ 0 h 52"/>
                      <a:gd name="T4" fmla="*/ 37 w 144"/>
                      <a:gd name="T5" fmla="*/ 33 h 52"/>
                      <a:gd name="T6" fmla="*/ 0 w 144"/>
                      <a:gd name="T7" fmla="*/ 22 h 52"/>
                      <a:gd name="T8" fmla="*/ 18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73" name="Freeform 279"/>
                  <p:cNvSpPr/>
                  <p:nvPr/>
                </p:nvSpPr>
                <p:spPr bwMode="auto">
                  <a:xfrm>
                    <a:off x="3563" y="2587"/>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4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74" name="Freeform 280"/>
                  <p:cNvSpPr/>
                  <p:nvPr/>
                </p:nvSpPr>
                <p:spPr bwMode="auto">
                  <a:xfrm>
                    <a:off x="3563" y="2587"/>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4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75" name="Freeform 281"/>
                  <p:cNvSpPr/>
                  <p:nvPr/>
                </p:nvSpPr>
                <p:spPr bwMode="auto">
                  <a:xfrm>
                    <a:off x="3707" y="2653"/>
                    <a:ext cx="144" cy="49"/>
                  </a:xfrm>
                  <a:custGeom>
                    <a:avLst/>
                    <a:gdLst>
                      <a:gd name="T0" fmla="*/ 144 w 144"/>
                      <a:gd name="T1" fmla="*/ 38 h 49"/>
                      <a:gd name="T2" fmla="*/ 112 w 144"/>
                      <a:gd name="T3" fmla="*/ 49 h 49"/>
                      <a:gd name="T4" fmla="*/ 37 w 144"/>
                      <a:gd name="T5" fmla="*/ 16 h 49"/>
                      <a:gd name="T6" fmla="*/ 0 w 144"/>
                      <a:gd name="T7" fmla="*/ 27 h 49"/>
                      <a:gd name="T8" fmla="*/ 18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76" name="Freeform 282"/>
                  <p:cNvSpPr/>
                  <p:nvPr/>
                </p:nvSpPr>
                <p:spPr bwMode="auto">
                  <a:xfrm>
                    <a:off x="3707" y="2653"/>
                    <a:ext cx="144" cy="49"/>
                  </a:xfrm>
                  <a:custGeom>
                    <a:avLst/>
                    <a:gdLst>
                      <a:gd name="T0" fmla="*/ 144 w 144"/>
                      <a:gd name="T1" fmla="*/ 38 h 49"/>
                      <a:gd name="T2" fmla="*/ 112 w 144"/>
                      <a:gd name="T3" fmla="*/ 49 h 49"/>
                      <a:gd name="T4" fmla="*/ 37 w 144"/>
                      <a:gd name="T5" fmla="*/ 16 h 49"/>
                      <a:gd name="T6" fmla="*/ 0 w 144"/>
                      <a:gd name="T7" fmla="*/ 27 h 49"/>
                      <a:gd name="T8" fmla="*/ 18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nvGrpSpPr>
                <p:cNvPr id="660" name="Group 283"/>
                <p:cNvGrpSpPr/>
                <p:nvPr/>
              </p:nvGrpSpPr>
              <p:grpSpPr bwMode="auto">
                <a:xfrm>
                  <a:off x="3557" y="2590"/>
                  <a:ext cx="302" cy="114"/>
                  <a:chOff x="3557" y="2590"/>
                  <a:chExt cx="302" cy="114"/>
                </a:xfrm>
              </p:grpSpPr>
              <p:sp>
                <p:nvSpPr>
                  <p:cNvPr id="661" name="Freeform 284"/>
                  <p:cNvSpPr/>
                  <p:nvPr/>
                </p:nvSpPr>
                <p:spPr bwMode="auto">
                  <a:xfrm>
                    <a:off x="3715" y="259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62" name="Freeform 285"/>
                  <p:cNvSpPr/>
                  <p:nvPr/>
                </p:nvSpPr>
                <p:spPr bwMode="auto">
                  <a:xfrm>
                    <a:off x="3715" y="259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63" name="Freeform 286"/>
                  <p:cNvSpPr/>
                  <p:nvPr/>
                </p:nvSpPr>
                <p:spPr bwMode="auto">
                  <a:xfrm>
                    <a:off x="3557" y="265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64" name="Freeform 287"/>
                  <p:cNvSpPr/>
                  <p:nvPr/>
                </p:nvSpPr>
                <p:spPr bwMode="auto">
                  <a:xfrm>
                    <a:off x="3557" y="265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65" name="Freeform 288"/>
                  <p:cNvSpPr/>
                  <p:nvPr/>
                </p:nvSpPr>
                <p:spPr bwMode="auto">
                  <a:xfrm>
                    <a:off x="3565" y="259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66" name="Freeform 289"/>
                  <p:cNvSpPr/>
                  <p:nvPr/>
                </p:nvSpPr>
                <p:spPr bwMode="auto">
                  <a:xfrm>
                    <a:off x="3565" y="259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67" name="Freeform 290"/>
                  <p:cNvSpPr/>
                  <p:nvPr/>
                </p:nvSpPr>
                <p:spPr bwMode="auto">
                  <a:xfrm>
                    <a:off x="3709" y="2655"/>
                    <a:ext cx="144" cy="49"/>
                  </a:xfrm>
                  <a:custGeom>
                    <a:avLst/>
                    <a:gdLst>
                      <a:gd name="T0" fmla="*/ 144 w 144"/>
                      <a:gd name="T1" fmla="*/ 39 h 49"/>
                      <a:gd name="T2" fmla="*/ 112 w 144"/>
                      <a:gd name="T3" fmla="*/ 49 h 49"/>
                      <a:gd name="T4" fmla="*/ 38 w 144"/>
                      <a:gd name="T5" fmla="*/ 17 h 49"/>
                      <a:gd name="T6" fmla="*/ 0 w 144"/>
                      <a:gd name="T7" fmla="*/ 28 h 49"/>
                      <a:gd name="T8" fmla="*/ 19 w 144"/>
                      <a:gd name="T9" fmla="*/ 0 h 49"/>
                      <a:gd name="T10" fmla="*/ 112 w 144"/>
                      <a:gd name="T11" fmla="*/ 0 h 49"/>
                      <a:gd name="T12" fmla="*/ 72 w 144"/>
                      <a:gd name="T13" fmla="*/ 9 h 49"/>
                      <a:gd name="T14" fmla="*/ 144 w 144"/>
                      <a:gd name="T15" fmla="*/ 3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68" name="Freeform 291"/>
                  <p:cNvSpPr/>
                  <p:nvPr/>
                </p:nvSpPr>
                <p:spPr bwMode="auto">
                  <a:xfrm>
                    <a:off x="3709" y="2655"/>
                    <a:ext cx="144" cy="49"/>
                  </a:xfrm>
                  <a:custGeom>
                    <a:avLst/>
                    <a:gdLst>
                      <a:gd name="T0" fmla="*/ 144 w 144"/>
                      <a:gd name="T1" fmla="*/ 39 h 49"/>
                      <a:gd name="T2" fmla="*/ 112 w 144"/>
                      <a:gd name="T3" fmla="*/ 49 h 49"/>
                      <a:gd name="T4" fmla="*/ 38 w 144"/>
                      <a:gd name="T5" fmla="*/ 17 h 49"/>
                      <a:gd name="T6" fmla="*/ 0 w 144"/>
                      <a:gd name="T7" fmla="*/ 28 h 49"/>
                      <a:gd name="T8" fmla="*/ 19 w 144"/>
                      <a:gd name="T9" fmla="*/ 0 h 49"/>
                      <a:gd name="T10" fmla="*/ 112 w 144"/>
                      <a:gd name="T11" fmla="*/ 0 h 49"/>
                      <a:gd name="T12" fmla="*/ 72 w 144"/>
                      <a:gd name="T13" fmla="*/ 9 h 49"/>
                      <a:gd name="T14" fmla="*/ 144 w 144"/>
                      <a:gd name="T15" fmla="*/ 3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sp>
            <p:nvSpPr>
              <p:cNvPr id="657" name="Line 292"/>
              <p:cNvSpPr>
                <a:spLocks noChangeShapeType="1"/>
              </p:cNvSpPr>
              <p:nvPr/>
            </p:nvSpPr>
            <p:spPr bwMode="auto">
              <a:xfrm>
                <a:off x="3488" y="2645"/>
                <a:ext cx="1" cy="108"/>
              </a:xfrm>
              <a:prstGeom prst="line">
                <a:avLst/>
              </a:prstGeom>
              <a:noFill/>
              <a:ln w="4763">
                <a:solidFill>
                  <a:srgbClr val="AAE6FF"/>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sp>
            <p:nvSpPr>
              <p:cNvPr id="658" name="Line 293"/>
              <p:cNvSpPr>
                <a:spLocks noChangeShapeType="1"/>
              </p:cNvSpPr>
              <p:nvPr/>
            </p:nvSpPr>
            <p:spPr bwMode="auto">
              <a:xfrm>
                <a:off x="3925" y="2645"/>
                <a:ext cx="1" cy="108"/>
              </a:xfrm>
              <a:prstGeom prst="line">
                <a:avLst/>
              </a:prstGeom>
              <a:noFill/>
              <a:ln w="4763">
                <a:solidFill>
                  <a:srgbClr val="AAE6FF"/>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sp>
          <p:nvSpPr>
            <p:cNvPr id="508" name="Oval 294"/>
            <p:cNvSpPr>
              <a:spLocks noChangeArrowheads="1"/>
            </p:cNvSpPr>
            <p:nvPr/>
          </p:nvSpPr>
          <p:spPr bwMode="auto">
            <a:xfrm>
              <a:off x="3444743" y="4589463"/>
              <a:ext cx="101467" cy="93662"/>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9" name="Oval 295"/>
            <p:cNvSpPr>
              <a:spLocks noChangeArrowheads="1"/>
            </p:cNvSpPr>
            <p:nvPr/>
          </p:nvSpPr>
          <p:spPr bwMode="auto">
            <a:xfrm>
              <a:off x="5248805" y="4583114"/>
              <a:ext cx="99748" cy="90487"/>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0" name="Oval 296"/>
            <p:cNvSpPr>
              <a:spLocks noChangeArrowheads="1"/>
            </p:cNvSpPr>
            <p:nvPr/>
          </p:nvSpPr>
          <p:spPr bwMode="auto">
            <a:xfrm>
              <a:off x="5694231" y="4227514"/>
              <a:ext cx="101467" cy="92075"/>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1" name="Oval 297"/>
            <p:cNvSpPr>
              <a:spLocks noChangeArrowheads="1"/>
            </p:cNvSpPr>
            <p:nvPr/>
          </p:nvSpPr>
          <p:spPr bwMode="auto">
            <a:xfrm>
              <a:off x="4741466" y="3055939"/>
              <a:ext cx="101467" cy="92075"/>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2" name="Oval 298"/>
            <p:cNvSpPr>
              <a:spLocks noChangeArrowheads="1"/>
            </p:cNvSpPr>
            <p:nvPr/>
          </p:nvSpPr>
          <p:spPr bwMode="auto">
            <a:xfrm>
              <a:off x="2944284" y="4114801"/>
              <a:ext cx="101468" cy="92075"/>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3" name="Oval 299"/>
            <p:cNvSpPr>
              <a:spLocks noChangeArrowheads="1"/>
            </p:cNvSpPr>
            <p:nvPr/>
          </p:nvSpPr>
          <p:spPr bwMode="auto">
            <a:xfrm>
              <a:off x="4017433" y="3079750"/>
              <a:ext cx="98029" cy="90488"/>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4" name="Rectangle 300"/>
            <p:cNvSpPr>
              <a:spLocks noChangeArrowheads="1"/>
            </p:cNvSpPr>
            <p:nvPr/>
          </p:nvSpPr>
          <p:spPr bwMode="auto">
            <a:xfrm>
              <a:off x="4927203" y="2724151"/>
              <a:ext cx="109378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5" name="Rectangle 301"/>
            <p:cNvSpPr>
              <a:spLocks noChangeArrowheads="1"/>
            </p:cNvSpPr>
            <p:nvPr/>
          </p:nvSpPr>
          <p:spPr bwMode="auto">
            <a:xfrm>
              <a:off x="4951281" y="2886075"/>
              <a:ext cx="1067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222.1.6.1</a:t>
              </a:r>
              <a:endPar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6" name="Rectangle 302"/>
            <p:cNvSpPr>
              <a:spLocks noChangeArrowheads="1"/>
            </p:cNvSpPr>
            <p:nvPr/>
          </p:nvSpPr>
          <p:spPr bwMode="auto">
            <a:xfrm>
              <a:off x="2856575" y="2868613"/>
              <a:ext cx="109034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7" name="Rectangle 303"/>
            <p:cNvSpPr>
              <a:spLocks noChangeArrowheads="1"/>
            </p:cNvSpPr>
            <p:nvPr/>
          </p:nvSpPr>
          <p:spPr bwMode="auto">
            <a:xfrm>
              <a:off x="2985559" y="2855913"/>
              <a:ext cx="1067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222.1.5.1</a:t>
              </a:r>
              <a:endPar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8" name="Rectangle 304"/>
            <p:cNvSpPr>
              <a:spLocks noChangeArrowheads="1"/>
            </p:cNvSpPr>
            <p:nvPr/>
          </p:nvSpPr>
          <p:spPr bwMode="auto">
            <a:xfrm>
              <a:off x="2058591" y="3525838"/>
              <a:ext cx="109378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9" name="Rectangle 305"/>
            <p:cNvSpPr>
              <a:spLocks noChangeArrowheads="1"/>
            </p:cNvSpPr>
            <p:nvPr/>
          </p:nvSpPr>
          <p:spPr bwMode="auto">
            <a:xfrm>
              <a:off x="2022476" y="3776664"/>
              <a:ext cx="1067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222.1.5.2</a:t>
              </a:r>
              <a:endParaRPr lang="en-US" altLang="zh-CN" sz="20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20" name="Rectangle 306"/>
            <p:cNvSpPr>
              <a:spLocks noChangeArrowheads="1"/>
            </p:cNvSpPr>
            <p:nvPr/>
          </p:nvSpPr>
          <p:spPr bwMode="auto">
            <a:xfrm>
              <a:off x="5671874" y="3394075"/>
              <a:ext cx="1092068"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21" name="Rectangle 307"/>
            <p:cNvSpPr>
              <a:spLocks noChangeArrowheads="1"/>
            </p:cNvSpPr>
            <p:nvPr/>
          </p:nvSpPr>
          <p:spPr bwMode="auto">
            <a:xfrm>
              <a:off x="5692511" y="3900488"/>
              <a:ext cx="1067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222.1.6.2</a:t>
              </a:r>
              <a:endPar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22" name="Rectangle 308"/>
            <p:cNvSpPr>
              <a:spLocks noChangeArrowheads="1"/>
            </p:cNvSpPr>
            <p:nvPr/>
          </p:nvSpPr>
          <p:spPr bwMode="auto">
            <a:xfrm>
              <a:off x="5080264" y="4278313"/>
              <a:ext cx="109378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23" name="Rectangle 309"/>
            <p:cNvSpPr>
              <a:spLocks noChangeArrowheads="1"/>
            </p:cNvSpPr>
            <p:nvPr/>
          </p:nvSpPr>
          <p:spPr bwMode="auto">
            <a:xfrm>
              <a:off x="4922044" y="4730750"/>
              <a:ext cx="1067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222.1.4.1</a:t>
              </a:r>
              <a:endPar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24" name="Rectangle 310"/>
            <p:cNvSpPr>
              <a:spLocks noChangeArrowheads="1"/>
            </p:cNvSpPr>
            <p:nvPr/>
          </p:nvSpPr>
          <p:spPr bwMode="auto">
            <a:xfrm>
              <a:off x="3155819" y="4278313"/>
              <a:ext cx="109034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25" name="Rectangle 311"/>
            <p:cNvSpPr>
              <a:spLocks noChangeArrowheads="1"/>
            </p:cNvSpPr>
            <p:nvPr/>
          </p:nvSpPr>
          <p:spPr bwMode="auto">
            <a:xfrm>
              <a:off x="3250407" y="4713289"/>
              <a:ext cx="1067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222.1.4.2</a:t>
              </a:r>
              <a:endPar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26" name="Rectangle 312"/>
            <p:cNvSpPr>
              <a:spLocks noChangeArrowheads="1"/>
            </p:cNvSpPr>
            <p:nvPr/>
          </p:nvSpPr>
          <p:spPr bwMode="auto">
            <a:xfrm>
              <a:off x="412751" y="3013075"/>
              <a:ext cx="1092068"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27" name="Rectangle 313"/>
            <p:cNvSpPr>
              <a:spLocks noChangeArrowheads="1"/>
            </p:cNvSpPr>
            <p:nvPr/>
          </p:nvSpPr>
          <p:spPr bwMode="auto">
            <a:xfrm>
              <a:off x="268651" y="3074988"/>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dirty="0">
                  <a:latin typeface="Times New Roman" panose="02020603050405020304" pitchFamily="18" charset="0"/>
                  <a:ea typeface="黑体" panose="02010609060101010101" pitchFamily="2" charset="-122"/>
                  <a:cs typeface="Times New Roman" panose="02020603050405020304" pitchFamily="18" charset="0"/>
                </a:rPr>
                <a:t>222.1.3.3</a:t>
              </a:r>
              <a:endParaRPr lang="en-US" altLang="zh-CN" sz="2200" b="1"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528" name="Rectangle 314"/>
            <p:cNvSpPr>
              <a:spLocks noChangeArrowheads="1"/>
            </p:cNvSpPr>
            <p:nvPr/>
          </p:nvSpPr>
          <p:spPr bwMode="auto">
            <a:xfrm>
              <a:off x="1582209" y="4341813"/>
              <a:ext cx="109206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29" name="Rectangle 315"/>
            <p:cNvSpPr>
              <a:spLocks noChangeArrowheads="1"/>
            </p:cNvSpPr>
            <p:nvPr/>
          </p:nvSpPr>
          <p:spPr bwMode="auto">
            <a:xfrm>
              <a:off x="1714634" y="4760913"/>
              <a:ext cx="1067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222.1.3.2</a:t>
              </a:r>
              <a:endPar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30" name="Rectangle 316"/>
            <p:cNvSpPr>
              <a:spLocks noChangeArrowheads="1"/>
            </p:cNvSpPr>
            <p:nvPr/>
          </p:nvSpPr>
          <p:spPr bwMode="auto">
            <a:xfrm>
              <a:off x="412751" y="4121151"/>
              <a:ext cx="109206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31" name="Rectangle 317"/>
            <p:cNvSpPr>
              <a:spLocks noChangeArrowheads="1"/>
            </p:cNvSpPr>
            <p:nvPr/>
          </p:nvSpPr>
          <p:spPr bwMode="auto">
            <a:xfrm>
              <a:off x="268651" y="4183063"/>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dirty="0">
                  <a:latin typeface="Times New Roman" panose="02020603050405020304" pitchFamily="18" charset="0"/>
                  <a:ea typeface="黑体" panose="02010609060101010101" pitchFamily="2" charset="-122"/>
                  <a:cs typeface="Times New Roman" panose="02020603050405020304" pitchFamily="18" charset="0"/>
                </a:rPr>
                <a:t>222.1.3.1</a:t>
              </a:r>
              <a:endParaRPr lang="en-US" altLang="zh-CN" sz="2200" b="1"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532" name="Oval 318"/>
            <p:cNvSpPr>
              <a:spLocks noChangeArrowheads="1"/>
            </p:cNvSpPr>
            <p:nvPr/>
          </p:nvSpPr>
          <p:spPr bwMode="auto">
            <a:xfrm>
              <a:off x="1427428" y="3998913"/>
              <a:ext cx="101468" cy="92075"/>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33" name="Oval 319"/>
            <p:cNvSpPr>
              <a:spLocks noChangeArrowheads="1"/>
            </p:cNvSpPr>
            <p:nvPr/>
          </p:nvSpPr>
          <p:spPr bwMode="auto">
            <a:xfrm>
              <a:off x="1418829" y="2890839"/>
              <a:ext cx="101467" cy="92075"/>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34" name="Oval 320"/>
            <p:cNvSpPr>
              <a:spLocks noChangeArrowheads="1"/>
            </p:cNvSpPr>
            <p:nvPr/>
          </p:nvSpPr>
          <p:spPr bwMode="auto">
            <a:xfrm>
              <a:off x="2178977" y="4537076"/>
              <a:ext cx="99748" cy="92075"/>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35" name="Rectangle 321"/>
            <p:cNvSpPr>
              <a:spLocks noChangeArrowheads="1"/>
            </p:cNvSpPr>
            <p:nvPr/>
          </p:nvSpPr>
          <p:spPr bwMode="auto">
            <a:xfrm>
              <a:off x="2746508" y="4398963"/>
              <a:ext cx="44886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36" name="Rectangle 322"/>
            <p:cNvSpPr>
              <a:spLocks noChangeArrowheads="1"/>
            </p:cNvSpPr>
            <p:nvPr/>
          </p:nvSpPr>
          <p:spPr bwMode="auto">
            <a:xfrm>
              <a:off x="3092186" y="4176714"/>
              <a:ext cx="2805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R</a:t>
              </a:r>
              <a:r>
                <a:rPr lang="en-US" altLang="zh-CN" sz="2000" b="1" baseline="-25000">
                  <a:solidFill>
                    <a:srgbClr val="0000CC"/>
                  </a:solidFill>
                  <a:latin typeface="Times New Roman" panose="02020603050405020304" pitchFamily="18" charset="0"/>
                  <a:ea typeface="黑体" panose="02010609060101010101" pitchFamily="2" charset="-122"/>
                  <a:cs typeface="Times New Roman" panose="02020603050405020304" pitchFamily="18" charset="0"/>
                </a:rPr>
                <a:t>3</a:t>
              </a:r>
              <a:endParaRPr lang="en-US" altLang="zh-CN" sz="2000" b="1" baseline="-2500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37" name="Rectangle 323"/>
            <p:cNvSpPr>
              <a:spLocks noChangeArrowheads="1"/>
            </p:cNvSpPr>
            <p:nvPr/>
          </p:nvSpPr>
          <p:spPr bwMode="auto">
            <a:xfrm>
              <a:off x="6289279" y="4340225"/>
              <a:ext cx="448865"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38" name="Rectangle 324"/>
            <p:cNvSpPr>
              <a:spLocks noChangeArrowheads="1"/>
            </p:cNvSpPr>
            <p:nvPr/>
          </p:nvSpPr>
          <p:spPr bwMode="auto">
            <a:xfrm>
              <a:off x="5279760" y="4175125"/>
              <a:ext cx="2805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R</a:t>
              </a:r>
              <a:r>
                <a:rPr lang="en-US" altLang="zh-CN" sz="2000" b="1" baseline="-25000">
                  <a:solidFill>
                    <a:srgbClr val="0000CC"/>
                  </a:solidFill>
                  <a:latin typeface="Times New Roman" panose="02020603050405020304" pitchFamily="18" charset="0"/>
                  <a:ea typeface="黑体" panose="02010609060101010101" pitchFamily="2" charset="-122"/>
                  <a:cs typeface="Times New Roman" panose="02020603050405020304" pitchFamily="18" charset="0"/>
                </a:rPr>
                <a:t>2</a:t>
              </a:r>
              <a:endParaRPr lang="en-US" altLang="zh-CN" sz="2000" b="1" baseline="-2500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39" name="Rectangle 325"/>
            <p:cNvSpPr>
              <a:spLocks noChangeArrowheads="1"/>
            </p:cNvSpPr>
            <p:nvPr/>
          </p:nvSpPr>
          <p:spPr bwMode="auto">
            <a:xfrm>
              <a:off x="1626924" y="3022601"/>
              <a:ext cx="97340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40" name="Rectangle 326"/>
            <p:cNvSpPr>
              <a:spLocks noChangeArrowheads="1"/>
            </p:cNvSpPr>
            <p:nvPr/>
          </p:nvSpPr>
          <p:spPr bwMode="auto">
            <a:xfrm>
              <a:off x="1712640" y="3005782"/>
              <a:ext cx="12583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222.1.3.</a:t>
              </a:r>
              <a:endParaRPr lang="en-US" altLang="zh-CN" sz="22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41" name="Rectangle 327"/>
            <p:cNvSpPr>
              <a:spLocks noChangeArrowheads="1"/>
            </p:cNvSpPr>
            <p:nvPr/>
          </p:nvSpPr>
          <p:spPr bwMode="auto">
            <a:xfrm>
              <a:off x="1663039" y="2725739"/>
              <a:ext cx="777346"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42" name="Rectangle 328"/>
            <p:cNvSpPr>
              <a:spLocks noChangeArrowheads="1"/>
            </p:cNvSpPr>
            <p:nvPr/>
          </p:nvSpPr>
          <p:spPr bwMode="auto">
            <a:xfrm>
              <a:off x="1793242" y="2708920"/>
              <a:ext cx="8449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LAN</a:t>
              </a:r>
              <a:r>
                <a:rPr lang="en-US" altLang="zh-CN" sz="2200" b="1" baseline="-250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3</a:t>
              </a:r>
              <a:endParaRPr lang="en-US" altLang="zh-CN" sz="2200" b="1" baseline="-250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43" name="Rectangle 329"/>
            <p:cNvSpPr>
              <a:spLocks noChangeArrowheads="1"/>
            </p:cNvSpPr>
            <p:nvPr/>
          </p:nvSpPr>
          <p:spPr bwMode="auto">
            <a:xfrm>
              <a:off x="4289161" y="3816350"/>
              <a:ext cx="45058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44" name="Rectangle 330"/>
            <p:cNvSpPr>
              <a:spLocks noChangeArrowheads="1"/>
            </p:cNvSpPr>
            <p:nvPr/>
          </p:nvSpPr>
          <p:spPr bwMode="auto">
            <a:xfrm>
              <a:off x="5326196" y="3086100"/>
              <a:ext cx="44886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45" name="Rectangle 331"/>
            <p:cNvSpPr>
              <a:spLocks noChangeArrowheads="1"/>
            </p:cNvSpPr>
            <p:nvPr/>
          </p:nvSpPr>
          <p:spPr bwMode="auto">
            <a:xfrm>
              <a:off x="5324475" y="3292476"/>
              <a:ext cx="2805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C00000"/>
                  </a:solidFill>
                  <a:latin typeface="Times New Roman" panose="02020603050405020304" pitchFamily="18" charset="0"/>
                  <a:ea typeface="黑体" panose="02010609060101010101" pitchFamily="2" charset="-122"/>
                  <a:cs typeface="Times New Roman" panose="02020603050405020304" pitchFamily="18" charset="0"/>
                </a:rPr>
                <a:t>N</a:t>
              </a:r>
              <a:r>
                <a:rPr lang="en-US" altLang="zh-CN" sz="2000" b="1" baseline="-25000">
                  <a:solidFill>
                    <a:srgbClr val="C00000"/>
                  </a:solidFill>
                  <a:latin typeface="Times New Roman" panose="02020603050405020304" pitchFamily="18" charset="0"/>
                  <a:ea typeface="黑体" panose="02010609060101010101" pitchFamily="2" charset="-122"/>
                  <a:cs typeface="Times New Roman" panose="02020603050405020304" pitchFamily="18" charset="0"/>
                </a:rPr>
                <a:t>3</a:t>
              </a:r>
              <a:endParaRPr lang="en-US" altLang="zh-CN" sz="2000" b="1" baseline="-25000">
                <a:solidFill>
                  <a:srgbClr val="C00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46" name="Rectangle 332"/>
            <p:cNvSpPr>
              <a:spLocks noChangeArrowheads="1"/>
            </p:cNvSpPr>
            <p:nvPr/>
          </p:nvSpPr>
          <p:spPr bwMode="auto">
            <a:xfrm>
              <a:off x="3573727" y="3451225"/>
              <a:ext cx="447146"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47" name="Rectangle 333"/>
            <p:cNvSpPr>
              <a:spLocks noChangeArrowheads="1"/>
            </p:cNvSpPr>
            <p:nvPr/>
          </p:nvSpPr>
          <p:spPr bwMode="auto">
            <a:xfrm>
              <a:off x="3482579" y="3645024"/>
              <a:ext cx="2805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dirty="0">
                  <a:solidFill>
                    <a:srgbClr val="C00000"/>
                  </a:solidFill>
                  <a:latin typeface="Times New Roman" panose="02020603050405020304" pitchFamily="18" charset="0"/>
                  <a:ea typeface="黑体" panose="02010609060101010101" pitchFamily="2" charset="-122"/>
                  <a:cs typeface="Times New Roman" panose="02020603050405020304" pitchFamily="18" charset="0"/>
                </a:rPr>
                <a:t>N</a:t>
              </a:r>
              <a:r>
                <a:rPr lang="en-US" altLang="zh-CN" sz="2000" b="1" baseline="-25000" dirty="0">
                  <a:solidFill>
                    <a:srgbClr val="C00000"/>
                  </a:solidFill>
                  <a:latin typeface="Times New Roman" panose="02020603050405020304" pitchFamily="18" charset="0"/>
                  <a:ea typeface="黑体" panose="02010609060101010101" pitchFamily="2" charset="-122"/>
                  <a:cs typeface="Times New Roman" panose="02020603050405020304" pitchFamily="18" charset="0"/>
                </a:rPr>
                <a:t>2</a:t>
              </a:r>
              <a:endParaRPr lang="en-US" altLang="zh-CN" sz="2000" b="1" baseline="-25000" dirty="0">
                <a:solidFill>
                  <a:srgbClr val="C00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48" name="Rectangle 334"/>
            <p:cNvSpPr>
              <a:spLocks noChangeArrowheads="1"/>
            </p:cNvSpPr>
            <p:nvPr/>
          </p:nvSpPr>
          <p:spPr bwMode="auto">
            <a:xfrm>
              <a:off x="4151577" y="4222750"/>
              <a:ext cx="92493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C00000"/>
                  </a:solidFill>
                  <a:latin typeface="Times New Roman" panose="02020603050405020304" pitchFamily="18" charset="0"/>
                  <a:ea typeface="黑体" panose="02010609060101010101" pitchFamily="2" charset="-122"/>
                  <a:cs typeface="Times New Roman" panose="02020603050405020304" pitchFamily="18" charset="0"/>
                </a:rPr>
                <a:t>222.1.4.</a:t>
              </a:r>
              <a:endParaRPr lang="en-US" altLang="zh-CN" sz="2000" b="1">
                <a:solidFill>
                  <a:srgbClr val="C00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49" name="Rectangle 335"/>
            <p:cNvSpPr>
              <a:spLocks noChangeArrowheads="1"/>
            </p:cNvSpPr>
            <p:nvPr/>
          </p:nvSpPr>
          <p:spPr bwMode="auto">
            <a:xfrm>
              <a:off x="3891890" y="3451225"/>
              <a:ext cx="973402"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50" name="Rectangle 336"/>
            <p:cNvSpPr>
              <a:spLocks noChangeArrowheads="1"/>
            </p:cNvSpPr>
            <p:nvPr/>
          </p:nvSpPr>
          <p:spPr bwMode="auto">
            <a:xfrm>
              <a:off x="3843735" y="3645024"/>
              <a:ext cx="92493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dirty="0">
                  <a:solidFill>
                    <a:srgbClr val="C00000"/>
                  </a:solidFill>
                  <a:latin typeface="Times New Roman" panose="02020603050405020304" pitchFamily="18" charset="0"/>
                  <a:ea typeface="黑体" panose="02010609060101010101" pitchFamily="2" charset="-122"/>
                  <a:cs typeface="Times New Roman" panose="02020603050405020304" pitchFamily="18" charset="0"/>
                </a:rPr>
                <a:t>222.1.5.</a:t>
              </a:r>
              <a:endParaRPr lang="en-US" altLang="zh-CN" sz="2000" b="1" dirty="0">
                <a:solidFill>
                  <a:srgbClr val="C00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51" name="Rectangle 337"/>
            <p:cNvSpPr>
              <a:spLocks noChangeArrowheads="1"/>
            </p:cNvSpPr>
            <p:nvPr/>
          </p:nvSpPr>
          <p:spPr bwMode="auto">
            <a:xfrm>
              <a:off x="5644357" y="3101976"/>
              <a:ext cx="97340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52" name="Rectangle 338"/>
            <p:cNvSpPr>
              <a:spLocks noChangeArrowheads="1"/>
            </p:cNvSpPr>
            <p:nvPr/>
          </p:nvSpPr>
          <p:spPr bwMode="auto">
            <a:xfrm>
              <a:off x="5680472" y="3308350"/>
              <a:ext cx="92493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C00000"/>
                  </a:solidFill>
                  <a:latin typeface="Times New Roman" panose="02020603050405020304" pitchFamily="18" charset="0"/>
                  <a:ea typeface="黑体" panose="02010609060101010101" pitchFamily="2" charset="-122"/>
                  <a:cs typeface="Times New Roman" panose="02020603050405020304" pitchFamily="18" charset="0"/>
                </a:rPr>
                <a:t>222.1.6.</a:t>
              </a:r>
              <a:endParaRPr lang="en-US" altLang="zh-CN" sz="2000" b="1">
                <a:solidFill>
                  <a:srgbClr val="C00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53" name="Line 339"/>
            <p:cNvSpPr>
              <a:spLocks noChangeShapeType="1"/>
            </p:cNvSpPr>
            <p:nvPr/>
          </p:nvSpPr>
          <p:spPr bwMode="auto">
            <a:xfrm>
              <a:off x="1638962" y="2590800"/>
              <a:ext cx="0" cy="217963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554" name="Rectangle 340"/>
            <p:cNvSpPr>
              <a:spLocks noChangeArrowheads="1"/>
            </p:cNvSpPr>
            <p:nvPr/>
          </p:nvSpPr>
          <p:spPr bwMode="auto">
            <a:xfrm>
              <a:off x="3790421" y="4206875"/>
              <a:ext cx="2805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C00000"/>
                  </a:solidFill>
                  <a:latin typeface="Times New Roman" panose="02020603050405020304" pitchFamily="18" charset="0"/>
                  <a:ea typeface="黑体" panose="02010609060101010101" pitchFamily="2" charset="-122"/>
                  <a:cs typeface="Times New Roman" panose="02020603050405020304" pitchFamily="18" charset="0"/>
                </a:rPr>
                <a:t>N</a:t>
              </a:r>
              <a:r>
                <a:rPr lang="en-US" altLang="zh-CN" sz="2000" b="1" baseline="-25000">
                  <a:solidFill>
                    <a:srgbClr val="C00000"/>
                  </a:solidFill>
                  <a:latin typeface="Times New Roman" panose="02020603050405020304" pitchFamily="18" charset="0"/>
                  <a:ea typeface="黑体" panose="02010609060101010101" pitchFamily="2" charset="-122"/>
                  <a:cs typeface="Times New Roman" panose="02020603050405020304" pitchFamily="18" charset="0"/>
                </a:rPr>
                <a:t>1</a:t>
              </a:r>
              <a:endParaRPr lang="en-US" altLang="zh-CN" sz="2000" b="1" baseline="-25000">
                <a:solidFill>
                  <a:srgbClr val="C00000"/>
                </a:solidFill>
                <a:latin typeface="Times New Roman" panose="02020603050405020304" pitchFamily="18" charset="0"/>
                <a:ea typeface="黑体" panose="02010609060101010101" pitchFamily="2" charset="-122"/>
                <a:cs typeface="Times New Roman" panose="02020603050405020304" pitchFamily="18" charset="0"/>
              </a:endParaRPr>
            </a:p>
          </p:txBody>
        </p:sp>
        <p:pic>
          <p:nvPicPr>
            <p:cNvPr id="555" name="Picture 341"/>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843052" y="4937126"/>
              <a:ext cx="629444"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56" name="Line 342"/>
            <p:cNvSpPr>
              <a:spLocks noChangeShapeType="1"/>
            </p:cNvSpPr>
            <p:nvPr/>
          </p:nvSpPr>
          <p:spPr bwMode="auto">
            <a:xfrm>
              <a:off x="8316913" y="2662238"/>
              <a:ext cx="0" cy="267176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557" name="Line 343"/>
            <p:cNvSpPr>
              <a:spLocks noChangeShapeType="1"/>
            </p:cNvSpPr>
            <p:nvPr/>
          </p:nvSpPr>
          <p:spPr bwMode="auto">
            <a:xfrm rot="-5400000">
              <a:off x="4633119" y="4175919"/>
              <a:ext cx="0" cy="245586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558" name="Line 344"/>
            <p:cNvSpPr>
              <a:spLocks noChangeShapeType="1"/>
            </p:cNvSpPr>
            <p:nvPr/>
          </p:nvSpPr>
          <p:spPr bwMode="auto">
            <a:xfrm>
              <a:off x="6168894" y="4559300"/>
              <a:ext cx="2148019"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559" name="Oval 345"/>
            <p:cNvSpPr>
              <a:spLocks noChangeArrowheads="1"/>
            </p:cNvSpPr>
            <p:nvPr/>
          </p:nvSpPr>
          <p:spPr bwMode="auto">
            <a:xfrm>
              <a:off x="6399345" y="4489451"/>
              <a:ext cx="128984" cy="119063"/>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60" name="Rectangle 346"/>
            <p:cNvSpPr>
              <a:spLocks noChangeArrowheads="1"/>
            </p:cNvSpPr>
            <p:nvPr/>
          </p:nvSpPr>
          <p:spPr bwMode="auto">
            <a:xfrm>
              <a:off x="7306225" y="3292475"/>
              <a:ext cx="8449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LAN</a:t>
              </a:r>
              <a:r>
                <a:rPr lang="en-US" altLang="zh-CN" sz="2200" b="1" baseline="-250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2</a:t>
              </a:r>
              <a:endParaRPr lang="en-US" altLang="zh-CN" sz="2200" b="1" baseline="-250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61" name="Rectangle 347"/>
            <p:cNvSpPr>
              <a:spLocks noChangeArrowheads="1"/>
            </p:cNvSpPr>
            <p:nvPr/>
          </p:nvSpPr>
          <p:spPr bwMode="auto">
            <a:xfrm>
              <a:off x="2521291" y="1916832"/>
              <a:ext cx="8449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LAN</a:t>
              </a:r>
              <a:r>
                <a:rPr lang="en-US" altLang="zh-CN" sz="2200" b="1" baseline="-250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1</a:t>
              </a:r>
              <a:endParaRPr lang="en-US" altLang="zh-CN" sz="2200" b="1" baseline="-250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62" name="Line 348"/>
            <p:cNvSpPr>
              <a:spLocks noChangeShapeType="1"/>
            </p:cNvSpPr>
            <p:nvPr/>
          </p:nvSpPr>
          <p:spPr bwMode="auto">
            <a:xfrm rot="-5400000">
              <a:off x="5478397" y="-23217"/>
              <a:ext cx="0" cy="429776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563" name="Rectangle 349"/>
            <p:cNvSpPr>
              <a:spLocks noChangeArrowheads="1"/>
            </p:cNvSpPr>
            <p:nvPr/>
          </p:nvSpPr>
          <p:spPr bwMode="auto">
            <a:xfrm>
              <a:off x="1066271" y="5964238"/>
              <a:ext cx="769441" cy="30777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000" b="1" dirty="0">
                  <a:latin typeface="Times New Roman" panose="02020603050405020304" pitchFamily="18" charset="0"/>
                  <a:ea typeface="黑体" panose="02010609060101010101" pitchFamily="2" charset="-122"/>
                </a:rPr>
                <a:t>互联网</a:t>
              </a:r>
              <a:endParaRPr lang="zh-CN" altLang="en-US" sz="2000" b="1" dirty="0">
                <a:latin typeface="Times New Roman" panose="02020603050405020304" pitchFamily="18" charset="0"/>
                <a:ea typeface="黑体" panose="02010609060101010101" pitchFamily="2" charset="-122"/>
              </a:endParaRPr>
            </a:p>
          </p:txBody>
        </p:sp>
        <p:sp>
          <p:nvSpPr>
            <p:cNvPr id="564" name="Line 350"/>
            <p:cNvSpPr>
              <a:spLocks noChangeShapeType="1"/>
            </p:cNvSpPr>
            <p:nvPr/>
          </p:nvSpPr>
          <p:spPr bwMode="auto">
            <a:xfrm flipV="1">
              <a:off x="1487620" y="5541964"/>
              <a:ext cx="459184" cy="422275"/>
            </a:xfrm>
            <a:prstGeom prst="line">
              <a:avLst/>
            </a:prstGeom>
            <a:noFill/>
            <a:ln w="2857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565" name="Line 351"/>
            <p:cNvSpPr>
              <a:spLocks noChangeShapeType="1"/>
            </p:cNvSpPr>
            <p:nvPr/>
          </p:nvSpPr>
          <p:spPr bwMode="auto">
            <a:xfrm>
              <a:off x="3659717" y="1347789"/>
              <a:ext cx="0" cy="77787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566" name="Oval 352"/>
            <p:cNvSpPr>
              <a:spLocks noChangeArrowheads="1"/>
            </p:cNvSpPr>
            <p:nvPr/>
          </p:nvSpPr>
          <p:spPr bwMode="auto">
            <a:xfrm>
              <a:off x="3599525" y="1730376"/>
              <a:ext cx="101467" cy="92075"/>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567" name="Group 353"/>
            <p:cNvGrpSpPr/>
            <p:nvPr/>
          </p:nvGrpSpPr>
          <p:grpSpPr bwMode="auto">
            <a:xfrm>
              <a:off x="3363913" y="898525"/>
              <a:ext cx="548614" cy="514350"/>
              <a:chOff x="1813" y="593"/>
              <a:chExt cx="343" cy="352"/>
            </a:xfrm>
          </p:grpSpPr>
          <p:grpSp>
            <p:nvGrpSpPr>
              <p:cNvPr id="626" name="Group 354"/>
              <p:cNvGrpSpPr/>
              <p:nvPr/>
            </p:nvGrpSpPr>
            <p:grpSpPr bwMode="auto">
              <a:xfrm>
                <a:off x="1821" y="599"/>
                <a:ext cx="335" cy="346"/>
                <a:chOff x="1821" y="599"/>
                <a:chExt cx="335" cy="346"/>
              </a:xfrm>
            </p:grpSpPr>
            <p:sp>
              <p:nvSpPr>
                <p:cNvPr id="640" name="Freeform 355"/>
                <p:cNvSpPr/>
                <p:nvPr/>
              </p:nvSpPr>
              <p:spPr bwMode="auto">
                <a:xfrm>
                  <a:off x="1830" y="779"/>
                  <a:ext cx="316" cy="33"/>
                </a:xfrm>
                <a:custGeom>
                  <a:avLst/>
                  <a:gdLst>
                    <a:gd name="T0" fmla="*/ 0 w 316"/>
                    <a:gd name="T1" fmla="*/ 33 h 33"/>
                    <a:gd name="T2" fmla="*/ 37 w 316"/>
                    <a:gd name="T3" fmla="*/ 0 h 33"/>
                    <a:gd name="T4" fmla="*/ 278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8"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41" name="Freeform 356"/>
                <p:cNvSpPr/>
                <p:nvPr/>
              </p:nvSpPr>
              <p:spPr bwMode="auto">
                <a:xfrm>
                  <a:off x="1830" y="779"/>
                  <a:ext cx="316" cy="33"/>
                </a:xfrm>
                <a:custGeom>
                  <a:avLst/>
                  <a:gdLst>
                    <a:gd name="T0" fmla="*/ 0 w 316"/>
                    <a:gd name="T1" fmla="*/ 33 h 33"/>
                    <a:gd name="T2" fmla="*/ 37 w 316"/>
                    <a:gd name="T3" fmla="*/ 0 h 33"/>
                    <a:gd name="T4" fmla="*/ 278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8"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42" name="Freeform 357"/>
                <p:cNvSpPr/>
                <p:nvPr/>
              </p:nvSpPr>
              <p:spPr bwMode="auto">
                <a:xfrm>
                  <a:off x="1877" y="599"/>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43" name="Freeform 358"/>
                <p:cNvSpPr/>
                <p:nvPr/>
              </p:nvSpPr>
              <p:spPr bwMode="auto">
                <a:xfrm>
                  <a:off x="1877" y="599"/>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44" name="Rectangle 359"/>
                <p:cNvSpPr>
                  <a:spLocks noChangeArrowheads="1"/>
                </p:cNvSpPr>
                <p:nvPr/>
              </p:nvSpPr>
              <p:spPr bwMode="auto">
                <a:xfrm>
                  <a:off x="1877" y="622"/>
                  <a:ext cx="223" cy="17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45" name="Rectangle 360"/>
                <p:cNvSpPr>
                  <a:spLocks noChangeArrowheads="1"/>
                </p:cNvSpPr>
                <p:nvPr/>
              </p:nvSpPr>
              <p:spPr bwMode="auto">
                <a:xfrm>
                  <a:off x="1832" y="810"/>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46" name="Rectangle 361"/>
                <p:cNvSpPr>
                  <a:spLocks noChangeArrowheads="1"/>
                </p:cNvSpPr>
                <p:nvPr/>
              </p:nvSpPr>
              <p:spPr bwMode="auto">
                <a:xfrm>
                  <a:off x="1898" y="644"/>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47" name="Line 362"/>
                <p:cNvSpPr>
                  <a:spLocks noChangeShapeType="1"/>
                </p:cNvSpPr>
                <p:nvPr/>
              </p:nvSpPr>
              <p:spPr bwMode="auto">
                <a:xfrm flipH="1">
                  <a:off x="2047" y="840"/>
                  <a:ext cx="74"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648" name="Group 363"/>
                <p:cNvGrpSpPr/>
                <p:nvPr/>
              </p:nvGrpSpPr>
              <p:grpSpPr bwMode="auto">
                <a:xfrm>
                  <a:off x="1821" y="895"/>
                  <a:ext cx="335" cy="50"/>
                  <a:chOff x="1821" y="895"/>
                  <a:chExt cx="335" cy="50"/>
                </a:xfrm>
              </p:grpSpPr>
              <p:sp>
                <p:nvSpPr>
                  <p:cNvPr id="649" name="Freeform 364"/>
                  <p:cNvSpPr/>
                  <p:nvPr/>
                </p:nvSpPr>
                <p:spPr bwMode="auto">
                  <a:xfrm>
                    <a:off x="1821" y="895"/>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50" name="Freeform 365"/>
                  <p:cNvSpPr/>
                  <p:nvPr/>
                </p:nvSpPr>
                <p:spPr bwMode="auto">
                  <a:xfrm>
                    <a:off x="1821" y="895"/>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51" name="Rectangle 366"/>
                  <p:cNvSpPr>
                    <a:spLocks noChangeArrowheads="1"/>
                  </p:cNvSpPr>
                  <p:nvPr/>
                </p:nvSpPr>
                <p:spPr bwMode="auto">
                  <a:xfrm>
                    <a:off x="1823" y="931"/>
                    <a:ext cx="331"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nvGrpSpPr>
              <p:cNvPr id="627" name="Group 367"/>
              <p:cNvGrpSpPr/>
              <p:nvPr/>
            </p:nvGrpSpPr>
            <p:grpSpPr bwMode="auto">
              <a:xfrm>
                <a:off x="1813" y="593"/>
                <a:ext cx="335" cy="346"/>
                <a:chOff x="1813" y="593"/>
                <a:chExt cx="335" cy="346"/>
              </a:xfrm>
            </p:grpSpPr>
            <p:sp>
              <p:nvSpPr>
                <p:cNvPr id="628" name="Freeform 368"/>
                <p:cNvSpPr/>
                <p:nvPr/>
              </p:nvSpPr>
              <p:spPr bwMode="auto">
                <a:xfrm>
                  <a:off x="1821" y="772"/>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29" name="Freeform 369"/>
                <p:cNvSpPr/>
                <p:nvPr/>
              </p:nvSpPr>
              <p:spPr bwMode="auto">
                <a:xfrm>
                  <a:off x="1821" y="772"/>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30" name="Freeform 370"/>
                <p:cNvSpPr/>
                <p:nvPr/>
              </p:nvSpPr>
              <p:spPr bwMode="auto">
                <a:xfrm>
                  <a:off x="1869"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31" name="Freeform 371"/>
                <p:cNvSpPr/>
                <p:nvPr/>
              </p:nvSpPr>
              <p:spPr bwMode="auto">
                <a:xfrm>
                  <a:off x="1869"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32" name="Rectangle 372"/>
                <p:cNvSpPr>
                  <a:spLocks noChangeArrowheads="1"/>
                </p:cNvSpPr>
                <p:nvPr/>
              </p:nvSpPr>
              <p:spPr bwMode="auto">
                <a:xfrm>
                  <a:off x="1869" y="616"/>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33" name="Rectangle 373"/>
                <p:cNvSpPr>
                  <a:spLocks noChangeArrowheads="1"/>
                </p:cNvSpPr>
                <p:nvPr/>
              </p:nvSpPr>
              <p:spPr bwMode="auto">
                <a:xfrm>
                  <a:off x="1823" y="804"/>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34" name="Rectangle 374"/>
                <p:cNvSpPr>
                  <a:spLocks noChangeArrowheads="1"/>
                </p:cNvSpPr>
                <p:nvPr/>
              </p:nvSpPr>
              <p:spPr bwMode="auto">
                <a:xfrm>
                  <a:off x="1890" y="637"/>
                  <a:ext cx="181"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35" name="Line 375"/>
                <p:cNvSpPr>
                  <a:spLocks noChangeShapeType="1"/>
                </p:cNvSpPr>
                <p:nvPr/>
              </p:nvSpPr>
              <p:spPr bwMode="auto">
                <a:xfrm flipH="1">
                  <a:off x="2038" y="834"/>
                  <a:ext cx="75"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636" name="Group 376"/>
                <p:cNvGrpSpPr/>
                <p:nvPr/>
              </p:nvGrpSpPr>
              <p:grpSpPr bwMode="auto">
                <a:xfrm>
                  <a:off x="1813" y="888"/>
                  <a:ext cx="335" cy="51"/>
                  <a:chOff x="1813" y="888"/>
                  <a:chExt cx="335" cy="51"/>
                </a:xfrm>
              </p:grpSpPr>
              <p:sp>
                <p:nvSpPr>
                  <p:cNvPr id="637" name="Freeform 377"/>
                  <p:cNvSpPr/>
                  <p:nvPr/>
                </p:nvSpPr>
                <p:spPr bwMode="auto">
                  <a:xfrm>
                    <a:off x="1813" y="888"/>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38" name="Freeform 378"/>
                  <p:cNvSpPr/>
                  <p:nvPr/>
                </p:nvSpPr>
                <p:spPr bwMode="auto">
                  <a:xfrm>
                    <a:off x="1813" y="888"/>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39" name="Rectangle 379"/>
                  <p:cNvSpPr>
                    <a:spLocks noChangeArrowheads="1"/>
                  </p:cNvSpPr>
                  <p:nvPr/>
                </p:nvSpPr>
                <p:spPr bwMode="auto">
                  <a:xfrm>
                    <a:off x="1815" y="924"/>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sp>
          <p:nvSpPr>
            <p:cNvPr id="568" name="Line 380"/>
            <p:cNvSpPr>
              <a:spLocks noChangeShapeType="1"/>
            </p:cNvSpPr>
            <p:nvPr/>
          </p:nvSpPr>
          <p:spPr bwMode="auto">
            <a:xfrm>
              <a:off x="7006431" y="1347789"/>
              <a:ext cx="0" cy="77787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569" name="Line 381"/>
            <p:cNvSpPr>
              <a:spLocks noChangeShapeType="1"/>
            </p:cNvSpPr>
            <p:nvPr/>
          </p:nvSpPr>
          <p:spPr bwMode="auto">
            <a:xfrm>
              <a:off x="5333075" y="1333501"/>
              <a:ext cx="0" cy="779463"/>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570" name="Oval 382"/>
            <p:cNvSpPr>
              <a:spLocks noChangeArrowheads="1"/>
            </p:cNvSpPr>
            <p:nvPr/>
          </p:nvSpPr>
          <p:spPr bwMode="auto">
            <a:xfrm>
              <a:off x="5284921" y="1744664"/>
              <a:ext cx="99748" cy="92075"/>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571" name="Group 383"/>
            <p:cNvGrpSpPr/>
            <p:nvPr/>
          </p:nvGrpSpPr>
          <p:grpSpPr bwMode="auto">
            <a:xfrm>
              <a:off x="5051029" y="898525"/>
              <a:ext cx="548613" cy="514350"/>
              <a:chOff x="2868" y="593"/>
              <a:chExt cx="343" cy="352"/>
            </a:xfrm>
          </p:grpSpPr>
          <p:grpSp>
            <p:nvGrpSpPr>
              <p:cNvPr id="600" name="Group 384"/>
              <p:cNvGrpSpPr/>
              <p:nvPr/>
            </p:nvGrpSpPr>
            <p:grpSpPr bwMode="auto">
              <a:xfrm>
                <a:off x="2877" y="599"/>
                <a:ext cx="334" cy="346"/>
                <a:chOff x="2877" y="599"/>
                <a:chExt cx="334" cy="346"/>
              </a:xfrm>
            </p:grpSpPr>
            <p:sp>
              <p:nvSpPr>
                <p:cNvPr id="614" name="Freeform 385"/>
                <p:cNvSpPr/>
                <p:nvPr/>
              </p:nvSpPr>
              <p:spPr bwMode="auto">
                <a:xfrm>
                  <a:off x="2885" y="779"/>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15" name="Freeform 386"/>
                <p:cNvSpPr/>
                <p:nvPr/>
              </p:nvSpPr>
              <p:spPr bwMode="auto">
                <a:xfrm>
                  <a:off x="2885" y="779"/>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16" name="Freeform 387"/>
                <p:cNvSpPr/>
                <p:nvPr/>
              </p:nvSpPr>
              <p:spPr bwMode="auto">
                <a:xfrm>
                  <a:off x="2932" y="599"/>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17" name="Freeform 388"/>
                <p:cNvSpPr/>
                <p:nvPr/>
              </p:nvSpPr>
              <p:spPr bwMode="auto">
                <a:xfrm>
                  <a:off x="2932" y="599"/>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18" name="Rectangle 389"/>
                <p:cNvSpPr>
                  <a:spLocks noChangeArrowheads="1"/>
                </p:cNvSpPr>
                <p:nvPr/>
              </p:nvSpPr>
              <p:spPr bwMode="auto">
                <a:xfrm>
                  <a:off x="2932" y="622"/>
                  <a:ext cx="223" cy="17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19" name="Rectangle 390"/>
                <p:cNvSpPr>
                  <a:spLocks noChangeArrowheads="1"/>
                </p:cNvSpPr>
                <p:nvPr/>
              </p:nvSpPr>
              <p:spPr bwMode="auto">
                <a:xfrm>
                  <a:off x="2887" y="810"/>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20" name="Rectangle 391"/>
                <p:cNvSpPr>
                  <a:spLocks noChangeArrowheads="1"/>
                </p:cNvSpPr>
                <p:nvPr/>
              </p:nvSpPr>
              <p:spPr bwMode="auto">
                <a:xfrm>
                  <a:off x="2953" y="644"/>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21" name="Line 392"/>
                <p:cNvSpPr>
                  <a:spLocks noChangeShapeType="1"/>
                </p:cNvSpPr>
                <p:nvPr/>
              </p:nvSpPr>
              <p:spPr bwMode="auto">
                <a:xfrm flipH="1">
                  <a:off x="3102" y="840"/>
                  <a:ext cx="74"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622" name="Group 393"/>
                <p:cNvGrpSpPr/>
                <p:nvPr/>
              </p:nvGrpSpPr>
              <p:grpSpPr bwMode="auto">
                <a:xfrm>
                  <a:off x="2877" y="895"/>
                  <a:ext cx="334" cy="50"/>
                  <a:chOff x="2877" y="895"/>
                  <a:chExt cx="334" cy="50"/>
                </a:xfrm>
              </p:grpSpPr>
              <p:sp>
                <p:nvSpPr>
                  <p:cNvPr id="623" name="Freeform 394"/>
                  <p:cNvSpPr/>
                  <p:nvPr/>
                </p:nvSpPr>
                <p:spPr bwMode="auto">
                  <a:xfrm>
                    <a:off x="2877" y="895"/>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24" name="Freeform 395"/>
                  <p:cNvSpPr/>
                  <p:nvPr/>
                </p:nvSpPr>
                <p:spPr bwMode="auto">
                  <a:xfrm>
                    <a:off x="2877" y="895"/>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25" name="Rectangle 396"/>
                  <p:cNvSpPr>
                    <a:spLocks noChangeArrowheads="1"/>
                  </p:cNvSpPr>
                  <p:nvPr/>
                </p:nvSpPr>
                <p:spPr bwMode="auto">
                  <a:xfrm>
                    <a:off x="2879" y="931"/>
                    <a:ext cx="330"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nvGrpSpPr>
              <p:cNvPr id="601" name="Group 397"/>
              <p:cNvGrpSpPr/>
              <p:nvPr/>
            </p:nvGrpSpPr>
            <p:grpSpPr bwMode="auto">
              <a:xfrm>
                <a:off x="2868" y="593"/>
                <a:ext cx="335" cy="346"/>
                <a:chOff x="2868" y="593"/>
                <a:chExt cx="335" cy="346"/>
              </a:xfrm>
            </p:grpSpPr>
            <p:sp>
              <p:nvSpPr>
                <p:cNvPr id="602" name="Freeform 398"/>
                <p:cNvSpPr/>
                <p:nvPr/>
              </p:nvSpPr>
              <p:spPr bwMode="auto">
                <a:xfrm>
                  <a:off x="2877" y="772"/>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03" name="Freeform 399"/>
                <p:cNvSpPr/>
                <p:nvPr/>
              </p:nvSpPr>
              <p:spPr bwMode="auto">
                <a:xfrm>
                  <a:off x="2877" y="772"/>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04" name="Freeform 400"/>
                <p:cNvSpPr/>
                <p:nvPr/>
              </p:nvSpPr>
              <p:spPr bwMode="auto">
                <a:xfrm>
                  <a:off x="2924"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05" name="Freeform 401"/>
                <p:cNvSpPr/>
                <p:nvPr/>
              </p:nvSpPr>
              <p:spPr bwMode="auto">
                <a:xfrm>
                  <a:off x="2924"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06" name="Rectangle 402"/>
                <p:cNvSpPr>
                  <a:spLocks noChangeArrowheads="1"/>
                </p:cNvSpPr>
                <p:nvPr/>
              </p:nvSpPr>
              <p:spPr bwMode="auto">
                <a:xfrm>
                  <a:off x="2924" y="616"/>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07" name="Rectangle 403"/>
                <p:cNvSpPr>
                  <a:spLocks noChangeArrowheads="1"/>
                </p:cNvSpPr>
                <p:nvPr/>
              </p:nvSpPr>
              <p:spPr bwMode="auto">
                <a:xfrm>
                  <a:off x="2879" y="804"/>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08" name="Rectangle 404"/>
                <p:cNvSpPr>
                  <a:spLocks noChangeArrowheads="1"/>
                </p:cNvSpPr>
                <p:nvPr/>
              </p:nvSpPr>
              <p:spPr bwMode="auto">
                <a:xfrm>
                  <a:off x="2945" y="637"/>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09" name="Line 405"/>
                <p:cNvSpPr>
                  <a:spLocks noChangeShapeType="1"/>
                </p:cNvSpPr>
                <p:nvPr/>
              </p:nvSpPr>
              <p:spPr bwMode="auto">
                <a:xfrm flipH="1">
                  <a:off x="3094" y="834"/>
                  <a:ext cx="74"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610" name="Group 406"/>
                <p:cNvGrpSpPr/>
                <p:nvPr/>
              </p:nvGrpSpPr>
              <p:grpSpPr bwMode="auto">
                <a:xfrm>
                  <a:off x="2868" y="888"/>
                  <a:ext cx="335" cy="51"/>
                  <a:chOff x="2868" y="888"/>
                  <a:chExt cx="335" cy="51"/>
                </a:xfrm>
              </p:grpSpPr>
              <p:sp>
                <p:nvSpPr>
                  <p:cNvPr id="611" name="Freeform 407"/>
                  <p:cNvSpPr/>
                  <p:nvPr/>
                </p:nvSpPr>
                <p:spPr bwMode="auto">
                  <a:xfrm>
                    <a:off x="2868" y="888"/>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12" name="Freeform 408"/>
                  <p:cNvSpPr/>
                  <p:nvPr/>
                </p:nvSpPr>
                <p:spPr bwMode="auto">
                  <a:xfrm>
                    <a:off x="2868" y="888"/>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13" name="Rectangle 409"/>
                  <p:cNvSpPr>
                    <a:spLocks noChangeArrowheads="1"/>
                  </p:cNvSpPr>
                  <p:nvPr/>
                </p:nvSpPr>
                <p:spPr bwMode="auto">
                  <a:xfrm>
                    <a:off x="2870" y="924"/>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sp>
          <p:nvSpPr>
            <p:cNvPr id="572" name="Oval 410"/>
            <p:cNvSpPr>
              <a:spLocks noChangeArrowheads="1"/>
            </p:cNvSpPr>
            <p:nvPr/>
          </p:nvSpPr>
          <p:spPr bwMode="auto">
            <a:xfrm>
              <a:off x="6958278" y="1744664"/>
              <a:ext cx="101468" cy="92075"/>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573" name="Group 411"/>
            <p:cNvGrpSpPr/>
            <p:nvPr/>
          </p:nvGrpSpPr>
          <p:grpSpPr bwMode="auto">
            <a:xfrm>
              <a:off x="6724386" y="898525"/>
              <a:ext cx="548614" cy="514350"/>
              <a:chOff x="3915" y="593"/>
              <a:chExt cx="343" cy="352"/>
            </a:xfrm>
          </p:grpSpPr>
          <p:grpSp>
            <p:nvGrpSpPr>
              <p:cNvPr id="574" name="Group 412"/>
              <p:cNvGrpSpPr/>
              <p:nvPr/>
            </p:nvGrpSpPr>
            <p:grpSpPr bwMode="auto">
              <a:xfrm>
                <a:off x="3924" y="599"/>
                <a:ext cx="334" cy="346"/>
                <a:chOff x="3924" y="599"/>
                <a:chExt cx="334" cy="346"/>
              </a:xfrm>
            </p:grpSpPr>
            <p:sp>
              <p:nvSpPr>
                <p:cNvPr id="588" name="Freeform 413"/>
                <p:cNvSpPr/>
                <p:nvPr/>
              </p:nvSpPr>
              <p:spPr bwMode="auto">
                <a:xfrm>
                  <a:off x="3932" y="779"/>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9" name="Freeform 414"/>
                <p:cNvSpPr/>
                <p:nvPr/>
              </p:nvSpPr>
              <p:spPr bwMode="auto">
                <a:xfrm>
                  <a:off x="3932" y="779"/>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90" name="Freeform 415"/>
                <p:cNvSpPr/>
                <p:nvPr/>
              </p:nvSpPr>
              <p:spPr bwMode="auto">
                <a:xfrm>
                  <a:off x="3979" y="599"/>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91" name="Freeform 416"/>
                <p:cNvSpPr/>
                <p:nvPr/>
              </p:nvSpPr>
              <p:spPr bwMode="auto">
                <a:xfrm>
                  <a:off x="3979" y="599"/>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92" name="Rectangle 417"/>
                <p:cNvSpPr>
                  <a:spLocks noChangeArrowheads="1"/>
                </p:cNvSpPr>
                <p:nvPr/>
              </p:nvSpPr>
              <p:spPr bwMode="auto">
                <a:xfrm>
                  <a:off x="3979" y="622"/>
                  <a:ext cx="223" cy="17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93" name="Rectangle 418"/>
                <p:cNvSpPr>
                  <a:spLocks noChangeArrowheads="1"/>
                </p:cNvSpPr>
                <p:nvPr/>
              </p:nvSpPr>
              <p:spPr bwMode="auto">
                <a:xfrm>
                  <a:off x="3934" y="810"/>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94" name="Rectangle 419"/>
                <p:cNvSpPr>
                  <a:spLocks noChangeArrowheads="1"/>
                </p:cNvSpPr>
                <p:nvPr/>
              </p:nvSpPr>
              <p:spPr bwMode="auto">
                <a:xfrm>
                  <a:off x="4000" y="644"/>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95" name="Line 420"/>
                <p:cNvSpPr>
                  <a:spLocks noChangeShapeType="1"/>
                </p:cNvSpPr>
                <p:nvPr/>
              </p:nvSpPr>
              <p:spPr bwMode="auto">
                <a:xfrm flipH="1">
                  <a:off x="4149" y="840"/>
                  <a:ext cx="74"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596" name="Group 421"/>
                <p:cNvGrpSpPr/>
                <p:nvPr/>
              </p:nvGrpSpPr>
              <p:grpSpPr bwMode="auto">
                <a:xfrm>
                  <a:off x="3924" y="895"/>
                  <a:ext cx="334" cy="50"/>
                  <a:chOff x="3924" y="895"/>
                  <a:chExt cx="334" cy="50"/>
                </a:xfrm>
              </p:grpSpPr>
              <p:sp>
                <p:nvSpPr>
                  <p:cNvPr id="597" name="Freeform 422"/>
                  <p:cNvSpPr/>
                  <p:nvPr/>
                </p:nvSpPr>
                <p:spPr bwMode="auto">
                  <a:xfrm>
                    <a:off x="3924" y="895"/>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98" name="Freeform 423"/>
                  <p:cNvSpPr/>
                  <p:nvPr/>
                </p:nvSpPr>
                <p:spPr bwMode="auto">
                  <a:xfrm>
                    <a:off x="3924" y="895"/>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99" name="Rectangle 424"/>
                  <p:cNvSpPr>
                    <a:spLocks noChangeArrowheads="1"/>
                  </p:cNvSpPr>
                  <p:nvPr/>
                </p:nvSpPr>
                <p:spPr bwMode="auto">
                  <a:xfrm>
                    <a:off x="3926" y="931"/>
                    <a:ext cx="330"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nvGrpSpPr>
              <p:cNvPr id="575" name="Group 425"/>
              <p:cNvGrpSpPr/>
              <p:nvPr/>
            </p:nvGrpSpPr>
            <p:grpSpPr bwMode="auto">
              <a:xfrm>
                <a:off x="3915" y="593"/>
                <a:ext cx="335" cy="346"/>
                <a:chOff x="3915" y="593"/>
                <a:chExt cx="335" cy="346"/>
              </a:xfrm>
            </p:grpSpPr>
            <p:sp>
              <p:nvSpPr>
                <p:cNvPr id="576" name="Freeform 426"/>
                <p:cNvSpPr/>
                <p:nvPr/>
              </p:nvSpPr>
              <p:spPr bwMode="auto">
                <a:xfrm>
                  <a:off x="3924" y="772"/>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77" name="Freeform 427"/>
                <p:cNvSpPr/>
                <p:nvPr/>
              </p:nvSpPr>
              <p:spPr bwMode="auto">
                <a:xfrm>
                  <a:off x="3924" y="772"/>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78" name="Freeform 428"/>
                <p:cNvSpPr/>
                <p:nvPr/>
              </p:nvSpPr>
              <p:spPr bwMode="auto">
                <a:xfrm>
                  <a:off x="3971"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79" name="Freeform 429"/>
                <p:cNvSpPr/>
                <p:nvPr/>
              </p:nvSpPr>
              <p:spPr bwMode="auto">
                <a:xfrm>
                  <a:off x="3971"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0" name="Rectangle 430"/>
                <p:cNvSpPr>
                  <a:spLocks noChangeArrowheads="1"/>
                </p:cNvSpPr>
                <p:nvPr/>
              </p:nvSpPr>
              <p:spPr bwMode="auto">
                <a:xfrm>
                  <a:off x="3971" y="616"/>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1" name="Rectangle 431"/>
                <p:cNvSpPr>
                  <a:spLocks noChangeArrowheads="1"/>
                </p:cNvSpPr>
                <p:nvPr/>
              </p:nvSpPr>
              <p:spPr bwMode="auto">
                <a:xfrm>
                  <a:off x="3926" y="804"/>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2" name="Rectangle 432"/>
                <p:cNvSpPr>
                  <a:spLocks noChangeArrowheads="1"/>
                </p:cNvSpPr>
                <p:nvPr/>
              </p:nvSpPr>
              <p:spPr bwMode="auto">
                <a:xfrm>
                  <a:off x="3992" y="637"/>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3" name="Line 433"/>
                <p:cNvSpPr>
                  <a:spLocks noChangeShapeType="1"/>
                </p:cNvSpPr>
                <p:nvPr/>
              </p:nvSpPr>
              <p:spPr bwMode="auto">
                <a:xfrm flipH="1">
                  <a:off x="4141" y="834"/>
                  <a:ext cx="74"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584" name="Group 434"/>
                <p:cNvGrpSpPr/>
                <p:nvPr/>
              </p:nvGrpSpPr>
              <p:grpSpPr bwMode="auto">
                <a:xfrm>
                  <a:off x="3915" y="888"/>
                  <a:ext cx="335" cy="51"/>
                  <a:chOff x="3915" y="888"/>
                  <a:chExt cx="335" cy="51"/>
                </a:xfrm>
              </p:grpSpPr>
              <p:sp>
                <p:nvSpPr>
                  <p:cNvPr id="585" name="Freeform 435"/>
                  <p:cNvSpPr/>
                  <p:nvPr/>
                </p:nvSpPr>
                <p:spPr bwMode="auto">
                  <a:xfrm>
                    <a:off x="3915" y="888"/>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6" name="Freeform 436"/>
                  <p:cNvSpPr/>
                  <p:nvPr/>
                </p:nvSpPr>
                <p:spPr bwMode="auto">
                  <a:xfrm>
                    <a:off x="3915" y="888"/>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7" name="Rectangle 437"/>
                  <p:cNvSpPr>
                    <a:spLocks noChangeArrowheads="1"/>
                  </p:cNvSpPr>
                  <p:nvPr/>
                </p:nvSpPr>
                <p:spPr bwMode="auto">
                  <a:xfrm>
                    <a:off x="3917" y="924"/>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grpSp>
      <p:sp>
        <p:nvSpPr>
          <p:cNvPr id="1263030" name="Text Box 438"/>
          <p:cNvSpPr txBox="1">
            <a:spLocks noChangeArrowheads="1"/>
          </p:cNvSpPr>
          <p:nvPr/>
        </p:nvSpPr>
        <p:spPr bwMode="auto">
          <a:xfrm>
            <a:off x="1137593" y="188640"/>
            <a:ext cx="7991871" cy="1514261"/>
          </a:xfrm>
          <a:prstGeom prst="rect">
            <a:avLst/>
          </a:prstGeom>
          <a:solidFill>
            <a:srgbClr val="FFFF99"/>
          </a:solidFill>
          <a:ln w="952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10000"/>
              </a:lnSpc>
            </a:pPr>
            <a:r>
              <a:rPr kumimoji="0" lang="zh-CN" altLang="en-US"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在同一个局域网上的主机或路由器的</a:t>
            </a:r>
            <a:endParaRPr kumimoji="0" lang="zh-CN" altLang="en-US"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a:p>
            <a:pPr algn="ctr">
              <a:lnSpc>
                <a:spcPct val="110000"/>
              </a:lnSpc>
            </a:pPr>
            <a:r>
              <a:rPr kumimoji="0" lang="en-US" altLang="zh-CN"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IP </a:t>
            </a:r>
            <a:r>
              <a:rPr kumimoji="0" lang="zh-CN" altLang="en-US"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地址中的网络号必须是一样的。</a:t>
            </a:r>
            <a:endParaRPr kumimoji="0" lang="zh-CN" altLang="en-US"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a:p>
            <a:pPr algn="ctr">
              <a:lnSpc>
                <a:spcPct val="110000"/>
              </a:lnSpc>
            </a:pPr>
            <a:r>
              <a:rPr kumimoji="0" lang="zh-CN" altLang="en-US"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     图中的网络号就是 </a:t>
            </a:r>
            <a:r>
              <a:rPr kumimoji="0" lang="en-US" altLang="zh-CN"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IP </a:t>
            </a:r>
            <a:r>
              <a:rPr kumimoji="0" lang="zh-CN" altLang="en-US"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地址中的 </a:t>
            </a:r>
            <a:r>
              <a:rPr kumimoji="0" lang="en-US" altLang="zh-CN"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net-id</a:t>
            </a:r>
            <a:r>
              <a:rPr kumimoji="0" lang="zh-CN" altLang="en-US" sz="2800" b="1" dirty="0">
                <a:solidFill>
                  <a:srgbClr val="00B050"/>
                </a:solidFill>
                <a:latin typeface="Times New Roman" panose="02020603050405020304" pitchFamily="18" charset="0"/>
                <a:ea typeface="黑体" panose="02010609060101010101" pitchFamily="2" charset="-122"/>
                <a:cs typeface="Times New Roman" panose="02020603050405020304" pitchFamily="18" charset="0"/>
              </a:rPr>
              <a:t>。</a:t>
            </a:r>
            <a:endParaRPr kumimoji="0" lang="en-US" altLang="zh-CN" sz="2800" b="1" dirty="0">
              <a:solidFill>
                <a:srgbClr val="00B050"/>
              </a:solidFill>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884" name="Group 439"/>
          <p:cNvGrpSpPr/>
          <p:nvPr/>
        </p:nvGrpSpPr>
        <p:grpSpPr bwMode="auto">
          <a:xfrm>
            <a:off x="545307" y="3593059"/>
            <a:ext cx="2319336" cy="1563688"/>
            <a:chOff x="235" y="2149"/>
            <a:chExt cx="1461" cy="985"/>
          </a:xfrm>
        </p:grpSpPr>
        <p:sp>
          <p:nvSpPr>
            <p:cNvPr id="885" name="Line 440"/>
            <p:cNvSpPr>
              <a:spLocks noChangeShapeType="1"/>
            </p:cNvSpPr>
            <p:nvPr/>
          </p:nvSpPr>
          <p:spPr bwMode="auto">
            <a:xfrm>
              <a:off x="235" y="2149"/>
              <a:ext cx="666" cy="0"/>
            </a:xfrm>
            <a:prstGeom prst="line">
              <a:avLst/>
            </a:prstGeom>
            <a:noFill/>
            <a:ln w="571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6" name="Line 441"/>
            <p:cNvSpPr>
              <a:spLocks noChangeShapeType="1"/>
            </p:cNvSpPr>
            <p:nvPr/>
          </p:nvSpPr>
          <p:spPr bwMode="auto">
            <a:xfrm>
              <a:off x="246" y="2841"/>
              <a:ext cx="655" cy="0"/>
            </a:xfrm>
            <a:prstGeom prst="line">
              <a:avLst/>
            </a:prstGeom>
            <a:noFill/>
            <a:ln w="571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7" name="Line 442"/>
            <p:cNvSpPr>
              <a:spLocks noChangeShapeType="1"/>
            </p:cNvSpPr>
            <p:nvPr/>
          </p:nvSpPr>
          <p:spPr bwMode="auto">
            <a:xfrm>
              <a:off x="1151" y="3134"/>
              <a:ext cx="545" cy="0"/>
            </a:xfrm>
            <a:prstGeom prst="line">
              <a:avLst/>
            </a:prstGeom>
            <a:noFill/>
            <a:ln w="571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 name="灯片编号占位符 3"/>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zh-CN" altLang="en-US"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884"/>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4000" fill="hold" nodeType="afterEffect">
                                  <p:stCondLst>
                                    <p:cond delay="500"/>
                                  </p:stCondLst>
                                  <p:childTnLst>
                                    <p:anim calcmode="discrete" valueType="str">
                                      <p:cBhvr>
                                        <p:cTn id="9" dur="1000" fill="hold"/>
                                        <p:tgtEl>
                                          <p:spTgt spid="88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latin typeface="Times New Roman" panose="02020603050405020304" pitchFamily="18" charset="0"/>
                <a:cs typeface="Times New Roman" panose="02020603050405020304" pitchFamily="18" charset="0"/>
              </a:rPr>
              <a:t>互联网中的 </a:t>
            </a:r>
            <a:r>
              <a:rPr lang="en-US" altLang="zh-CN" dirty="0">
                <a:latin typeface="Times New Roman" panose="02020603050405020304" pitchFamily="18" charset="0"/>
                <a:cs typeface="Times New Roman" panose="02020603050405020304" pitchFamily="18" charset="0"/>
              </a:rPr>
              <a:t>IP </a:t>
            </a:r>
            <a:r>
              <a:rPr lang="zh-CN" altLang="en-US" dirty="0">
                <a:latin typeface="Times New Roman" panose="02020603050405020304" pitchFamily="18" charset="0"/>
                <a:cs typeface="Times New Roman" panose="02020603050405020304" pitchFamily="18" charset="0"/>
              </a:rPr>
              <a:t>地址 </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endParaRPr lang="zh-CN" altLang="en-US">
              <a:latin typeface="Times New Roman" panose="02020603050405020304" pitchFamily="18" charset="0"/>
              <a:cs typeface="Times New Roman" panose="02020603050405020304" pitchFamily="18" charset="0"/>
            </a:endParaRPr>
          </a:p>
        </p:txBody>
      </p:sp>
      <p:grpSp>
        <p:nvGrpSpPr>
          <p:cNvPr id="448" name="组合 447"/>
          <p:cNvGrpSpPr/>
          <p:nvPr/>
        </p:nvGrpSpPr>
        <p:grpSpPr>
          <a:xfrm>
            <a:off x="587729" y="1198075"/>
            <a:ext cx="9117799" cy="5399576"/>
            <a:chOff x="268651" y="898525"/>
            <a:chExt cx="9549790" cy="5699126"/>
          </a:xfrm>
        </p:grpSpPr>
        <p:sp>
          <p:nvSpPr>
            <p:cNvPr id="449" name="AutoShape 2"/>
            <p:cNvSpPr>
              <a:spLocks noChangeArrowheads="1"/>
            </p:cNvSpPr>
            <p:nvPr/>
          </p:nvSpPr>
          <p:spPr bwMode="auto">
            <a:xfrm>
              <a:off x="1463543" y="1793876"/>
              <a:ext cx="7064904" cy="3902075"/>
            </a:xfrm>
            <a:prstGeom prst="roundRect">
              <a:avLst>
                <a:gd name="adj" fmla="val 24787"/>
              </a:avLst>
            </a:prstGeom>
            <a:solidFill>
              <a:srgbClr val="66CCFF"/>
            </a:solidFill>
            <a:ln w="9525">
              <a:solidFill>
                <a:schemeClr val="tx1"/>
              </a:solidFill>
              <a:prstDash val="dash"/>
              <a:round/>
            </a:ln>
            <a:effectLst/>
          </p:spPr>
          <p:txBody>
            <a:bodyPr wrap="none" anchor="ct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50" name="Freeform 4"/>
            <p:cNvSpPr/>
            <p:nvPr/>
          </p:nvSpPr>
          <p:spPr bwMode="auto">
            <a:xfrm>
              <a:off x="3310600" y="2538414"/>
              <a:ext cx="5188611" cy="3170237"/>
            </a:xfrm>
            <a:custGeom>
              <a:avLst/>
              <a:gdLst>
                <a:gd name="T0" fmla="*/ 1959 w 3246"/>
                <a:gd name="T1" fmla="*/ 1382 h 2165"/>
                <a:gd name="T2" fmla="*/ 2196 w 3246"/>
                <a:gd name="T3" fmla="*/ 1115 h 2165"/>
                <a:gd name="T4" fmla="*/ 2334 w 3246"/>
                <a:gd name="T5" fmla="*/ 857 h 2165"/>
                <a:gd name="T6" fmla="*/ 2474 w 3246"/>
                <a:gd name="T7" fmla="*/ 428 h 2165"/>
                <a:gd name="T8" fmla="*/ 2485 w 3246"/>
                <a:gd name="T9" fmla="*/ 397 h 2165"/>
                <a:gd name="T10" fmla="*/ 2503 w 3246"/>
                <a:gd name="T11" fmla="*/ 318 h 2165"/>
                <a:gd name="T12" fmla="*/ 2524 w 3246"/>
                <a:gd name="T13" fmla="*/ 241 h 2165"/>
                <a:gd name="T14" fmla="*/ 2539 w 3246"/>
                <a:gd name="T15" fmla="*/ 212 h 2165"/>
                <a:gd name="T16" fmla="*/ 2557 w 3246"/>
                <a:gd name="T17" fmla="*/ 191 h 2165"/>
                <a:gd name="T18" fmla="*/ 2599 w 3246"/>
                <a:gd name="T19" fmla="*/ 170 h 2165"/>
                <a:gd name="T20" fmla="*/ 2630 w 3246"/>
                <a:gd name="T21" fmla="*/ 154 h 2165"/>
                <a:gd name="T22" fmla="*/ 2674 w 3246"/>
                <a:gd name="T23" fmla="*/ 131 h 2165"/>
                <a:gd name="T24" fmla="*/ 2709 w 3246"/>
                <a:gd name="T25" fmla="*/ 110 h 2165"/>
                <a:gd name="T26" fmla="*/ 2752 w 3246"/>
                <a:gd name="T27" fmla="*/ 79 h 2165"/>
                <a:gd name="T28" fmla="*/ 2767 w 3246"/>
                <a:gd name="T29" fmla="*/ 75 h 2165"/>
                <a:gd name="T30" fmla="*/ 2819 w 3246"/>
                <a:gd name="T31" fmla="*/ 52 h 2165"/>
                <a:gd name="T32" fmla="*/ 2879 w 3246"/>
                <a:gd name="T33" fmla="*/ 27 h 2165"/>
                <a:gd name="T34" fmla="*/ 2933 w 3246"/>
                <a:gd name="T35" fmla="*/ 13 h 2165"/>
                <a:gd name="T36" fmla="*/ 2952 w 3246"/>
                <a:gd name="T37" fmla="*/ 13 h 2165"/>
                <a:gd name="T38" fmla="*/ 2973 w 3246"/>
                <a:gd name="T39" fmla="*/ 6 h 2165"/>
                <a:gd name="T40" fmla="*/ 3037 w 3246"/>
                <a:gd name="T41" fmla="*/ 0 h 2165"/>
                <a:gd name="T42" fmla="*/ 3110 w 3246"/>
                <a:gd name="T43" fmla="*/ 4 h 2165"/>
                <a:gd name="T44" fmla="*/ 3155 w 3246"/>
                <a:gd name="T45" fmla="*/ 15 h 2165"/>
                <a:gd name="T46" fmla="*/ 3178 w 3246"/>
                <a:gd name="T47" fmla="*/ 25 h 2165"/>
                <a:gd name="T48" fmla="*/ 3191 w 3246"/>
                <a:gd name="T49" fmla="*/ 56 h 2165"/>
                <a:gd name="T50" fmla="*/ 3211 w 3246"/>
                <a:gd name="T51" fmla="*/ 116 h 2165"/>
                <a:gd name="T52" fmla="*/ 3240 w 3246"/>
                <a:gd name="T53" fmla="*/ 275 h 2165"/>
                <a:gd name="T54" fmla="*/ 3240 w 3246"/>
                <a:gd name="T55" fmla="*/ 355 h 2165"/>
                <a:gd name="T56" fmla="*/ 3246 w 3246"/>
                <a:gd name="T57" fmla="*/ 473 h 2165"/>
                <a:gd name="T58" fmla="*/ 3234 w 3246"/>
                <a:gd name="T59" fmla="*/ 785 h 2165"/>
                <a:gd name="T60" fmla="*/ 3230 w 3246"/>
                <a:gd name="T61" fmla="*/ 1003 h 2165"/>
                <a:gd name="T62" fmla="*/ 3232 w 3246"/>
                <a:gd name="T63" fmla="*/ 1102 h 2165"/>
                <a:gd name="T64" fmla="*/ 3222 w 3246"/>
                <a:gd name="T65" fmla="*/ 1229 h 2165"/>
                <a:gd name="T66" fmla="*/ 3222 w 3246"/>
                <a:gd name="T67" fmla="*/ 1433 h 2165"/>
                <a:gd name="T68" fmla="*/ 3216 w 3246"/>
                <a:gd name="T69" fmla="*/ 1769 h 2165"/>
                <a:gd name="T70" fmla="*/ 3036 w 3246"/>
                <a:gd name="T71" fmla="*/ 1979 h 2165"/>
                <a:gd name="T72" fmla="*/ 2676 w 3246"/>
                <a:gd name="T73" fmla="*/ 1997 h 2165"/>
                <a:gd name="T74" fmla="*/ 1878 w 3246"/>
                <a:gd name="T75" fmla="*/ 2039 h 2165"/>
                <a:gd name="T76" fmla="*/ 1031 w 3246"/>
                <a:gd name="T77" fmla="*/ 2140 h 2165"/>
                <a:gd name="T78" fmla="*/ 660 w 3246"/>
                <a:gd name="T79" fmla="*/ 2117 h 2165"/>
                <a:gd name="T80" fmla="*/ 222 w 3246"/>
                <a:gd name="T81" fmla="*/ 2129 h 2165"/>
                <a:gd name="T82" fmla="*/ 0 w 3246"/>
                <a:gd name="T83" fmla="*/ 1985 h 2165"/>
                <a:gd name="T84" fmla="*/ 36 w 3246"/>
                <a:gd name="T85" fmla="*/ 1853 h 2165"/>
                <a:gd name="T86" fmla="*/ 510 w 3246"/>
                <a:gd name="T87" fmla="*/ 1799 h 2165"/>
                <a:gd name="T88" fmla="*/ 1038 w 3246"/>
                <a:gd name="T89" fmla="*/ 1769 h 2165"/>
                <a:gd name="T90" fmla="*/ 1788 w 3246"/>
                <a:gd name="T91" fmla="*/ 1594 h 2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46" h="2165">
                  <a:moveTo>
                    <a:pt x="1926" y="1499"/>
                  </a:moveTo>
                  <a:lnTo>
                    <a:pt x="1959" y="1382"/>
                  </a:lnTo>
                  <a:lnTo>
                    <a:pt x="2016" y="1319"/>
                  </a:lnTo>
                  <a:lnTo>
                    <a:pt x="2196" y="1115"/>
                  </a:lnTo>
                  <a:lnTo>
                    <a:pt x="2256" y="1025"/>
                  </a:lnTo>
                  <a:lnTo>
                    <a:pt x="2334" y="857"/>
                  </a:lnTo>
                  <a:lnTo>
                    <a:pt x="2424" y="635"/>
                  </a:lnTo>
                  <a:lnTo>
                    <a:pt x="2474" y="428"/>
                  </a:lnTo>
                  <a:lnTo>
                    <a:pt x="2478" y="413"/>
                  </a:lnTo>
                  <a:lnTo>
                    <a:pt x="2485" y="397"/>
                  </a:lnTo>
                  <a:lnTo>
                    <a:pt x="2493" y="359"/>
                  </a:lnTo>
                  <a:lnTo>
                    <a:pt x="2503" y="318"/>
                  </a:lnTo>
                  <a:lnTo>
                    <a:pt x="2514" y="278"/>
                  </a:lnTo>
                  <a:lnTo>
                    <a:pt x="2524" y="241"/>
                  </a:lnTo>
                  <a:lnTo>
                    <a:pt x="2532" y="224"/>
                  </a:lnTo>
                  <a:lnTo>
                    <a:pt x="2539" y="212"/>
                  </a:lnTo>
                  <a:lnTo>
                    <a:pt x="2547" y="199"/>
                  </a:lnTo>
                  <a:lnTo>
                    <a:pt x="2557" y="191"/>
                  </a:lnTo>
                  <a:lnTo>
                    <a:pt x="2580" y="179"/>
                  </a:lnTo>
                  <a:lnTo>
                    <a:pt x="2599" y="170"/>
                  </a:lnTo>
                  <a:lnTo>
                    <a:pt x="2615" y="160"/>
                  </a:lnTo>
                  <a:lnTo>
                    <a:pt x="2630" y="154"/>
                  </a:lnTo>
                  <a:lnTo>
                    <a:pt x="2655" y="141"/>
                  </a:lnTo>
                  <a:lnTo>
                    <a:pt x="2674" y="131"/>
                  </a:lnTo>
                  <a:lnTo>
                    <a:pt x="2690" y="121"/>
                  </a:lnTo>
                  <a:lnTo>
                    <a:pt x="2709" y="110"/>
                  </a:lnTo>
                  <a:lnTo>
                    <a:pt x="2728" y="98"/>
                  </a:lnTo>
                  <a:lnTo>
                    <a:pt x="2752" y="79"/>
                  </a:lnTo>
                  <a:lnTo>
                    <a:pt x="2759" y="77"/>
                  </a:lnTo>
                  <a:lnTo>
                    <a:pt x="2767" y="75"/>
                  </a:lnTo>
                  <a:lnTo>
                    <a:pt x="2790" y="64"/>
                  </a:lnTo>
                  <a:lnTo>
                    <a:pt x="2819" y="52"/>
                  </a:lnTo>
                  <a:lnTo>
                    <a:pt x="2850" y="40"/>
                  </a:lnTo>
                  <a:lnTo>
                    <a:pt x="2879" y="27"/>
                  </a:lnTo>
                  <a:lnTo>
                    <a:pt x="2908" y="19"/>
                  </a:lnTo>
                  <a:lnTo>
                    <a:pt x="2933" y="13"/>
                  </a:lnTo>
                  <a:lnTo>
                    <a:pt x="2943" y="13"/>
                  </a:lnTo>
                  <a:lnTo>
                    <a:pt x="2952" y="13"/>
                  </a:lnTo>
                  <a:lnTo>
                    <a:pt x="2962" y="11"/>
                  </a:lnTo>
                  <a:lnTo>
                    <a:pt x="2973" y="6"/>
                  </a:lnTo>
                  <a:lnTo>
                    <a:pt x="3002" y="2"/>
                  </a:lnTo>
                  <a:lnTo>
                    <a:pt x="3037" y="0"/>
                  </a:lnTo>
                  <a:lnTo>
                    <a:pt x="3072" y="0"/>
                  </a:lnTo>
                  <a:lnTo>
                    <a:pt x="3110" y="4"/>
                  </a:lnTo>
                  <a:lnTo>
                    <a:pt x="3141" y="8"/>
                  </a:lnTo>
                  <a:lnTo>
                    <a:pt x="3155" y="15"/>
                  </a:lnTo>
                  <a:lnTo>
                    <a:pt x="3168" y="19"/>
                  </a:lnTo>
                  <a:lnTo>
                    <a:pt x="3178" y="25"/>
                  </a:lnTo>
                  <a:lnTo>
                    <a:pt x="3184" y="33"/>
                  </a:lnTo>
                  <a:lnTo>
                    <a:pt x="3191" y="56"/>
                  </a:lnTo>
                  <a:lnTo>
                    <a:pt x="3199" y="85"/>
                  </a:lnTo>
                  <a:lnTo>
                    <a:pt x="3211" y="116"/>
                  </a:lnTo>
                  <a:lnTo>
                    <a:pt x="3222" y="209"/>
                  </a:lnTo>
                  <a:lnTo>
                    <a:pt x="3240" y="275"/>
                  </a:lnTo>
                  <a:lnTo>
                    <a:pt x="3240" y="343"/>
                  </a:lnTo>
                  <a:lnTo>
                    <a:pt x="3240" y="355"/>
                  </a:lnTo>
                  <a:lnTo>
                    <a:pt x="3245" y="367"/>
                  </a:lnTo>
                  <a:lnTo>
                    <a:pt x="3246" y="473"/>
                  </a:lnTo>
                  <a:lnTo>
                    <a:pt x="3234" y="545"/>
                  </a:lnTo>
                  <a:lnTo>
                    <a:pt x="3234" y="785"/>
                  </a:lnTo>
                  <a:lnTo>
                    <a:pt x="3232" y="930"/>
                  </a:lnTo>
                  <a:lnTo>
                    <a:pt x="3230" y="1003"/>
                  </a:lnTo>
                  <a:lnTo>
                    <a:pt x="3232" y="1050"/>
                  </a:lnTo>
                  <a:lnTo>
                    <a:pt x="3232" y="1102"/>
                  </a:lnTo>
                  <a:lnTo>
                    <a:pt x="3234" y="1158"/>
                  </a:lnTo>
                  <a:lnTo>
                    <a:pt x="3222" y="1229"/>
                  </a:lnTo>
                  <a:lnTo>
                    <a:pt x="3222" y="1331"/>
                  </a:lnTo>
                  <a:lnTo>
                    <a:pt x="3222" y="1433"/>
                  </a:lnTo>
                  <a:lnTo>
                    <a:pt x="3222" y="1583"/>
                  </a:lnTo>
                  <a:lnTo>
                    <a:pt x="3216" y="1769"/>
                  </a:lnTo>
                  <a:lnTo>
                    <a:pt x="3156" y="1931"/>
                  </a:lnTo>
                  <a:lnTo>
                    <a:pt x="3036" y="1979"/>
                  </a:lnTo>
                  <a:lnTo>
                    <a:pt x="2886" y="1991"/>
                  </a:lnTo>
                  <a:lnTo>
                    <a:pt x="2676" y="1997"/>
                  </a:lnTo>
                  <a:lnTo>
                    <a:pt x="2454" y="2003"/>
                  </a:lnTo>
                  <a:lnTo>
                    <a:pt x="1878" y="2039"/>
                  </a:lnTo>
                  <a:lnTo>
                    <a:pt x="1236" y="2153"/>
                  </a:lnTo>
                  <a:lnTo>
                    <a:pt x="1031" y="2140"/>
                  </a:lnTo>
                  <a:lnTo>
                    <a:pt x="840" y="2129"/>
                  </a:lnTo>
                  <a:lnTo>
                    <a:pt x="660" y="2117"/>
                  </a:lnTo>
                  <a:lnTo>
                    <a:pt x="408" y="2165"/>
                  </a:lnTo>
                  <a:lnTo>
                    <a:pt x="222" y="2129"/>
                  </a:lnTo>
                  <a:lnTo>
                    <a:pt x="72" y="2057"/>
                  </a:lnTo>
                  <a:lnTo>
                    <a:pt x="0" y="1985"/>
                  </a:lnTo>
                  <a:lnTo>
                    <a:pt x="0" y="1907"/>
                  </a:lnTo>
                  <a:lnTo>
                    <a:pt x="36" y="1853"/>
                  </a:lnTo>
                  <a:lnTo>
                    <a:pt x="156" y="1811"/>
                  </a:lnTo>
                  <a:lnTo>
                    <a:pt x="510" y="1799"/>
                  </a:lnTo>
                  <a:lnTo>
                    <a:pt x="744" y="1787"/>
                  </a:lnTo>
                  <a:lnTo>
                    <a:pt x="1038" y="1769"/>
                  </a:lnTo>
                  <a:lnTo>
                    <a:pt x="1608" y="1703"/>
                  </a:lnTo>
                  <a:lnTo>
                    <a:pt x="1788" y="1594"/>
                  </a:lnTo>
                  <a:lnTo>
                    <a:pt x="1926" y="1499"/>
                  </a:lnTo>
                  <a:close/>
                </a:path>
              </a:pathLst>
            </a:custGeom>
            <a:solidFill>
              <a:srgbClr val="FF66CC"/>
            </a:solidFill>
            <a:ln>
              <a:noFill/>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51" name="Line 5"/>
            <p:cNvSpPr>
              <a:spLocks noChangeShapeType="1"/>
            </p:cNvSpPr>
            <p:nvPr/>
          </p:nvSpPr>
          <p:spPr bwMode="auto">
            <a:xfrm>
              <a:off x="5284920" y="5426076"/>
              <a:ext cx="0" cy="855663"/>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452" name="Line 6"/>
            <p:cNvSpPr>
              <a:spLocks noChangeShapeType="1"/>
            </p:cNvSpPr>
            <p:nvPr/>
          </p:nvSpPr>
          <p:spPr bwMode="auto">
            <a:xfrm>
              <a:off x="3943483" y="5403850"/>
              <a:ext cx="0" cy="85248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453" name="Freeform 7"/>
            <p:cNvSpPr/>
            <p:nvPr/>
          </p:nvSpPr>
          <p:spPr bwMode="auto">
            <a:xfrm>
              <a:off x="5632319" y="5192714"/>
              <a:ext cx="2684594" cy="211137"/>
            </a:xfrm>
            <a:custGeom>
              <a:avLst/>
              <a:gdLst>
                <a:gd name="T0" fmla="*/ 0 w 1680"/>
                <a:gd name="T1" fmla="*/ 192 h 192"/>
                <a:gd name="T2" fmla="*/ 0 w 1680"/>
                <a:gd name="T3" fmla="*/ 0 h 192"/>
                <a:gd name="T4" fmla="*/ 1680 w 1680"/>
                <a:gd name="T5" fmla="*/ 0 h 192"/>
              </a:gdLst>
              <a:ahLst/>
              <a:cxnLst>
                <a:cxn ang="0">
                  <a:pos x="T0" y="T1"/>
                </a:cxn>
                <a:cxn ang="0">
                  <a:pos x="T2" y="T3"/>
                </a:cxn>
                <a:cxn ang="0">
                  <a:pos x="T4" y="T5"/>
                </a:cxn>
              </a:cxnLst>
              <a:rect l="0" t="0" r="r" b="b"/>
              <a:pathLst>
                <a:path w="1680" h="192">
                  <a:moveTo>
                    <a:pt x="0" y="192"/>
                  </a:moveTo>
                  <a:lnTo>
                    <a:pt x="0" y="0"/>
                  </a:lnTo>
                  <a:lnTo>
                    <a:pt x="1680" y="0"/>
                  </a:lnTo>
                </a:path>
              </a:pathLst>
            </a:custGeom>
            <a:noFill/>
            <a:ln w="2857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54" name="Freeform 8"/>
            <p:cNvSpPr/>
            <p:nvPr/>
          </p:nvSpPr>
          <p:spPr bwMode="auto">
            <a:xfrm>
              <a:off x="3480859" y="4514850"/>
              <a:ext cx="1819540" cy="255588"/>
            </a:xfrm>
            <a:custGeom>
              <a:avLst/>
              <a:gdLst>
                <a:gd name="T0" fmla="*/ 45 w 1138"/>
                <a:gd name="T1" fmla="*/ 21 h 174"/>
                <a:gd name="T2" fmla="*/ 60 w 1138"/>
                <a:gd name="T3" fmla="*/ 10 h 174"/>
                <a:gd name="T4" fmla="*/ 77 w 1138"/>
                <a:gd name="T5" fmla="*/ 4 h 174"/>
                <a:gd name="T6" fmla="*/ 87 w 1138"/>
                <a:gd name="T7" fmla="*/ 2 h 174"/>
                <a:gd name="T8" fmla="*/ 99 w 1138"/>
                <a:gd name="T9" fmla="*/ 0 h 174"/>
                <a:gd name="T10" fmla="*/ 116 w 1138"/>
                <a:gd name="T11" fmla="*/ 0 h 174"/>
                <a:gd name="T12" fmla="*/ 137 w 1138"/>
                <a:gd name="T13" fmla="*/ 0 h 174"/>
                <a:gd name="T14" fmla="*/ 160 w 1138"/>
                <a:gd name="T15" fmla="*/ 0 h 174"/>
                <a:gd name="T16" fmla="*/ 189 w 1138"/>
                <a:gd name="T17" fmla="*/ 2 h 174"/>
                <a:gd name="T18" fmla="*/ 218 w 1138"/>
                <a:gd name="T19" fmla="*/ 6 h 174"/>
                <a:gd name="T20" fmla="*/ 251 w 1138"/>
                <a:gd name="T21" fmla="*/ 8 h 174"/>
                <a:gd name="T22" fmla="*/ 288 w 1138"/>
                <a:gd name="T23" fmla="*/ 12 h 174"/>
                <a:gd name="T24" fmla="*/ 324 w 1138"/>
                <a:gd name="T25" fmla="*/ 16 h 174"/>
                <a:gd name="T26" fmla="*/ 403 w 1138"/>
                <a:gd name="T27" fmla="*/ 21 h 174"/>
                <a:gd name="T28" fmla="*/ 442 w 1138"/>
                <a:gd name="T29" fmla="*/ 21 h 174"/>
                <a:gd name="T30" fmla="*/ 486 w 1138"/>
                <a:gd name="T31" fmla="*/ 23 h 174"/>
                <a:gd name="T32" fmla="*/ 575 w 1138"/>
                <a:gd name="T33" fmla="*/ 23 h 174"/>
                <a:gd name="T34" fmla="*/ 668 w 1138"/>
                <a:gd name="T35" fmla="*/ 23 h 174"/>
                <a:gd name="T36" fmla="*/ 764 w 1138"/>
                <a:gd name="T37" fmla="*/ 21 h 174"/>
                <a:gd name="T38" fmla="*/ 814 w 1138"/>
                <a:gd name="T39" fmla="*/ 18 h 174"/>
                <a:gd name="T40" fmla="*/ 866 w 1138"/>
                <a:gd name="T41" fmla="*/ 16 h 174"/>
                <a:gd name="T42" fmla="*/ 972 w 1138"/>
                <a:gd name="T43" fmla="*/ 10 h 174"/>
                <a:gd name="T44" fmla="*/ 1024 w 1138"/>
                <a:gd name="T45" fmla="*/ 6 h 174"/>
                <a:gd name="T46" fmla="*/ 1063 w 1138"/>
                <a:gd name="T47" fmla="*/ 9 h 174"/>
                <a:gd name="T48" fmla="*/ 1102 w 1138"/>
                <a:gd name="T49" fmla="*/ 15 h 174"/>
                <a:gd name="T50" fmla="*/ 1138 w 1138"/>
                <a:gd name="T51" fmla="*/ 84 h 174"/>
                <a:gd name="T52" fmla="*/ 1096 w 1138"/>
                <a:gd name="T53" fmla="*/ 138 h 174"/>
                <a:gd name="T54" fmla="*/ 1009 w 1138"/>
                <a:gd name="T55" fmla="*/ 159 h 174"/>
                <a:gd name="T56" fmla="*/ 918 w 1138"/>
                <a:gd name="T57" fmla="*/ 162 h 174"/>
                <a:gd name="T58" fmla="*/ 864 w 1138"/>
                <a:gd name="T59" fmla="*/ 158 h 174"/>
                <a:gd name="T60" fmla="*/ 808 w 1138"/>
                <a:gd name="T61" fmla="*/ 155 h 174"/>
                <a:gd name="T62" fmla="*/ 693 w 1138"/>
                <a:gd name="T63" fmla="*/ 151 h 174"/>
                <a:gd name="T64" fmla="*/ 639 w 1138"/>
                <a:gd name="T65" fmla="*/ 149 h 174"/>
                <a:gd name="T66" fmla="*/ 585 w 1138"/>
                <a:gd name="T67" fmla="*/ 149 h 174"/>
                <a:gd name="T68" fmla="*/ 531 w 1138"/>
                <a:gd name="T69" fmla="*/ 151 h 174"/>
                <a:gd name="T70" fmla="*/ 477 w 1138"/>
                <a:gd name="T71" fmla="*/ 153 h 174"/>
                <a:gd name="T72" fmla="*/ 421 w 1138"/>
                <a:gd name="T73" fmla="*/ 158 h 174"/>
                <a:gd name="T74" fmla="*/ 367 w 1138"/>
                <a:gd name="T75" fmla="*/ 162 h 174"/>
                <a:gd name="T76" fmla="*/ 317 w 1138"/>
                <a:gd name="T77" fmla="*/ 166 h 174"/>
                <a:gd name="T78" fmla="*/ 270 w 1138"/>
                <a:gd name="T79" fmla="*/ 170 h 174"/>
                <a:gd name="T80" fmla="*/ 226 w 1138"/>
                <a:gd name="T81" fmla="*/ 172 h 174"/>
                <a:gd name="T82" fmla="*/ 191 w 1138"/>
                <a:gd name="T83" fmla="*/ 174 h 174"/>
                <a:gd name="T84" fmla="*/ 162 w 1138"/>
                <a:gd name="T85" fmla="*/ 174 h 174"/>
                <a:gd name="T86" fmla="*/ 141 w 1138"/>
                <a:gd name="T87" fmla="*/ 174 h 174"/>
                <a:gd name="T88" fmla="*/ 124 w 1138"/>
                <a:gd name="T89" fmla="*/ 172 h 174"/>
                <a:gd name="T90" fmla="*/ 112 w 1138"/>
                <a:gd name="T91" fmla="*/ 170 h 174"/>
                <a:gd name="T92" fmla="*/ 104 w 1138"/>
                <a:gd name="T93" fmla="*/ 168 h 174"/>
                <a:gd name="T94" fmla="*/ 93 w 1138"/>
                <a:gd name="T95" fmla="*/ 166 h 174"/>
                <a:gd name="T96" fmla="*/ 85 w 1138"/>
                <a:gd name="T97" fmla="*/ 162 h 174"/>
                <a:gd name="T98" fmla="*/ 74 w 1138"/>
                <a:gd name="T99" fmla="*/ 158 h 174"/>
                <a:gd name="T100" fmla="*/ 50 w 1138"/>
                <a:gd name="T101" fmla="*/ 147 h 174"/>
                <a:gd name="T102" fmla="*/ 27 w 1138"/>
                <a:gd name="T103" fmla="*/ 133 h 174"/>
                <a:gd name="T104" fmla="*/ 16 w 1138"/>
                <a:gd name="T105" fmla="*/ 124 h 174"/>
                <a:gd name="T106" fmla="*/ 8 w 1138"/>
                <a:gd name="T107" fmla="*/ 116 h 174"/>
                <a:gd name="T108" fmla="*/ 2 w 1138"/>
                <a:gd name="T109" fmla="*/ 108 h 174"/>
                <a:gd name="T110" fmla="*/ 0 w 1138"/>
                <a:gd name="T111" fmla="*/ 99 h 174"/>
                <a:gd name="T112" fmla="*/ 0 w 1138"/>
                <a:gd name="T113" fmla="*/ 91 h 174"/>
                <a:gd name="T114" fmla="*/ 2 w 1138"/>
                <a:gd name="T115" fmla="*/ 81 h 174"/>
                <a:gd name="T116" fmla="*/ 6 w 1138"/>
                <a:gd name="T117" fmla="*/ 68 h 174"/>
                <a:gd name="T118" fmla="*/ 12 w 1138"/>
                <a:gd name="T119" fmla="*/ 58 h 174"/>
                <a:gd name="T120" fmla="*/ 29 w 1138"/>
                <a:gd name="T121" fmla="*/ 37 h 174"/>
                <a:gd name="T122" fmla="*/ 37 w 1138"/>
                <a:gd name="T123" fmla="*/ 29 h 174"/>
                <a:gd name="T124" fmla="*/ 45 w 1138"/>
                <a:gd name="T125" fmla="*/ 21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38" h="174">
                  <a:moveTo>
                    <a:pt x="45" y="21"/>
                  </a:moveTo>
                  <a:lnTo>
                    <a:pt x="60" y="10"/>
                  </a:lnTo>
                  <a:lnTo>
                    <a:pt x="77" y="4"/>
                  </a:lnTo>
                  <a:lnTo>
                    <a:pt x="87" y="2"/>
                  </a:lnTo>
                  <a:lnTo>
                    <a:pt x="99" y="0"/>
                  </a:lnTo>
                  <a:lnTo>
                    <a:pt x="116" y="0"/>
                  </a:lnTo>
                  <a:lnTo>
                    <a:pt x="137" y="0"/>
                  </a:lnTo>
                  <a:lnTo>
                    <a:pt x="160" y="0"/>
                  </a:lnTo>
                  <a:lnTo>
                    <a:pt x="189" y="2"/>
                  </a:lnTo>
                  <a:lnTo>
                    <a:pt x="218" y="6"/>
                  </a:lnTo>
                  <a:lnTo>
                    <a:pt x="251" y="8"/>
                  </a:lnTo>
                  <a:lnTo>
                    <a:pt x="288" y="12"/>
                  </a:lnTo>
                  <a:lnTo>
                    <a:pt x="324" y="16"/>
                  </a:lnTo>
                  <a:lnTo>
                    <a:pt x="403" y="21"/>
                  </a:lnTo>
                  <a:lnTo>
                    <a:pt x="442" y="21"/>
                  </a:lnTo>
                  <a:lnTo>
                    <a:pt x="486" y="23"/>
                  </a:lnTo>
                  <a:lnTo>
                    <a:pt x="575" y="23"/>
                  </a:lnTo>
                  <a:lnTo>
                    <a:pt x="668" y="23"/>
                  </a:lnTo>
                  <a:lnTo>
                    <a:pt x="764" y="21"/>
                  </a:lnTo>
                  <a:lnTo>
                    <a:pt x="814" y="18"/>
                  </a:lnTo>
                  <a:lnTo>
                    <a:pt x="866" y="16"/>
                  </a:lnTo>
                  <a:lnTo>
                    <a:pt x="972" y="10"/>
                  </a:lnTo>
                  <a:lnTo>
                    <a:pt x="1024" y="6"/>
                  </a:lnTo>
                  <a:lnTo>
                    <a:pt x="1063" y="9"/>
                  </a:lnTo>
                  <a:lnTo>
                    <a:pt x="1102" y="15"/>
                  </a:lnTo>
                  <a:lnTo>
                    <a:pt x="1138" y="84"/>
                  </a:lnTo>
                  <a:lnTo>
                    <a:pt x="1096" y="138"/>
                  </a:lnTo>
                  <a:lnTo>
                    <a:pt x="1009" y="159"/>
                  </a:lnTo>
                  <a:lnTo>
                    <a:pt x="918" y="162"/>
                  </a:lnTo>
                  <a:lnTo>
                    <a:pt x="864" y="158"/>
                  </a:lnTo>
                  <a:lnTo>
                    <a:pt x="808" y="155"/>
                  </a:lnTo>
                  <a:lnTo>
                    <a:pt x="693" y="151"/>
                  </a:lnTo>
                  <a:lnTo>
                    <a:pt x="639" y="149"/>
                  </a:lnTo>
                  <a:lnTo>
                    <a:pt x="585" y="149"/>
                  </a:lnTo>
                  <a:lnTo>
                    <a:pt x="531" y="151"/>
                  </a:lnTo>
                  <a:lnTo>
                    <a:pt x="477" y="153"/>
                  </a:lnTo>
                  <a:lnTo>
                    <a:pt x="421" y="158"/>
                  </a:lnTo>
                  <a:lnTo>
                    <a:pt x="367" y="162"/>
                  </a:lnTo>
                  <a:lnTo>
                    <a:pt x="317" y="166"/>
                  </a:lnTo>
                  <a:lnTo>
                    <a:pt x="270" y="170"/>
                  </a:lnTo>
                  <a:lnTo>
                    <a:pt x="226" y="172"/>
                  </a:lnTo>
                  <a:lnTo>
                    <a:pt x="191" y="174"/>
                  </a:lnTo>
                  <a:lnTo>
                    <a:pt x="162" y="174"/>
                  </a:lnTo>
                  <a:lnTo>
                    <a:pt x="141" y="174"/>
                  </a:lnTo>
                  <a:lnTo>
                    <a:pt x="124" y="172"/>
                  </a:lnTo>
                  <a:lnTo>
                    <a:pt x="112" y="170"/>
                  </a:lnTo>
                  <a:lnTo>
                    <a:pt x="104" y="168"/>
                  </a:lnTo>
                  <a:lnTo>
                    <a:pt x="93" y="166"/>
                  </a:lnTo>
                  <a:lnTo>
                    <a:pt x="85" y="162"/>
                  </a:lnTo>
                  <a:lnTo>
                    <a:pt x="74" y="158"/>
                  </a:lnTo>
                  <a:lnTo>
                    <a:pt x="50" y="147"/>
                  </a:lnTo>
                  <a:lnTo>
                    <a:pt x="27" y="133"/>
                  </a:lnTo>
                  <a:lnTo>
                    <a:pt x="16" y="124"/>
                  </a:lnTo>
                  <a:lnTo>
                    <a:pt x="8" y="116"/>
                  </a:lnTo>
                  <a:lnTo>
                    <a:pt x="2" y="108"/>
                  </a:lnTo>
                  <a:lnTo>
                    <a:pt x="0" y="99"/>
                  </a:lnTo>
                  <a:lnTo>
                    <a:pt x="0" y="91"/>
                  </a:lnTo>
                  <a:lnTo>
                    <a:pt x="2" y="81"/>
                  </a:lnTo>
                  <a:lnTo>
                    <a:pt x="6" y="68"/>
                  </a:lnTo>
                  <a:lnTo>
                    <a:pt x="12" y="58"/>
                  </a:lnTo>
                  <a:lnTo>
                    <a:pt x="29" y="37"/>
                  </a:lnTo>
                  <a:lnTo>
                    <a:pt x="37" y="29"/>
                  </a:lnTo>
                  <a:lnTo>
                    <a:pt x="45" y="21"/>
                  </a:lnTo>
                  <a:close/>
                </a:path>
              </a:pathLst>
            </a:custGeom>
            <a:solidFill>
              <a:srgbClr val="FF66CC"/>
            </a:solidFill>
            <a:ln>
              <a:noFill/>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55" name="Line 9"/>
            <p:cNvSpPr>
              <a:spLocks noChangeShapeType="1"/>
            </p:cNvSpPr>
            <p:nvPr/>
          </p:nvSpPr>
          <p:spPr bwMode="auto">
            <a:xfrm>
              <a:off x="3021675" y="4629150"/>
              <a:ext cx="261064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456" name="Freeform 10"/>
            <p:cNvSpPr/>
            <p:nvPr/>
          </p:nvSpPr>
          <p:spPr bwMode="auto">
            <a:xfrm>
              <a:off x="1479021" y="2455863"/>
              <a:ext cx="1006079" cy="2366962"/>
            </a:xfrm>
            <a:custGeom>
              <a:avLst/>
              <a:gdLst>
                <a:gd name="T0" fmla="*/ 0 w 630"/>
                <a:gd name="T1" fmla="*/ 345 h 1617"/>
                <a:gd name="T2" fmla="*/ 36 w 630"/>
                <a:gd name="T3" fmla="*/ 177 h 1617"/>
                <a:gd name="T4" fmla="*/ 144 w 630"/>
                <a:gd name="T5" fmla="*/ 0 h 1617"/>
                <a:gd name="T6" fmla="*/ 243 w 630"/>
                <a:gd name="T7" fmla="*/ 6 h 1617"/>
                <a:gd name="T8" fmla="*/ 295 w 630"/>
                <a:gd name="T9" fmla="*/ 21 h 1617"/>
                <a:gd name="T10" fmla="*/ 347 w 630"/>
                <a:gd name="T11" fmla="*/ 46 h 1617"/>
                <a:gd name="T12" fmla="*/ 403 w 630"/>
                <a:gd name="T13" fmla="*/ 87 h 1617"/>
                <a:gd name="T14" fmla="*/ 461 w 630"/>
                <a:gd name="T15" fmla="*/ 143 h 1617"/>
                <a:gd name="T16" fmla="*/ 515 w 630"/>
                <a:gd name="T17" fmla="*/ 203 h 1617"/>
                <a:gd name="T18" fmla="*/ 559 w 630"/>
                <a:gd name="T19" fmla="*/ 257 h 1617"/>
                <a:gd name="T20" fmla="*/ 588 w 630"/>
                <a:gd name="T21" fmla="*/ 301 h 1617"/>
                <a:gd name="T22" fmla="*/ 605 w 630"/>
                <a:gd name="T23" fmla="*/ 340 h 1617"/>
                <a:gd name="T24" fmla="*/ 621 w 630"/>
                <a:gd name="T25" fmla="*/ 423 h 1617"/>
                <a:gd name="T26" fmla="*/ 630 w 630"/>
                <a:gd name="T27" fmla="*/ 498 h 1617"/>
                <a:gd name="T28" fmla="*/ 628 w 630"/>
                <a:gd name="T29" fmla="*/ 550 h 1617"/>
                <a:gd name="T30" fmla="*/ 611 w 630"/>
                <a:gd name="T31" fmla="*/ 602 h 1617"/>
                <a:gd name="T32" fmla="*/ 580 w 630"/>
                <a:gd name="T33" fmla="*/ 637 h 1617"/>
                <a:gd name="T34" fmla="*/ 545 w 630"/>
                <a:gd name="T35" fmla="*/ 658 h 1617"/>
                <a:gd name="T36" fmla="*/ 478 w 630"/>
                <a:gd name="T37" fmla="*/ 687 h 1617"/>
                <a:gd name="T38" fmla="*/ 378 w 630"/>
                <a:gd name="T39" fmla="*/ 724 h 1617"/>
                <a:gd name="T40" fmla="*/ 314 w 630"/>
                <a:gd name="T41" fmla="*/ 755 h 1617"/>
                <a:gd name="T42" fmla="*/ 283 w 630"/>
                <a:gd name="T43" fmla="*/ 780 h 1617"/>
                <a:gd name="T44" fmla="*/ 258 w 630"/>
                <a:gd name="T45" fmla="*/ 824 h 1617"/>
                <a:gd name="T46" fmla="*/ 250 w 630"/>
                <a:gd name="T47" fmla="*/ 897 h 1617"/>
                <a:gd name="T48" fmla="*/ 260 w 630"/>
                <a:gd name="T49" fmla="*/ 975 h 1617"/>
                <a:gd name="T50" fmla="*/ 283 w 630"/>
                <a:gd name="T51" fmla="*/ 1042 h 1617"/>
                <a:gd name="T52" fmla="*/ 297 w 630"/>
                <a:gd name="T53" fmla="*/ 1067 h 1617"/>
                <a:gd name="T54" fmla="*/ 378 w 630"/>
                <a:gd name="T55" fmla="*/ 1221 h 1617"/>
                <a:gd name="T56" fmla="*/ 466 w 630"/>
                <a:gd name="T57" fmla="*/ 1357 h 1617"/>
                <a:gd name="T58" fmla="*/ 390 w 630"/>
                <a:gd name="T59" fmla="*/ 1560 h 1617"/>
                <a:gd name="T60" fmla="*/ 144 w 630"/>
                <a:gd name="T61" fmla="*/ 1617 h 1617"/>
                <a:gd name="T62" fmla="*/ 39 w 630"/>
                <a:gd name="T63" fmla="*/ 1434 h 1617"/>
                <a:gd name="T64" fmla="*/ 18 w 630"/>
                <a:gd name="T65" fmla="*/ 1101 h 1617"/>
                <a:gd name="T66" fmla="*/ 7 w 630"/>
                <a:gd name="T67" fmla="*/ 1038 h 1617"/>
                <a:gd name="T68" fmla="*/ 9 w 630"/>
                <a:gd name="T69" fmla="*/ 1017 h 1617"/>
                <a:gd name="T70" fmla="*/ 7 w 630"/>
                <a:gd name="T71" fmla="*/ 994 h 1617"/>
                <a:gd name="T72" fmla="*/ 19 w 630"/>
                <a:gd name="T73" fmla="*/ 839 h 1617"/>
                <a:gd name="T74" fmla="*/ 32 w 630"/>
                <a:gd name="T75" fmla="*/ 772 h 1617"/>
                <a:gd name="T76" fmla="*/ 34 w 630"/>
                <a:gd name="T77" fmla="*/ 733 h 1617"/>
                <a:gd name="T78" fmla="*/ 32 w 630"/>
                <a:gd name="T79" fmla="*/ 710 h 1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30" h="1617">
                  <a:moveTo>
                    <a:pt x="24" y="531"/>
                  </a:moveTo>
                  <a:lnTo>
                    <a:pt x="0" y="345"/>
                  </a:lnTo>
                  <a:lnTo>
                    <a:pt x="24" y="255"/>
                  </a:lnTo>
                  <a:lnTo>
                    <a:pt x="36" y="177"/>
                  </a:lnTo>
                  <a:lnTo>
                    <a:pt x="84" y="57"/>
                  </a:lnTo>
                  <a:lnTo>
                    <a:pt x="144" y="0"/>
                  </a:lnTo>
                  <a:lnTo>
                    <a:pt x="191" y="2"/>
                  </a:lnTo>
                  <a:lnTo>
                    <a:pt x="243" y="6"/>
                  </a:lnTo>
                  <a:lnTo>
                    <a:pt x="268" y="12"/>
                  </a:lnTo>
                  <a:lnTo>
                    <a:pt x="295" y="21"/>
                  </a:lnTo>
                  <a:lnTo>
                    <a:pt x="322" y="31"/>
                  </a:lnTo>
                  <a:lnTo>
                    <a:pt x="347" y="46"/>
                  </a:lnTo>
                  <a:lnTo>
                    <a:pt x="374" y="64"/>
                  </a:lnTo>
                  <a:lnTo>
                    <a:pt x="403" y="87"/>
                  </a:lnTo>
                  <a:lnTo>
                    <a:pt x="432" y="114"/>
                  </a:lnTo>
                  <a:lnTo>
                    <a:pt x="461" y="143"/>
                  </a:lnTo>
                  <a:lnTo>
                    <a:pt x="491" y="172"/>
                  </a:lnTo>
                  <a:lnTo>
                    <a:pt x="515" y="203"/>
                  </a:lnTo>
                  <a:lnTo>
                    <a:pt x="540" y="232"/>
                  </a:lnTo>
                  <a:lnTo>
                    <a:pt x="559" y="257"/>
                  </a:lnTo>
                  <a:lnTo>
                    <a:pt x="576" y="280"/>
                  </a:lnTo>
                  <a:lnTo>
                    <a:pt x="588" y="301"/>
                  </a:lnTo>
                  <a:lnTo>
                    <a:pt x="596" y="322"/>
                  </a:lnTo>
                  <a:lnTo>
                    <a:pt x="605" y="340"/>
                  </a:lnTo>
                  <a:lnTo>
                    <a:pt x="615" y="380"/>
                  </a:lnTo>
                  <a:lnTo>
                    <a:pt x="621" y="423"/>
                  </a:lnTo>
                  <a:lnTo>
                    <a:pt x="628" y="471"/>
                  </a:lnTo>
                  <a:lnTo>
                    <a:pt x="630" y="498"/>
                  </a:lnTo>
                  <a:lnTo>
                    <a:pt x="630" y="525"/>
                  </a:lnTo>
                  <a:lnTo>
                    <a:pt x="628" y="550"/>
                  </a:lnTo>
                  <a:lnTo>
                    <a:pt x="621" y="577"/>
                  </a:lnTo>
                  <a:lnTo>
                    <a:pt x="611" y="602"/>
                  </a:lnTo>
                  <a:lnTo>
                    <a:pt x="592" y="627"/>
                  </a:lnTo>
                  <a:lnTo>
                    <a:pt x="580" y="637"/>
                  </a:lnTo>
                  <a:lnTo>
                    <a:pt x="563" y="648"/>
                  </a:lnTo>
                  <a:lnTo>
                    <a:pt x="545" y="658"/>
                  </a:lnTo>
                  <a:lnTo>
                    <a:pt x="524" y="668"/>
                  </a:lnTo>
                  <a:lnTo>
                    <a:pt x="478" y="687"/>
                  </a:lnTo>
                  <a:lnTo>
                    <a:pt x="428" y="704"/>
                  </a:lnTo>
                  <a:lnTo>
                    <a:pt x="378" y="724"/>
                  </a:lnTo>
                  <a:lnTo>
                    <a:pt x="335" y="743"/>
                  </a:lnTo>
                  <a:lnTo>
                    <a:pt x="314" y="755"/>
                  </a:lnTo>
                  <a:lnTo>
                    <a:pt x="297" y="766"/>
                  </a:lnTo>
                  <a:lnTo>
                    <a:pt x="283" y="780"/>
                  </a:lnTo>
                  <a:lnTo>
                    <a:pt x="272" y="793"/>
                  </a:lnTo>
                  <a:lnTo>
                    <a:pt x="258" y="824"/>
                  </a:lnTo>
                  <a:lnTo>
                    <a:pt x="250" y="859"/>
                  </a:lnTo>
                  <a:lnTo>
                    <a:pt x="250" y="897"/>
                  </a:lnTo>
                  <a:lnTo>
                    <a:pt x="252" y="936"/>
                  </a:lnTo>
                  <a:lnTo>
                    <a:pt x="260" y="975"/>
                  </a:lnTo>
                  <a:lnTo>
                    <a:pt x="270" y="1011"/>
                  </a:lnTo>
                  <a:lnTo>
                    <a:pt x="283" y="1042"/>
                  </a:lnTo>
                  <a:lnTo>
                    <a:pt x="291" y="1054"/>
                  </a:lnTo>
                  <a:lnTo>
                    <a:pt x="297" y="1067"/>
                  </a:lnTo>
                  <a:lnTo>
                    <a:pt x="314" y="1083"/>
                  </a:lnTo>
                  <a:lnTo>
                    <a:pt x="378" y="1221"/>
                  </a:lnTo>
                  <a:lnTo>
                    <a:pt x="434" y="1297"/>
                  </a:lnTo>
                  <a:lnTo>
                    <a:pt x="466" y="1357"/>
                  </a:lnTo>
                  <a:lnTo>
                    <a:pt x="480" y="1473"/>
                  </a:lnTo>
                  <a:lnTo>
                    <a:pt x="390" y="1560"/>
                  </a:lnTo>
                  <a:lnTo>
                    <a:pt x="264" y="1578"/>
                  </a:lnTo>
                  <a:lnTo>
                    <a:pt x="144" y="1617"/>
                  </a:lnTo>
                  <a:lnTo>
                    <a:pt x="72" y="1575"/>
                  </a:lnTo>
                  <a:lnTo>
                    <a:pt x="39" y="1434"/>
                  </a:lnTo>
                  <a:lnTo>
                    <a:pt x="24" y="1317"/>
                  </a:lnTo>
                  <a:lnTo>
                    <a:pt x="18" y="1101"/>
                  </a:lnTo>
                  <a:lnTo>
                    <a:pt x="2" y="1052"/>
                  </a:lnTo>
                  <a:lnTo>
                    <a:pt x="7" y="1038"/>
                  </a:lnTo>
                  <a:lnTo>
                    <a:pt x="9" y="1025"/>
                  </a:lnTo>
                  <a:lnTo>
                    <a:pt x="9" y="1017"/>
                  </a:lnTo>
                  <a:lnTo>
                    <a:pt x="9" y="1011"/>
                  </a:lnTo>
                  <a:lnTo>
                    <a:pt x="7" y="994"/>
                  </a:lnTo>
                  <a:lnTo>
                    <a:pt x="30" y="897"/>
                  </a:lnTo>
                  <a:lnTo>
                    <a:pt x="19" y="839"/>
                  </a:lnTo>
                  <a:lnTo>
                    <a:pt x="27" y="803"/>
                  </a:lnTo>
                  <a:lnTo>
                    <a:pt x="32" y="772"/>
                  </a:lnTo>
                  <a:lnTo>
                    <a:pt x="34" y="749"/>
                  </a:lnTo>
                  <a:lnTo>
                    <a:pt x="34" y="733"/>
                  </a:lnTo>
                  <a:lnTo>
                    <a:pt x="32" y="720"/>
                  </a:lnTo>
                  <a:lnTo>
                    <a:pt x="32" y="710"/>
                  </a:lnTo>
                  <a:lnTo>
                    <a:pt x="24" y="531"/>
                  </a:lnTo>
                  <a:close/>
                </a:path>
              </a:pathLst>
            </a:custGeom>
            <a:solidFill>
              <a:srgbClr val="FF66CC"/>
            </a:solidFill>
            <a:ln>
              <a:noFill/>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57" name="Freeform 11"/>
            <p:cNvSpPr/>
            <p:nvPr/>
          </p:nvSpPr>
          <p:spPr bwMode="auto">
            <a:xfrm>
              <a:off x="2983839" y="3086101"/>
              <a:ext cx="1183217" cy="1090613"/>
            </a:xfrm>
            <a:custGeom>
              <a:avLst/>
              <a:gdLst>
                <a:gd name="T0" fmla="*/ 204 w 741"/>
                <a:gd name="T1" fmla="*/ 648 h 744"/>
                <a:gd name="T2" fmla="*/ 303 w 741"/>
                <a:gd name="T3" fmla="*/ 534 h 744"/>
                <a:gd name="T4" fmla="*/ 324 w 741"/>
                <a:gd name="T5" fmla="*/ 501 h 744"/>
                <a:gd name="T6" fmla="*/ 390 w 741"/>
                <a:gd name="T7" fmla="*/ 423 h 744"/>
                <a:gd name="T8" fmla="*/ 406 w 741"/>
                <a:gd name="T9" fmla="*/ 402 h 744"/>
                <a:gd name="T10" fmla="*/ 444 w 741"/>
                <a:gd name="T11" fmla="*/ 363 h 744"/>
                <a:gd name="T12" fmla="*/ 483 w 741"/>
                <a:gd name="T13" fmla="*/ 323 h 744"/>
                <a:gd name="T14" fmla="*/ 527 w 741"/>
                <a:gd name="T15" fmla="*/ 284 h 744"/>
                <a:gd name="T16" fmla="*/ 568 w 741"/>
                <a:gd name="T17" fmla="*/ 249 h 744"/>
                <a:gd name="T18" fmla="*/ 591 w 741"/>
                <a:gd name="T19" fmla="*/ 234 h 744"/>
                <a:gd name="T20" fmla="*/ 614 w 741"/>
                <a:gd name="T21" fmla="*/ 220 h 744"/>
                <a:gd name="T22" fmla="*/ 664 w 741"/>
                <a:gd name="T23" fmla="*/ 193 h 744"/>
                <a:gd name="T24" fmla="*/ 687 w 741"/>
                <a:gd name="T25" fmla="*/ 180 h 744"/>
                <a:gd name="T26" fmla="*/ 707 w 741"/>
                <a:gd name="T27" fmla="*/ 168 h 744"/>
                <a:gd name="T28" fmla="*/ 724 w 741"/>
                <a:gd name="T29" fmla="*/ 155 h 744"/>
                <a:gd name="T30" fmla="*/ 734 w 741"/>
                <a:gd name="T31" fmla="*/ 141 h 744"/>
                <a:gd name="T32" fmla="*/ 741 w 741"/>
                <a:gd name="T33" fmla="*/ 126 h 744"/>
                <a:gd name="T34" fmla="*/ 741 w 741"/>
                <a:gd name="T35" fmla="*/ 110 h 744"/>
                <a:gd name="T36" fmla="*/ 738 w 741"/>
                <a:gd name="T37" fmla="*/ 93 h 744"/>
                <a:gd name="T38" fmla="*/ 732 w 741"/>
                <a:gd name="T39" fmla="*/ 77 h 744"/>
                <a:gd name="T40" fmla="*/ 724 w 741"/>
                <a:gd name="T41" fmla="*/ 60 h 744"/>
                <a:gd name="T42" fmla="*/ 714 w 741"/>
                <a:gd name="T43" fmla="*/ 45 h 744"/>
                <a:gd name="T44" fmla="*/ 703 w 741"/>
                <a:gd name="T45" fmla="*/ 35 h 744"/>
                <a:gd name="T46" fmla="*/ 693 w 741"/>
                <a:gd name="T47" fmla="*/ 25 h 744"/>
                <a:gd name="T48" fmla="*/ 680 w 741"/>
                <a:gd name="T49" fmla="*/ 16 h 744"/>
                <a:gd name="T50" fmla="*/ 666 w 741"/>
                <a:gd name="T51" fmla="*/ 10 h 744"/>
                <a:gd name="T52" fmla="*/ 630 w 741"/>
                <a:gd name="T53" fmla="*/ 2 h 744"/>
                <a:gd name="T54" fmla="*/ 612 w 741"/>
                <a:gd name="T55" fmla="*/ 0 h 744"/>
                <a:gd name="T56" fmla="*/ 573 w 741"/>
                <a:gd name="T57" fmla="*/ 24 h 744"/>
                <a:gd name="T58" fmla="*/ 475 w 741"/>
                <a:gd name="T59" fmla="*/ 110 h 744"/>
                <a:gd name="T60" fmla="*/ 460 w 741"/>
                <a:gd name="T61" fmla="*/ 128 h 744"/>
                <a:gd name="T62" fmla="*/ 442 w 741"/>
                <a:gd name="T63" fmla="*/ 147 h 744"/>
                <a:gd name="T64" fmla="*/ 423 w 741"/>
                <a:gd name="T65" fmla="*/ 168 h 744"/>
                <a:gd name="T66" fmla="*/ 379 w 741"/>
                <a:gd name="T67" fmla="*/ 216 h 744"/>
                <a:gd name="T68" fmla="*/ 334 w 741"/>
                <a:gd name="T69" fmla="*/ 261 h 744"/>
                <a:gd name="T70" fmla="*/ 311 w 741"/>
                <a:gd name="T71" fmla="*/ 282 h 744"/>
                <a:gd name="T72" fmla="*/ 290 w 741"/>
                <a:gd name="T73" fmla="*/ 303 h 744"/>
                <a:gd name="T74" fmla="*/ 267 w 741"/>
                <a:gd name="T75" fmla="*/ 321 h 744"/>
                <a:gd name="T76" fmla="*/ 242 w 741"/>
                <a:gd name="T77" fmla="*/ 338 h 744"/>
                <a:gd name="T78" fmla="*/ 192 w 741"/>
                <a:gd name="T79" fmla="*/ 369 h 744"/>
                <a:gd name="T80" fmla="*/ 126 w 741"/>
                <a:gd name="T81" fmla="*/ 441 h 744"/>
                <a:gd name="T82" fmla="*/ 72 w 741"/>
                <a:gd name="T83" fmla="*/ 519 h 744"/>
                <a:gd name="T84" fmla="*/ 27 w 741"/>
                <a:gd name="T85" fmla="*/ 603 h 744"/>
                <a:gd name="T86" fmla="*/ 0 w 741"/>
                <a:gd name="T87" fmla="*/ 675 h 744"/>
                <a:gd name="T88" fmla="*/ 15 w 741"/>
                <a:gd name="T89" fmla="*/ 735 h 744"/>
                <a:gd name="T90" fmla="*/ 36 w 741"/>
                <a:gd name="T91" fmla="*/ 744 h 744"/>
                <a:gd name="T92" fmla="*/ 105 w 741"/>
                <a:gd name="T93" fmla="*/ 744 h 744"/>
                <a:gd name="T94" fmla="*/ 204 w 741"/>
                <a:gd name="T95" fmla="*/ 648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41" h="744">
                  <a:moveTo>
                    <a:pt x="204" y="648"/>
                  </a:moveTo>
                  <a:lnTo>
                    <a:pt x="303" y="534"/>
                  </a:lnTo>
                  <a:lnTo>
                    <a:pt x="324" y="501"/>
                  </a:lnTo>
                  <a:lnTo>
                    <a:pt x="390" y="423"/>
                  </a:lnTo>
                  <a:lnTo>
                    <a:pt x="406" y="402"/>
                  </a:lnTo>
                  <a:lnTo>
                    <a:pt x="444" y="363"/>
                  </a:lnTo>
                  <a:lnTo>
                    <a:pt x="483" y="323"/>
                  </a:lnTo>
                  <a:lnTo>
                    <a:pt x="527" y="284"/>
                  </a:lnTo>
                  <a:lnTo>
                    <a:pt x="568" y="249"/>
                  </a:lnTo>
                  <a:lnTo>
                    <a:pt x="591" y="234"/>
                  </a:lnTo>
                  <a:lnTo>
                    <a:pt x="614" y="220"/>
                  </a:lnTo>
                  <a:lnTo>
                    <a:pt x="664" y="193"/>
                  </a:lnTo>
                  <a:lnTo>
                    <a:pt x="687" y="180"/>
                  </a:lnTo>
                  <a:lnTo>
                    <a:pt x="707" y="168"/>
                  </a:lnTo>
                  <a:lnTo>
                    <a:pt x="724" y="155"/>
                  </a:lnTo>
                  <a:lnTo>
                    <a:pt x="734" y="141"/>
                  </a:lnTo>
                  <a:lnTo>
                    <a:pt x="741" y="126"/>
                  </a:lnTo>
                  <a:lnTo>
                    <a:pt x="741" y="110"/>
                  </a:lnTo>
                  <a:lnTo>
                    <a:pt x="738" y="93"/>
                  </a:lnTo>
                  <a:lnTo>
                    <a:pt x="732" y="77"/>
                  </a:lnTo>
                  <a:lnTo>
                    <a:pt x="724" y="60"/>
                  </a:lnTo>
                  <a:lnTo>
                    <a:pt x="714" y="45"/>
                  </a:lnTo>
                  <a:lnTo>
                    <a:pt x="703" y="35"/>
                  </a:lnTo>
                  <a:lnTo>
                    <a:pt x="693" y="25"/>
                  </a:lnTo>
                  <a:lnTo>
                    <a:pt x="680" y="16"/>
                  </a:lnTo>
                  <a:lnTo>
                    <a:pt x="666" y="10"/>
                  </a:lnTo>
                  <a:lnTo>
                    <a:pt x="630" y="2"/>
                  </a:lnTo>
                  <a:lnTo>
                    <a:pt x="612" y="0"/>
                  </a:lnTo>
                  <a:lnTo>
                    <a:pt x="573" y="24"/>
                  </a:lnTo>
                  <a:lnTo>
                    <a:pt x="475" y="110"/>
                  </a:lnTo>
                  <a:lnTo>
                    <a:pt x="460" y="128"/>
                  </a:lnTo>
                  <a:lnTo>
                    <a:pt x="442" y="147"/>
                  </a:lnTo>
                  <a:lnTo>
                    <a:pt x="423" y="168"/>
                  </a:lnTo>
                  <a:lnTo>
                    <a:pt x="379" y="216"/>
                  </a:lnTo>
                  <a:lnTo>
                    <a:pt x="334" y="261"/>
                  </a:lnTo>
                  <a:lnTo>
                    <a:pt x="311" y="282"/>
                  </a:lnTo>
                  <a:lnTo>
                    <a:pt x="290" y="303"/>
                  </a:lnTo>
                  <a:lnTo>
                    <a:pt x="267" y="321"/>
                  </a:lnTo>
                  <a:lnTo>
                    <a:pt x="242" y="338"/>
                  </a:lnTo>
                  <a:lnTo>
                    <a:pt x="192" y="369"/>
                  </a:lnTo>
                  <a:lnTo>
                    <a:pt x="126" y="441"/>
                  </a:lnTo>
                  <a:lnTo>
                    <a:pt x="72" y="519"/>
                  </a:lnTo>
                  <a:lnTo>
                    <a:pt x="27" y="603"/>
                  </a:lnTo>
                  <a:lnTo>
                    <a:pt x="0" y="675"/>
                  </a:lnTo>
                  <a:lnTo>
                    <a:pt x="15" y="735"/>
                  </a:lnTo>
                  <a:lnTo>
                    <a:pt x="36" y="744"/>
                  </a:lnTo>
                  <a:lnTo>
                    <a:pt x="105" y="744"/>
                  </a:lnTo>
                  <a:lnTo>
                    <a:pt x="204" y="648"/>
                  </a:lnTo>
                  <a:close/>
                </a:path>
              </a:pathLst>
            </a:custGeom>
            <a:solidFill>
              <a:srgbClr val="FF66CC"/>
            </a:solidFill>
            <a:ln>
              <a:noFill/>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58" name="Freeform 12"/>
            <p:cNvSpPr/>
            <p:nvPr/>
          </p:nvSpPr>
          <p:spPr bwMode="auto">
            <a:xfrm>
              <a:off x="4720828" y="3081339"/>
              <a:ext cx="1052513" cy="1220787"/>
            </a:xfrm>
            <a:custGeom>
              <a:avLst/>
              <a:gdLst>
                <a:gd name="T0" fmla="*/ 39 w 657"/>
                <a:gd name="T1" fmla="*/ 17 h 832"/>
                <a:gd name="T2" fmla="*/ 49 w 657"/>
                <a:gd name="T3" fmla="*/ 10 h 832"/>
                <a:gd name="T4" fmla="*/ 60 w 657"/>
                <a:gd name="T5" fmla="*/ 4 h 832"/>
                <a:gd name="T6" fmla="*/ 72 w 657"/>
                <a:gd name="T7" fmla="*/ 2 h 832"/>
                <a:gd name="T8" fmla="*/ 87 w 657"/>
                <a:gd name="T9" fmla="*/ 0 h 832"/>
                <a:gd name="T10" fmla="*/ 161 w 657"/>
                <a:gd name="T11" fmla="*/ 36 h 832"/>
                <a:gd name="T12" fmla="*/ 289 w 657"/>
                <a:gd name="T13" fmla="*/ 168 h 832"/>
                <a:gd name="T14" fmla="*/ 421 w 657"/>
                <a:gd name="T15" fmla="*/ 320 h 832"/>
                <a:gd name="T16" fmla="*/ 513 w 657"/>
                <a:gd name="T17" fmla="*/ 472 h 832"/>
                <a:gd name="T18" fmla="*/ 657 w 657"/>
                <a:gd name="T19" fmla="*/ 756 h 832"/>
                <a:gd name="T20" fmla="*/ 629 w 657"/>
                <a:gd name="T21" fmla="*/ 832 h 832"/>
                <a:gd name="T22" fmla="*/ 541 w 657"/>
                <a:gd name="T23" fmla="*/ 824 h 832"/>
                <a:gd name="T24" fmla="*/ 433 w 657"/>
                <a:gd name="T25" fmla="*/ 672 h 832"/>
                <a:gd name="T26" fmla="*/ 381 w 657"/>
                <a:gd name="T27" fmla="*/ 556 h 832"/>
                <a:gd name="T28" fmla="*/ 285 w 657"/>
                <a:gd name="T29" fmla="*/ 416 h 832"/>
                <a:gd name="T30" fmla="*/ 237 w 657"/>
                <a:gd name="T31" fmla="*/ 344 h 832"/>
                <a:gd name="T32" fmla="*/ 197 w 657"/>
                <a:gd name="T33" fmla="*/ 304 h 832"/>
                <a:gd name="T34" fmla="*/ 153 w 657"/>
                <a:gd name="T35" fmla="*/ 268 h 832"/>
                <a:gd name="T36" fmla="*/ 124 w 657"/>
                <a:gd name="T37" fmla="*/ 232 h 832"/>
                <a:gd name="T38" fmla="*/ 91 w 657"/>
                <a:gd name="T39" fmla="*/ 214 h 832"/>
                <a:gd name="T40" fmla="*/ 62 w 657"/>
                <a:gd name="T41" fmla="*/ 197 h 832"/>
                <a:gd name="T42" fmla="*/ 33 w 657"/>
                <a:gd name="T43" fmla="*/ 168 h 832"/>
                <a:gd name="T44" fmla="*/ 0 w 657"/>
                <a:gd name="T45" fmla="*/ 91 h 832"/>
                <a:gd name="T46" fmla="*/ 6 w 657"/>
                <a:gd name="T47" fmla="*/ 73 h 832"/>
                <a:gd name="T48" fmla="*/ 27 w 657"/>
                <a:gd name="T49" fmla="*/ 42 h 832"/>
                <a:gd name="T50" fmla="*/ 35 w 657"/>
                <a:gd name="T51" fmla="*/ 27 h 832"/>
                <a:gd name="T52" fmla="*/ 39 w 657"/>
                <a:gd name="T53" fmla="*/ 17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57" h="832">
                  <a:moveTo>
                    <a:pt x="39" y="17"/>
                  </a:moveTo>
                  <a:lnTo>
                    <a:pt x="49" y="10"/>
                  </a:lnTo>
                  <a:lnTo>
                    <a:pt x="60" y="4"/>
                  </a:lnTo>
                  <a:lnTo>
                    <a:pt x="72" y="2"/>
                  </a:lnTo>
                  <a:lnTo>
                    <a:pt x="87" y="0"/>
                  </a:lnTo>
                  <a:lnTo>
                    <a:pt x="161" y="36"/>
                  </a:lnTo>
                  <a:lnTo>
                    <a:pt x="289" y="168"/>
                  </a:lnTo>
                  <a:lnTo>
                    <a:pt x="421" y="320"/>
                  </a:lnTo>
                  <a:lnTo>
                    <a:pt x="513" y="472"/>
                  </a:lnTo>
                  <a:lnTo>
                    <a:pt x="657" y="756"/>
                  </a:lnTo>
                  <a:lnTo>
                    <a:pt x="629" y="832"/>
                  </a:lnTo>
                  <a:lnTo>
                    <a:pt x="541" y="824"/>
                  </a:lnTo>
                  <a:lnTo>
                    <a:pt x="433" y="672"/>
                  </a:lnTo>
                  <a:lnTo>
                    <a:pt x="381" y="556"/>
                  </a:lnTo>
                  <a:lnTo>
                    <a:pt x="285" y="416"/>
                  </a:lnTo>
                  <a:lnTo>
                    <a:pt x="237" y="344"/>
                  </a:lnTo>
                  <a:lnTo>
                    <a:pt x="197" y="304"/>
                  </a:lnTo>
                  <a:lnTo>
                    <a:pt x="153" y="268"/>
                  </a:lnTo>
                  <a:lnTo>
                    <a:pt x="124" y="232"/>
                  </a:lnTo>
                  <a:lnTo>
                    <a:pt x="91" y="214"/>
                  </a:lnTo>
                  <a:lnTo>
                    <a:pt x="62" y="197"/>
                  </a:lnTo>
                  <a:lnTo>
                    <a:pt x="33" y="168"/>
                  </a:lnTo>
                  <a:lnTo>
                    <a:pt x="0" y="91"/>
                  </a:lnTo>
                  <a:lnTo>
                    <a:pt x="6" y="73"/>
                  </a:lnTo>
                  <a:lnTo>
                    <a:pt x="27" y="42"/>
                  </a:lnTo>
                  <a:lnTo>
                    <a:pt x="35" y="27"/>
                  </a:lnTo>
                  <a:lnTo>
                    <a:pt x="39" y="17"/>
                  </a:lnTo>
                  <a:close/>
                </a:path>
              </a:pathLst>
            </a:custGeom>
            <a:solidFill>
              <a:srgbClr val="FF66CC"/>
            </a:solidFill>
            <a:ln>
              <a:noFill/>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59" name="Rectangle 13"/>
            <p:cNvSpPr>
              <a:spLocks noChangeArrowheads="1"/>
            </p:cNvSpPr>
            <p:nvPr/>
          </p:nvSpPr>
          <p:spPr bwMode="auto">
            <a:xfrm>
              <a:off x="1638962" y="4570414"/>
              <a:ext cx="1117865" cy="269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60" name="Freeform 14"/>
            <p:cNvSpPr/>
            <p:nvPr/>
          </p:nvSpPr>
          <p:spPr bwMode="auto">
            <a:xfrm>
              <a:off x="1024996" y="4033838"/>
              <a:ext cx="613966" cy="30162"/>
            </a:xfrm>
            <a:custGeom>
              <a:avLst/>
              <a:gdLst>
                <a:gd name="T0" fmla="*/ 0 w 386"/>
                <a:gd name="T1" fmla="*/ 2 h 21"/>
                <a:gd name="T2" fmla="*/ 0 w 386"/>
                <a:gd name="T3" fmla="*/ 21 h 21"/>
                <a:gd name="T4" fmla="*/ 386 w 386"/>
                <a:gd name="T5" fmla="*/ 19 h 21"/>
                <a:gd name="T6" fmla="*/ 386 w 386"/>
                <a:gd name="T7" fmla="*/ 0 h 21"/>
                <a:gd name="T8" fmla="*/ 0 w 386"/>
                <a:gd name="T9" fmla="*/ 2 h 21"/>
              </a:gdLst>
              <a:ahLst/>
              <a:cxnLst>
                <a:cxn ang="0">
                  <a:pos x="T0" y="T1"/>
                </a:cxn>
                <a:cxn ang="0">
                  <a:pos x="T2" y="T3"/>
                </a:cxn>
                <a:cxn ang="0">
                  <a:pos x="T4" y="T5"/>
                </a:cxn>
                <a:cxn ang="0">
                  <a:pos x="T6" y="T7"/>
                </a:cxn>
                <a:cxn ang="0">
                  <a:pos x="T8" y="T9"/>
                </a:cxn>
              </a:cxnLst>
              <a:rect l="0" t="0" r="r" b="b"/>
              <a:pathLst>
                <a:path w="386" h="21">
                  <a:moveTo>
                    <a:pt x="0" y="2"/>
                  </a:moveTo>
                  <a:lnTo>
                    <a:pt x="0" y="21"/>
                  </a:lnTo>
                  <a:lnTo>
                    <a:pt x="386" y="19"/>
                  </a:lnTo>
                  <a:lnTo>
                    <a:pt x="386"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61" name="Rectangle 15"/>
            <p:cNvSpPr>
              <a:spLocks noChangeArrowheads="1"/>
            </p:cNvSpPr>
            <p:nvPr/>
          </p:nvSpPr>
          <p:spPr bwMode="auto">
            <a:xfrm>
              <a:off x="1024996" y="2930525"/>
              <a:ext cx="613966" cy="25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62" name="Freeform 16"/>
            <p:cNvSpPr/>
            <p:nvPr/>
          </p:nvSpPr>
          <p:spPr bwMode="auto">
            <a:xfrm>
              <a:off x="2672556" y="2846389"/>
              <a:ext cx="1714633" cy="1639887"/>
            </a:xfrm>
            <a:custGeom>
              <a:avLst/>
              <a:gdLst>
                <a:gd name="T0" fmla="*/ 0 w 945"/>
                <a:gd name="T1" fmla="*/ 876 h 888"/>
                <a:gd name="T2" fmla="*/ 12 w 945"/>
                <a:gd name="T3" fmla="*/ 888 h 888"/>
                <a:gd name="T4" fmla="*/ 945 w 945"/>
                <a:gd name="T5" fmla="*/ 12 h 888"/>
                <a:gd name="T6" fmla="*/ 932 w 945"/>
                <a:gd name="T7" fmla="*/ 0 h 888"/>
                <a:gd name="T8" fmla="*/ 0 w 945"/>
                <a:gd name="T9" fmla="*/ 876 h 888"/>
              </a:gdLst>
              <a:ahLst/>
              <a:cxnLst>
                <a:cxn ang="0">
                  <a:pos x="T0" y="T1"/>
                </a:cxn>
                <a:cxn ang="0">
                  <a:pos x="T2" y="T3"/>
                </a:cxn>
                <a:cxn ang="0">
                  <a:pos x="T4" y="T5"/>
                </a:cxn>
                <a:cxn ang="0">
                  <a:pos x="T6" y="T7"/>
                </a:cxn>
                <a:cxn ang="0">
                  <a:pos x="T8" y="T9"/>
                </a:cxn>
              </a:cxnLst>
              <a:rect l="0" t="0" r="r" b="b"/>
              <a:pathLst>
                <a:path w="945" h="888">
                  <a:moveTo>
                    <a:pt x="0" y="876"/>
                  </a:moveTo>
                  <a:lnTo>
                    <a:pt x="12" y="888"/>
                  </a:lnTo>
                  <a:lnTo>
                    <a:pt x="945" y="12"/>
                  </a:lnTo>
                  <a:lnTo>
                    <a:pt x="932" y="0"/>
                  </a:lnTo>
                  <a:lnTo>
                    <a:pt x="0" y="876"/>
                  </a:lnTo>
                  <a:close/>
                </a:path>
              </a:pathLst>
            </a:custGeom>
            <a:solidFill>
              <a:schemeClr val="tx1"/>
            </a:solidFill>
            <a:ln w="9525">
              <a:solidFill>
                <a:schemeClr val="tx1"/>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63" name="Freeform 17"/>
            <p:cNvSpPr/>
            <p:nvPr/>
          </p:nvSpPr>
          <p:spPr bwMode="auto">
            <a:xfrm>
              <a:off x="2345796" y="1773239"/>
              <a:ext cx="5441421" cy="884237"/>
            </a:xfrm>
            <a:custGeom>
              <a:avLst/>
              <a:gdLst>
                <a:gd name="T0" fmla="*/ 480 w 3403"/>
                <a:gd name="T1" fmla="*/ 60 h 603"/>
                <a:gd name="T2" fmla="*/ 799 w 3403"/>
                <a:gd name="T3" fmla="*/ 0 h 603"/>
                <a:gd name="T4" fmla="*/ 1021 w 3403"/>
                <a:gd name="T5" fmla="*/ 27 h 603"/>
                <a:gd name="T6" fmla="*/ 1117 w 3403"/>
                <a:gd name="T7" fmla="*/ 35 h 603"/>
                <a:gd name="T8" fmla="*/ 1177 w 3403"/>
                <a:gd name="T9" fmla="*/ 35 h 603"/>
                <a:gd name="T10" fmla="*/ 1262 w 3403"/>
                <a:gd name="T11" fmla="*/ 35 h 603"/>
                <a:gd name="T12" fmla="*/ 1389 w 3403"/>
                <a:gd name="T13" fmla="*/ 37 h 603"/>
                <a:gd name="T14" fmla="*/ 1586 w 3403"/>
                <a:gd name="T15" fmla="*/ 31 h 603"/>
                <a:gd name="T16" fmla="*/ 1721 w 3403"/>
                <a:gd name="T17" fmla="*/ 25 h 603"/>
                <a:gd name="T18" fmla="*/ 1927 w 3403"/>
                <a:gd name="T19" fmla="*/ 27 h 603"/>
                <a:gd name="T20" fmla="*/ 2062 w 3403"/>
                <a:gd name="T21" fmla="*/ 46 h 603"/>
                <a:gd name="T22" fmla="*/ 2222 w 3403"/>
                <a:gd name="T23" fmla="*/ 71 h 603"/>
                <a:gd name="T24" fmla="*/ 2296 w 3403"/>
                <a:gd name="T25" fmla="*/ 75 h 603"/>
                <a:gd name="T26" fmla="*/ 2404 w 3403"/>
                <a:gd name="T27" fmla="*/ 77 h 603"/>
                <a:gd name="T28" fmla="*/ 2575 w 3403"/>
                <a:gd name="T29" fmla="*/ 56 h 603"/>
                <a:gd name="T30" fmla="*/ 2830 w 3403"/>
                <a:gd name="T31" fmla="*/ 19 h 603"/>
                <a:gd name="T32" fmla="*/ 2888 w 3403"/>
                <a:gd name="T33" fmla="*/ 21 h 603"/>
                <a:gd name="T34" fmla="*/ 3021 w 3403"/>
                <a:gd name="T35" fmla="*/ 25 h 603"/>
                <a:gd name="T36" fmla="*/ 3154 w 3403"/>
                <a:gd name="T37" fmla="*/ 33 h 603"/>
                <a:gd name="T38" fmla="*/ 3216 w 3403"/>
                <a:gd name="T39" fmla="*/ 44 h 603"/>
                <a:gd name="T40" fmla="*/ 3339 w 3403"/>
                <a:gd name="T41" fmla="*/ 112 h 603"/>
                <a:gd name="T42" fmla="*/ 3403 w 3403"/>
                <a:gd name="T43" fmla="*/ 199 h 603"/>
                <a:gd name="T44" fmla="*/ 3395 w 3403"/>
                <a:gd name="T45" fmla="*/ 392 h 603"/>
                <a:gd name="T46" fmla="*/ 3372 w 3403"/>
                <a:gd name="T47" fmla="*/ 421 h 603"/>
                <a:gd name="T48" fmla="*/ 3285 w 3403"/>
                <a:gd name="T49" fmla="*/ 463 h 603"/>
                <a:gd name="T50" fmla="*/ 3204 w 3403"/>
                <a:gd name="T51" fmla="*/ 480 h 603"/>
                <a:gd name="T52" fmla="*/ 3154 w 3403"/>
                <a:gd name="T53" fmla="*/ 496 h 603"/>
                <a:gd name="T54" fmla="*/ 3096 w 3403"/>
                <a:gd name="T55" fmla="*/ 498 h 603"/>
                <a:gd name="T56" fmla="*/ 3052 w 3403"/>
                <a:gd name="T57" fmla="*/ 496 h 603"/>
                <a:gd name="T58" fmla="*/ 2986 w 3403"/>
                <a:gd name="T59" fmla="*/ 492 h 603"/>
                <a:gd name="T60" fmla="*/ 2880 w 3403"/>
                <a:gd name="T61" fmla="*/ 471 h 603"/>
                <a:gd name="T62" fmla="*/ 2745 w 3403"/>
                <a:gd name="T63" fmla="*/ 442 h 603"/>
                <a:gd name="T64" fmla="*/ 2546 w 3403"/>
                <a:gd name="T65" fmla="*/ 426 h 603"/>
                <a:gd name="T66" fmla="*/ 2317 w 3403"/>
                <a:gd name="T67" fmla="*/ 417 h 603"/>
                <a:gd name="T68" fmla="*/ 1695 w 3403"/>
                <a:gd name="T69" fmla="*/ 406 h 603"/>
                <a:gd name="T70" fmla="*/ 1291 w 3403"/>
                <a:gd name="T71" fmla="*/ 398 h 603"/>
                <a:gd name="T72" fmla="*/ 888 w 3403"/>
                <a:gd name="T73" fmla="*/ 477 h 603"/>
                <a:gd name="T74" fmla="*/ 745 w 3403"/>
                <a:gd name="T75" fmla="*/ 488 h 603"/>
                <a:gd name="T76" fmla="*/ 585 w 3403"/>
                <a:gd name="T77" fmla="*/ 576 h 603"/>
                <a:gd name="T78" fmla="*/ 438 w 3403"/>
                <a:gd name="T79" fmla="*/ 591 h 603"/>
                <a:gd name="T80" fmla="*/ 216 w 3403"/>
                <a:gd name="T81" fmla="*/ 603 h 603"/>
                <a:gd name="T82" fmla="*/ 60 w 3403"/>
                <a:gd name="T83" fmla="*/ 513 h 603"/>
                <a:gd name="T84" fmla="*/ 6 w 3403"/>
                <a:gd name="T85" fmla="*/ 291 h 603"/>
                <a:gd name="T86" fmla="*/ 237 w 3403"/>
                <a:gd name="T87" fmla="*/ 84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403" h="603">
                  <a:moveTo>
                    <a:pt x="237" y="84"/>
                  </a:moveTo>
                  <a:lnTo>
                    <a:pt x="402" y="60"/>
                  </a:lnTo>
                  <a:lnTo>
                    <a:pt x="480" y="60"/>
                  </a:lnTo>
                  <a:lnTo>
                    <a:pt x="591" y="42"/>
                  </a:lnTo>
                  <a:lnTo>
                    <a:pt x="675" y="21"/>
                  </a:lnTo>
                  <a:lnTo>
                    <a:pt x="799" y="0"/>
                  </a:lnTo>
                  <a:lnTo>
                    <a:pt x="890" y="8"/>
                  </a:lnTo>
                  <a:lnTo>
                    <a:pt x="1000" y="23"/>
                  </a:lnTo>
                  <a:lnTo>
                    <a:pt x="1021" y="27"/>
                  </a:lnTo>
                  <a:lnTo>
                    <a:pt x="1054" y="33"/>
                  </a:lnTo>
                  <a:lnTo>
                    <a:pt x="1086" y="35"/>
                  </a:lnTo>
                  <a:lnTo>
                    <a:pt x="1117" y="35"/>
                  </a:lnTo>
                  <a:lnTo>
                    <a:pt x="1135" y="35"/>
                  </a:lnTo>
                  <a:lnTo>
                    <a:pt x="1156" y="35"/>
                  </a:lnTo>
                  <a:lnTo>
                    <a:pt x="1177" y="35"/>
                  </a:lnTo>
                  <a:lnTo>
                    <a:pt x="1202" y="35"/>
                  </a:lnTo>
                  <a:lnTo>
                    <a:pt x="1231" y="35"/>
                  </a:lnTo>
                  <a:lnTo>
                    <a:pt x="1262" y="35"/>
                  </a:lnTo>
                  <a:lnTo>
                    <a:pt x="1299" y="35"/>
                  </a:lnTo>
                  <a:lnTo>
                    <a:pt x="1341" y="37"/>
                  </a:lnTo>
                  <a:lnTo>
                    <a:pt x="1389" y="37"/>
                  </a:lnTo>
                  <a:lnTo>
                    <a:pt x="1437" y="35"/>
                  </a:lnTo>
                  <a:lnTo>
                    <a:pt x="1538" y="33"/>
                  </a:lnTo>
                  <a:lnTo>
                    <a:pt x="1586" y="31"/>
                  </a:lnTo>
                  <a:lnTo>
                    <a:pt x="1634" y="29"/>
                  </a:lnTo>
                  <a:lnTo>
                    <a:pt x="1680" y="27"/>
                  </a:lnTo>
                  <a:lnTo>
                    <a:pt x="1721" y="25"/>
                  </a:lnTo>
                  <a:lnTo>
                    <a:pt x="1883" y="21"/>
                  </a:lnTo>
                  <a:lnTo>
                    <a:pt x="1904" y="23"/>
                  </a:lnTo>
                  <a:lnTo>
                    <a:pt x="1927" y="27"/>
                  </a:lnTo>
                  <a:lnTo>
                    <a:pt x="1952" y="29"/>
                  </a:lnTo>
                  <a:lnTo>
                    <a:pt x="2006" y="37"/>
                  </a:lnTo>
                  <a:lnTo>
                    <a:pt x="2062" y="46"/>
                  </a:lnTo>
                  <a:lnTo>
                    <a:pt x="2118" y="54"/>
                  </a:lnTo>
                  <a:lnTo>
                    <a:pt x="2174" y="62"/>
                  </a:lnTo>
                  <a:lnTo>
                    <a:pt x="2222" y="71"/>
                  </a:lnTo>
                  <a:lnTo>
                    <a:pt x="2244" y="73"/>
                  </a:lnTo>
                  <a:lnTo>
                    <a:pt x="2263" y="75"/>
                  </a:lnTo>
                  <a:lnTo>
                    <a:pt x="2296" y="75"/>
                  </a:lnTo>
                  <a:lnTo>
                    <a:pt x="2334" y="75"/>
                  </a:lnTo>
                  <a:lnTo>
                    <a:pt x="2377" y="77"/>
                  </a:lnTo>
                  <a:lnTo>
                    <a:pt x="2404" y="77"/>
                  </a:lnTo>
                  <a:lnTo>
                    <a:pt x="2431" y="75"/>
                  </a:lnTo>
                  <a:lnTo>
                    <a:pt x="2504" y="67"/>
                  </a:lnTo>
                  <a:lnTo>
                    <a:pt x="2575" y="56"/>
                  </a:lnTo>
                  <a:lnTo>
                    <a:pt x="2645" y="44"/>
                  </a:lnTo>
                  <a:lnTo>
                    <a:pt x="2791" y="21"/>
                  </a:lnTo>
                  <a:lnTo>
                    <a:pt x="2830" y="19"/>
                  </a:lnTo>
                  <a:lnTo>
                    <a:pt x="2847" y="19"/>
                  </a:lnTo>
                  <a:lnTo>
                    <a:pt x="2867" y="19"/>
                  </a:lnTo>
                  <a:lnTo>
                    <a:pt x="2888" y="21"/>
                  </a:lnTo>
                  <a:lnTo>
                    <a:pt x="2913" y="21"/>
                  </a:lnTo>
                  <a:lnTo>
                    <a:pt x="2965" y="23"/>
                  </a:lnTo>
                  <a:lnTo>
                    <a:pt x="3021" y="25"/>
                  </a:lnTo>
                  <a:lnTo>
                    <a:pt x="3075" y="27"/>
                  </a:lnTo>
                  <a:lnTo>
                    <a:pt x="3129" y="31"/>
                  </a:lnTo>
                  <a:lnTo>
                    <a:pt x="3154" y="33"/>
                  </a:lnTo>
                  <a:lnTo>
                    <a:pt x="3177" y="37"/>
                  </a:lnTo>
                  <a:lnTo>
                    <a:pt x="3198" y="40"/>
                  </a:lnTo>
                  <a:lnTo>
                    <a:pt x="3216" y="44"/>
                  </a:lnTo>
                  <a:lnTo>
                    <a:pt x="3256" y="67"/>
                  </a:lnTo>
                  <a:lnTo>
                    <a:pt x="3297" y="89"/>
                  </a:lnTo>
                  <a:lnTo>
                    <a:pt x="3339" y="112"/>
                  </a:lnTo>
                  <a:lnTo>
                    <a:pt x="3378" y="137"/>
                  </a:lnTo>
                  <a:lnTo>
                    <a:pt x="3391" y="168"/>
                  </a:lnTo>
                  <a:lnTo>
                    <a:pt x="3403" y="199"/>
                  </a:lnTo>
                  <a:lnTo>
                    <a:pt x="3401" y="291"/>
                  </a:lnTo>
                  <a:lnTo>
                    <a:pt x="3397" y="380"/>
                  </a:lnTo>
                  <a:lnTo>
                    <a:pt x="3395" y="392"/>
                  </a:lnTo>
                  <a:lnTo>
                    <a:pt x="3389" y="403"/>
                  </a:lnTo>
                  <a:lnTo>
                    <a:pt x="3380" y="413"/>
                  </a:lnTo>
                  <a:lnTo>
                    <a:pt x="3372" y="421"/>
                  </a:lnTo>
                  <a:lnTo>
                    <a:pt x="3347" y="438"/>
                  </a:lnTo>
                  <a:lnTo>
                    <a:pt x="3316" y="453"/>
                  </a:lnTo>
                  <a:lnTo>
                    <a:pt x="3285" y="463"/>
                  </a:lnTo>
                  <a:lnTo>
                    <a:pt x="3254" y="469"/>
                  </a:lnTo>
                  <a:lnTo>
                    <a:pt x="3227" y="475"/>
                  </a:lnTo>
                  <a:lnTo>
                    <a:pt x="3204" y="480"/>
                  </a:lnTo>
                  <a:lnTo>
                    <a:pt x="3189" y="486"/>
                  </a:lnTo>
                  <a:lnTo>
                    <a:pt x="3175" y="490"/>
                  </a:lnTo>
                  <a:lnTo>
                    <a:pt x="3154" y="496"/>
                  </a:lnTo>
                  <a:lnTo>
                    <a:pt x="3135" y="498"/>
                  </a:lnTo>
                  <a:lnTo>
                    <a:pt x="3117" y="500"/>
                  </a:lnTo>
                  <a:lnTo>
                    <a:pt x="3096" y="498"/>
                  </a:lnTo>
                  <a:lnTo>
                    <a:pt x="3081" y="498"/>
                  </a:lnTo>
                  <a:lnTo>
                    <a:pt x="3069" y="496"/>
                  </a:lnTo>
                  <a:lnTo>
                    <a:pt x="3052" y="496"/>
                  </a:lnTo>
                  <a:lnTo>
                    <a:pt x="3034" y="494"/>
                  </a:lnTo>
                  <a:lnTo>
                    <a:pt x="3011" y="492"/>
                  </a:lnTo>
                  <a:lnTo>
                    <a:pt x="2986" y="492"/>
                  </a:lnTo>
                  <a:lnTo>
                    <a:pt x="2950" y="484"/>
                  </a:lnTo>
                  <a:lnTo>
                    <a:pt x="2915" y="477"/>
                  </a:lnTo>
                  <a:lnTo>
                    <a:pt x="2880" y="471"/>
                  </a:lnTo>
                  <a:lnTo>
                    <a:pt x="2842" y="467"/>
                  </a:lnTo>
                  <a:lnTo>
                    <a:pt x="2793" y="453"/>
                  </a:lnTo>
                  <a:lnTo>
                    <a:pt x="2745" y="442"/>
                  </a:lnTo>
                  <a:lnTo>
                    <a:pt x="2695" y="436"/>
                  </a:lnTo>
                  <a:lnTo>
                    <a:pt x="2645" y="430"/>
                  </a:lnTo>
                  <a:lnTo>
                    <a:pt x="2546" y="426"/>
                  </a:lnTo>
                  <a:lnTo>
                    <a:pt x="2444" y="424"/>
                  </a:lnTo>
                  <a:lnTo>
                    <a:pt x="2379" y="419"/>
                  </a:lnTo>
                  <a:lnTo>
                    <a:pt x="2317" y="417"/>
                  </a:lnTo>
                  <a:lnTo>
                    <a:pt x="2253" y="421"/>
                  </a:lnTo>
                  <a:lnTo>
                    <a:pt x="1907" y="402"/>
                  </a:lnTo>
                  <a:lnTo>
                    <a:pt x="1695" y="406"/>
                  </a:lnTo>
                  <a:lnTo>
                    <a:pt x="1487" y="410"/>
                  </a:lnTo>
                  <a:lnTo>
                    <a:pt x="1407" y="406"/>
                  </a:lnTo>
                  <a:lnTo>
                    <a:pt x="1291" y="398"/>
                  </a:lnTo>
                  <a:lnTo>
                    <a:pt x="1115" y="446"/>
                  </a:lnTo>
                  <a:lnTo>
                    <a:pt x="994" y="471"/>
                  </a:lnTo>
                  <a:lnTo>
                    <a:pt x="888" y="477"/>
                  </a:lnTo>
                  <a:lnTo>
                    <a:pt x="780" y="486"/>
                  </a:lnTo>
                  <a:lnTo>
                    <a:pt x="762" y="488"/>
                  </a:lnTo>
                  <a:lnTo>
                    <a:pt x="745" y="488"/>
                  </a:lnTo>
                  <a:lnTo>
                    <a:pt x="705" y="516"/>
                  </a:lnTo>
                  <a:lnTo>
                    <a:pt x="633" y="549"/>
                  </a:lnTo>
                  <a:lnTo>
                    <a:pt x="585" y="576"/>
                  </a:lnTo>
                  <a:lnTo>
                    <a:pt x="531" y="576"/>
                  </a:lnTo>
                  <a:lnTo>
                    <a:pt x="489" y="588"/>
                  </a:lnTo>
                  <a:lnTo>
                    <a:pt x="438" y="591"/>
                  </a:lnTo>
                  <a:lnTo>
                    <a:pt x="369" y="600"/>
                  </a:lnTo>
                  <a:lnTo>
                    <a:pt x="285" y="591"/>
                  </a:lnTo>
                  <a:lnTo>
                    <a:pt x="216" y="603"/>
                  </a:lnTo>
                  <a:lnTo>
                    <a:pt x="150" y="588"/>
                  </a:lnTo>
                  <a:lnTo>
                    <a:pt x="93" y="546"/>
                  </a:lnTo>
                  <a:lnTo>
                    <a:pt x="60" y="513"/>
                  </a:lnTo>
                  <a:lnTo>
                    <a:pt x="24" y="480"/>
                  </a:lnTo>
                  <a:lnTo>
                    <a:pt x="0" y="399"/>
                  </a:lnTo>
                  <a:lnTo>
                    <a:pt x="6" y="291"/>
                  </a:lnTo>
                  <a:lnTo>
                    <a:pt x="33" y="216"/>
                  </a:lnTo>
                  <a:lnTo>
                    <a:pt x="111" y="132"/>
                  </a:lnTo>
                  <a:lnTo>
                    <a:pt x="237" y="84"/>
                  </a:lnTo>
                  <a:close/>
                </a:path>
              </a:pathLst>
            </a:custGeom>
            <a:solidFill>
              <a:srgbClr val="FF66CC"/>
            </a:solidFill>
            <a:ln>
              <a:noFill/>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64" name="Freeform 18"/>
            <p:cNvSpPr/>
            <p:nvPr/>
          </p:nvSpPr>
          <p:spPr bwMode="auto">
            <a:xfrm>
              <a:off x="4576366" y="2828925"/>
              <a:ext cx="1284684" cy="1589088"/>
            </a:xfrm>
            <a:custGeom>
              <a:avLst/>
              <a:gdLst>
                <a:gd name="T0" fmla="*/ 1082 w 1094"/>
                <a:gd name="T1" fmla="*/ 901 h 901"/>
                <a:gd name="T2" fmla="*/ 1094 w 1094"/>
                <a:gd name="T3" fmla="*/ 887 h 901"/>
                <a:gd name="T4" fmla="*/ 12 w 1094"/>
                <a:gd name="T5" fmla="*/ 0 h 901"/>
                <a:gd name="T6" fmla="*/ 0 w 1094"/>
                <a:gd name="T7" fmla="*/ 15 h 901"/>
                <a:gd name="T8" fmla="*/ 1082 w 1094"/>
                <a:gd name="T9" fmla="*/ 901 h 901"/>
              </a:gdLst>
              <a:ahLst/>
              <a:cxnLst>
                <a:cxn ang="0">
                  <a:pos x="T0" y="T1"/>
                </a:cxn>
                <a:cxn ang="0">
                  <a:pos x="T2" y="T3"/>
                </a:cxn>
                <a:cxn ang="0">
                  <a:pos x="T4" y="T5"/>
                </a:cxn>
                <a:cxn ang="0">
                  <a:pos x="T6" y="T7"/>
                </a:cxn>
                <a:cxn ang="0">
                  <a:pos x="T8" y="T9"/>
                </a:cxn>
              </a:cxnLst>
              <a:rect l="0" t="0" r="r" b="b"/>
              <a:pathLst>
                <a:path w="1094" h="901">
                  <a:moveTo>
                    <a:pt x="1082" y="901"/>
                  </a:moveTo>
                  <a:lnTo>
                    <a:pt x="1094" y="887"/>
                  </a:lnTo>
                  <a:lnTo>
                    <a:pt x="12" y="0"/>
                  </a:lnTo>
                  <a:lnTo>
                    <a:pt x="0" y="15"/>
                  </a:lnTo>
                  <a:lnTo>
                    <a:pt x="1082" y="90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65" name="Rectangle 19"/>
            <p:cNvSpPr>
              <a:spLocks noChangeArrowheads="1"/>
            </p:cNvSpPr>
            <p:nvPr/>
          </p:nvSpPr>
          <p:spPr bwMode="auto">
            <a:xfrm>
              <a:off x="8313474" y="4095750"/>
              <a:ext cx="679318" cy="25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66" name="Rectangle 20"/>
            <p:cNvSpPr>
              <a:spLocks noChangeArrowheads="1"/>
            </p:cNvSpPr>
            <p:nvPr/>
          </p:nvSpPr>
          <p:spPr bwMode="auto">
            <a:xfrm>
              <a:off x="8327232" y="3001964"/>
              <a:ext cx="677598" cy="269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67" name="Rectangle 21"/>
            <p:cNvSpPr>
              <a:spLocks noChangeArrowheads="1"/>
            </p:cNvSpPr>
            <p:nvPr/>
          </p:nvSpPr>
          <p:spPr bwMode="auto">
            <a:xfrm>
              <a:off x="7075223" y="4770439"/>
              <a:ext cx="18594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333399"/>
                  </a:solidFill>
                  <a:latin typeface="Times New Roman" panose="02020603050405020304" pitchFamily="18" charset="0"/>
                  <a:ea typeface="黑体" panose="02010609060101010101" pitchFamily="2" charset="-122"/>
                  <a:cs typeface="Times New Roman" panose="02020603050405020304" pitchFamily="18" charset="0"/>
                </a:rPr>
                <a:t>B</a:t>
              </a:r>
              <a:endParaRPr lang="en-US" altLang="zh-CN" sz="2000" b="1">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68" name="Oval 22"/>
            <p:cNvSpPr>
              <a:spLocks noChangeArrowheads="1"/>
            </p:cNvSpPr>
            <p:nvPr/>
          </p:nvSpPr>
          <p:spPr bwMode="auto">
            <a:xfrm>
              <a:off x="3883290" y="5621338"/>
              <a:ext cx="127265" cy="119062"/>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469" name="Group 23"/>
            <p:cNvGrpSpPr/>
            <p:nvPr/>
          </p:nvGrpSpPr>
          <p:grpSpPr bwMode="auto">
            <a:xfrm>
              <a:off x="627725" y="3616325"/>
              <a:ext cx="546894" cy="515938"/>
              <a:chOff x="101" y="2294"/>
              <a:chExt cx="343" cy="353"/>
            </a:xfrm>
          </p:grpSpPr>
          <p:grpSp>
            <p:nvGrpSpPr>
              <p:cNvPr id="857" name="Group 24"/>
              <p:cNvGrpSpPr/>
              <p:nvPr/>
            </p:nvGrpSpPr>
            <p:grpSpPr bwMode="auto">
              <a:xfrm>
                <a:off x="109" y="2301"/>
                <a:ext cx="335" cy="346"/>
                <a:chOff x="109" y="2301"/>
                <a:chExt cx="335" cy="346"/>
              </a:xfrm>
            </p:grpSpPr>
            <p:sp>
              <p:nvSpPr>
                <p:cNvPr id="871" name="Freeform 25"/>
                <p:cNvSpPr/>
                <p:nvPr/>
              </p:nvSpPr>
              <p:spPr bwMode="auto">
                <a:xfrm>
                  <a:off x="118" y="2480"/>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72" name="Freeform 26"/>
                <p:cNvSpPr/>
                <p:nvPr/>
              </p:nvSpPr>
              <p:spPr bwMode="auto">
                <a:xfrm>
                  <a:off x="118" y="2480"/>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73" name="Freeform 27"/>
                <p:cNvSpPr/>
                <p:nvPr/>
              </p:nvSpPr>
              <p:spPr bwMode="auto">
                <a:xfrm>
                  <a:off x="165" y="2301"/>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74" name="Freeform 28"/>
                <p:cNvSpPr/>
                <p:nvPr/>
              </p:nvSpPr>
              <p:spPr bwMode="auto">
                <a:xfrm>
                  <a:off x="165" y="2301"/>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75" name="Rectangle 29"/>
                <p:cNvSpPr>
                  <a:spLocks noChangeArrowheads="1"/>
                </p:cNvSpPr>
                <p:nvPr/>
              </p:nvSpPr>
              <p:spPr bwMode="auto">
                <a:xfrm>
                  <a:off x="165" y="2324"/>
                  <a:ext cx="223" cy="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76" name="Rectangle 30"/>
                <p:cNvSpPr>
                  <a:spLocks noChangeArrowheads="1"/>
                </p:cNvSpPr>
                <p:nvPr/>
              </p:nvSpPr>
              <p:spPr bwMode="auto">
                <a:xfrm>
                  <a:off x="120" y="2512"/>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77" name="Rectangle 31"/>
                <p:cNvSpPr>
                  <a:spLocks noChangeArrowheads="1"/>
                </p:cNvSpPr>
                <p:nvPr/>
              </p:nvSpPr>
              <p:spPr bwMode="auto">
                <a:xfrm>
                  <a:off x="186" y="2345"/>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78" name="Line 32"/>
                <p:cNvSpPr>
                  <a:spLocks noChangeShapeType="1"/>
                </p:cNvSpPr>
                <p:nvPr/>
              </p:nvSpPr>
              <p:spPr bwMode="auto">
                <a:xfrm flipH="1">
                  <a:off x="335" y="2541"/>
                  <a:ext cx="74"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879" name="Group 33"/>
                <p:cNvGrpSpPr/>
                <p:nvPr/>
              </p:nvGrpSpPr>
              <p:grpSpPr bwMode="auto">
                <a:xfrm>
                  <a:off x="109" y="2596"/>
                  <a:ext cx="335" cy="51"/>
                  <a:chOff x="109" y="2596"/>
                  <a:chExt cx="335" cy="51"/>
                </a:xfrm>
              </p:grpSpPr>
              <p:sp>
                <p:nvSpPr>
                  <p:cNvPr id="880" name="Freeform 34"/>
                  <p:cNvSpPr/>
                  <p:nvPr/>
                </p:nvSpPr>
                <p:spPr bwMode="auto">
                  <a:xfrm>
                    <a:off x="109" y="2596"/>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81" name="Freeform 35"/>
                  <p:cNvSpPr/>
                  <p:nvPr/>
                </p:nvSpPr>
                <p:spPr bwMode="auto">
                  <a:xfrm>
                    <a:off x="109" y="2596"/>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82" name="Rectangle 36"/>
                  <p:cNvSpPr>
                    <a:spLocks noChangeArrowheads="1"/>
                  </p:cNvSpPr>
                  <p:nvPr/>
                </p:nvSpPr>
                <p:spPr bwMode="auto">
                  <a:xfrm>
                    <a:off x="112" y="2632"/>
                    <a:ext cx="330"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nvGrpSpPr>
              <p:cNvPr id="858" name="Group 37"/>
              <p:cNvGrpSpPr/>
              <p:nvPr/>
            </p:nvGrpSpPr>
            <p:grpSpPr bwMode="auto">
              <a:xfrm>
                <a:off x="101" y="2294"/>
                <a:ext cx="335" cy="347"/>
                <a:chOff x="101" y="2294"/>
                <a:chExt cx="335" cy="347"/>
              </a:xfrm>
            </p:grpSpPr>
            <p:sp>
              <p:nvSpPr>
                <p:cNvPr id="859" name="Freeform 38"/>
                <p:cNvSpPr/>
                <p:nvPr/>
              </p:nvSpPr>
              <p:spPr bwMode="auto">
                <a:xfrm>
                  <a:off x="109" y="2474"/>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60" name="Freeform 39"/>
                <p:cNvSpPr/>
                <p:nvPr/>
              </p:nvSpPr>
              <p:spPr bwMode="auto">
                <a:xfrm>
                  <a:off x="109" y="2474"/>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61" name="Freeform 40"/>
                <p:cNvSpPr/>
                <p:nvPr/>
              </p:nvSpPr>
              <p:spPr bwMode="auto">
                <a:xfrm>
                  <a:off x="157" y="2294"/>
                  <a:ext cx="223" cy="24"/>
                </a:xfrm>
                <a:custGeom>
                  <a:avLst/>
                  <a:gdLst>
                    <a:gd name="T0" fmla="*/ 0 w 223"/>
                    <a:gd name="T1" fmla="*/ 24 h 24"/>
                    <a:gd name="T2" fmla="*/ 27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7" y="0"/>
                      </a:lnTo>
                      <a:lnTo>
                        <a:pt x="196" y="0"/>
                      </a:lnTo>
                      <a:lnTo>
                        <a:pt x="223" y="24"/>
                      </a:lnTo>
                      <a:lnTo>
                        <a:pt x="0" y="2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62" name="Freeform 41"/>
                <p:cNvSpPr/>
                <p:nvPr/>
              </p:nvSpPr>
              <p:spPr bwMode="auto">
                <a:xfrm>
                  <a:off x="157" y="2294"/>
                  <a:ext cx="223" cy="24"/>
                </a:xfrm>
                <a:custGeom>
                  <a:avLst/>
                  <a:gdLst>
                    <a:gd name="T0" fmla="*/ 0 w 223"/>
                    <a:gd name="T1" fmla="*/ 24 h 24"/>
                    <a:gd name="T2" fmla="*/ 27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7" y="0"/>
                      </a:lnTo>
                      <a:lnTo>
                        <a:pt x="196" y="0"/>
                      </a:lnTo>
                      <a:lnTo>
                        <a:pt x="223" y="24"/>
                      </a:lnTo>
                      <a:lnTo>
                        <a:pt x="0" y="2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63" name="Rectangle 42"/>
                <p:cNvSpPr>
                  <a:spLocks noChangeArrowheads="1"/>
                </p:cNvSpPr>
                <p:nvPr/>
              </p:nvSpPr>
              <p:spPr bwMode="auto">
                <a:xfrm>
                  <a:off x="157" y="2318"/>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64" name="Rectangle 43"/>
                <p:cNvSpPr>
                  <a:spLocks noChangeArrowheads="1"/>
                </p:cNvSpPr>
                <p:nvPr/>
              </p:nvSpPr>
              <p:spPr bwMode="auto">
                <a:xfrm>
                  <a:off x="112" y="2506"/>
                  <a:ext cx="313"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65" name="Rectangle 44"/>
                <p:cNvSpPr>
                  <a:spLocks noChangeArrowheads="1"/>
                </p:cNvSpPr>
                <p:nvPr/>
              </p:nvSpPr>
              <p:spPr bwMode="auto">
                <a:xfrm>
                  <a:off x="178" y="2339"/>
                  <a:ext cx="181"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66" name="Line 45"/>
                <p:cNvSpPr>
                  <a:spLocks noChangeShapeType="1"/>
                </p:cNvSpPr>
                <p:nvPr/>
              </p:nvSpPr>
              <p:spPr bwMode="auto">
                <a:xfrm flipH="1">
                  <a:off x="326" y="2535"/>
                  <a:ext cx="75"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867" name="Group 46"/>
                <p:cNvGrpSpPr/>
                <p:nvPr/>
              </p:nvGrpSpPr>
              <p:grpSpPr bwMode="auto">
                <a:xfrm>
                  <a:off x="101" y="2590"/>
                  <a:ext cx="335" cy="51"/>
                  <a:chOff x="101" y="2590"/>
                  <a:chExt cx="335" cy="51"/>
                </a:xfrm>
              </p:grpSpPr>
              <p:sp>
                <p:nvSpPr>
                  <p:cNvPr id="868" name="Freeform 47"/>
                  <p:cNvSpPr/>
                  <p:nvPr/>
                </p:nvSpPr>
                <p:spPr bwMode="auto">
                  <a:xfrm>
                    <a:off x="101" y="2590"/>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69" name="Freeform 48"/>
                  <p:cNvSpPr/>
                  <p:nvPr/>
                </p:nvSpPr>
                <p:spPr bwMode="auto">
                  <a:xfrm>
                    <a:off x="101" y="2590"/>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70" name="Rectangle 49"/>
                  <p:cNvSpPr>
                    <a:spLocks noChangeArrowheads="1"/>
                  </p:cNvSpPr>
                  <p:nvPr/>
                </p:nvSpPr>
                <p:spPr bwMode="auto">
                  <a:xfrm>
                    <a:off x="103" y="2626"/>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grpSp>
          <p:nvGrpSpPr>
            <p:cNvPr id="470" name="Group 50"/>
            <p:cNvGrpSpPr/>
            <p:nvPr/>
          </p:nvGrpSpPr>
          <p:grpSpPr bwMode="auto">
            <a:xfrm>
              <a:off x="3637361" y="6081714"/>
              <a:ext cx="545173" cy="515937"/>
              <a:chOff x="3891" y="3616"/>
              <a:chExt cx="342" cy="353"/>
            </a:xfrm>
          </p:grpSpPr>
          <p:grpSp>
            <p:nvGrpSpPr>
              <p:cNvPr id="831" name="Group 51"/>
              <p:cNvGrpSpPr/>
              <p:nvPr/>
            </p:nvGrpSpPr>
            <p:grpSpPr bwMode="auto">
              <a:xfrm>
                <a:off x="3899" y="3622"/>
                <a:ext cx="334" cy="347"/>
                <a:chOff x="3899" y="3622"/>
                <a:chExt cx="334" cy="347"/>
              </a:xfrm>
            </p:grpSpPr>
            <p:sp>
              <p:nvSpPr>
                <p:cNvPr id="845" name="Freeform 52"/>
                <p:cNvSpPr/>
                <p:nvPr/>
              </p:nvSpPr>
              <p:spPr bwMode="auto">
                <a:xfrm>
                  <a:off x="3907" y="3802"/>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46" name="Freeform 53"/>
                <p:cNvSpPr/>
                <p:nvPr/>
              </p:nvSpPr>
              <p:spPr bwMode="auto">
                <a:xfrm>
                  <a:off x="3907" y="3802"/>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47" name="Freeform 54"/>
                <p:cNvSpPr/>
                <p:nvPr/>
              </p:nvSpPr>
              <p:spPr bwMode="auto">
                <a:xfrm>
                  <a:off x="3955" y="3622"/>
                  <a:ext cx="223" cy="24"/>
                </a:xfrm>
                <a:custGeom>
                  <a:avLst/>
                  <a:gdLst>
                    <a:gd name="T0" fmla="*/ 0 w 223"/>
                    <a:gd name="T1" fmla="*/ 24 h 24"/>
                    <a:gd name="T2" fmla="*/ 26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6" y="0"/>
                      </a:lnTo>
                      <a:lnTo>
                        <a:pt x="196" y="0"/>
                      </a:lnTo>
                      <a:lnTo>
                        <a:pt x="223" y="24"/>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48" name="Freeform 55"/>
                <p:cNvSpPr/>
                <p:nvPr/>
              </p:nvSpPr>
              <p:spPr bwMode="auto">
                <a:xfrm>
                  <a:off x="3955" y="3622"/>
                  <a:ext cx="223" cy="24"/>
                </a:xfrm>
                <a:custGeom>
                  <a:avLst/>
                  <a:gdLst>
                    <a:gd name="T0" fmla="*/ 0 w 223"/>
                    <a:gd name="T1" fmla="*/ 24 h 24"/>
                    <a:gd name="T2" fmla="*/ 26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6" y="0"/>
                      </a:lnTo>
                      <a:lnTo>
                        <a:pt x="196" y="0"/>
                      </a:lnTo>
                      <a:lnTo>
                        <a:pt x="223" y="24"/>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49" name="Rectangle 56"/>
                <p:cNvSpPr>
                  <a:spLocks noChangeArrowheads="1"/>
                </p:cNvSpPr>
                <p:nvPr/>
              </p:nvSpPr>
              <p:spPr bwMode="auto">
                <a:xfrm>
                  <a:off x="3955" y="3646"/>
                  <a:ext cx="223" cy="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50" name="Rectangle 57"/>
                <p:cNvSpPr>
                  <a:spLocks noChangeArrowheads="1"/>
                </p:cNvSpPr>
                <p:nvPr/>
              </p:nvSpPr>
              <p:spPr bwMode="auto">
                <a:xfrm>
                  <a:off x="3909" y="3833"/>
                  <a:ext cx="314" cy="7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51" name="Rectangle 58"/>
                <p:cNvSpPr>
                  <a:spLocks noChangeArrowheads="1"/>
                </p:cNvSpPr>
                <p:nvPr/>
              </p:nvSpPr>
              <p:spPr bwMode="auto">
                <a:xfrm>
                  <a:off x="3975" y="3667"/>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52" name="Line 59"/>
                <p:cNvSpPr>
                  <a:spLocks noChangeShapeType="1"/>
                </p:cNvSpPr>
                <p:nvPr/>
              </p:nvSpPr>
              <p:spPr bwMode="auto">
                <a:xfrm flipH="1">
                  <a:off x="4124" y="3863"/>
                  <a:ext cx="74"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853" name="Group 60"/>
                <p:cNvGrpSpPr/>
                <p:nvPr/>
              </p:nvGrpSpPr>
              <p:grpSpPr bwMode="auto">
                <a:xfrm>
                  <a:off x="3899" y="3918"/>
                  <a:ext cx="334" cy="51"/>
                  <a:chOff x="3899" y="3918"/>
                  <a:chExt cx="334" cy="51"/>
                </a:xfrm>
              </p:grpSpPr>
              <p:sp>
                <p:nvSpPr>
                  <p:cNvPr id="854" name="Freeform 61"/>
                  <p:cNvSpPr/>
                  <p:nvPr/>
                </p:nvSpPr>
                <p:spPr bwMode="auto">
                  <a:xfrm>
                    <a:off x="3899" y="3918"/>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55" name="Freeform 62"/>
                  <p:cNvSpPr/>
                  <p:nvPr/>
                </p:nvSpPr>
                <p:spPr bwMode="auto">
                  <a:xfrm>
                    <a:off x="3899" y="3918"/>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56" name="Rectangle 63"/>
                  <p:cNvSpPr>
                    <a:spLocks noChangeArrowheads="1"/>
                  </p:cNvSpPr>
                  <p:nvPr/>
                </p:nvSpPr>
                <p:spPr bwMode="auto">
                  <a:xfrm>
                    <a:off x="3901" y="3954"/>
                    <a:ext cx="330"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nvGrpSpPr>
              <p:cNvPr id="832" name="Group 64"/>
              <p:cNvGrpSpPr/>
              <p:nvPr/>
            </p:nvGrpSpPr>
            <p:grpSpPr bwMode="auto">
              <a:xfrm>
                <a:off x="3891" y="3616"/>
                <a:ext cx="334" cy="346"/>
                <a:chOff x="3891" y="3616"/>
                <a:chExt cx="334" cy="346"/>
              </a:xfrm>
            </p:grpSpPr>
            <p:sp>
              <p:nvSpPr>
                <p:cNvPr id="833" name="Freeform 65"/>
                <p:cNvSpPr/>
                <p:nvPr/>
              </p:nvSpPr>
              <p:spPr bwMode="auto">
                <a:xfrm>
                  <a:off x="3899" y="3795"/>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34" name="Freeform 66"/>
                <p:cNvSpPr/>
                <p:nvPr/>
              </p:nvSpPr>
              <p:spPr bwMode="auto">
                <a:xfrm>
                  <a:off x="3899" y="3795"/>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35" name="Freeform 67"/>
                <p:cNvSpPr/>
                <p:nvPr/>
              </p:nvSpPr>
              <p:spPr bwMode="auto">
                <a:xfrm>
                  <a:off x="3946" y="3616"/>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36" name="Freeform 68"/>
                <p:cNvSpPr/>
                <p:nvPr/>
              </p:nvSpPr>
              <p:spPr bwMode="auto">
                <a:xfrm>
                  <a:off x="3946" y="3616"/>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37" name="Rectangle 69"/>
                <p:cNvSpPr>
                  <a:spLocks noChangeArrowheads="1"/>
                </p:cNvSpPr>
                <p:nvPr/>
              </p:nvSpPr>
              <p:spPr bwMode="auto">
                <a:xfrm>
                  <a:off x="3946" y="3639"/>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38" name="Rectangle 70"/>
                <p:cNvSpPr>
                  <a:spLocks noChangeArrowheads="1"/>
                </p:cNvSpPr>
                <p:nvPr/>
              </p:nvSpPr>
              <p:spPr bwMode="auto">
                <a:xfrm>
                  <a:off x="3901" y="3827"/>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39" name="Rectangle 71"/>
                <p:cNvSpPr>
                  <a:spLocks noChangeArrowheads="1"/>
                </p:cNvSpPr>
                <p:nvPr/>
              </p:nvSpPr>
              <p:spPr bwMode="auto">
                <a:xfrm>
                  <a:off x="3967" y="3660"/>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40" name="Line 72"/>
                <p:cNvSpPr>
                  <a:spLocks noChangeShapeType="1"/>
                </p:cNvSpPr>
                <p:nvPr/>
              </p:nvSpPr>
              <p:spPr bwMode="auto">
                <a:xfrm flipH="1">
                  <a:off x="4116" y="3857"/>
                  <a:ext cx="74"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841" name="Group 73"/>
                <p:cNvGrpSpPr/>
                <p:nvPr/>
              </p:nvGrpSpPr>
              <p:grpSpPr bwMode="auto">
                <a:xfrm>
                  <a:off x="3891" y="3912"/>
                  <a:ext cx="334" cy="50"/>
                  <a:chOff x="3891" y="3912"/>
                  <a:chExt cx="334" cy="50"/>
                </a:xfrm>
              </p:grpSpPr>
              <p:sp>
                <p:nvSpPr>
                  <p:cNvPr id="842" name="Freeform 74"/>
                  <p:cNvSpPr/>
                  <p:nvPr/>
                </p:nvSpPr>
                <p:spPr bwMode="auto">
                  <a:xfrm>
                    <a:off x="3891" y="3912"/>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43" name="Freeform 75"/>
                  <p:cNvSpPr/>
                  <p:nvPr/>
                </p:nvSpPr>
                <p:spPr bwMode="auto">
                  <a:xfrm>
                    <a:off x="3891" y="3912"/>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44" name="Rectangle 76"/>
                  <p:cNvSpPr>
                    <a:spLocks noChangeArrowheads="1"/>
                  </p:cNvSpPr>
                  <p:nvPr/>
                </p:nvSpPr>
                <p:spPr bwMode="auto">
                  <a:xfrm>
                    <a:off x="3893" y="3947"/>
                    <a:ext cx="330"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grpSp>
          <p:nvGrpSpPr>
            <p:cNvPr id="471" name="Group 77"/>
            <p:cNvGrpSpPr/>
            <p:nvPr/>
          </p:nvGrpSpPr>
          <p:grpSpPr bwMode="auto">
            <a:xfrm>
              <a:off x="5013194" y="6065839"/>
              <a:ext cx="546894" cy="515937"/>
              <a:chOff x="4752" y="3605"/>
              <a:chExt cx="343" cy="353"/>
            </a:xfrm>
          </p:grpSpPr>
          <p:grpSp>
            <p:nvGrpSpPr>
              <p:cNvPr id="805" name="Group 78"/>
              <p:cNvGrpSpPr/>
              <p:nvPr/>
            </p:nvGrpSpPr>
            <p:grpSpPr bwMode="auto">
              <a:xfrm>
                <a:off x="4760" y="3612"/>
                <a:ext cx="335" cy="346"/>
                <a:chOff x="4760" y="3612"/>
                <a:chExt cx="335" cy="346"/>
              </a:xfrm>
            </p:grpSpPr>
            <p:sp>
              <p:nvSpPr>
                <p:cNvPr id="819" name="Freeform 79"/>
                <p:cNvSpPr/>
                <p:nvPr/>
              </p:nvSpPr>
              <p:spPr bwMode="auto">
                <a:xfrm>
                  <a:off x="4768" y="3791"/>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20" name="Freeform 80"/>
                <p:cNvSpPr/>
                <p:nvPr/>
              </p:nvSpPr>
              <p:spPr bwMode="auto">
                <a:xfrm>
                  <a:off x="4768" y="3791"/>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21" name="Freeform 81"/>
                <p:cNvSpPr/>
                <p:nvPr/>
              </p:nvSpPr>
              <p:spPr bwMode="auto">
                <a:xfrm>
                  <a:off x="4816" y="3612"/>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22" name="Freeform 82"/>
                <p:cNvSpPr/>
                <p:nvPr/>
              </p:nvSpPr>
              <p:spPr bwMode="auto">
                <a:xfrm>
                  <a:off x="4816" y="3612"/>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23" name="Rectangle 83"/>
                <p:cNvSpPr>
                  <a:spLocks noChangeArrowheads="1"/>
                </p:cNvSpPr>
                <p:nvPr/>
              </p:nvSpPr>
              <p:spPr bwMode="auto">
                <a:xfrm>
                  <a:off x="4816" y="3635"/>
                  <a:ext cx="223" cy="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24" name="Rectangle 84"/>
                <p:cNvSpPr>
                  <a:spLocks noChangeArrowheads="1"/>
                </p:cNvSpPr>
                <p:nvPr/>
              </p:nvSpPr>
              <p:spPr bwMode="auto">
                <a:xfrm>
                  <a:off x="4770" y="3823"/>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25" name="Rectangle 85"/>
                <p:cNvSpPr>
                  <a:spLocks noChangeArrowheads="1"/>
                </p:cNvSpPr>
                <p:nvPr/>
              </p:nvSpPr>
              <p:spPr bwMode="auto">
                <a:xfrm>
                  <a:off x="4836" y="3656"/>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26" name="Line 86"/>
                <p:cNvSpPr>
                  <a:spLocks noChangeShapeType="1"/>
                </p:cNvSpPr>
                <p:nvPr/>
              </p:nvSpPr>
              <p:spPr bwMode="auto">
                <a:xfrm flipH="1">
                  <a:off x="4985" y="3852"/>
                  <a:ext cx="74"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827" name="Group 87"/>
                <p:cNvGrpSpPr/>
                <p:nvPr/>
              </p:nvGrpSpPr>
              <p:grpSpPr bwMode="auto">
                <a:xfrm>
                  <a:off x="4760" y="3907"/>
                  <a:ext cx="335" cy="51"/>
                  <a:chOff x="4760" y="3907"/>
                  <a:chExt cx="335" cy="51"/>
                </a:xfrm>
              </p:grpSpPr>
              <p:sp>
                <p:nvSpPr>
                  <p:cNvPr id="828" name="Freeform 88"/>
                  <p:cNvSpPr/>
                  <p:nvPr/>
                </p:nvSpPr>
                <p:spPr bwMode="auto">
                  <a:xfrm>
                    <a:off x="4760" y="3907"/>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29" name="Freeform 89"/>
                  <p:cNvSpPr/>
                  <p:nvPr/>
                </p:nvSpPr>
                <p:spPr bwMode="auto">
                  <a:xfrm>
                    <a:off x="4760" y="3907"/>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30" name="Rectangle 90"/>
                  <p:cNvSpPr>
                    <a:spLocks noChangeArrowheads="1"/>
                  </p:cNvSpPr>
                  <p:nvPr/>
                </p:nvSpPr>
                <p:spPr bwMode="auto">
                  <a:xfrm>
                    <a:off x="4762" y="3943"/>
                    <a:ext cx="331"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nvGrpSpPr>
              <p:cNvPr id="806" name="Group 91"/>
              <p:cNvGrpSpPr/>
              <p:nvPr/>
            </p:nvGrpSpPr>
            <p:grpSpPr bwMode="auto">
              <a:xfrm>
                <a:off x="4752" y="3605"/>
                <a:ext cx="334" cy="347"/>
                <a:chOff x="4752" y="3605"/>
                <a:chExt cx="334" cy="347"/>
              </a:xfrm>
            </p:grpSpPr>
            <p:sp>
              <p:nvSpPr>
                <p:cNvPr id="807" name="Freeform 92"/>
                <p:cNvSpPr/>
                <p:nvPr/>
              </p:nvSpPr>
              <p:spPr bwMode="auto">
                <a:xfrm>
                  <a:off x="4760" y="3785"/>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08" name="Freeform 93"/>
                <p:cNvSpPr/>
                <p:nvPr/>
              </p:nvSpPr>
              <p:spPr bwMode="auto">
                <a:xfrm>
                  <a:off x="4760" y="3785"/>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09" name="Freeform 94"/>
                <p:cNvSpPr/>
                <p:nvPr/>
              </p:nvSpPr>
              <p:spPr bwMode="auto">
                <a:xfrm>
                  <a:off x="4808" y="3605"/>
                  <a:ext cx="223" cy="24"/>
                </a:xfrm>
                <a:custGeom>
                  <a:avLst/>
                  <a:gdLst>
                    <a:gd name="T0" fmla="*/ 0 w 223"/>
                    <a:gd name="T1" fmla="*/ 24 h 24"/>
                    <a:gd name="T2" fmla="*/ 26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6" y="0"/>
                      </a:lnTo>
                      <a:lnTo>
                        <a:pt x="196" y="0"/>
                      </a:lnTo>
                      <a:lnTo>
                        <a:pt x="223" y="24"/>
                      </a:lnTo>
                      <a:lnTo>
                        <a:pt x="0" y="2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10" name="Freeform 95"/>
                <p:cNvSpPr/>
                <p:nvPr/>
              </p:nvSpPr>
              <p:spPr bwMode="auto">
                <a:xfrm>
                  <a:off x="4808" y="3605"/>
                  <a:ext cx="223" cy="24"/>
                </a:xfrm>
                <a:custGeom>
                  <a:avLst/>
                  <a:gdLst>
                    <a:gd name="T0" fmla="*/ 0 w 223"/>
                    <a:gd name="T1" fmla="*/ 24 h 24"/>
                    <a:gd name="T2" fmla="*/ 26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6" y="0"/>
                      </a:lnTo>
                      <a:lnTo>
                        <a:pt x="196" y="0"/>
                      </a:lnTo>
                      <a:lnTo>
                        <a:pt x="223" y="24"/>
                      </a:lnTo>
                      <a:lnTo>
                        <a:pt x="0" y="2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11" name="Rectangle 96"/>
                <p:cNvSpPr>
                  <a:spLocks noChangeArrowheads="1"/>
                </p:cNvSpPr>
                <p:nvPr/>
              </p:nvSpPr>
              <p:spPr bwMode="auto">
                <a:xfrm>
                  <a:off x="4808" y="3629"/>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12" name="Rectangle 97"/>
                <p:cNvSpPr>
                  <a:spLocks noChangeArrowheads="1"/>
                </p:cNvSpPr>
                <p:nvPr/>
              </p:nvSpPr>
              <p:spPr bwMode="auto">
                <a:xfrm>
                  <a:off x="4762" y="3817"/>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13" name="Rectangle 98"/>
                <p:cNvSpPr>
                  <a:spLocks noChangeArrowheads="1"/>
                </p:cNvSpPr>
                <p:nvPr/>
              </p:nvSpPr>
              <p:spPr bwMode="auto">
                <a:xfrm>
                  <a:off x="4828" y="3650"/>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14" name="Line 99"/>
                <p:cNvSpPr>
                  <a:spLocks noChangeShapeType="1"/>
                </p:cNvSpPr>
                <p:nvPr/>
              </p:nvSpPr>
              <p:spPr bwMode="auto">
                <a:xfrm flipH="1">
                  <a:off x="4977" y="3846"/>
                  <a:ext cx="74"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815" name="Group 100"/>
                <p:cNvGrpSpPr/>
                <p:nvPr/>
              </p:nvGrpSpPr>
              <p:grpSpPr bwMode="auto">
                <a:xfrm>
                  <a:off x="4752" y="3901"/>
                  <a:ext cx="334" cy="51"/>
                  <a:chOff x="4752" y="3901"/>
                  <a:chExt cx="334" cy="51"/>
                </a:xfrm>
              </p:grpSpPr>
              <p:sp>
                <p:nvSpPr>
                  <p:cNvPr id="816" name="Freeform 101"/>
                  <p:cNvSpPr/>
                  <p:nvPr/>
                </p:nvSpPr>
                <p:spPr bwMode="auto">
                  <a:xfrm>
                    <a:off x="4752" y="3901"/>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17" name="Freeform 102"/>
                  <p:cNvSpPr/>
                  <p:nvPr/>
                </p:nvSpPr>
                <p:spPr bwMode="auto">
                  <a:xfrm>
                    <a:off x="4752" y="3901"/>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18" name="Rectangle 103"/>
                  <p:cNvSpPr>
                    <a:spLocks noChangeArrowheads="1"/>
                  </p:cNvSpPr>
                  <p:nvPr/>
                </p:nvSpPr>
                <p:spPr bwMode="auto">
                  <a:xfrm>
                    <a:off x="4754" y="3937"/>
                    <a:ext cx="330"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grpSp>
          <p:nvGrpSpPr>
            <p:cNvPr id="472" name="Group 104"/>
            <p:cNvGrpSpPr/>
            <p:nvPr/>
          </p:nvGrpSpPr>
          <p:grpSpPr bwMode="auto">
            <a:xfrm>
              <a:off x="627725" y="2509839"/>
              <a:ext cx="546894" cy="517525"/>
              <a:chOff x="101" y="1539"/>
              <a:chExt cx="343" cy="352"/>
            </a:xfrm>
          </p:grpSpPr>
          <p:grpSp>
            <p:nvGrpSpPr>
              <p:cNvPr id="779" name="Group 105"/>
              <p:cNvGrpSpPr/>
              <p:nvPr/>
            </p:nvGrpSpPr>
            <p:grpSpPr bwMode="auto">
              <a:xfrm>
                <a:off x="109" y="1545"/>
                <a:ext cx="335" cy="346"/>
                <a:chOff x="109" y="1545"/>
                <a:chExt cx="335" cy="346"/>
              </a:xfrm>
            </p:grpSpPr>
            <p:sp>
              <p:nvSpPr>
                <p:cNvPr id="793" name="Freeform 106"/>
                <p:cNvSpPr/>
                <p:nvPr/>
              </p:nvSpPr>
              <p:spPr bwMode="auto">
                <a:xfrm>
                  <a:off x="118" y="1724"/>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94" name="Freeform 107"/>
                <p:cNvSpPr/>
                <p:nvPr/>
              </p:nvSpPr>
              <p:spPr bwMode="auto">
                <a:xfrm>
                  <a:off x="118" y="1724"/>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95" name="Freeform 108"/>
                <p:cNvSpPr/>
                <p:nvPr/>
              </p:nvSpPr>
              <p:spPr bwMode="auto">
                <a:xfrm>
                  <a:off x="165" y="1545"/>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96" name="Freeform 109"/>
                <p:cNvSpPr/>
                <p:nvPr/>
              </p:nvSpPr>
              <p:spPr bwMode="auto">
                <a:xfrm>
                  <a:off x="165" y="1545"/>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97" name="Rectangle 110"/>
                <p:cNvSpPr>
                  <a:spLocks noChangeArrowheads="1"/>
                </p:cNvSpPr>
                <p:nvPr/>
              </p:nvSpPr>
              <p:spPr bwMode="auto">
                <a:xfrm>
                  <a:off x="165" y="1568"/>
                  <a:ext cx="223" cy="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98" name="Rectangle 111"/>
                <p:cNvSpPr>
                  <a:spLocks noChangeArrowheads="1"/>
                </p:cNvSpPr>
                <p:nvPr/>
              </p:nvSpPr>
              <p:spPr bwMode="auto">
                <a:xfrm>
                  <a:off x="120" y="1756"/>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99" name="Rectangle 112"/>
                <p:cNvSpPr>
                  <a:spLocks noChangeArrowheads="1"/>
                </p:cNvSpPr>
                <p:nvPr/>
              </p:nvSpPr>
              <p:spPr bwMode="auto">
                <a:xfrm>
                  <a:off x="186" y="1589"/>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00" name="Line 113"/>
                <p:cNvSpPr>
                  <a:spLocks noChangeShapeType="1"/>
                </p:cNvSpPr>
                <p:nvPr/>
              </p:nvSpPr>
              <p:spPr bwMode="auto">
                <a:xfrm flipH="1">
                  <a:off x="335" y="1786"/>
                  <a:ext cx="74"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801" name="Group 114"/>
                <p:cNvGrpSpPr/>
                <p:nvPr/>
              </p:nvGrpSpPr>
              <p:grpSpPr bwMode="auto">
                <a:xfrm>
                  <a:off x="109" y="1841"/>
                  <a:ext cx="335" cy="50"/>
                  <a:chOff x="109" y="1841"/>
                  <a:chExt cx="335" cy="50"/>
                </a:xfrm>
              </p:grpSpPr>
              <p:sp>
                <p:nvSpPr>
                  <p:cNvPr id="802" name="Freeform 115"/>
                  <p:cNvSpPr/>
                  <p:nvPr/>
                </p:nvSpPr>
                <p:spPr bwMode="auto">
                  <a:xfrm>
                    <a:off x="109" y="1841"/>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03" name="Freeform 116"/>
                  <p:cNvSpPr/>
                  <p:nvPr/>
                </p:nvSpPr>
                <p:spPr bwMode="auto">
                  <a:xfrm>
                    <a:off x="109" y="1841"/>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04" name="Rectangle 117"/>
                  <p:cNvSpPr>
                    <a:spLocks noChangeArrowheads="1"/>
                  </p:cNvSpPr>
                  <p:nvPr/>
                </p:nvSpPr>
                <p:spPr bwMode="auto">
                  <a:xfrm>
                    <a:off x="112" y="1876"/>
                    <a:ext cx="330"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nvGrpSpPr>
              <p:cNvPr id="780" name="Group 118"/>
              <p:cNvGrpSpPr/>
              <p:nvPr/>
            </p:nvGrpSpPr>
            <p:grpSpPr bwMode="auto">
              <a:xfrm>
                <a:off x="101" y="1539"/>
                <a:ext cx="335" cy="346"/>
                <a:chOff x="101" y="1539"/>
                <a:chExt cx="335" cy="346"/>
              </a:xfrm>
            </p:grpSpPr>
            <p:sp>
              <p:nvSpPr>
                <p:cNvPr id="781" name="Freeform 119"/>
                <p:cNvSpPr/>
                <p:nvPr/>
              </p:nvSpPr>
              <p:spPr bwMode="auto">
                <a:xfrm>
                  <a:off x="109" y="1718"/>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82" name="Freeform 120"/>
                <p:cNvSpPr/>
                <p:nvPr/>
              </p:nvSpPr>
              <p:spPr bwMode="auto">
                <a:xfrm>
                  <a:off x="109" y="1718"/>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83" name="Freeform 121"/>
                <p:cNvSpPr/>
                <p:nvPr/>
              </p:nvSpPr>
              <p:spPr bwMode="auto">
                <a:xfrm>
                  <a:off x="157" y="1539"/>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84" name="Freeform 122"/>
                <p:cNvSpPr/>
                <p:nvPr/>
              </p:nvSpPr>
              <p:spPr bwMode="auto">
                <a:xfrm>
                  <a:off x="157" y="1539"/>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85" name="Rectangle 123"/>
                <p:cNvSpPr>
                  <a:spLocks noChangeArrowheads="1"/>
                </p:cNvSpPr>
                <p:nvPr/>
              </p:nvSpPr>
              <p:spPr bwMode="auto">
                <a:xfrm>
                  <a:off x="157" y="1562"/>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86" name="Rectangle 124"/>
                <p:cNvSpPr>
                  <a:spLocks noChangeArrowheads="1"/>
                </p:cNvSpPr>
                <p:nvPr/>
              </p:nvSpPr>
              <p:spPr bwMode="auto">
                <a:xfrm>
                  <a:off x="112" y="1750"/>
                  <a:ext cx="313"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87" name="Rectangle 125"/>
                <p:cNvSpPr>
                  <a:spLocks noChangeArrowheads="1"/>
                </p:cNvSpPr>
                <p:nvPr/>
              </p:nvSpPr>
              <p:spPr bwMode="auto">
                <a:xfrm>
                  <a:off x="178" y="1583"/>
                  <a:ext cx="181"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88" name="Line 126"/>
                <p:cNvSpPr>
                  <a:spLocks noChangeShapeType="1"/>
                </p:cNvSpPr>
                <p:nvPr/>
              </p:nvSpPr>
              <p:spPr bwMode="auto">
                <a:xfrm flipH="1">
                  <a:off x="326" y="1779"/>
                  <a:ext cx="75"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789" name="Group 127"/>
                <p:cNvGrpSpPr/>
                <p:nvPr/>
              </p:nvGrpSpPr>
              <p:grpSpPr bwMode="auto">
                <a:xfrm>
                  <a:off x="101" y="1834"/>
                  <a:ext cx="335" cy="51"/>
                  <a:chOff x="101" y="1834"/>
                  <a:chExt cx="335" cy="51"/>
                </a:xfrm>
              </p:grpSpPr>
              <p:sp>
                <p:nvSpPr>
                  <p:cNvPr id="790" name="Freeform 128"/>
                  <p:cNvSpPr/>
                  <p:nvPr/>
                </p:nvSpPr>
                <p:spPr bwMode="auto">
                  <a:xfrm>
                    <a:off x="101" y="1834"/>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91" name="Freeform 129"/>
                  <p:cNvSpPr/>
                  <p:nvPr/>
                </p:nvSpPr>
                <p:spPr bwMode="auto">
                  <a:xfrm>
                    <a:off x="101" y="1834"/>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92" name="Rectangle 130"/>
                  <p:cNvSpPr>
                    <a:spLocks noChangeArrowheads="1"/>
                  </p:cNvSpPr>
                  <p:nvPr/>
                </p:nvSpPr>
                <p:spPr bwMode="auto">
                  <a:xfrm>
                    <a:off x="103" y="1870"/>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grpSp>
          <p:nvGrpSpPr>
            <p:cNvPr id="473" name="Group 131"/>
            <p:cNvGrpSpPr/>
            <p:nvPr/>
          </p:nvGrpSpPr>
          <p:grpSpPr bwMode="auto">
            <a:xfrm>
              <a:off x="8838010" y="3657600"/>
              <a:ext cx="548613" cy="514350"/>
              <a:chOff x="5237" y="2322"/>
              <a:chExt cx="343" cy="352"/>
            </a:xfrm>
          </p:grpSpPr>
          <p:grpSp>
            <p:nvGrpSpPr>
              <p:cNvPr id="753" name="Group 132"/>
              <p:cNvGrpSpPr/>
              <p:nvPr/>
            </p:nvGrpSpPr>
            <p:grpSpPr bwMode="auto">
              <a:xfrm>
                <a:off x="5245" y="2328"/>
                <a:ext cx="335" cy="346"/>
                <a:chOff x="5245" y="2328"/>
                <a:chExt cx="335" cy="346"/>
              </a:xfrm>
            </p:grpSpPr>
            <p:sp>
              <p:nvSpPr>
                <p:cNvPr id="767" name="Freeform 133"/>
                <p:cNvSpPr/>
                <p:nvPr/>
              </p:nvSpPr>
              <p:spPr bwMode="auto">
                <a:xfrm>
                  <a:off x="5254" y="2508"/>
                  <a:ext cx="316" cy="33"/>
                </a:xfrm>
                <a:custGeom>
                  <a:avLst/>
                  <a:gdLst>
                    <a:gd name="T0" fmla="*/ 0 w 316"/>
                    <a:gd name="T1" fmla="*/ 33 h 33"/>
                    <a:gd name="T2" fmla="*/ 37 w 316"/>
                    <a:gd name="T3" fmla="*/ 0 h 33"/>
                    <a:gd name="T4" fmla="*/ 278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8"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68" name="Freeform 134"/>
                <p:cNvSpPr/>
                <p:nvPr/>
              </p:nvSpPr>
              <p:spPr bwMode="auto">
                <a:xfrm>
                  <a:off x="5254" y="2508"/>
                  <a:ext cx="316" cy="33"/>
                </a:xfrm>
                <a:custGeom>
                  <a:avLst/>
                  <a:gdLst>
                    <a:gd name="T0" fmla="*/ 0 w 316"/>
                    <a:gd name="T1" fmla="*/ 33 h 33"/>
                    <a:gd name="T2" fmla="*/ 37 w 316"/>
                    <a:gd name="T3" fmla="*/ 0 h 33"/>
                    <a:gd name="T4" fmla="*/ 278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8"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69" name="Freeform 135"/>
                <p:cNvSpPr/>
                <p:nvPr/>
              </p:nvSpPr>
              <p:spPr bwMode="auto">
                <a:xfrm>
                  <a:off x="5301" y="2328"/>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70" name="Freeform 136"/>
                <p:cNvSpPr/>
                <p:nvPr/>
              </p:nvSpPr>
              <p:spPr bwMode="auto">
                <a:xfrm>
                  <a:off x="5301" y="2328"/>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71" name="Rectangle 137"/>
                <p:cNvSpPr>
                  <a:spLocks noChangeArrowheads="1"/>
                </p:cNvSpPr>
                <p:nvPr/>
              </p:nvSpPr>
              <p:spPr bwMode="auto">
                <a:xfrm>
                  <a:off x="5301" y="2351"/>
                  <a:ext cx="223" cy="17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72" name="Rectangle 138"/>
                <p:cNvSpPr>
                  <a:spLocks noChangeArrowheads="1"/>
                </p:cNvSpPr>
                <p:nvPr/>
              </p:nvSpPr>
              <p:spPr bwMode="auto">
                <a:xfrm>
                  <a:off x="5256" y="2539"/>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73" name="Rectangle 139"/>
                <p:cNvSpPr>
                  <a:spLocks noChangeArrowheads="1"/>
                </p:cNvSpPr>
                <p:nvPr/>
              </p:nvSpPr>
              <p:spPr bwMode="auto">
                <a:xfrm>
                  <a:off x="5322" y="2373"/>
                  <a:ext cx="181"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74" name="Line 140"/>
                <p:cNvSpPr>
                  <a:spLocks noChangeShapeType="1"/>
                </p:cNvSpPr>
                <p:nvPr/>
              </p:nvSpPr>
              <p:spPr bwMode="auto">
                <a:xfrm flipH="1">
                  <a:off x="5470" y="2569"/>
                  <a:ext cx="75"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775" name="Group 141"/>
                <p:cNvGrpSpPr/>
                <p:nvPr/>
              </p:nvGrpSpPr>
              <p:grpSpPr bwMode="auto">
                <a:xfrm>
                  <a:off x="5245" y="2624"/>
                  <a:ext cx="335" cy="50"/>
                  <a:chOff x="5245" y="2624"/>
                  <a:chExt cx="335" cy="50"/>
                </a:xfrm>
              </p:grpSpPr>
              <p:sp>
                <p:nvSpPr>
                  <p:cNvPr id="776" name="Freeform 142"/>
                  <p:cNvSpPr/>
                  <p:nvPr/>
                </p:nvSpPr>
                <p:spPr bwMode="auto">
                  <a:xfrm>
                    <a:off x="5245" y="2624"/>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77" name="Freeform 143"/>
                  <p:cNvSpPr/>
                  <p:nvPr/>
                </p:nvSpPr>
                <p:spPr bwMode="auto">
                  <a:xfrm>
                    <a:off x="5245" y="2624"/>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78" name="Rectangle 144"/>
                  <p:cNvSpPr>
                    <a:spLocks noChangeArrowheads="1"/>
                  </p:cNvSpPr>
                  <p:nvPr/>
                </p:nvSpPr>
                <p:spPr bwMode="auto">
                  <a:xfrm>
                    <a:off x="5247" y="2660"/>
                    <a:ext cx="331"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nvGrpSpPr>
              <p:cNvPr id="754" name="Group 145"/>
              <p:cNvGrpSpPr/>
              <p:nvPr/>
            </p:nvGrpSpPr>
            <p:grpSpPr bwMode="auto">
              <a:xfrm>
                <a:off x="5237" y="2322"/>
                <a:ext cx="335" cy="346"/>
                <a:chOff x="5237" y="2322"/>
                <a:chExt cx="335" cy="346"/>
              </a:xfrm>
            </p:grpSpPr>
            <p:sp>
              <p:nvSpPr>
                <p:cNvPr id="755" name="Freeform 146"/>
                <p:cNvSpPr/>
                <p:nvPr/>
              </p:nvSpPr>
              <p:spPr bwMode="auto">
                <a:xfrm>
                  <a:off x="5245" y="2501"/>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56" name="Freeform 147"/>
                <p:cNvSpPr/>
                <p:nvPr/>
              </p:nvSpPr>
              <p:spPr bwMode="auto">
                <a:xfrm>
                  <a:off x="5245" y="2501"/>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57" name="Freeform 148"/>
                <p:cNvSpPr/>
                <p:nvPr/>
              </p:nvSpPr>
              <p:spPr bwMode="auto">
                <a:xfrm>
                  <a:off x="5293" y="2322"/>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58" name="Freeform 149"/>
                <p:cNvSpPr/>
                <p:nvPr/>
              </p:nvSpPr>
              <p:spPr bwMode="auto">
                <a:xfrm>
                  <a:off x="5293" y="2322"/>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59" name="Rectangle 150"/>
                <p:cNvSpPr>
                  <a:spLocks noChangeArrowheads="1"/>
                </p:cNvSpPr>
                <p:nvPr/>
              </p:nvSpPr>
              <p:spPr bwMode="auto">
                <a:xfrm>
                  <a:off x="5293" y="2345"/>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60" name="Rectangle 151"/>
                <p:cNvSpPr>
                  <a:spLocks noChangeArrowheads="1"/>
                </p:cNvSpPr>
                <p:nvPr/>
              </p:nvSpPr>
              <p:spPr bwMode="auto">
                <a:xfrm>
                  <a:off x="5247" y="2533"/>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61" name="Rectangle 152"/>
                <p:cNvSpPr>
                  <a:spLocks noChangeArrowheads="1"/>
                </p:cNvSpPr>
                <p:nvPr/>
              </p:nvSpPr>
              <p:spPr bwMode="auto">
                <a:xfrm>
                  <a:off x="5313" y="2366"/>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62" name="Line 153"/>
                <p:cNvSpPr>
                  <a:spLocks noChangeShapeType="1"/>
                </p:cNvSpPr>
                <p:nvPr/>
              </p:nvSpPr>
              <p:spPr bwMode="auto">
                <a:xfrm flipH="1">
                  <a:off x="5462" y="2563"/>
                  <a:ext cx="75"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763" name="Group 154"/>
                <p:cNvGrpSpPr/>
                <p:nvPr/>
              </p:nvGrpSpPr>
              <p:grpSpPr bwMode="auto">
                <a:xfrm>
                  <a:off x="5237" y="2617"/>
                  <a:ext cx="335" cy="51"/>
                  <a:chOff x="5237" y="2617"/>
                  <a:chExt cx="335" cy="51"/>
                </a:xfrm>
              </p:grpSpPr>
              <p:sp>
                <p:nvSpPr>
                  <p:cNvPr id="764" name="Freeform 155"/>
                  <p:cNvSpPr/>
                  <p:nvPr/>
                </p:nvSpPr>
                <p:spPr bwMode="auto">
                  <a:xfrm>
                    <a:off x="5237" y="2617"/>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65" name="Freeform 156"/>
                  <p:cNvSpPr/>
                  <p:nvPr/>
                </p:nvSpPr>
                <p:spPr bwMode="auto">
                  <a:xfrm>
                    <a:off x="5237" y="2617"/>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66" name="Rectangle 157"/>
                  <p:cNvSpPr>
                    <a:spLocks noChangeArrowheads="1"/>
                  </p:cNvSpPr>
                  <p:nvPr/>
                </p:nvSpPr>
                <p:spPr bwMode="auto">
                  <a:xfrm>
                    <a:off x="5239" y="2653"/>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grpSp>
          <p:nvGrpSpPr>
            <p:cNvPr id="474" name="Group 158"/>
            <p:cNvGrpSpPr/>
            <p:nvPr/>
          </p:nvGrpSpPr>
          <p:grpSpPr bwMode="auto">
            <a:xfrm>
              <a:off x="8838010" y="2581275"/>
              <a:ext cx="548613" cy="515938"/>
              <a:chOff x="5237" y="1587"/>
              <a:chExt cx="343" cy="353"/>
            </a:xfrm>
          </p:grpSpPr>
          <p:grpSp>
            <p:nvGrpSpPr>
              <p:cNvPr id="727" name="Group 159"/>
              <p:cNvGrpSpPr/>
              <p:nvPr/>
            </p:nvGrpSpPr>
            <p:grpSpPr bwMode="auto">
              <a:xfrm>
                <a:off x="5245" y="1594"/>
                <a:ext cx="335" cy="346"/>
                <a:chOff x="5245" y="1594"/>
                <a:chExt cx="335" cy="346"/>
              </a:xfrm>
            </p:grpSpPr>
            <p:sp>
              <p:nvSpPr>
                <p:cNvPr id="741" name="Freeform 160"/>
                <p:cNvSpPr/>
                <p:nvPr/>
              </p:nvSpPr>
              <p:spPr bwMode="auto">
                <a:xfrm>
                  <a:off x="5254" y="1773"/>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42" name="Freeform 161"/>
                <p:cNvSpPr/>
                <p:nvPr/>
              </p:nvSpPr>
              <p:spPr bwMode="auto">
                <a:xfrm>
                  <a:off x="5254" y="1773"/>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43" name="Freeform 162"/>
                <p:cNvSpPr/>
                <p:nvPr/>
              </p:nvSpPr>
              <p:spPr bwMode="auto">
                <a:xfrm>
                  <a:off x="5301" y="1594"/>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44" name="Freeform 163"/>
                <p:cNvSpPr/>
                <p:nvPr/>
              </p:nvSpPr>
              <p:spPr bwMode="auto">
                <a:xfrm>
                  <a:off x="5301" y="1594"/>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45" name="Rectangle 164"/>
                <p:cNvSpPr>
                  <a:spLocks noChangeArrowheads="1"/>
                </p:cNvSpPr>
                <p:nvPr/>
              </p:nvSpPr>
              <p:spPr bwMode="auto">
                <a:xfrm>
                  <a:off x="5301" y="1617"/>
                  <a:ext cx="223" cy="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46" name="Rectangle 165"/>
                <p:cNvSpPr>
                  <a:spLocks noChangeArrowheads="1"/>
                </p:cNvSpPr>
                <p:nvPr/>
              </p:nvSpPr>
              <p:spPr bwMode="auto">
                <a:xfrm>
                  <a:off x="5256" y="1805"/>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47" name="Rectangle 166"/>
                <p:cNvSpPr>
                  <a:spLocks noChangeArrowheads="1"/>
                </p:cNvSpPr>
                <p:nvPr/>
              </p:nvSpPr>
              <p:spPr bwMode="auto">
                <a:xfrm>
                  <a:off x="5322" y="1638"/>
                  <a:ext cx="181"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48" name="Line 167"/>
                <p:cNvSpPr>
                  <a:spLocks noChangeShapeType="1"/>
                </p:cNvSpPr>
                <p:nvPr/>
              </p:nvSpPr>
              <p:spPr bwMode="auto">
                <a:xfrm flipH="1">
                  <a:off x="5470" y="1834"/>
                  <a:ext cx="75"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749" name="Group 168"/>
                <p:cNvGrpSpPr/>
                <p:nvPr/>
              </p:nvGrpSpPr>
              <p:grpSpPr bwMode="auto">
                <a:xfrm>
                  <a:off x="5245" y="1889"/>
                  <a:ext cx="335" cy="51"/>
                  <a:chOff x="5245" y="1889"/>
                  <a:chExt cx="335" cy="51"/>
                </a:xfrm>
              </p:grpSpPr>
              <p:sp>
                <p:nvSpPr>
                  <p:cNvPr id="750" name="Freeform 169"/>
                  <p:cNvSpPr/>
                  <p:nvPr/>
                </p:nvSpPr>
                <p:spPr bwMode="auto">
                  <a:xfrm>
                    <a:off x="5245" y="1889"/>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51" name="Freeform 170"/>
                  <p:cNvSpPr/>
                  <p:nvPr/>
                </p:nvSpPr>
                <p:spPr bwMode="auto">
                  <a:xfrm>
                    <a:off x="5245" y="1889"/>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52" name="Rectangle 171"/>
                  <p:cNvSpPr>
                    <a:spLocks noChangeArrowheads="1"/>
                  </p:cNvSpPr>
                  <p:nvPr/>
                </p:nvSpPr>
                <p:spPr bwMode="auto">
                  <a:xfrm>
                    <a:off x="5247" y="1925"/>
                    <a:ext cx="331"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nvGrpSpPr>
              <p:cNvPr id="728" name="Group 172"/>
              <p:cNvGrpSpPr/>
              <p:nvPr/>
            </p:nvGrpSpPr>
            <p:grpSpPr bwMode="auto">
              <a:xfrm>
                <a:off x="5237" y="1587"/>
                <a:ext cx="335" cy="346"/>
                <a:chOff x="5237" y="1587"/>
                <a:chExt cx="335" cy="346"/>
              </a:xfrm>
            </p:grpSpPr>
            <p:sp>
              <p:nvSpPr>
                <p:cNvPr id="729" name="Freeform 173"/>
                <p:cNvSpPr/>
                <p:nvPr/>
              </p:nvSpPr>
              <p:spPr bwMode="auto">
                <a:xfrm>
                  <a:off x="5245" y="1767"/>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30" name="Freeform 174"/>
                <p:cNvSpPr/>
                <p:nvPr/>
              </p:nvSpPr>
              <p:spPr bwMode="auto">
                <a:xfrm>
                  <a:off x="5245" y="1767"/>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31" name="Freeform 175"/>
                <p:cNvSpPr/>
                <p:nvPr/>
              </p:nvSpPr>
              <p:spPr bwMode="auto">
                <a:xfrm>
                  <a:off x="5293" y="1587"/>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32" name="Freeform 176"/>
                <p:cNvSpPr/>
                <p:nvPr/>
              </p:nvSpPr>
              <p:spPr bwMode="auto">
                <a:xfrm>
                  <a:off x="5293" y="1587"/>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33" name="Rectangle 177"/>
                <p:cNvSpPr>
                  <a:spLocks noChangeArrowheads="1"/>
                </p:cNvSpPr>
                <p:nvPr/>
              </p:nvSpPr>
              <p:spPr bwMode="auto">
                <a:xfrm>
                  <a:off x="5293" y="1610"/>
                  <a:ext cx="223" cy="176"/>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34" name="Rectangle 178"/>
                <p:cNvSpPr>
                  <a:spLocks noChangeArrowheads="1"/>
                </p:cNvSpPr>
                <p:nvPr/>
              </p:nvSpPr>
              <p:spPr bwMode="auto">
                <a:xfrm>
                  <a:off x="5247" y="1798"/>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35" name="Rectangle 179"/>
                <p:cNvSpPr>
                  <a:spLocks noChangeArrowheads="1"/>
                </p:cNvSpPr>
                <p:nvPr/>
              </p:nvSpPr>
              <p:spPr bwMode="auto">
                <a:xfrm>
                  <a:off x="5313" y="1632"/>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36" name="Line 180"/>
                <p:cNvSpPr>
                  <a:spLocks noChangeShapeType="1"/>
                </p:cNvSpPr>
                <p:nvPr/>
              </p:nvSpPr>
              <p:spPr bwMode="auto">
                <a:xfrm flipH="1">
                  <a:off x="5462" y="1828"/>
                  <a:ext cx="75"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737" name="Group 181"/>
                <p:cNvGrpSpPr/>
                <p:nvPr/>
              </p:nvGrpSpPr>
              <p:grpSpPr bwMode="auto">
                <a:xfrm>
                  <a:off x="5237" y="1883"/>
                  <a:ext cx="335" cy="50"/>
                  <a:chOff x="5237" y="1883"/>
                  <a:chExt cx="335" cy="50"/>
                </a:xfrm>
              </p:grpSpPr>
              <p:sp>
                <p:nvSpPr>
                  <p:cNvPr id="738" name="Freeform 182"/>
                  <p:cNvSpPr/>
                  <p:nvPr/>
                </p:nvSpPr>
                <p:spPr bwMode="auto">
                  <a:xfrm>
                    <a:off x="5237" y="1883"/>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39" name="Freeform 183"/>
                  <p:cNvSpPr/>
                  <p:nvPr/>
                </p:nvSpPr>
                <p:spPr bwMode="auto">
                  <a:xfrm>
                    <a:off x="5237" y="1883"/>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40" name="Rectangle 184"/>
                  <p:cNvSpPr>
                    <a:spLocks noChangeArrowheads="1"/>
                  </p:cNvSpPr>
                  <p:nvPr/>
                </p:nvSpPr>
                <p:spPr bwMode="auto">
                  <a:xfrm>
                    <a:off x="5239" y="1919"/>
                    <a:ext cx="331" cy="14"/>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sp>
          <p:nvSpPr>
            <p:cNvPr id="475" name="Rectangle 185"/>
            <p:cNvSpPr>
              <a:spLocks noChangeArrowheads="1"/>
            </p:cNvSpPr>
            <p:nvPr/>
          </p:nvSpPr>
          <p:spPr bwMode="auto">
            <a:xfrm>
              <a:off x="2058592" y="1920875"/>
              <a:ext cx="973402"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76" name="Rectangle 186"/>
            <p:cNvSpPr>
              <a:spLocks noChangeArrowheads="1"/>
            </p:cNvSpPr>
            <p:nvPr/>
          </p:nvSpPr>
          <p:spPr bwMode="auto">
            <a:xfrm>
              <a:off x="2392534" y="2218457"/>
              <a:ext cx="12583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222.1.1.</a:t>
              </a:r>
              <a:endParaRPr lang="en-US" altLang="zh-CN" sz="22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77" name="Rectangle 187"/>
            <p:cNvSpPr>
              <a:spLocks noChangeArrowheads="1"/>
            </p:cNvSpPr>
            <p:nvPr/>
          </p:nvSpPr>
          <p:spPr bwMode="auto">
            <a:xfrm>
              <a:off x="3866092" y="1482726"/>
              <a:ext cx="109206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78" name="Rectangle 188"/>
            <p:cNvSpPr>
              <a:spLocks noChangeArrowheads="1"/>
            </p:cNvSpPr>
            <p:nvPr/>
          </p:nvSpPr>
          <p:spPr bwMode="auto">
            <a:xfrm>
              <a:off x="3774944" y="1439863"/>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dirty="0">
                  <a:latin typeface="Times New Roman" panose="02020603050405020304" pitchFamily="18" charset="0"/>
                  <a:ea typeface="黑体" panose="02010609060101010101" pitchFamily="2" charset="-122"/>
                  <a:cs typeface="Times New Roman" panose="02020603050405020304" pitchFamily="18" charset="0"/>
                </a:rPr>
                <a:t>222.1.1.1</a:t>
              </a:r>
              <a:endParaRPr lang="en-US" altLang="zh-CN" sz="2200" b="1"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479" name="Rectangle 189"/>
            <p:cNvSpPr>
              <a:spLocks noChangeArrowheads="1"/>
            </p:cNvSpPr>
            <p:nvPr/>
          </p:nvSpPr>
          <p:spPr bwMode="auto">
            <a:xfrm>
              <a:off x="5539450" y="1482726"/>
              <a:ext cx="109034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0" name="Rectangle 190"/>
            <p:cNvSpPr>
              <a:spLocks noChangeArrowheads="1"/>
            </p:cNvSpPr>
            <p:nvPr/>
          </p:nvSpPr>
          <p:spPr bwMode="auto">
            <a:xfrm>
              <a:off x="5424224" y="1439863"/>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latin typeface="Times New Roman" panose="02020603050405020304" pitchFamily="18" charset="0"/>
                  <a:ea typeface="黑体" panose="02010609060101010101" pitchFamily="2" charset="-122"/>
                  <a:cs typeface="Times New Roman" panose="02020603050405020304" pitchFamily="18" charset="0"/>
                </a:rPr>
                <a:t>222.1.1.2</a:t>
              </a:r>
              <a:endParaRPr lang="en-US" altLang="zh-CN" sz="2200"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1" name="Rectangle 191"/>
            <p:cNvSpPr>
              <a:spLocks noChangeArrowheads="1"/>
            </p:cNvSpPr>
            <p:nvPr/>
          </p:nvSpPr>
          <p:spPr bwMode="auto">
            <a:xfrm>
              <a:off x="7266121" y="1482726"/>
              <a:ext cx="109034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2" name="Rectangle 192"/>
            <p:cNvSpPr>
              <a:spLocks noChangeArrowheads="1"/>
            </p:cNvSpPr>
            <p:nvPr/>
          </p:nvSpPr>
          <p:spPr bwMode="auto">
            <a:xfrm>
              <a:off x="7101021" y="1412875"/>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latin typeface="Times New Roman" panose="02020603050405020304" pitchFamily="18" charset="0"/>
                  <a:ea typeface="黑体" panose="02010609060101010101" pitchFamily="2" charset="-122"/>
                  <a:cs typeface="Times New Roman" panose="02020603050405020304" pitchFamily="18" charset="0"/>
                </a:rPr>
                <a:t>222.1.1.3</a:t>
              </a:r>
              <a:endParaRPr lang="en-US" altLang="zh-CN" sz="2200"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3" name="Rectangle 193"/>
            <p:cNvSpPr>
              <a:spLocks noChangeArrowheads="1"/>
            </p:cNvSpPr>
            <p:nvPr/>
          </p:nvSpPr>
          <p:spPr bwMode="auto">
            <a:xfrm>
              <a:off x="4516173" y="2138363"/>
              <a:ext cx="29237" cy="5381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484" name="Group 194"/>
            <p:cNvGrpSpPr/>
            <p:nvPr/>
          </p:nvGrpSpPr>
          <p:grpSpPr bwMode="auto">
            <a:xfrm>
              <a:off x="4141258" y="2630488"/>
              <a:ext cx="701675" cy="385762"/>
              <a:chOff x="2299" y="1622"/>
              <a:chExt cx="439" cy="262"/>
            </a:xfrm>
          </p:grpSpPr>
          <p:sp>
            <p:nvSpPr>
              <p:cNvPr id="702" name="Oval 195"/>
              <p:cNvSpPr>
                <a:spLocks noChangeArrowheads="1"/>
              </p:cNvSpPr>
              <p:nvPr/>
            </p:nvSpPr>
            <p:spPr bwMode="auto">
              <a:xfrm>
                <a:off x="2300" y="1731"/>
                <a:ext cx="438" cy="153"/>
              </a:xfrm>
              <a:prstGeom prst="ellipse">
                <a:avLst/>
              </a:prstGeom>
              <a:solidFill>
                <a:srgbClr val="0078AA"/>
              </a:solidFill>
              <a:ln w="4763">
                <a:solidFill>
                  <a:srgbClr val="AAE6FF"/>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03" name="Rectangle 196"/>
              <p:cNvSpPr>
                <a:spLocks noChangeArrowheads="1"/>
              </p:cNvSpPr>
              <p:nvPr/>
            </p:nvSpPr>
            <p:spPr bwMode="auto">
              <a:xfrm>
                <a:off x="2299" y="1700"/>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04" name="Rectangle 197"/>
              <p:cNvSpPr>
                <a:spLocks noChangeArrowheads="1"/>
              </p:cNvSpPr>
              <p:nvPr/>
            </p:nvSpPr>
            <p:spPr bwMode="auto">
              <a:xfrm>
                <a:off x="2299" y="1700"/>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05" name="Oval 198"/>
              <p:cNvSpPr>
                <a:spLocks noChangeArrowheads="1"/>
              </p:cNvSpPr>
              <p:nvPr/>
            </p:nvSpPr>
            <p:spPr bwMode="auto">
              <a:xfrm>
                <a:off x="2300" y="1622"/>
                <a:ext cx="438" cy="153"/>
              </a:xfrm>
              <a:prstGeom prst="ellipse">
                <a:avLst/>
              </a:prstGeom>
              <a:solidFill>
                <a:srgbClr val="00B4FF"/>
              </a:solidFill>
              <a:ln w="4763">
                <a:solidFill>
                  <a:srgbClr val="AAE6FF"/>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706" name="Group 199"/>
              <p:cNvGrpSpPr/>
              <p:nvPr/>
            </p:nvGrpSpPr>
            <p:grpSpPr bwMode="auto">
              <a:xfrm>
                <a:off x="2365" y="1640"/>
                <a:ext cx="304" cy="117"/>
                <a:chOff x="2365" y="1640"/>
                <a:chExt cx="304" cy="117"/>
              </a:xfrm>
            </p:grpSpPr>
            <p:grpSp>
              <p:nvGrpSpPr>
                <p:cNvPr id="709" name="Group 200"/>
                <p:cNvGrpSpPr/>
                <p:nvPr/>
              </p:nvGrpSpPr>
              <p:grpSpPr bwMode="auto">
                <a:xfrm>
                  <a:off x="2365" y="1640"/>
                  <a:ext cx="302" cy="115"/>
                  <a:chOff x="2365" y="1640"/>
                  <a:chExt cx="302" cy="115"/>
                </a:xfrm>
              </p:grpSpPr>
              <p:sp>
                <p:nvSpPr>
                  <p:cNvPr id="719" name="Freeform 201"/>
                  <p:cNvSpPr/>
                  <p:nvPr/>
                </p:nvSpPr>
                <p:spPr bwMode="auto">
                  <a:xfrm>
                    <a:off x="2523" y="164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0" name="Freeform 202"/>
                  <p:cNvSpPr/>
                  <p:nvPr/>
                </p:nvSpPr>
                <p:spPr bwMode="auto">
                  <a:xfrm>
                    <a:off x="2523" y="164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1" name="Freeform 203"/>
                  <p:cNvSpPr/>
                  <p:nvPr/>
                </p:nvSpPr>
                <p:spPr bwMode="auto">
                  <a:xfrm>
                    <a:off x="2365" y="170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2" name="Freeform 204"/>
                  <p:cNvSpPr/>
                  <p:nvPr/>
                </p:nvSpPr>
                <p:spPr bwMode="auto">
                  <a:xfrm>
                    <a:off x="2365" y="170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3" name="Freeform 205"/>
                  <p:cNvSpPr/>
                  <p:nvPr/>
                </p:nvSpPr>
                <p:spPr bwMode="auto">
                  <a:xfrm>
                    <a:off x="2373" y="164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4" name="Freeform 206"/>
                  <p:cNvSpPr/>
                  <p:nvPr/>
                </p:nvSpPr>
                <p:spPr bwMode="auto">
                  <a:xfrm>
                    <a:off x="2373" y="164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5" name="Freeform 207"/>
                  <p:cNvSpPr/>
                  <p:nvPr/>
                </p:nvSpPr>
                <p:spPr bwMode="auto">
                  <a:xfrm>
                    <a:off x="2517" y="1706"/>
                    <a:ext cx="144" cy="49"/>
                  </a:xfrm>
                  <a:custGeom>
                    <a:avLst/>
                    <a:gdLst>
                      <a:gd name="T0" fmla="*/ 144 w 144"/>
                      <a:gd name="T1" fmla="*/ 38 h 49"/>
                      <a:gd name="T2" fmla="*/ 112 w 144"/>
                      <a:gd name="T3" fmla="*/ 49 h 49"/>
                      <a:gd name="T4" fmla="*/ 38 w 144"/>
                      <a:gd name="T5" fmla="*/ 16 h 49"/>
                      <a:gd name="T6" fmla="*/ 0 w 144"/>
                      <a:gd name="T7" fmla="*/ 27 h 49"/>
                      <a:gd name="T8" fmla="*/ 19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8" y="16"/>
                        </a:lnTo>
                        <a:lnTo>
                          <a:pt x="0" y="27"/>
                        </a:lnTo>
                        <a:lnTo>
                          <a:pt x="19"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6" name="Freeform 208"/>
                  <p:cNvSpPr/>
                  <p:nvPr/>
                </p:nvSpPr>
                <p:spPr bwMode="auto">
                  <a:xfrm>
                    <a:off x="2517" y="1706"/>
                    <a:ext cx="144" cy="49"/>
                  </a:xfrm>
                  <a:custGeom>
                    <a:avLst/>
                    <a:gdLst>
                      <a:gd name="T0" fmla="*/ 144 w 144"/>
                      <a:gd name="T1" fmla="*/ 38 h 49"/>
                      <a:gd name="T2" fmla="*/ 112 w 144"/>
                      <a:gd name="T3" fmla="*/ 49 h 49"/>
                      <a:gd name="T4" fmla="*/ 38 w 144"/>
                      <a:gd name="T5" fmla="*/ 16 h 49"/>
                      <a:gd name="T6" fmla="*/ 0 w 144"/>
                      <a:gd name="T7" fmla="*/ 27 h 49"/>
                      <a:gd name="T8" fmla="*/ 19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8" y="16"/>
                        </a:lnTo>
                        <a:lnTo>
                          <a:pt x="0" y="27"/>
                        </a:lnTo>
                        <a:lnTo>
                          <a:pt x="19"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nvGrpSpPr>
                <p:cNvPr id="710" name="Group 209"/>
                <p:cNvGrpSpPr/>
                <p:nvPr/>
              </p:nvGrpSpPr>
              <p:grpSpPr bwMode="auto">
                <a:xfrm>
                  <a:off x="2368" y="1643"/>
                  <a:ext cx="301" cy="114"/>
                  <a:chOff x="2368" y="1643"/>
                  <a:chExt cx="301" cy="114"/>
                </a:xfrm>
              </p:grpSpPr>
              <p:sp>
                <p:nvSpPr>
                  <p:cNvPr id="711" name="Freeform 210"/>
                  <p:cNvSpPr/>
                  <p:nvPr/>
                </p:nvSpPr>
                <p:spPr bwMode="auto">
                  <a:xfrm>
                    <a:off x="2525" y="1646"/>
                    <a:ext cx="144" cy="49"/>
                  </a:xfrm>
                  <a:custGeom>
                    <a:avLst/>
                    <a:gdLst>
                      <a:gd name="T0" fmla="*/ 0 w 144"/>
                      <a:gd name="T1" fmla="*/ 38 h 49"/>
                      <a:gd name="T2" fmla="*/ 32 w 144"/>
                      <a:gd name="T3" fmla="*/ 49 h 49"/>
                      <a:gd name="T4" fmla="*/ 110 w 144"/>
                      <a:gd name="T5" fmla="*/ 16 h 49"/>
                      <a:gd name="T6" fmla="*/ 144 w 144"/>
                      <a:gd name="T7" fmla="*/ 27 h 49"/>
                      <a:gd name="T8" fmla="*/ 126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10" y="16"/>
                        </a:lnTo>
                        <a:lnTo>
                          <a:pt x="144" y="27"/>
                        </a:lnTo>
                        <a:lnTo>
                          <a:pt x="126" y="0"/>
                        </a:lnTo>
                        <a:lnTo>
                          <a:pt x="35"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12" name="Freeform 211"/>
                  <p:cNvSpPr/>
                  <p:nvPr/>
                </p:nvSpPr>
                <p:spPr bwMode="auto">
                  <a:xfrm>
                    <a:off x="2525" y="1646"/>
                    <a:ext cx="144" cy="49"/>
                  </a:xfrm>
                  <a:custGeom>
                    <a:avLst/>
                    <a:gdLst>
                      <a:gd name="T0" fmla="*/ 0 w 144"/>
                      <a:gd name="T1" fmla="*/ 38 h 49"/>
                      <a:gd name="T2" fmla="*/ 32 w 144"/>
                      <a:gd name="T3" fmla="*/ 49 h 49"/>
                      <a:gd name="T4" fmla="*/ 110 w 144"/>
                      <a:gd name="T5" fmla="*/ 16 h 49"/>
                      <a:gd name="T6" fmla="*/ 144 w 144"/>
                      <a:gd name="T7" fmla="*/ 27 h 49"/>
                      <a:gd name="T8" fmla="*/ 126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10" y="16"/>
                        </a:lnTo>
                        <a:lnTo>
                          <a:pt x="144" y="27"/>
                        </a:lnTo>
                        <a:lnTo>
                          <a:pt x="126" y="0"/>
                        </a:lnTo>
                        <a:lnTo>
                          <a:pt x="35"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13" name="Freeform 212"/>
                  <p:cNvSpPr/>
                  <p:nvPr/>
                </p:nvSpPr>
                <p:spPr bwMode="auto">
                  <a:xfrm>
                    <a:off x="2368" y="1703"/>
                    <a:ext cx="144" cy="52"/>
                  </a:xfrm>
                  <a:custGeom>
                    <a:avLst/>
                    <a:gdLst>
                      <a:gd name="T0" fmla="*/ 144 w 144"/>
                      <a:gd name="T1" fmla="*/ 11 h 52"/>
                      <a:gd name="T2" fmla="*/ 112 w 144"/>
                      <a:gd name="T3" fmla="*/ 0 h 52"/>
                      <a:gd name="T4" fmla="*/ 37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14" name="Freeform 213"/>
                  <p:cNvSpPr/>
                  <p:nvPr/>
                </p:nvSpPr>
                <p:spPr bwMode="auto">
                  <a:xfrm>
                    <a:off x="2368" y="1703"/>
                    <a:ext cx="144" cy="52"/>
                  </a:xfrm>
                  <a:custGeom>
                    <a:avLst/>
                    <a:gdLst>
                      <a:gd name="T0" fmla="*/ 144 w 144"/>
                      <a:gd name="T1" fmla="*/ 11 h 52"/>
                      <a:gd name="T2" fmla="*/ 112 w 144"/>
                      <a:gd name="T3" fmla="*/ 0 h 52"/>
                      <a:gd name="T4" fmla="*/ 37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15" name="Freeform 214"/>
                  <p:cNvSpPr/>
                  <p:nvPr/>
                </p:nvSpPr>
                <p:spPr bwMode="auto">
                  <a:xfrm>
                    <a:off x="2376" y="1643"/>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16" name="Freeform 215"/>
                  <p:cNvSpPr/>
                  <p:nvPr/>
                </p:nvSpPr>
                <p:spPr bwMode="auto">
                  <a:xfrm>
                    <a:off x="2376" y="1643"/>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17" name="Freeform 216"/>
                  <p:cNvSpPr/>
                  <p:nvPr/>
                </p:nvSpPr>
                <p:spPr bwMode="auto">
                  <a:xfrm>
                    <a:off x="2520" y="1708"/>
                    <a:ext cx="144" cy="49"/>
                  </a:xfrm>
                  <a:custGeom>
                    <a:avLst/>
                    <a:gdLst>
                      <a:gd name="T0" fmla="*/ 144 w 144"/>
                      <a:gd name="T1" fmla="*/ 38 h 49"/>
                      <a:gd name="T2" fmla="*/ 112 w 144"/>
                      <a:gd name="T3" fmla="*/ 49 h 49"/>
                      <a:gd name="T4" fmla="*/ 37 w 144"/>
                      <a:gd name="T5" fmla="*/ 17 h 49"/>
                      <a:gd name="T6" fmla="*/ 0 w 144"/>
                      <a:gd name="T7" fmla="*/ 28 h 49"/>
                      <a:gd name="T8" fmla="*/ 19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7"/>
                        </a:lnTo>
                        <a:lnTo>
                          <a:pt x="0" y="28"/>
                        </a:lnTo>
                        <a:lnTo>
                          <a:pt x="19" y="0"/>
                        </a:lnTo>
                        <a:lnTo>
                          <a:pt x="112" y="0"/>
                        </a:lnTo>
                        <a:lnTo>
                          <a:pt x="72" y="8"/>
                        </a:lnTo>
                        <a:lnTo>
                          <a:pt x="144" y="3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18" name="Freeform 217"/>
                  <p:cNvSpPr/>
                  <p:nvPr/>
                </p:nvSpPr>
                <p:spPr bwMode="auto">
                  <a:xfrm>
                    <a:off x="2520" y="1708"/>
                    <a:ext cx="144" cy="49"/>
                  </a:xfrm>
                  <a:custGeom>
                    <a:avLst/>
                    <a:gdLst>
                      <a:gd name="T0" fmla="*/ 144 w 144"/>
                      <a:gd name="T1" fmla="*/ 38 h 49"/>
                      <a:gd name="T2" fmla="*/ 112 w 144"/>
                      <a:gd name="T3" fmla="*/ 49 h 49"/>
                      <a:gd name="T4" fmla="*/ 37 w 144"/>
                      <a:gd name="T5" fmla="*/ 17 h 49"/>
                      <a:gd name="T6" fmla="*/ 0 w 144"/>
                      <a:gd name="T7" fmla="*/ 28 h 49"/>
                      <a:gd name="T8" fmla="*/ 19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7"/>
                        </a:lnTo>
                        <a:lnTo>
                          <a:pt x="0" y="28"/>
                        </a:lnTo>
                        <a:lnTo>
                          <a:pt x="19" y="0"/>
                        </a:lnTo>
                        <a:lnTo>
                          <a:pt x="112" y="0"/>
                        </a:lnTo>
                        <a:lnTo>
                          <a:pt x="72" y="8"/>
                        </a:lnTo>
                        <a:lnTo>
                          <a:pt x="144" y="3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sp>
            <p:nvSpPr>
              <p:cNvPr id="707" name="Line 218"/>
              <p:cNvSpPr>
                <a:spLocks noChangeShapeType="1"/>
              </p:cNvSpPr>
              <p:nvPr/>
            </p:nvSpPr>
            <p:spPr bwMode="auto">
              <a:xfrm>
                <a:off x="2299" y="1697"/>
                <a:ext cx="1" cy="109"/>
              </a:xfrm>
              <a:prstGeom prst="line">
                <a:avLst/>
              </a:prstGeom>
              <a:noFill/>
              <a:ln w="4763">
                <a:solidFill>
                  <a:srgbClr val="AAE6FF"/>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sp>
            <p:nvSpPr>
              <p:cNvPr id="708" name="Line 219"/>
              <p:cNvSpPr>
                <a:spLocks noChangeShapeType="1"/>
              </p:cNvSpPr>
              <p:nvPr/>
            </p:nvSpPr>
            <p:spPr bwMode="auto">
              <a:xfrm>
                <a:off x="2736" y="1697"/>
                <a:ext cx="1" cy="109"/>
              </a:xfrm>
              <a:prstGeom prst="line">
                <a:avLst/>
              </a:prstGeom>
              <a:noFill/>
              <a:ln w="4763">
                <a:solidFill>
                  <a:srgbClr val="AAE6FF"/>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sp>
          <p:nvSpPr>
            <p:cNvPr id="485" name="Rectangle 220"/>
            <p:cNvSpPr>
              <a:spLocks noChangeArrowheads="1"/>
            </p:cNvSpPr>
            <p:nvPr/>
          </p:nvSpPr>
          <p:spPr bwMode="auto">
            <a:xfrm>
              <a:off x="4634839" y="2371726"/>
              <a:ext cx="109378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6" name="Rectangle 221"/>
            <p:cNvSpPr>
              <a:spLocks noChangeArrowheads="1"/>
            </p:cNvSpPr>
            <p:nvPr/>
          </p:nvSpPr>
          <p:spPr bwMode="auto">
            <a:xfrm>
              <a:off x="4713950" y="2381250"/>
              <a:ext cx="1067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222.1.1.4</a:t>
              </a:r>
              <a:endPar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7" name="Rectangle 222"/>
            <p:cNvSpPr>
              <a:spLocks noChangeArrowheads="1"/>
            </p:cNvSpPr>
            <p:nvPr/>
          </p:nvSpPr>
          <p:spPr bwMode="auto">
            <a:xfrm>
              <a:off x="3733668" y="2519364"/>
              <a:ext cx="447146"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8" name="Rectangle 223"/>
            <p:cNvSpPr>
              <a:spLocks noChangeArrowheads="1"/>
            </p:cNvSpPr>
            <p:nvPr/>
          </p:nvSpPr>
          <p:spPr bwMode="auto">
            <a:xfrm>
              <a:off x="3845455" y="2509838"/>
              <a:ext cx="2805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R</a:t>
              </a:r>
              <a:r>
                <a:rPr lang="en-US" altLang="zh-CN" sz="2000" b="1" baseline="-25000">
                  <a:solidFill>
                    <a:srgbClr val="0000CC"/>
                  </a:solidFill>
                  <a:latin typeface="Times New Roman" panose="02020603050405020304" pitchFamily="18" charset="0"/>
                  <a:ea typeface="黑体" panose="02010609060101010101" pitchFamily="2" charset="-122"/>
                  <a:cs typeface="Times New Roman" panose="02020603050405020304" pitchFamily="18" charset="0"/>
                </a:rPr>
                <a:t>1</a:t>
              </a:r>
              <a:endParaRPr lang="en-US" altLang="zh-CN" sz="2000" b="1" baseline="-2500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9" name="Oval 224"/>
            <p:cNvSpPr>
              <a:spLocks noChangeArrowheads="1"/>
            </p:cNvSpPr>
            <p:nvPr/>
          </p:nvSpPr>
          <p:spPr bwMode="auto">
            <a:xfrm>
              <a:off x="4473179" y="2422526"/>
              <a:ext cx="101467" cy="92075"/>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90" name="Rectangle 225"/>
            <p:cNvSpPr>
              <a:spLocks noChangeArrowheads="1"/>
            </p:cNvSpPr>
            <p:nvPr/>
          </p:nvSpPr>
          <p:spPr bwMode="auto">
            <a:xfrm>
              <a:off x="2139422" y="1616075"/>
              <a:ext cx="78078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91" name="Oval 226"/>
            <p:cNvSpPr>
              <a:spLocks noChangeArrowheads="1"/>
            </p:cNvSpPr>
            <p:nvPr/>
          </p:nvSpPr>
          <p:spPr bwMode="auto">
            <a:xfrm>
              <a:off x="8435579" y="4067176"/>
              <a:ext cx="101467" cy="92075"/>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92" name="Oval 227"/>
            <p:cNvSpPr>
              <a:spLocks noChangeArrowheads="1"/>
            </p:cNvSpPr>
            <p:nvPr/>
          </p:nvSpPr>
          <p:spPr bwMode="auto">
            <a:xfrm>
              <a:off x="8440738" y="2960689"/>
              <a:ext cx="101468" cy="92075"/>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93" name="Rectangle 228"/>
            <p:cNvSpPr>
              <a:spLocks noChangeArrowheads="1"/>
            </p:cNvSpPr>
            <p:nvPr/>
          </p:nvSpPr>
          <p:spPr bwMode="auto">
            <a:xfrm>
              <a:off x="6867128" y="3686176"/>
              <a:ext cx="1093788"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94" name="Rectangle 229"/>
            <p:cNvSpPr>
              <a:spLocks noChangeArrowheads="1"/>
            </p:cNvSpPr>
            <p:nvPr/>
          </p:nvSpPr>
          <p:spPr bwMode="auto">
            <a:xfrm>
              <a:off x="6278960" y="4202114"/>
              <a:ext cx="1067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222.1.2.5</a:t>
              </a:r>
              <a:endPar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95" name="Rectangle 230"/>
            <p:cNvSpPr>
              <a:spLocks noChangeArrowheads="1"/>
            </p:cNvSpPr>
            <p:nvPr/>
          </p:nvSpPr>
          <p:spPr bwMode="auto">
            <a:xfrm>
              <a:off x="8540486" y="4197350"/>
              <a:ext cx="1092068"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96" name="Rectangle 231"/>
            <p:cNvSpPr>
              <a:spLocks noChangeArrowheads="1"/>
            </p:cNvSpPr>
            <p:nvPr/>
          </p:nvSpPr>
          <p:spPr bwMode="auto">
            <a:xfrm>
              <a:off x="8640233" y="4257676"/>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latin typeface="Times New Roman" panose="02020603050405020304" pitchFamily="18" charset="0"/>
                  <a:ea typeface="黑体" panose="02010609060101010101" pitchFamily="2" charset="-122"/>
                  <a:cs typeface="Times New Roman" panose="02020603050405020304" pitchFamily="18" charset="0"/>
                </a:rPr>
                <a:t>222.1.2.2</a:t>
              </a:r>
              <a:endParaRPr lang="en-US" altLang="zh-CN" sz="2200"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97" name="Rectangle 232"/>
            <p:cNvSpPr>
              <a:spLocks noChangeArrowheads="1"/>
            </p:cNvSpPr>
            <p:nvPr/>
          </p:nvSpPr>
          <p:spPr bwMode="auto">
            <a:xfrm>
              <a:off x="8540486" y="3086100"/>
              <a:ext cx="109206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98" name="Rectangle 233"/>
            <p:cNvSpPr>
              <a:spLocks noChangeArrowheads="1"/>
            </p:cNvSpPr>
            <p:nvPr/>
          </p:nvSpPr>
          <p:spPr bwMode="auto">
            <a:xfrm>
              <a:off x="8640233" y="3148013"/>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latin typeface="Times New Roman" panose="02020603050405020304" pitchFamily="18" charset="0"/>
                  <a:ea typeface="黑体" panose="02010609060101010101" pitchFamily="2" charset="-122"/>
                  <a:cs typeface="Times New Roman" panose="02020603050405020304" pitchFamily="18" charset="0"/>
                </a:rPr>
                <a:t>222.1.2.1</a:t>
              </a:r>
              <a:endParaRPr lang="en-US" altLang="zh-CN" sz="2200"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99" name="Rectangle 235"/>
            <p:cNvSpPr>
              <a:spLocks noChangeArrowheads="1"/>
            </p:cNvSpPr>
            <p:nvPr/>
          </p:nvSpPr>
          <p:spPr bwMode="auto">
            <a:xfrm>
              <a:off x="5415625" y="5718175"/>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dirty="0">
                  <a:latin typeface="Times New Roman" panose="02020603050405020304" pitchFamily="18" charset="0"/>
                  <a:ea typeface="黑体" panose="02010609060101010101" pitchFamily="2" charset="-122"/>
                  <a:cs typeface="Times New Roman" panose="02020603050405020304" pitchFamily="18" charset="0"/>
                </a:rPr>
                <a:t>222.1.2.3</a:t>
              </a:r>
              <a:endParaRPr lang="en-US" altLang="zh-CN" sz="2200" b="1"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0" name="Rectangle 236"/>
            <p:cNvSpPr>
              <a:spLocks noChangeArrowheads="1"/>
            </p:cNvSpPr>
            <p:nvPr/>
          </p:nvSpPr>
          <p:spPr bwMode="auto">
            <a:xfrm>
              <a:off x="3976159" y="5605464"/>
              <a:ext cx="1092068"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1" name="Rectangle 237"/>
            <p:cNvSpPr>
              <a:spLocks noChangeArrowheads="1"/>
            </p:cNvSpPr>
            <p:nvPr/>
          </p:nvSpPr>
          <p:spPr bwMode="auto">
            <a:xfrm>
              <a:off x="4016896" y="5718175"/>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dirty="0">
                  <a:latin typeface="Times New Roman" panose="02020603050405020304" pitchFamily="18" charset="0"/>
                  <a:ea typeface="黑体" panose="02010609060101010101" pitchFamily="2" charset="-122"/>
                  <a:cs typeface="Times New Roman" panose="02020603050405020304" pitchFamily="18" charset="0"/>
                </a:rPr>
                <a:t>222.1.2.4</a:t>
              </a:r>
              <a:endParaRPr lang="en-US" altLang="zh-CN" sz="2200" b="1"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2" name="Oval 238"/>
            <p:cNvSpPr>
              <a:spLocks noChangeArrowheads="1"/>
            </p:cNvSpPr>
            <p:nvPr/>
          </p:nvSpPr>
          <p:spPr bwMode="auto">
            <a:xfrm>
              <a:off x="5238486" y="5634038"/>
              <a:ext cx="99748" cy="93662"/>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3" name="Rectangle 239"/>
            <p:cNvSpPr>
              <a:spLocks noChangeArrowheads="1"/>
            </p:cNvSpPr>
            <p:nvPr/>
          </p:nvSpPr>
          <p:spPr bwMode="auto">
            <a:xfrm>
              <a:off x="7386505" y="2955926"/>
              <a:ext cx="969963"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4" name="Rectangle 240"/>
            <p:cNvSpPr>
              <a:spLocks noChangeArrowheads="1"/>
            </p:cNvSpPr>
            <p:nvPr/>
          </p:nvSpPr>
          <p:spPr bwMode="auto">
            <a:xfrm>
              <a:off x="7185248" y="3589338"/>
              <a:ext cx="12060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222.1.2.</a:t>
              </a:r>
              <a:endParaRPr lang="en-US" altLang="zh-CN" sz="22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5" name="Rectangle 241"/>
            <p:cNvSpPr>
              <a:spLocks noChangeArrowheads="1"/>
            </p:cNvSpPr>
            <p:nvPr/>
          </p:nvSpPr>
          <p:spPr bwMode="auto">
            <a:xfrm>
              <a:off x="7463897" y="2663826"/>
              <a:ext cx="780785"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506" name="Group 242"/>
            <p:cNvGrpSpPr/>
            <p:nvPr/>
          </p:nvGrpSpPr>
          <p:grpSpPr bwMode="auto">
            <a:xfrm>
              <a:off x="2407709" y="4386264"/>
              <a:ext cx="703395" cy="384175"/>
              <a:chOff x="1304" y="2569"/>
              <a:chExt cx="439" cy="262"/>
            </a:xfrm>
          </p:grpSpPr>
          <p:sp>
            <p:nvSpPr>
              <p:cNvPr id="677" name="Oval 243"/>
              <p:cNvSpPr>
                <a:spLocks noChangeArrowheads="1"/>
              </p:cNvSpPr>
              <p:nvPr/>
            </p:nvSpPr>
            <p:spPr bwMode="auto">
              <a:xfrm>
                <a:off x="1305" y="2678"/>
                <a:ext cx="438" cy="153"/>
              </a:xfrm>
              <a:prstGeom prst="ellipse">
                <a:avLst/>
              </a:prstGeom>
              <a:solidFill>
                <a:srgbClr val="0078AA"/>
              </a:solidFill>
              <a:ln w="4763">
                <a:solidFill>
                  <a:srgbClr val="AAE6FF"/>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78" name="Rectangle 244"/>
              <p:cNvSpPr>
                <a:spLocks noChangeArrowheads="1"/>
              </p:cNvSpPr>
              <p:nvPr/>
            </p:nvSpPr>
            <p:spPr bwMode="auto">
              <a:xfrm>
                <a:off x="1304" y="2647"/>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79" name="Rectangle 245"/>
              <p:cNvSpPr>
                <a:spLocks noChangeArrowheads="1"/>
              </p:cNvSpPr>
              <p:nvPr/>
            </p:nvSpPr>
            <p:spPr bwMode="auto">
              <a:xfrm>
                <a:off x="1304" y="2647"/>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80" name="Oval 246"/>
              <p:cNvSpPr>
                <a:spLocks noChangeArrowheads="1"/>
              </p:cNvSpPr>
              <p:nvPr/>
            </p:nvSpPr>
            <p:spPr bwMode="auto">
              <a:xfrm>
                <a:off x="1305" y="2569"/>
                <a:ext cx="438" cy="153"/>
              </a:xfrm>
              <a:prstGeom prst="ellipse">
                <a:avLst/>
              </a:prstGeom>
              <a:solidFill>
                <a:srgbClr val="00B4FF"/>
              </a:solidFill>
              <a:ln w="4763">
                <a:solidFill>
                  <a:srgbClr val="AAE6FF"/>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681" name="Group 247"/>
              <p:cNvGrpSpPr/>
              <p:nvPr/>
            </p:nvGrpSpPr>
            <p:grpSpPr bwMode="auto">
              <a:xfrm>
                <a:off x="1371" y="2587"/>
                <a:ext cx="304" cy="117"/>
                <a:chOff x="1371" y="2587"/>
                <a:chExt cx="304" cy="117"/>
              </a:xfrm>
            </p:grpSpPr>
            <p:grpSp>
              <p:nvGrpSpPr>
                <p:cNvPr id="684" name="Group 248"/>
                <p:cNvGrpSpPr/>
                <p:nvPr/>
              </p:nvGrpSpPr>
              <p:grpSpPr bwMode="auto">
                <a:xfrm>
                  <a:off x="1371" y="2587"/>
                  <a:ext cx="301" cy="115"/>
                  <a:chOff x="1371" y="2587"/>
                  <a:chExt cx="301" cy="115"/>
                </a:xfrm>
              </p:grpSpPr>
              <p:sp>
                <p:nvSpPr>
                  <p:cNvPr id="694" name="Freeform 249"/>
                  <p:cNvSpPr/>
                  <p:nvPr/>
                </p:nvSpPr>
                <p:spPr bwMode="auto">
                  <a:xfrm>
                    <a:off x="1528" y="2590"/>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95" name="Freeform 250"/>
                  <p:cNvSpPr/>
                  <p:nvPr/>
                </p:nvSpPr>
                <p:spPr bwMode="auto">
                  <a:xfrm>
                    <a:off x="1528" y="2590"/>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96" name="Freeform 251"/>
                  <p:cNvSpPr/>
                  <p:nvPr/>
                </p:nvSpPr>
                <p:spPr bwMode="auto">
                  <a:xfrm>
                    <a:off x="1371" y="2647"/>
                    <a:ext cx="144" cy="52"/>
                  </a:xfrm>
                  <a:custGeom>
                    <a:avLst/>
                    <a:gdLst>
                      <a:gd name="T0" fmla="*/ 144 w 144"/>
                      <a:gd name="T1" fmla="*/ 11 h 52"/>
                      <a:gd name="T2" fmla="*/ 112 w 144"/>
                      <a:gd name="T3" fmla="*/ 0 h 52"/>
                      <a:gd name="T4" fmla="*/ 37 w 144"/>
                      <a:gd name="T5" fmla="*/ 33 h 52"/>
                      <a:gd name="T6" fmla="*/ 0 w 144"/>
                      <a:gd name="T7" fmla="*/ 22 h 52"/>
                      <a:gd name="T8" fmla="*/ 18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97" name="Freeform 252"/>
                  <p:cNvSpPr/>
                  <p:nvPr/>
                </p:nvSpPr>
                <p:spPr bwMode="auto">
                  <a:xfrm>
                    <a:off x="1371" y="2647"/>
                    <a:ext cx="144" cy="52"/>
                  </a:xfrm>
                  <a:custGeom>
                    <a:avLst/>
                    <a:gdLst>
                      <a:gd name="T0" fmla="*/ 144 w 144"/>
                      <a:gd name="T1" fmla="*/ 11 h 52"/>
                      <a:gd name="T2" fmla="*/ 112 w 144"/>
                      <a:gd name="T3" fmla="*/ 0 h 52"/>
                      <a:gd name="T4" fmla="*/ 37 w 144"/>
                      <a:gd name="T5" fmla="*/ 33 h 52"/>
                      <a:gd name="T6" fmla="*/ 0 w 144"/>
                      <a:gd name="T7" fmla="*/ 22 h 52"/>
                      <a:gd name="T8" fmla="*/ 18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98" name="Freeform 253"/>
                  <p:cNvSpPr/>
                  <p:nvPr/>
                </p:nvSpPr>
                <p:spPr bwMode="auto">
                  <a:xfrm>
                    <a:off x="1379" y="2587"/>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4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99" name="Freeform 254"/>
                  <p:cNvSpPr/>
                  <p:nvPr/>
                </p:nvSpPr>
                <p:spPr bwMode="auto">
                  <a:xfrm>
                    <a:off x="1379" y="2587"/>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4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00" name="Freeform 255"/>
                  <p:cNvSpPr/>
                  <p:nvPr/>
                </p:nvSpPr>
                <p:spPr bwMode="auto">
                  <a:xfrm>
                    <a:off x="1523" y="2653"/>
                    <a:ext cx="144" cy="49"/>
                  </a:xfrm>
                  <a:custGeom>
                    <a:avLst/>
                    <a:gdLst>
                      <a:gd name="T0" fmla="*/ 144 w 144"/>
                      <a:gd name="T1" fmla="*/ 38 h 49"/>
                      <a:gd name="T2" fmla="*/ 112 w 144"/>
                      <a:gd name="T3" fmla="*/ 49 h 49"/>
                      <a:gd name="T4" fmla="*/ 37 w 144"/>
                      <a:gd name="T5" fmla="*/ 16 h 49"/>
                      <a:gd name="T6" fmla="*/ 0 w 144"/>
                      <a:gd name="T7" fmla="*/ 27 h 49"/>
                      <a:gd name="T8" fmla="*/ 18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01" name="Freeform 256"/>
                  <p:cNvSpPr/>
                  <p:nvPr/>
                </p:nvSpPr>
                <p:spPr bwMode="auto">
                  <a:xfrm>
                    <a:off x="1523" y="2653"/>
                    <a:ext cx="144" cy="49"/>
                  </a:xfrm>
                  <a:custGeom>
                    <a:avLst/>
                    <a:gdLst>
                      <a:gd name="T0" fmla="*/ 144 w 144"/>
                      <a:gd name="T1" fmla="*/ 38 h 49"/>
                      <a:gd name="T2" fmla="*/ 112 w 144"/>
                      <a:gd name="T3" fmla="*/ 49 h 49"/>
                      <a:gd name="T4" fmla="*/ 37 w 144"/>
                      <a:gd name="T5" fmla="*/ 16 h 49"/>
                      <a:gd name="T6" fmla="*/ 0 w 144"/>
                      <a:gd name="T7" fmla="*/ 27 h 49"/>
                      <a:gd name="T8" fmla="*/ 18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nvGrpSpPr>
                <p:cNvPr id="685" name="Group 257"/>
                <p:cNvGrpSpPr/>
                <p:nvPr/>
              </p:nvGrpSpPr>
              <p:grpSpPr bwMode="auto">
                <a:xfrm>
                  <a:off x="1373" y="2590"/>
                  <a:ext cx="302" cy="114"/>
                  <a:chOff x="1373" y="2590"/>
                  <a:chExt cx="302" cy="114"/>
                </a:xfrm>
              </p:grpSpPr>
              <p:sp>
                <p:nvSpPr>
                  <p:cNvPr id="686" name="Freeform 258"/>
                  <p:cNvSpPr/>
                  <p:nvPr/>
                </p:nvSpPr>
                <p:spPr bwMode="auto">
                  <a:xfrm>
                    <a:off x="1531" y="259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87" name="Freeform 259"/>
                  <p:cNvSpPr/>
                  <p:nvPr/>
                </p:nvSpPr>
                <p:spPr bwMode="auto">
                  <a:xfrm>
                    <a:off x="1531" y="259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88" name="Freeform 260"/>
                  <p:cNvSpPr/>
                  <p:nvPr/>
                </p:nvSpPr>
                <p:spPr bwMode="auto">
                  <a:xfrm>
                    <a:off x="1373" y="265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89" name="Freeform 261"/>
                  <p:cNvSpPr/>
                  <p:nvPr/>
                </p:nvSpPr>
                <p:spPr bwMode="auto">
                  <a:xfrm>
                    <a:off x="1373" y="265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90" name="Freeform 262"/>
                  <p:cNvSpPr/>
                  <p:nvPr/>
                </p:nvSpPr>
                <p:spPr bwMode="auto">
                  <a:xfrm>
                    <a:off x="1381" y="259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91" name="Freeform 263"/>
                  <p:cNvSpPr/>
                  <p:nvPr/>
                </p:nvSpPr>
                <p:spPr bwMode="auto">
                  <a:xfrm>
                    <a:off x="1381" y="259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92" name="Freeform 264"/>
                  <p:cNvSpPr/>
                  <p:nvPr/>
                </p:nvSpPr>
                <p:spPr bwMode="auto">
                  <a:xfrm>
                    <a:off x="1525" y="2655"/>
                    <a:ext cx="144" cy="49"/>
                  </a:xfrm>
                  <a:custGeom>
                    <a:avLst/>
                    <a:gdLst>
                      <a:gd name="T0" fmla="*/ 144 w 144"/>
                      <a:gd name="T1" fmla="*/ 39 h 49"/>
                      <a:gd name="T2" fmla="*/ 112 w 144"/>
                      <a:gd name="T3" fmla="*/ 49 h 49"/>
                      <a:gd name="T4" fmla="*/ 38 w 144"/>
                      <a:gd name="T5" fmla="*/ 17 h 49"/>
                      <a:gd name="T6" fmla="*/ 0 w 144"/>
                      <a:gd name="T7" fmla="*/ 28 h 49"/>
                      <a:gd name="T8" fmla="*/ 19 w 144"/>
                      <a:gd name="T9" fmla="*/ 0 h 49"/>
                      <a:gd name="T10" fmla="*/ 112 w 144"/>
                      <a:gd name="T11" fmla="*/ 0 h 49"/>
                      <a:gd name="T12" fmla="*/ 72 w 144"/>
                      <a:gd name="T13" fmla="*/ 9 h 49"/>
                      <a:gd name="T14" fmla="*/ 144 w 144"/>
                      <a:gd name="T15" fmla="*/ 3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93" name="Freeform 265"/>
                  <p:cNvSpPr/>
                  <p:nvPr/>
                </p:nvSpPr>
                <p:spPr bwMode="auto">
                  <a:xfrm>
                    <a:off x="1525" y="2655"/>
                    <a:ext cx="144" cy="49"/>
                  </a:xfrm>
                  <a:custGeom>
                    <a:avLst/>
                    <a:gdLst>
                      <a:gd name="T0" fmla="*/ 144 w 144"/>
                      <a:gd name="T1" fmla="*/ 39 h 49"/>
                      <a:gd name="T2" fmla="*/ 112 w 144"/>
                      <a:gd name="T3" fmla="*/ 49 h 49"/>
                      <a:gd name="T4" fmla="*/ 38 w 144"/>
                      <a:gd name="T5" fmla="*/ 17 h 49"/>
                      <a:gd name="T6" fmla="*/ 0 w 144"/>
                      <a:gd name="T7" fmla="*/ 28 h 49"/>
                      <a:gd name="T8" fmla="*/ 19 w 144"/>
                      <a:gd name="T9" fmla="*/ 0 h 49"/>
                      <a:gd name="T10" fmla="*/ 112 w 144"/>
                      <a:gd name="T11" fmla="*/ 0 h 49"/>
                      <a:gd name="T12" fmla="*/ 72 w 144"/>
                      <a:gd name="T13" fmla="*/ 9 h 49"/>
                      <a:gd name="T14" fmla="*/ 144 w 144"/>
                      <a:gd name="T15" fmla="*/ 3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sp>
            <p:nvSpPr>
              <p:cNvPr id="682" name="Line 266"/>
              <p:cNvSpPr>
                <a:spLocks noChangeShapeType="1"/>
              </p:cNvSpPr>
              <p:nvPr/>
            </p:nvSpPr>
            <p:spPr bwMode="auto">
              <a:xfrm>
                <a:off x="1304" y="2645"/>
                <a:ext cx="1" cy="108"/>
              </a:xfrm>
              <a:prstGeom prst="line">
                <a:avLst/>
              </a:prstGeom>
              <a:noFill/>
              <a:ln w="4763">
                <a:solidFill>
                  <a:srgbClr val="AAE6FF"/>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sp>
            <p:nvSpPr>
              <p:cNvPr id="683" name="Line 267"/>
              <p:cNvSpPr>
                <a:spLocks noChangeShapeType="1"/>
              </p:cNvSpPr>
              <p:nvPr/>
            </p:nvSpPr>
            <p:spPr bwMode="auto">
              <a:xfrm>
                <a:off x="1741" y="2645"/>
                <a:ext cx="1" cy="108"/>
              </a:xfrm>
              <a:prstGeom prst="line">
                <a:avLst/>
              </a:prstGeom>
              <a:noFill/>
              <a:ln w="4763">
                <a:solidFill>
                  <a:srgbClr val="AAE6FF"/>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grpSp>
          <p:nvGrpSpPr>
            <p:cNvPr id="507" name="Group 268"/>
            <p:cNvGrpSpPr/>
            <p:nvPr/>
          </p:nvGrpSpPr>
          <p:grpSpPr bwMode="auto">
            <a:xfrm>
              <a:off x="5553209" y="4386264"/>
              <a:ext cx="703394" cy="384175"/>
              <a:chOff x="3488" y="2569"/>
              <a:chExt cx="439" cy="262"/>
            </a:xfrm>
          </p:grpSpPr>
          <p:sp>
            <p:nvSpPr>
              <p:cNvPr id="652" name="Oval 269"/>
              <p:cNvSpPr>
                <a:spLocks noChangeArrowheads="1"/>
              </p:cNvSpPr>
              <p:nvPr/>
            </p:nvSpPr>
            <p:spPr bwMode="auto">
              <a:xfrm>
                <a:off x="3489" y="2678"/>
                <a:ext cx="438" cy="153"/>
              </a:xfrm>
              <a:prstGeom prst="ellipse">
                <a:avLst/>
              </a:prstGeom>
              <a:solidFill>
                <a:srgbClr val="0078AA"/>
              </a:solidFill>
              <a:ln w="4763">
                <a:solidFill>
                  <a:srgbClr val="AAE6FF"/>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53" name="Rectangle 270"/>
              <p:cNvSpPr>
                <a:spLocks noChangeArrowheads="1"/>
              </p:cNvSpPr>
              <p:nvPr/>
            </p:nvSpPr>
            <p:spPr bwMode="auto">
              <a:xfrm>
                <a:off x="3488" y="2647"/>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54" name="Rectangle 271"/>
              <p:cNvSpPr>
                <a:spLocks noChangeArrowheads="1"/>
              </p:cNvSpPr>
              <p:nvPr/>
            </p:nvSpPr>
            <p:spPr bwMode="auto">
              <a:xfrm>
                <a:off x="3488" y="2647"/>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55" name="Oval 272"/>
              <p:cNvSpPr>
                <a:spLocks noChangeArrowheads="1"/>
              </p:cNvSpPr>
              <p:nvPr/>
            </p:nvSpPr>
            <p:spPr bwMode="auto">
              <a:xfrm>
                <a:off x="3489" y="2569"/>
                <a:ext cx="438" cy="153"/>
              </a:xfrm>
              <a:prstGeom prst="ellipse">
                <a:avLst/>
              </a:prstGeom>
              <a:solidFill>
                <a:srgbClr val="00B4FF"/>
              </a:solidFill>
              <a:ln w="4763">
                <a:solidFill>
                  <a:srgbClr val="AAE6FF"/>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656" name="Group 273"/>
              <p:cNvGrpSpPr/>
              <p:nvPr/>
            </p:nvGrpSpPr>
            <p:grpSpPr bwMode="auto">
              <a:xfrm>
                <a:off x="3555" y="2587"/>
                <a:ext cx="304" cy="117"/>
                <a:chOff x="3555" y="2587"/>
                <a:chExt cx="304" cy="117"/>
              </a:xfrm>
            </p:grpSpPr>
            <p:grpSp>
              <p:nvGrpSpPr>
                <p:cNvPr id="659" name="Group 274"/>
                <p:cNvGrpSpPr/>
                <p:nvPr/>
              </p:nvGrpSpPr>
              <p:grpSpPr bwMode="auto">
                <a:xfrm>
                  <a:off x="3555" y="2587"/>
                  <a:ext cx="301" cy="115"/>
                  <a:chOff x="3555" y="2587"/>
                  <a:chExt cx="301" cy="115"/>
                </a:xfrm>
              </p:grpSpPr>
              <p:sp>
                <p:nvSpPr>
                  <p:cNvPr id="669" name="Freeform 275"/>
                  <p:cNvSpPr/>
                  <p:nvPr/>
                </p:nvSpPr>
                <p:spPr bwMode="auto">
                  <a:xfrm>
                    <a:off x="3712" y="2590"/>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70" name="Freeform 276"/>
                  <p:cNvSpPr/>
                  <p:nvPr/>
                </p:nvSpPr>
                <p:spPr bwMode="auto">
                  <a:xfrm>
                    <a:off x="3712" y="2590"/>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71" name="Freeform 277"/>
                  <p:cNvSpPr/>
                  <p:nvPr/>
                </p:nvSpPr>
                <p:spPr bwMode="auto">
                  <a:xfrm>
                    <a:off x="3555" y="2647"/>
                    <a:ext cx="144" cy="52"/>
                  </a:xfrm>
                  <a:custGeom>
                    <a:avLst/>
                    <a:gdLst>
                      <a:gd name="T0" fmla="*/ 144 w 144"/>
                      <a:gd name="T1" fmla="*/ 11 h 52"/>
                      <a:gd name="T2" fmla="*/ 112 w 144"/>
                      <a:gd name="T3" fmla="*/ 0 h 52"/>
                      <a:gd name="T4" fmla="*/ 37 w 144"/>
                      <a:gd name="T5" fmla="*/ 33 h 52"/>
                      <a:gd name="T6" fmla="*/ 0 w 144"/>
                      <a:gd name="T7" fmla="*/ 22 h 52"/>
                      <a:gd name="T8" fmla="*/ 18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72" name="Freeform 278"/>
                  <p:cNvSpPr/>
                  <p:nvPr/>
                </p:nvSpPr>
                <p:spPr bwMode="auto">
                  <a:xfrm>
                    <a:off x="3555" y="2647"/>
                    <a:ext cx="144" cy="52"/>
                  </a:xfrm>
                  <a:custGeom>
                    <a:avLst/>
                    <a:gdLst>
                      <a:gd name="T0" fmla="*/ 144 w 144"/>
                      <a:gd name="T1" fmla="*/ 11 h 52"/>
                      <a:gd name="T2" fmla="*/ 112 w 144"/>
                      <a:gd name="T3" fmla="*/ 0 h 52"/>
                      <a:gd name="T4" fmla="*/ 37 w 144"/>
                      <a:gd name="T5" fmla="*/ 33 h 52"/>
                      <a:gd name="T6" fmla="*/ 0 w 144"/>
                      <a:gd name="T7" fmla="*/ 22 h 52"/>
                      <a:gd name="T8" fmla="*/ 18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73" name="Freeform 279"/>
                  <p:cNvSpPr/>
                  <p:nvPr/>
                </p:nvSpPr>
                <p:spPr bwMode="auto">
                  <a:xfrm>
                    <a:off x="3563" y="2587"/>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4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74" name="Freeform 280"/>
                  <p:cNvSpPr/>
                  <p:nvPr/>
                </p:nvSpPr>
                <p:spPr bwMode="auto">
                  <a:xfrm>
                    <a:off x="3563" y="2587"/>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4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75" name="Freeform 281"/>
                  <p:cNvSpPr/>
                  <p:nvPr/>
                </p:nvSpPr>
                <p:spPr bwMode="auto">
                  <a:xfrm>
                    <a:off x="3707" y="2653"/>
                    <a:ext cx="144" cy="49"/>
                  </a:xfrm>
                  <a:custGeom>
                    <a:avLst/>
                    <a:gdLst>
                      <a:gd name="T0" fmla="*/ 144 w 144"/>
                      <a:gd name="T1" fmla="*/ 38 h 49"/>
                      <a:gd name="T2" fmla="*/ 112 w 144"/>
                      <a:gd name="T3" fmla="*/ 49 h 49"/>
                      <a:gd name="T4" fmla="*/ 37 w 144"/>
                      <a:gd name="T5" fmla="*/ 16 h 49"/>
                      <a:gd name="T6" fmla="*/ 0 w 144"/>
                      <a:gd name="T7" fmla="*/ 27 h 49"/>
                      <a:gd name="T8" fmla="*/ 18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76" name="Freeform 282"/>
                  <p:cNvSpPr/>
                  <p:nvPr/>
                </p:nvSpPr>
                <p:spPr bwMode="auto">
                  <a:xfrm>
                    <a:off x="3707" y="2653"/>
                    <a:ext cx="144" cy="49"/>
                  </a:xfrm>
                  <a:custGeom>
                    <a:avLst/>
                    <a:gdLst>
                      <a:gd name="T0" fmla="*/ 144 w 144"/>
                      <a:gd name="T1" fmla="*/ 38 h 49"/>
                      <a:gd name="T2" fmla="*/ 112 w 144"/>
                      <a:gd name="T3" fmla="*/ 49 h 49"/>
                      <a:gd name="T4" fmla="*/ 37 w 144"/>
                      <a:gd name="T5" fmla="*/ 16 h 49"/>
                      <a:gd name="T6" fmla="*/ 0 w 144"/>
                      <a:gd name="T7" fmla="*/ 27 h 49"/>
                      <a:gd name="T8" fmla="*/ 18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nvGrpSpPr>
                <p:cNvPr id="660" name="Group 283"/>
                <p:cNvGrpSpPr/>
                <p:nvPr/>
              </p:nvGrpSpPr>
              <p:grpSpPr bwMode="auto">
                <a:xfrm>
                  <a:off x="3557" y="2590"/>
                  <a:ext cx="302" cy="114"/>
                  <a:chOff x="3557" y="2590"/>
                  <a:chExt cx="302" cy="114"/>
                </a:xfrm>
              </p:grpSpPr>
              <p:sp>
                <p:nvSpPr>
                  <p:cNvPr id="661" name="Freeform 284"/>
                  <p:cNvSpPr/>
                  <p:nvPr/>
                </p:nvSpPr>
                <p:spPr bwMode="auto">
                  <a:xfrm>
                    <a:off x="3715" y="259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62" name="Freeform 285"/>
                  <p:cNvSpPr/>
                  <p:nvPr/>
                </p:nvSpPr>
                <p:spPr bwMode="auto">
                  <a:xfrm>
                    <a:off x="3715" y="259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63" name="Freeform 286"/>
                  <p:cNvSpPr/>
                  <p:nvPr/>
                </p:nvSpPr>
                <p:spPr bwMode="auto">
                  <a:xfrm>
                    <a:off x="3557" y="265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64" name="Freeform 287"/>
                  <p:cNvSpPr/>
                  <p:nvPr/>
                </p:nvSpPr>
                <p:spPr bwMode="auto">
                  <a:xfrm>
                    <a:off x="3557" y="265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65" name="Freeform 288"/>
                  <p:cNvSpPr/>
                  <p:nvPr/>
                </p:nvSpPr>
                <p:spPr bwMode="auto">
                  <a:xfrm>
                    <a:off x="3565" y="259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66" name="Freeform 289"/>
                  <p:cNvSpPr/>
                  <p:nvPr/>
                </p:nvSpPr>
                <p:spPr bwMode="auto">
                  <a:xfrm>
                    <a:off x="3565" y="259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67" name="Freeform 290"/>
                  <p:cNvSpPr/>
                  <p:nvPr/>
                </p:nvSpPr>
                <p:spPr bwMode="auto">
                  <a:xfrm>
                    <a:off x="3709" y="2655"/>
                    <a:ext cx="144" cy="49"/>
                  </a:xfrm>
                  <a:custGeom>
                    <a:avLst/>
                    <a:gdLst>
                      <a:gd name="T0" fmla="*/ 144 w 144"/>
                      <a:gd name="T1" fmla="*/ 39 h 49"/>
                      <a:gd name="T2" fmla="*/ 112 w 144"/>
                      <a:gd name="T3" fmla="*/ 49 h 49"/>
                      <a:gd name="T4" fmla="*/ 38 w 144"/>
                      <a:gd name="T5" fmla="*/ 17 h 49"/>
                      <a:gd name="T6" fmla="*/ 0 w 144"/>
                      <a:gd name="T7" fmla="*/ 28 h 49"/>
                      <a:gd name="T8" fmla="*/ 19 w 144"/>
                      <a:gd name="T9" fmla="*/ 0 h 49"/>
                      <a:gd name="T10" fmla="*/ 112 w 144"/>
                      <a:gd name="T11" fmla="*/ 0 h 49"/>
                      <a:gd name="T12" fmla="*/ 72 w 144"/>
                      <a:gd name="T13" fmla="*/ 9 h 49"/>
                      <a:gd name="T14" fmla="*/ 144 w 144"/>
                      <a:gd name="T15" fmla="*/ 3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68" name="Freeform 291"/>
                  <p:cNvSpPr/>
                  <p:nvPr/>
                </p:nvSpPr>
                <p:spPr bwMode="auto">
                  <a:xfrm>
                    <a:off x="3709" y="2655"/>
                    <a:ext cx="144" cy="49"/>
                  </a:xfrm>
                  <a:custGeom>
                    <a:avLst/>
                    <a:gdLst>
                      <a:gd name="T0" fmla="*/ 144 w 144"/>
                      <a:gd name="T1" fmla="*/ 39 h 49"/>
                      <a:gd name="T2" fmla="*/ 112 w 144"/>
                      <a:gd name="T3" fmla="*/ 49 h 49"/>
                      <a:gd name="T4" fmla="*/ 38 w 144"/>
                      <a:gd name="T5" fmla="*/ 17 h 49"/>
                      <a:gd name="T6" fmla="*/ 0 w 144"/>
                      <a:gd name="T7" fmla="*/ 28 h 49"/>
                      <a:gd name="T8" fmla="*/ 19 w 144"/>
                      <a:gd name="T9" fmla="*/ 0 h 49"/>
                      <a:gd name="T10" fmla="*/ 112 w 144"/>
                      <a:gd name="T11" fmla="*/ 0 h 49"/>
                      <a:gd name="T12" fmla="*/ 72 w 144"/>
                      <a:gd name="T13" fmla="*/ 9 h 49"/>
                      <a:gd name="T14" fmla="*/ 144 w 144"/>
                      <a:gd name="T15" fmla="*/ 3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sp>
            <p:nvSpPr>
              <p:cNvPr id="657" name="Line 292"/>
              <p:cNvSpPr>
                <a:spLocks noChangeShapeType="1"/>
              </p:cNvSpPr>
              <p:nvPr/>
            </p:nvSpPr>
            <p:spPr bwMode="auto">
              <a:xfrm>
                <a:off x="3488" y="2645"/>
                <a:ext cx="1" cy="108"/>
              </a:xfrm>
              <a:prstGeom prst="line">
                <a:avLst/>
              </a:prstGeom>
              <a:noFill/>
              <a:ln w="4763">
                <a:solidFill>
                  <a:srgbClr val="AAE6FF"/>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sp>
            <p:nvSpPr>
              <p:cNvPr id="658" name="Line 293"/>
              <p:cNvSpPr>
                <a:spLocks noChangeShapeType="1"/>
              </p:cNvSpPr>
              <p:nvPr/>
            </p:nvSpPr>
            <p:spPr bwMode="auto">
              <a:xfrm>
                <a:off x="3925" y="2645"/>
                <a:ext cx="1" cy="108"/>
              </a:xfrm>
              <a:prstGeom prst="line">
                <a:avLst/>
              </a:prstGeom>
              <a:noFill/>
              <a:ln w="4763">
                <a:solidFill>
                  <a:srgbClr val="AAE6FF"/>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sp>
          <p:nvSpPr>
            <p:cNvPr id="508" name="Oval 294"/>
            <p:cNvSpPr>
              <a:spLocks noChangeArrowheads="1"/>
            </p:cNvSpPr>
            <p:nvPr/>
          </p:nvSpPr>
          <p:spPr bwMode="auto">
            <a:xfrm>
              <a:off x="3444743" y="4589463"/>
              <a:ext cx="101467" cy="93662"/>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9" name="Oval 295"/>
            <p:cNvSpPr>
              <a:spLocks noChangeArrowheads="1"/>
            </p:cNvSpPr>
            <p:nvPr/>
          </p:nvSpPr>
          <p:spPr bwMode="auto">
            <a:xfrm>
              <a:off x="5248805" y="4583114"/>
              <a:ext cx="99748" cy="90487"/>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0" name="Oval 296"/>
            <p:cNvSpPr>
              <a:spLocks noChangeArrowheads="1"/>
            </p:cNvSpPr>
            <p:nvPr/>
          </p:nvSpPr>
          <p:spPr bwMode="auto">
            <a:xfrm>
              <a:off x="5694231" y="4227514"/>
              <a:ext cx="101467" cy="92075"/>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1" name="Oval 297"/>
            <p:cNvSpPr>
              <a:spLocks noChangeArrowheads="1"/>
            </p:cNvSpPr>
            <p:nvPr/>
          </p:nvSpPr>
          <p:spPr bwMode="auto">
            <a:xfrm>
              <a:off x="4741466" y="3055939"/>
              <a:ext cx="101467" cy="92075"/>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2" name="Oval 298"/>
            <p:cNvSpPr>
              <a:spLocks noChangeArrowheads="1"/>
            </p:cNvSpPr>
            <p:nvPr/>
          </p:nvSpPr>
          <p:spPr bwMode="auto">
            <a:xfrm>
              <a:off x="2944284" y="4114801"/>
              <a:ext cx="101468" cy="92075"/>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3" name="Oval 299"/>
            <p:cNvSpPr>
              <a:spLocks noChangeArrowheads="1"/>
            </p:cNvSpPr>
            <p:nvPr/>
          </p:nvSpPr>
          <p:spPr bwMode="auto">
            <a:xfrm>
              <a:off x="4017433" y="3079750"/>
              <a:ext cx="98029" cy="90488"/>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4" name="Rectangle 300"/>
            <p:cNvSpPr>
              <a:spLocks noChangeArrowheads="1"/>
            </p:cNvSpPr>
            <p:nvPr/>
          </p:nvSpPr>
          <p:spPr bwMode="auto">
            <a:xfrm>
              <a:off x="4927203" y="2724151"/>
              <a:ext cx="109378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5" name="Rectangle 301"/>
            <p:cNvSpPr>
              <a:spLocks noChangeArrowheads="1"/>
            </p:cNvSpPr>
            <p:nvPr/>
          </p:nvSpPr>
          <p:spPr bwMode="auto">
            <a:xfrm>
              <a:off x="4951281" y="2886075"/>
              <a:ext cx="1067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222.1.6.1</a:t>
              </a:r>
              <a:endPar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6" name="Rectangle 302"/>
            <p:cNvSpPr>
              <a:spLocks noChangeArrowheads="1"/>
            </p:cNvSpPr>
            <p:nvPr/>
          </p:nvSpPr>
          <p:spPr bwMode="auto">
            <a:xfrm>
              <a:off x="2856575" y="2868613"/>
              <a:ext cx="109034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7" name="Rectangle 303"/>
            <p:cNvSpPr>
              <a:spLocks noChangeArrowheads="1"/>
            </p:cNvSpPr>
            <p:nvPr/>
          </p:nvSpPr>
          <p:spPr bwMode="auto">
            <a:xfrm>
              <a:off x="2985559" y="2855913"/>
              <a:ext cx="1067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222.1.5.1</a:t>
              </a:r>
              <a:endPar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8" name="Rectangle 304"/>
            <p:cNvSpPr>
              <a:spLocks noChangeArrowheads="1"/>
            </p:cNvSpPr>
            <p:nvPr/>
          </p:nvSpPr>
          <p:spPr bwMode="auto">
            <a:xfrm>
              <a:off x="2058591" y="3525838"/>
              <a:ext cx="109378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9" name="Rectangle 305"/>
            <p:cNvSpPr>
              <a:spLocks noChangeArrowheads="1"/>
            </p:cNvSpPr>
            <p:nvPr/>
          </p:nvSpPr>
          <p:spPr bwMode="auto">
            <a:xfrm>
              <a:off x="2022476" y="3776664"/>
              <a:ext cx="1067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222.1.5.2</a:t>
              </a:r>
              <a:endParaRPr lang="en-US" altLang="zh-CN" sz="20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20" name="Rectangle 306"/>
            <p:cNvSpPr>
              <a:spLocks noChangeArrowheads="1"/>
            </p:cNvSpPr>
            <p:nvPr/>
          </p:nvSpPr>
          <p:spPr bwMode="auto">
            <a:xfrm>
              <a:off x="5671874" y="3394075"/>
              <a:ext cx="1092068"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21" name="Rectangle 307"/>
            <p:cNvSpPr>
              <a:spLocks noChangeArrowheads="1"/>
            </p:cNvSpPr>
            <p:nvPr/>
          </p:nvSpPr>
          <p:spPr bwMode="auto">
            <a:xfrm>
              <a:off x="5692511" y="3900488"/>
              <a:ext cx="1067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222.1.6.2</a:t>
              </a:r>
              <a:endPar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22" name="Rectangle 308"/>
            <p:cNvSpPr>
              <a:spLocks noChangeArrowheads="1"/>
            </p:cNvSpPr>
            <p:nvPr/>
          </p:nvSpPr>
          <p:spPr bwMode="auto">
            <a:xfrm>
              <a:off x="5080264" y="4278313"/>
              <a:ext cx="109378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23" name="Rectangle 309"/>
            <p:cNvSpPr>
              <a:spLocks noChangeArrowheads="1"/>
            </p:cNvSpPr>
            <p:nvPr/>
          </p:nvSpPr>
          <p:spPr bwMode="auto">
            <a:xfrm>
              <a:off x="4922044" y="4730750"/>
              <a:ext cx="1067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222.1.4.1</a:t>
              </a:r>
              <a:endPar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24" name="Rectangle 310"/>
            <p:cNvSpPr>
              <a:spLocks noChangeArrowheads="1"/>
            </p:cNvSpPr>
            <p:nvPr/>
          </p:nvSpPr>
          <p:spPr bwMode="auto">
            <a:xfrm>
              <a:off x="3155819" y="4278313"/>
              <a:ext cx="109034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25" name="Rectangle 311"/>
            <p:cNvSpPr>
              <a:spLocks noChangeArrowheads="1"/>
            </p:cNvSpPr>
            <p:nvPr/>
          </p:nvSpPr>
          <p:spPr bwMode="auto">
            <a:xfrm>
              <a:off x="3250407" y="4713289"/>
              <a:ext cx="1067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222.1.4.2</a:t>
              </a:r>
              <a:endPar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26" name="Rectangle 312"/>
            <p:cNvSpPr>
              <a:spLocks noChangeArrowheads="1"/>
            </p:cNvSpPr>
            <p:nvPr/>
          </p:nvSpPr>
          <p:spPr bwMode="auto">
            <a:xfrm>
              <a:off x="412751" y="3013075"/>
              <a:ext cx="1092068"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27" name="Rectangle 313"/>
            <p:cNvSpPr>
              <a:spLocks noChangeArrowheads="1"/>
            </p:cNvSpPr>
            <p:nvPr/>
          </p:nvSpPr>
          <p:spPr bwMode="auto">
            <a:xfrm>
              <a:off x="268651" y="3074988"/>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dirty="0">
                  <a:latin typeface="Times New Roman" panose="02020603050405020304" pitchFamily="18" charset="0"/>
                  <a:ea typeface="黑体" panose="02010609060101010101" pitchFamily="2" charset="-122"/>
                  <a:cs typeface="Times New Roman" panose="02020603050405020304" pitchFamily="18" charset="0"/>
                </a:rPr>
                <a:t>222.1.3.3</a:t>
              </a:r>
              <a:endParaRPr lang="en-US" altLang="zh-CN" sz="2200" b="1"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528" name="Rectangle 314"/>
            <p:cNvSpPr>
              <a:spLocks noChangeArrowheads="1"/>
            </p:cNvSpPr>
            <p:nvPr/>
          </p:nvSpPr>
          <p:spPr bwMode="auto">
            <a:xfrm>
              <a:off x="1582209" y="4341813"/>
              <a:ext cx="109206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29" name="Rectangle 315"/>
            <p:cNvSpPr>
              <a:spLocks noChangeArrowheads="1"/>
            </p:cNvSpPr>
            <p:nvPr/>
          </p:nvSpPr>
          <p:spPr bwMode="auto">
            <a:xfrm>
              <a:off x="1714634" y="4760913"/>
              <a:ext cx="1067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222.1.3.2</a:t>
              </a:r>
              <a:endPar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30" name="Rectangle 316"/>
            <p:cNvSpPr>
              <a:spLocks noChangeArrowheads="1"/>
            </p:cNvSpPr>
            <p:nvPr/>
          </p:nvSpPr>
          <p:spPr bwMode="auto">
            <a:xfrm>
              <a:off x="412751" y="4121151"/>
              <a:ext cx="109206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31" name="Rectangle 317"/>
            <p:cNvSpPr>
              <a:spLocks noChangeArrowheads="1"/>
            </p:cNvSpPr>
            <p:nvPr/>
          </p:nvSpPr>
          <p:spPr bwMode="auto">
            <a:xfrm>
              <a:off x="268651" y="4183063"/>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dirty="0">
                  <a:latin typeface="Times New Roman" panose="02020603050405020304" pitchFamily="18" charset="0"/>
                  <a:ea typeface="黑体" panose="02010609060101010101" pitchFamily="2" charset="-122"/>
                  <a:cs typeface="Times New Roman" panose="02020603050405020304" pitchFamily="18" charset="0"/>
                </a:rPr>
                <a:t>222.1.3.1</a:t>
              </a:r>
              <a:endParaRPr lang="en-US" altLang="zh-CN" sz="2200" b="1"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532" name="Oval 318"/>
            <p:cNvSpPr>
              <a:spLocks noChangeArrowheads="1"/>
            </p:cNvSpPr>
            <p:nvPr/>
          </p:nvSpPr>
          <p:spPr bwMode="auto">
            <a:xfrm>
              <a:off x="1427428" y="3998913"/>
              <a:ext cx="101468" cy="92075"/>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33" name="Oval 319"/>
            <p:cNvSpPr>
              <a:spLocks noChangeArrowheads="1"/>
            </p:cNvSpPr>
            <p:nvPr/>
          </p:nvSpPr>
          <p:spPr bwMode="auto">
            <a:xfrm>
              <a:off x="1418829" y="2890839"/>
              <a:ext cx="101467" cy="92075"/>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34" name="Oval 320"/>
            <p:cNvSpPr>
              <a:spLocks noChangeArrowheads="1"/>
            </p:cNvSpPr>
            <p:nvPr/>
          </p:nvSpPr>
          <p:spPr bwMode="auto">
            <a:xfrm>
              <a:off x="2178977" y="4537076"/>
              <a:ext cx="99748" cy="92075"/>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35" name="Rectangle 321"/>
            <p:cNvSpPr>
              <a:spLocks noChangeArrowheads="1"/>
            </p:cNvSpPr>
            <p:nvPr/>
          </p:nvSpPr>
          <p:spPr bwMode="auto">
            <a:xfrm>
              <a:off x="2746508" y="4398963"/>
              <a:ext cx="44886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36" name="Rectangle 322"/>
            <p:cNvSpPr>
              <a:spLocks noChangeArrowheads="1"/>
            </p:cNvSpPr>
            <p:nvPr/>
          </p:nvSpPr>
          <p:spPr bwMode="auto">
            <a:xfrm>
              <a:off x="3092186" y="4176714"/>
              <a:ext cx="2805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R</a:t>
              </a:r>
              <a:r>
                <a:rPr lang="en-US" altLang="zh-CN" sz="2000" b="1" baseline="-25000">
                  <a:solidFill>
                    <a:srgbClr val="0000CC"/>
                  </a:solidFill>
                  <a:latin typeface="Times New Roman" panose="02020603050405020304" pitchFamily="18" charset="0"/>
                  <a:ea typeface="黑体" panose="02010609060101010101" pitchFamily="2" charset="-122"/>
                  <a:cs typeface="Times New Roman" panose="02020603050405020304" pitchFamily="18" charset="0"/>
                </a:rPr>
                <a:t>3</a:t>
              </a:r>
              <a:endParaRPr lang="en-US" altLang="zh-CN" sz="2000" b="1" baseline="-2500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37" name="Rectangle 323"/>
            <p:cNvSpPr>
              <a:spLocks noChangeArrowheads="1"/>
            </p:cNvSpPr>
            <p:nvPr/>
          </p:nvSpPr>
          <p:spPr bwMode="auto">
            <a:xfrm>
              <a:off x="6289279" y="4340225"/>
              <a:ext cx="448865"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38" name="Rectangle 324"/>
            <p:cNvSpPr>
              <a:spLocks noChangeArrowheads="1"/>
            </p:cNvSpPr>
            <p:nvPr/>
          </p:nvSpPr>
          <p:spPr bwMode="auto">
            <a:xfrm>
              <a:off x="5279760" y="4175125"/>
              <a:ext cx="2805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R</a:t>
              </a:r>
              <a:r>
                <a:rPr lang="en-US" altLang="zh-CN" sz="2000" b="1" baseline="-25000">
                  <a:solidFill>
                    <a:srgbClr val="0000CC"/>
                  </a:solidFill>
                  <a:latin typeface="Times New Roman" panose="02020603050405020304" pitchFamily="18" charset="0"/>
                  <a:ea typeface="黑体" panose="02010609060101010101" pitchFamily="2" charset="-122"/>
                  <a:cs typeface="Times New Roman" panose="02020603050405020304" pitchFamily="18" charset="0"/>
                </a:rPr>
                <a:t>2</a:t>
              </a:r>
              <a:endParaRPr lang="en-US" altLang="zh-CN" sz="2000" b="1" baseline="-2500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39" name="Rectangle 325"/>
            <p:cNvSpPr>
              <a:spLocks noChangeArrowheads="1"/>
            </p:cNvSpPr>
            <p:nvPr/>
          </p:nvSpPr>
          <p:spPr bwMode="auto">
            <a:xfrm>
              <a:off x="1626924" y="3022601"/>
              <a:ext cx="97340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40" name="Rectangle 326"/>
            <p:cNvSpPr>
              <a:spLocks noChangeArrowheads="1"/>
            </p:cNvSpPr>
            <p:nvPr/>
          </p:nvSpPr>
          <p:spPr bwMode="auto">
            <a:xfrm>
              <a:off x="1712640" y="3005782"/>
              <a:ext cx="12583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222.1.3.</a:t>
              </a:r>
              <a:endParaRPr lang="en-US" altLang="zh-CN" sz="22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41" name="Rectangle 327"/>
            <p:cNvSpPr>
              <a:spLocks noChangeArrowheads="1"/>
            </p:cNvSpPr>
            <p:nvPr/>
          </p:nvSpPr>
          <p:spPr bwMode="auto">
            <a:xfrm>
              <a:off x="1663039" y="2725739"/>
              <a:ext cx="777346"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42" name="Rectangle 328"/>
            <p:cNvSpPr>
              <a:spLocks noChangeArrowheads="1"/>
            </p:cNvSpPr>
            <p:nvPr/>
          </p:nvSpPr>
          <p:spPr bwMode="auto">
            <a:xfrm>
              <a:off x="1793242" y="2708920"/>
              <a:ext cx="8449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LAN</a:t>
              </a:r>
              <a:r>
                <a:rPr lang="en-US" altLang="zh-CN" sz="2200" b="1" baseline="-250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3</a:t>
              </a:r>
              <a:endParaRPr lang="en-US" altLang="zh-CN" sz="2200" b="1" baseline="-250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43" name="Rectangle 329"/>
            <p:cNvSpPr>
              <a:spLocks noChangeArrowheads="1"/>
            </p:cNvSpPr>
            <p:nvPr/>
          </p:nvSpPr>
          <p:spPr bwMode="auto">
            <a:xfrm>
              <a:off x="4289161" y="3816350"/>
              <a:ext cx="45058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44" name="Rectangle 330"/>
            <p:cNvSpPr>
              <a:spLocks noChangeArrowheads="1"/>
            </p:cNvSpPr>
            <p:nvPr/>
          </p:nvSpPr>
          <p:spPr bwMode="auto">
            <a:xfrm>
              <a:off x="5326196" y="3086100"/>
              <a:ext cx="44886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45" name="Rectangle 331"/>
            <p:cNvSpPr>
              <a:spLocks noChangeArrowheads="1"/>
            </p:cNvSpPr>
            <p:nvPr/>
          </p:nvSpPr>
          <p:spPr bwMode="auto">
            <a:xfrm>
              <a:off x="5324475" y="3292476"/>
              <a:ext cx="2805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C00000"/>
                  </a:solidFill>
                  <a:latin typeface="Times New Roman" panose="02020603050405020304" pitchFamily="18" charset="0"/>
                  <a:ea typeface="黑体" panose="02010609060101010101" pitchFamily="2" charset="-122"/>
                  <a:cs typeface="Times New Roman" panose="02020603050405020304" pitchFamily="18" charset="0"/>
                </a:rPr>
                <a:t>N</a:t>
              </a:r>
              <a:r>
                <a:rPr lang="en-US" altLang="zh-CN" sz="2000" b="1" baseline="-25000">
                  <a:solidFill>
                    <a:srgbClr val="C00000"/>
                  </a:solidFill>
                  <a:latin typeface="Times New Roman" panose="02020603050405020304" pitchFamily="18" charset="0"/>
                  <a:ea typeface="黑体" panose="02010609060101010101" pitchFamily="2" charset="-122"/>
                  <a:cs typeface="Times New Roman" panose="02020603050405020304" pitchFamily="18" charset="0"/>
                </a:rPr>
                <a:t>3</a:t>
              </a:r>
              <a:endParaRPr lang="en-US" altLang="zh-CN" sz="2000" b="1" baseline="-25000">
                <a:solidFill>
                  <a:srgbClr val="C00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46" name="Rectangle 332"/>
            <p:cNvSpPr>
              <a:spLocks noChangeArrowheads="1"/>
            </p:cNvSpPr>
            <p:nvPr/>
          </p:nvSpPr>
          <p:spPr bwMode="auto">
            <a:xfrm>
              <a:off x="3573727" y="3451225"/>
              <a:ext cx="447146"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47" name="Rectangle 333"/>
            <p:cNvSpPr>
              <a:spLocks noChangeArrowheads="1"/>
            </p:cNvSpPr>
            <p:nvPr/>
          </p:nvSpPr>
          <p:spPr bwMode="auto">
            <a:xfrm>
              <a:off x="3482579" y="3645024"/>
              <a:ext cx="2805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dirty="0">
                  <a:solidFill>
                    <a:srgbClr val="C00000"/>
                  </a:solidFill>
                  <a:latin typeface="Times New Roman" panose="02020603050405020304" pitchFamily="18" charset="0"/>
                  <a:ea typeface="黑体" panose="02010609060101010101" pitchFamily="2" charset="-122"/>
                  <a:cs typeface="Times New Roman" panose="02020603050405020304" pitchFamily="18" charset="0"/>
                </a:rPr>
                <a:t>N</a:t>
              </a:r>
              <a:r>
                <a:rPr lang="en-US" altLang="zh-CN" sz="2000" b="1" baseline="-25000" dirty="0">
                  <a:solidFill>
                    <a:srgbClr val="C00000"/>
                  </a:solidFill>
                  <a:latin typeface="Times New Roman" panose="02020603050405020304" pitchFamily="18" charset="0"/>
                  <a:ea typeface="黑体" panose="02010609060101010101" pitchFamily="2" charset="-122"/>
                  <a:cs typeface="Times New Roman" panose="02020603050405020304" pitchFamily="18" charset="0"/>
                </a:rPr>
                <a:t>2</a:t>
              </a:r>
              <a:endParaRPr lang="en-US" altLang="zh-CN" sz="2000" b="1" baseline="-25000" dirty="0">
                <a:solidFill>
                  <a:srgbClr val="C00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48" name="Rectangle 334"/>
            <p:cNvSpPr>
              <a:spLocks noChangeArrowheads="1"/>
            </p:cNvSpPr>
            <p:nvPr/>
          </p:nvSpPr>
          <p:spPr bwMode="auto">
            <a:xfrm>
              <a:off x="4151577" y="4222750"/>
              <a:ext cx="92493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C00000"/>
                  </a:solidFill>
                  <a:latin typeface="Times New Roman" panose="02020603050405020304" pitchFamily="18" charset="0"/>
                  <a:ea typeface="黑体" panose="02010609060101010101" pitchFamily="2" charset="-122"/>
                  <a:cs typeface="Times New Roman" panose="02020603050405020304" pitchFamily="18" charset="0"/>
                </a:rPr>
                <a:t>222.1.4.</a:t>
              </a:r>
              <a:endParaRPr lang="en-US" altLang="zh-CN" sz="2000" b="1">
                <a:solidFill>
                  <a:srgbClr val="C00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49" name="Rectangle 335"/>
            <p:cNvSpPr>
              <a:spLocks noChangeArrowheads="1"/>
            </p:cNvSpPr>
            <p:nvPr/>
          </p:nvSpPr>
          <p:spPr bwMode="auto">
            <a:xfrm>
              <a:off x="3891890" y="3451225"/>
              <a:ext cx="973402"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50" name="Rectangle 336"/>
            <p:cNvSpPr>
              <a:spLocks noChangeArrowheads="1"/>
            </p:cNvSpPr>
            <p:nvPr/>
          </p:nvSpPr>
          <p:spPr bwMode="auto">
            <a:xfrm>
              <a:off x="3843735" y="3645024"/>
              <a:ext cx="92493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dirty="0">
                  <a:solidFill>
                    <a:srgbClr val="C00000"/>
                  </a:solidFill>
                  <a:latin typeface="Times New Roman" panose="02020603050405020304" pitchFamily="18" charset="0"/>
                  <a:ea typeface="黑体" panose="02010609060101010101" pitchFamily="2" charset="-122"/>
                  <a:cs typeface="Times New Roman" panose="02020603050405020304" pitchFamily="18" charset="0"/>
                </a:rPr>
                <a:t>222.1.5.</a:t>
              </a:r>
              <a:endParaRPr lang="en-US" altLang="zh-CN" sz="2000" b="1" dirty="0">
                <a:solidFill>
                  <a:srgbClr val="C00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51" name="Rectangle 337"/>
            <p:cNvSpPr>
              <a:spLocks noChangeArrowheads="1"/>
            </p:cNvSpPr>
            <p:nvPr/>
          </p:nvSpPr>
          <p:spPr bwMode="auto">
            <a:xfrm>
              <a:off x="5644357" y="3101976"/>
              <a:ext cx="97340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52" name="Rectangle 338"/>
            <p:cNvSpPr>
              <a:spLocks noChangeArrowheads="1"/>
            </p:cNvSpPr>
            <p:nvPr/>
          </p:nvSpPr>
          <p:spPr bwMode="auto">
            <a:xfrm>
              <a:off x="5680472" y="3308350"/>
              <a:ext cx="92493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C00000"/>
                  </a:solidFill>
                  <a:latin typeface="Times New Roman" panose="02020603050405020304" pitchFamily="18" charset="0"/>
                  <a:ea typeface="黑体" panose="02010609060101010101" pitchFamily="2" charset="-122"/>
                  <a:cs typeface="Times New Roman" panose="02020603050405020304" pitchFamily="18" charset="0"/>
                </a:rPr>
                <a:t>222.1.6.</a:t>
              </a:r>
              <a:endParaRPr lang="en-US" altLang="zh-CN" sz="2000" b="1">
                <a:solidFill>
                  <a:srgbClr val="C00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53" name="Line 339"/>
            <p:cNvSpPr>
              <a:spLocks noChangeShapeType="1"/>
            </p:cNvSpPr>
            <p:nvPr/>
          </p:nvSpPr>
          <p:spPr bwMode="auto">
            <a:xfrm>
              <a:off x="1638962" y="2590800"/>
              <a:ext cx="0" cy="217963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554" name="Rectangle 340"/>
            <p:cNvSpPr>
              <a:spLocks noChangeArrowheads="1"/>
            </p:cNvSpPr>
            <p:nvPr/>
          </p:nvSpPr>
          <p:spPr bwMode="auto">
            <a:xfrm>
              <a:off x="3790421" y="4206875"/>
              <a:ext cx="2805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C00000"/>
                  </a:solidFill>
                  <a:latin typeface="Times New Roman" panose="02020603050405020304" pitchFamily="18" charset="0"/>
                  <a:ea typeface="黑体" panose="02010609060101010101" pitchFamily="2" charset="-122"/>
                  <a:cs typeface="Times New Roman" panose="02020603050405020304" pitchFamily="18" charset="0"/>
                </a:rPr>
                <a:t>N</a:t>
              </a:r>
              <a:r>
                <a:rPr lang="en-US" altLang="zh-CN" sz="2000" b="1" baseline="-25000">
                  <a:solidFill>
                    <a:srgbClr val="C00000"/>
                  </a:solidFill>
                  <a:latin typeface="Times New Roman" panose="02020603050405020304" pitchFamily="18" charset="0"/>
                  <a:ea typeface="黑体" panose="02010609060101010101" pitchFamily="2" charset="-122"/>
                  <a:cs typeface="Times New Roman" panose="02020603050405020304" pitchFamily="18" charset="0"/>
                </a:rPr>
                <a:t>1</a:t>
              </a:r>
              <a:endParaRPr lang="en-US" altLang="zh-CN" sz="2000" b="1" baseline="-25000">
                <a:solidFill>
                  <a:srgbClr val="C00000"/>
                </a:solidFill>
                <a:latin typeface="Times New Roman" panose="02020603050405020304" pitchFamily="18" charset="0"/>
                <a:ea typeface="黑体" panose="02010609060101010101" pitchFamily="2" charset="-122"/>
                <a:cs typeface="Times New Roman" panose="02020603050405020304" pitchFamily="18" charset="0"/>
              </a:endParaRPr>
            </a:p>
          </p:txBody>
        </p:sp>
        <p:pic>
          <p:nvPicPr>
            <p:cNvPr id="555" name="Picture 341"/>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843052" y="4937126"/>
              <a:ext cx="629444"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56" name="Line 342"/>
            <p:cNvSpPr>
              <a:spLocks noChangeShapeType="1"/>
            </p:cNvSpPr>
            <p:nvPr/>
          </p:nvSpPr>
          <p:spPr bwMode="auto">
            <a:xfrm>
              <a:off x="8316913" y="2662238"/>
              <a:ext cx="0" cy="267176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557" name="Line 343"/>
            <p:cNvSpPr>
              <a:spLocks noChangeShapeType="1"/>
            </p:cNvSpPr>
            <p:nvPr/>
          </p:nvSpPr>
          <p:spPr bwMode="auto">
            <a:xfrm rot="-5400000">
              <a:off x="4633119" y="4175919"/>
              <a:ext cx="0" cy="245586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558" name="Line 344"/>
            <p:cNvSpPr>
              <a:spLocks noChangeShapeType="1"/>
            </p:cNvSpPr>
            <p:nvPr/>
          </p:nvSpPr>
          <p:spPr bwMode="auto">
            <a:xfrm>
              <a:off x="6168894" y="4559300"/>
              <a:ext cx="2148019"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559" name="Oval 345"/>
            <p:cNvSpPr>
              <a:spLocks noChangeArrowheads="1"/>
            </p:cNvSpPr>
            <p:nvPr/>
          </p:nvSpPr>
          <p:spPr bwMode="auto">
            <a:xfrm>
              <a:off x="6399345" y="4489451"/>
              <a:ext cx="128984" cy="119063"/>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60" name="Rectangle 346"/>
            <p:cNvSpPr>
              <a:spLocks noChangeArrowheads="1"/>
            </p:cNvSpPr>
            <p:nvPr/>
          </p:nvSpPr>
          <p:spPr bwMode="auto">
            <a:xfrm>
              <a:off x="7306225" y="3292475"/>
              <a:ext cx="8449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LAN</a:t>
              </a:r>
              <a:r>
                <a:rPr lang="en-US" altLang="zh-CN" sz="2200" b="1" baseline="-250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2</a:t>
              </a:r>
              <a:endParaRPr lang="en-US" altLang="zh-CN" sz="2200" b="1" baseline="-250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61" name="Rectangle 347"/>
            <p:cNvSpPr>
              <a:spLocks noChangeArrowheads="1"/>
            </p:cNvSpPr>
            <p:nvPr/>
          </p:nvSpPr>
          <p:spPr bwMode="auto">
            <a:xfrm>
              <a:off x="2521291" y="1916832"/>
              <a:ext cx="8449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LAN</a:t>
              </a:r>
              <a:r>
                <a:rPr lang="en-US" altLang="zh-CN" sz="2200" b="1" baseline="-250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1</a:t>
              </a:r>
              <a:endParaRPr lang="en-US" altLang="zh-CN" sz="2200" b="1" baseline="-250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62" name="Line 348"/>
            <p:cNvSpPr>
              <a:spLocks noChangeShapeType="1"/>
            </p:cNvSpPr>
            <p:nvPr/>
          </p:nvSpPr>
          <p:spPr bwMode="auto">
            <a:xfrm rot="-5400000">
              <a:off x="5478397" y="-23217"/>
              <a:ext cx="0" cy="429776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563" name="Rectangle 349"/>
            <p:cNvSpPr>
              <a:spLocks noChangeArrowheads="1"/>
            </p:cNvSpPr>
            <p:nvPr/>
          </p:nvSpPr>
          <p:spPr bwMode="auto">
            <a:xfrm>
              <a:off x="1066271" y="5964238"/>
              <a:ext cx="769441" cy="30777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000" b="1" dirty="0">
                  <a:latin typeface="Times New Roman" panose="02020603050405020304" pitchFamily="18" charset="0"/>
                  <a:ea typeface="黑体" panose="02010609060101010101" pitchFamily="2" charset="-122"/>
                </a:rPr>
                <a:t>互联网</a:t>
              </a:r>
              <a:endParaRPr lang="zh-CN" altLang="en-US" sz="2000" b="1" dirty="0">
                <a:latin typeface="Times New Roman" panose="02020603050405020304" pitchFamily="18" charset="0"/>
                <a:ea typeface="黑体" panose="02010609060101010101" pitchFamily="2" charset="-122"/>
              </a:endParaRPr>
            </a:p>
          </p:txBody>
        </p:sp>
        <p:sp>
          <p:nvSpPr>
            <p:cNvPr id="564" name="Line 350"/>
            <p:cNvSpPr>
              <a:spLocks noChangeShapeType="1"/>
            </p:cNvSpPr>
            <p:nvPr/>
          </p:nvSpPr>
          <p:spPr bwMode="auto">
            <a:xfrm flipV="1">
              <a:off x="1487620" y="5541964"/>
              <a:ext cx="459184" cy="422275"/>
            </a:xfrm>
            <a:prstGeom prst="line">
              <a:avLst/>
            </a:prstGeom>
            <a:noFill/>
            <a:ln w="2857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565" name="Line 351"/>
            <p:cNvSpPr>
              <a:spLocks noChangeShapeType="1"/>
            </p:cNvSpPr>
            <p:nvPr/>
          </p:nvSpPr>
          <p:spPr bwMode="auto">
            <a:xfrm>
              <a:off x="3659717" y="1347789"/>
              <a:ext cx="0" cy="77787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566" name="Oval 352"/>
            <p:cNvSpPr>
              <a:spLocks noChangeArrowheads="1"/>
            </p:cNvSpPr>
            <p:nvPr/>
          </p:nvSpPr>
          <p:spPr bwMode="auto">
            <a:xfrm>
              <a:off x="3599525" y="1730376"/>
              <a:ext cx="101467" cy="92075"/>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567" name="Group 353"/>
            <p:cNvGrpSpPr/>
            <p:nvPr/>
          </p:nvGrpSpPr>
          <p:grpSpPr bwMode="auto">
            <a:xfrm>
              <a:off x="3363913" y="898525"/>
              <a:ext cx="548614" cy="514350"/>
              <a:chOff x="1813" y="593"/>
              <a:chExt cx="343" cy="352"/>
            </a:xfrm>
          </p:grpSpPr>
          <p:grpSp>
            <p:nvGrpSpPr>
              <p:cNvPr id="626" name="Group 354"/>
              <p:cNvGrpSpPr/>
              <p:nvPr/>
            </p:nvGrpSpPr>
            <p:grpSpPr bwMode="auto">
              <a:xfrm>
                <a:off x="1821" y="599"/>
                <a:ext cx="335" cy="346"/>
                <a:chOff x="1821" y="599"/>
                <a:chExt cx="335" cy="346"/>
              </a:xfrm>
            </p:grpSpPr>
            <p:sp>
              <p:nvSpPr>
                <p:cNvPr id="640" name="Freeform 355"/>
                <p:cNvSpPr/>
                <p:nvPr/>
              </p:nvSpPr>
              <p:spPr bwMode="auto">
                <a:xfrm>
                  <a:off x="1830" y="779"/>
                  <a:ext cx="316" cy="33"/>
                </a:xfrm>
                <a:custGeom>
                  <a:avLst/>
                  <a:gdLst>
                    <a:gd name="T0" fmla="*/ 0 w 316"/>
                    <a:gd name="T1" fmla="*/ 33 h 33"/>
                    <a:gd name="T2" fmla="*/ 37 w 316"/>
                    <a:gd name="T3" fmla="*/ 0 h 33"/>
                    <a:gd name="T4" fmla="*/ 278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8"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41" name="Freeform 356"/>
                <p:cNvSpPr/>
                <p:nvPr/>
              </p:nvSpPr>
              <p:spPr bwMode="auto">
                <a:xfrm>
                  <a:off x="1830" y="779"/>
                  <a:ext cx="316" cy="33"/>
                </a:xfrm>
                <a:custGeom>
                  <a:avLst/>
                  <a:gdLst>
                    <a:gd name="T0" fmla="*/ 0 w 316"/>
                    <a:gd name="T1" fmla="*/ 33 h 33"/>
                    <a:gd name="T2" fmla="*/ 37 w 316"/>
                    <a:gd name="T3" fmla="*/ 0 h 33"/>
                    <a:gd name="T4" fmla="*/ 278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8"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42" name="Freeform 357"/>
                <p:cNvSpPr/>
                <p:nvPr/>
              </p:nvSpPr>
              <p:spPr bwMode="auto">
                <a:xfrm>
                  <a:off x="1877" y="599"/>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43" name="Freeform 358"/>
                <p:cNvSpPr/>
                <p:nvPr/>
              </p:nvSpPr>
              <p:spPr bwMode="auto">
                <a:xfrm>
                  <a:off x="1877" y="599"/>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44" name="Rectangle 359"/>
                <p:cNvSpPr>
                  <a:spLocks noChangeArrowheads="1"/>
                </p:cNvSpPr>
                <p:nvPr/>
              </p:nvSpPr>
              <p:spPr bwMode="auto">
                <a:xfrm>
                  <a:off x="1877" y="622"/>
                  <a:ext cx="223" cy="17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45" name="Rectangle 360"/>
                <p:cNvSpPr>
                  <a:spLocks noChangeArrowheads="1"/>
                </p:cNvSpPr>
                <p:nvPr/>
              </p:nvSpPr>
              <p:spPr bwMode="auto">
                <a:xfrm>
                  <a:off x="1832" y="810"/>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46" name="Rectangle 361"/>
                <p:cNvSpPr>
                  <a:spLocks noChangeArrowheads="1"/>
                </p:cNvSpPr>
                <p:nvPr/>
              </p:nvSpPr>
              <p:spPr bwMode="auto">
                <a:xfrm>
                  <a:off x="1898" y="644"/>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47" name="Line 362"/>
                <p:cNvSpPr>
                  <a:spLocks noChangeShapeType="1"/>
                </p:cNvSpPr>
                <p:nvPr/>
              </p:nvSpPr>
              <p:spPr bwMode="auto">
                <a:xfrm flipH="1">
                  <a:off x="2047" y="840"/>
                  <a:ext cx="74"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648" name="Group 363"/>
                <p:cNvGrpSpPr/>
                <p:nvPr/>
              </p:nvGrpSpPr>
              <p:grpSpPr bwMode="auto">
                <a:xfrm>
                  <a:off x="1821" y="895"/>
                  <a:ext cx="335" cy="50"/>
                  <a:chOff x="1821" y="895"/>
                  <a:chExt cx="335" cy="50"/>
                </a:xfrm>
              </p:grpSpPr>
              <p:sp>
                <p:nvSpPr>
                  <p:cNvPr id="649" name="Freeform 364"/>
                  <p:cNvSpPr/>
                  <p:nvPr/>
                </p:nvSpPr>
                <p:spPr bwMode="auto">
                  <a:xfrm>
                    <a:off x="1821" y="895"/>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50" name="Freeform 365"/>
                  <p:cNvSpPr/>
                  <p:nvPr/>
                </p:nvSpPr>
                <p:spPr bwMode="auto">
                  <a:xfrm>
                    <a:off x="1821" y="895"/>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51" name="Rectangle 366"/>
                  <p:cNvSpPr>
                    <a:spLocks noChangeArrowheads="1"/>
                  </p:cNvSpPr>
                  <p:nvPr/>
                </p:nvSpPr>
                <p:spPr bwMode="auto">
                  <a:xfrm>
                    <a:off x="1823" y="931"/>
                    <a:ext cx="331"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nvGrpSpPr>
              <p:cNvPr id="627" name="Group 367"/>
              <p:cNvGrpSpPr/>
              <p:nvPr/>
            </p:nvGrpSpPr>
            <p:grpSpPr bwMode="auto">
              <a:xfrm>
                <a:off x="1813" y="593"/>
                <a:ext cx="335" cy="346"/>
                <a:chOff x="1813" y="593"/>
                <a:chExt cx="335" cy="346"/>
              </a:xfrm>
            </p:grpSpPr>
            <p:sp>
              <p:nvSpPr>
                <p:cNvPr id="628" name="Freeform 368"/>
                <p:cNvSpPr/>
                <p:nvPr/>
              </p:nvSpPr>
              <p:spPr bwMode="auto">
                <a:xfrm>
                  <a:off x="1821" y="772"/>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29" name="Freeform 369"/>
                <p:cNvSpPr/>
                <p:nvPr/>
              </p:nvSpPr>
              <p:spPr bwMode="auto">
                <a:xfrm>
                  <a:off x="1821" y="772"/>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30" name="Freeform 370"/>
                <p:cNvSpPr/>
                <p:nvPr/>
              </p:nvSpPr>
              <p:spPr bwMode="auto">
                <a:xfrm>
                  <a:off x="1869"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31" name="Freeform 371"/>
                <p:cNvSpPr/>
                <p:nvPr/>
              </p:nvSpPr>
              <p:spPr bwMode="auto">
                <a:xfrm>
                  <a:off x="1869"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32" name="Rectangle 372"/>
                <p:cNvSpPr>
                  <a:spLocks noChangeArrowheads="1"/>
                </p:cNvSpPr>
                <p:nvPr/>
              </p:nvSpPr>
              <p:spPr bwMode="auto">
                <a:xfrm>
                  <a:off x="1869" y="616"/>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33" name="Rectangle 373"/>
                <p:cNvSpPr>
                  <a:spLocks noChangeArrowheads="1"/>
                </p:cNvSpPr>
                <p:nvPr/>
              </p:nvSpPr>
              <p:spPr bwMode="auto">
                <a:xfrm>
                  <a:off x="1823" y="804"/>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34" name="Rectangle 374"/>
                <p:cNvSpPr>
                  <a:spLocks noChangeArrowheads="1"/>
                </p:cNvSpPr>
                <p:nvPr/>
              </p:nvSpPr>
              <p:spPr bwMode="auto">
                <a:xfrm>
                  <a:off x="1890" y="637"/>
                  <a:ext cx="181"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35" name="Line 375"/>
                <p:cNvSpPr>
                  <a:spLocks noChangeShapeType="1"/>
                </p:cNvSpPr>
                <p:nvPr/>
              </p:nvSpPr>
              <p:spPr bwMode="auto">
                <a:xfrm flipH="1">
                  <a:off x="2038" y="834"/>
                  <a:ext cx="75"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636" name="Group 376"/>
                <p:cNvGrpSpPr/>
                <p:nvPr/>
              </p:nvGrpSpPr>
              <p:grpSpPr bwMode="auto">
                <a:xfrm>
                  <a:off x="1813" y="888"/>
                  <a:ext cx="335" cy="51"/>
                  <a:chOff x="1813" y="888"/>
                  <a:chExt cx="335" cy="51"/>
                </a:xfrm>
              </p:grpSpPr>
              <p:sp>
                <p:nvSpPr>
                  <p:cNvPr id="637" name="Freeform 377"/>
                  <p:cNvSpPr/>
                  <p:nvPr/>
                </p:nvSpPr>
                <p:spPr bwMode="auto">
                  <a:xfrm>
                    <a:off x="1813" y="888"/>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38" name="Freeform 378"/>
                  <p:cNvSpPr/>
                  <p:nvPr/>
                </p:nvSpPr>
                <p:spPr bwMode="auto">
                  <a:xfrm>
                    <a:off x="1813" y="888"/>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39" name="Rectangle 379"/>
                  <p:cNvSpPr>
                    <a:spLocks noChangeArrowheads="1"/>
                  </p:cNvSpPr>
                  <p:nvPr/>
                </p:nvSpPr>
                <p:spPr bwMode="auto">
                  <a:xfrm>
                    <a:off x="1815" y="924"/>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sp>
          <p:nvSpPr>
            <p:cNvPr id="568" name="Line 380"/>
            <p:cNvSpPr>
              <a:spLocks noChangeShapeType="1"/>
            </p:cNvSpPr>
            <p:nvPr/>
          </p:nvSpPr>
          <p:spPr bwMode="auto">
            <a:xfrm>
              <a:off x="7006431" y="1347789"/>
              <a:ext cx="0" cy="77787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569" name="Line 381"/>
            <p:cNvSpPr>
              <a:spLocks noChangeShapeType="1"/>
            </p:cNvSpPr>
            <p:nvPr/>
          </p:nvSpPr>
          <p:spPr bwMode="auto">
            <a:xfrm>
              <a:off x="5333075" y="1333501"/>
              <a:ext cx="0" cy="779463"/>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570" name="Oval 382"/>
            <p:cNvSpPr>
              <a:spLocks noChangeArrowheads="1"/>
            </p:cNvSpPr>
            <p:nvPr/>
          </p:nvSpPr>
          <p:spPr bwMode="auto">
            <a:xfrm>
              <a:off x="5284921" y="1744664"/>
              <a:ext cx="99748" cy="92075"/>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571" name="Group 383"/>
            <p:cNvGrpSpPr/>
            <p:nvPr/>
          </p:nvGrpSpPr>
          <p:grpSpPr bwMode="auto">
            <a:xfrm>
              <a:off x="5051029" y="898525"/>
              <a:ext cx="548613" cy="514350"/>
              <a:chOff x="2868" y="593"/>
              <a:chExt cx="343" cy="352"/>
            </a:xfrm>
          </p:grpSpPr>
          <p:grpSp>
            <p:nvGrpSpPr>
              <p:cNvPr id="600" name="Group 384"/>
              <p:cNvGrpSpPr/>
              <p:nvPr/>
            </p:nvGrpSpPr>
            <p:grpSpPr bwMode="auto">
              <a:xfrm>
                <a:off x="2877" y="599"/>
                <a:ext cx="334" cy="346"/>
                <a:chOff x="2877" y="599"/>
                <a:chExt cx="334" cy="346"/>
              </a:xfrm>
            </p:grpSpPr>
            <p:sp>
              <p:nvSpPr>
                <p:cNvPr id="614" name="Freeform 385"/>
                <p:cNvSpPr/>
                <p:nvPr/>
              </p:nvSpPr>
              <p:spPr bwMode="auto">
                <a:xfrm>
                  <a:off x="2885" y="779"/>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15" name="Freeform 386"/>
                <p:cNvSpPr/>
                <p:nvPr/>
              </p:nvSpPr>
              <p:spPr bwMode="auto">
                <a:xfrm>
                  <a:off x="2885" y="779"/>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16" name="Freeform 387"/>
                <p:cNvSpPr/>
                <p:nvPr/>
              </p:nvSpPr>
              <p:spPr bwMode="auto">
                <a:xfrm>
                  <a:off x="2932" y="599"/>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17" name="Freeform 388"/>
                <p:cNvSpPr/>
                <p:nvPr/>
              </p:nvSpPr>
              <p:spPr bwMode="auto">
                <a:xfrm>
                  <a:off x="2932" y="599"/>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18" name="Rectangle 389"/>
                <p:cNvSpPr>
                  <a:spLocks noChangeArrowheads="1"/>
                </p:cNvSpPr>
                <p:nvPr/>
              </p:nvSpPr>
              <p:spPr bwMode="auto">
                <a:xfrm>
                  <a:off x="2932" y="622"/>
                  <a:ext cx="223" cy="17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19" name="Rectangle 390"/>
                <p:cNvSpPr>
                  <a:spLocks noChangeArrowheads="1"/>
                </p:cNvSpPr>
                <p:nvPr/>
              </p:nvSpPr>
              <p:spPr bwMode="auto">
                <a:xfrm>
                  <a:off x="2887" y="810"/>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20" name="Rectangle 391"/>
                <p:cNvSpPr>
                  <a:spLocks noChangeArrowheads="1"/>
                </p:cNvSpPr>
                <p:nvPr/>
              </p:nvSpPr>
              <p:spPr bwMode="auto">
                <a:xfrm>
                  <a:off x="2953" y="644"/>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21" name="Line 392"/>
                <p:cNvSpPr>
                  <a:spLocks noChangeShapeType="1"/>
                </p:cNvSpPr>
                <p:nvPr/>
              </p:nvSpPr>
              <p:spPr bwMode="auto">
                <a:xfrm flipH="1">
                  <a:off x="3102" y="840"/>
                  <a:ext cx="74"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622" name="Group 393"/>
                <p:cNvGrpSpPr/>
                <p:nvPr/>
              </p:nvGrpSpPr>
              <p:grpSpPr bwMode="auto">
                <a:xfrm>
                  <a:off x="2877" y="895"/>
                  <a:ext cx="334" cy="50"/>
                  <a:chOff x="2877" y="895"/>
                  <a:chExt cx="334" cy="50"/>
                </a:xfrm>
              </p:grpSpPr>
              <p:sp>
                <p:nvSpPr>
                  <p:cNvPr id="623" name="Freeform 394"/>
                  <p:cNvSpPr/>
                  <p:nvPr/>
                </p:nvSpPr>
                <p:spPr bwMode="auto">
                  <a:xfrm>
                    <a:off x="2877" y="895"/>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24" name="Freeform 395"/>
                  <p:cNvSpPr/>
                  <p:nvPr/>
                </p:nvSpPr>
                <p:spPr bwMode="auto">
                  <a:xfrm>
                    <a:off x="2877" y="895"/>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25" name="Rectangle 396"/>
                  <p:cNvSpPr>
                    <a:spLocks noChangeArrowheads="1"/>
                  </p:cNvSpPr>
                  <p:nvPr/>
                </p:nvSpPr>
                <p:spPr bwMode="auto">
                  <a:xfrm>
                    <a:off x="2879" y="931"/>
                    <a:ext cx="330"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nvGrpSpPr>
              <p:cNvPr id="601" name="Group 397"/>
              <p:cNvGrpSpPr/>
              <p:nvPr/>
            </p:nvGrpSpPr>
            <p:grpSpPr bwMode="auto">
              <a:xfrm>
                <a:off x="2868" y="593"/>
                <a:ext cx="335" cy="346"/>
                <a:chOff x="2868" y="593"/>
                <a:chExt cx="335" cy="346"/>
              </a:xfrm>
            </p:grpSpPr>
            <p:sp>
              <p:nvSpPr>
                <p:cNvPr id="602" name="Freeform 398"/>
                <p:cNvSpPr/>
                <p:nvPr/>
              </p:nvSpPr>
              <p:spPr bwMode="auto">
                <a:xfrm>
                  <a:off x="2877" y="772"/>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03" name="Freeform 399"/>
                <p:cNvSpPr/>
                <p:nvPr/>
              </p:nvSpPr>
              <p:spPr bwMode="auto">
                <a:xfrm>
                  <a:off x="2877" y="772"/>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04" name="Freeform 400"/>
                <p:cNvSpPr/>
                <p:nvPr/>
              </p:nvSpPr>
              <p:spPr bwMode="auto">
                <a:xfrm>
                  <a:off x="2924"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05" name="Freeform 401"/>
                <p:cNvSpPr/>
                <p:nvPr/>
              </p:nvSpPr>
              <p:spPr bwMode="auto">
                <a:xfrm>
                  <a:off x="2924"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06" name="Rectangle 402"/>
                <p:cNvSpPr>
                  <a:spLocks noChangeArrowheads="1"/>
                </p:cNvSpPr>
                <p:nvPr/>
              </p:nvSpPr>
              <p:spPr bwMode="auto">
                <a:xfrm>
                  <a:off x="2924" y="616"/>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07" name="Rectangle 403"/>
                <p:cNvSpPr>
                  <a:spLocks noChangeArrowheads="1"/>
                </p:cNvSpPr>
                <p:nvPr/>
              </p:nvSpPr>
              <p:spPr bwMode="auto">
                <a:xfrm>
                  <a:off x="2879" y="804"/>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08" name="Rectangle 404"/>
                <p:cNvSpPr>
                  <a:spLocks noChangeArrowheads="1"/>
                </p:cNvSpPr>
                <p:nvPr/>
              </p:nvSpPr>
              <p:spPr bwMode="auto">
                <a:xfrm>
                  <a:off x="2945" y="637"/>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09" name="Line 405"/>
                <p:cNvSpPr>
                  <a:spLocks noChangeShapeType="1"/>
                </p:cNvSpPr>
                <p:nvPr/>
              </p:nvSpPr>
              <p:spPr bwMode="auto">
                <a:xfrm flipH="1">
                  <a:off x="3094" y="834"/>
                  <a:ext cx="74"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610" name="Group 406"/>
                <p:cNvGrpSpPr/>
                <p:nvPr/>
              </p:nvGrpSpPr>
              <p:grpSpPr bwMode="auto">
                <a:xfrm>
                  <a:off x="2868" y="888"/>
                  <a:ext cx="335" cy="51"/>
                  <a:chOff x="2868" y="888"/>
                  <a:chExt cx="335" cy="51"/>
                </a:xfrm>
              </p:grpSpPr>
              <p:sp>
                <p:nvSpPr>
                  <p:cNvPr id="611" name="Freeform 407"/>
                  <p:cNvSpPr/>
                  <p:nvPr/>
                </p:nvSpPr>
                <p:spPr bwMode="auto">
                  <a:xfrm>
                    <a:off x="2868" y="888"/>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12" name="Freeform 408"/>
                  <p:cNvSpPr/>
                  <p:nvPr/>
                </p:nvSpPr>
                <p:spPr bwMode="auto">
                  <a:xfrm>
                    <a:off x="2868" y="888"/>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13" name="Rectangle 409"/>
                  <p:cNvSpPr>
                    <a:spLocks noChangeArrowheads="1"/>
                  </p:cNvSpPr>
                  <p:nvPr/>
                </p:nvSpPr>
                <p:spPr bwMode="auto">
                  <a:xfrm>
                    <a:off x="2870" y="924"/>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sp>
          <p:nvSpPr>
            <p:cNvPr id="572" name="Oval 410"/>
            <p:cNvSpPr>
              <a:spLocks noChangeArrowheads="1"/>
            </p:cNvSpPr>
            <p:nvPr/>
          </p:nvSpPr>
          <p:spPr bwMode="auto">
            <a:xfrm>
              <a:off x="6958278" y="1744664"/>
              <a:ext cx="101468" cy="92075"/>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573" name="Group 411"/>
            <p:cNvGrpSpPr/>
            <p:nvPr/>
          </p:nvGrpSpPr>
          <p:grpSpPr bwMode="auto">
            <a:xfrm>
              <a:off x="6724386" y="898525"/>
              <a:ext cx="548614" cy="514350"/>
              <a:chOff x="3915" y="593"/>
              <a:chExt cx="343" cy="352"/>
            </a:xfrm>
          </p:grpSpPr>
          <p:grpSp>
            <p:nvGrpSpPr>
              <p:cNvPr id="574" name="Group 412"/>
              <p:cNvGrpSpPr/>
              <p:nvPr/>
            </p:nvGrpSpPr>
            <p:grpSpPr bwMode="auto">
              <a:xfrm>
                <a:off x="3924" y="599"/>
                <a:ext cx="334" cy="346"/>
                <a:chOff x="3924" y="599"/>
                <a:chExt cx="334" cy="346"/>
              </a:xfrm>
            </p:grpSpPr>
            <p:sp>
              <p:nvSpPr>
                <p:cNvPr id="588" name="Freeform 413"/>
                <p:cNvSpPr/>
                <p:nvPr/>
              </p:nvSpPr>
              <p:spPr bwMode="auto">
                <a:xfrm>
                  <a:off x="3932" y="779"/>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9" name="Freeform 414"/>
                <p:cNvSpPr/>
                <p:nvPr/>
              </p:nvSpPr>
              <p:spPr bwMode="auto">
                <a:xfrm>
                  <a:off x="3932" y="779"/>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90" name="Freeform 415"/>
                <p:cNvSpPr/>
                <p:nvPr/>
              </p:nvSpPr>
              <p:spPr bwMode="auto">
                <a:xfrm>
                  <a:off x="3979" y="599"/>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91" name="Freeform 416"/>
                <p:cNvSpPr/>
                <p:nvPr/>
              </p:nvSpPr>
              <p:spPr bwMode="auto">
                <a:xfrm>
                  <a:off x="3979" y="599"/>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92" name="Rectangle 417"/>
                <p:cNvSpPr>
                  <a:spLocks noChangeArrowheads="1"/>
                </p:cNvSpPr>
                <p:nvPr/>
              </p:nvSpPr>
              <p:spPr bwMode="auto">
                <a:xfrm>
                  <a:off x="3979" y="622"/>
                  <a:ext cx="223" cy="17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93" name="Rectangle 418"/>
                <p:cNvSpPr>
                  <a:spLocks noChangeArrowheads="1"/>
                </p:cNvSpPr>
                <p:nvPr/>
              </p:nvSpPr>
              <p:spPr bwMode="auto">
                <a:xfrm>
                  <a:off x="3934" y="810"/>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94" name="Rectangle 419"/>
                <p:cNvSpPr>
                  <a:spLocks noChangeArrowheads="1"/>
                </p:cNvSpPr>
                <p:nvPr/>
              </p:nvSpPr>
              <p:spPr bwMode="auto">
                <a:xfrm>
                  <a:off x="4000" y="644"/>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95" name="Line 420"/>
                <p:cNvSpPr>
                  <a:spLocks noChangeShapeType="1"/>
                </p:cNvSpPr>
                <p:nvPr/>
              </p:nvSpPr>
              <p:spPr bwMode="auto">
                <a:xfrm flipH="1">
                  <a:off x="4149" y="840"/>
                  <a:ext cx="74"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596" name="Group 421"/>
                <p:cNvGrpSpPr/>
                <p:nvPr/>
              </p:nvGrpSpPr>
              <p:grpSpPr bwMode="auto">
                <a:xfrm>
                  <a:off x="3924" y="895"/>
                  <a:ext cx="334" cy="50"/>
                  <a:chOff x="3924" y="895"/>
                  <a:chExt cx="334" cy="50"/>
                </a:xfrm>
              </p:grpSpPr>
              <p:sp>
                <p:nvSpPr>
                  <p:cNvPr id="597" name="Freeform 422"/>
                  <p:cNvSpPr/>
                  <p:nvPr/>
                </p:nvSpPr>
                <p:spPr bwMode="auto">
                  <a:xfrm>
                    <a:off x="3924" y="895"/>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98" name="Freeform 423"/>
                  <p:cNvSpPr/>
                  <p:nvPr/>
                </p:nvSpPr>
                <p:spPr bwMode="auto">
                  <a:xfrm>
                    <a:off x="3924" y="895"/>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99" name="Rectangle 424"/>
                  <p:cNvSpPr>
                    <a:spLocks noChangeArrowheads="1"/>
                  </p:cNvSpPr>
                  <p:nvPr/>
                </p:nvSpPr>
                <p:spPr bwMode="auto">
                  <a:xfrm>
                    <a:off x="3926" y="931"/>
                    <a:ext cx="330"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nvGrpSpPr>
              <p:cNvPr id="575" name="Group 425"/>
              <p:cNvGrpSpPr/>
              <p:nvPr/>
            </p:nvGrpSpPr>
            <p:grpSpPr bwMode="auto">
              <a:xfrm>
                <a:off x="3915" y="593"/>
                <a:ext cx="335" cy="346"/>
                <a:chOff x="3915" y="593"/>
                <a:chExt cx="335" cy="346"/>
              </a:xfrm>
            </p:grpSpPr>
            <p:sp>
              <p:nvSpPr>
                <p:cNvPr id="576" name="Freeform 426"/>
                <p:cNvSpPr/>
                <p:nvPr/>
              </p:nvSpPr>
              <p:spPr bwMode="auto">
                <a:xfrm>
                  <a:off x="3924" y="772"/>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77" name="Freeform 427"/>
                <p:cNvSpPr/>
                <p:nvPr/>
              </p:nvSpPr>
              <p:spPr bwMode="auto">
                <a:xfrm>
                  <a:off x="3924" y="772"/>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78" name="Freeform 428"/>
                <p:cNvSpPr/>
                <p:nvPr/>
              </p:nvSpPr>
              <p:spPr bwMode="auto">
                <a:xfrm>
                  <a:off x="3971"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79" name="Freeform 429"/>
                <p:cNvSpPr/>
                <p:nvPr/>
              </p:nvSpPr>
              <p:spPr bwMode="auto">
                <a:xfrm>
                  <a:off x="3971"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0" name="Rectangle 430"/>
                <p:cNvSpPr>
                  <a:spLocks noChangeArrowheads="1"/>
                </p:cNvSpPr>
                <p:nvPr/>
              </p:nvSpPr>
              <p:spPr bwMode="auto">
                <a:xfrm>
                  <a:off x="3971" y="616"/>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1" name="Rectangle 431"/>
                <p:cNvSpPr>
                  <a:spLocks noChangeArrowheads="1"/>
                </p:cNvSpPr>
                <p:nvPr/>
              </p:nvSpPr>
              <p:spPr bwMode="auto">
                <a:xfrm>
                  <a:off x="3926" y="804"/>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2" name="Rectangle 432"/>
                <p:cNvSpPr>
                  <a:spLocks noChangeArrowheads="1"/>
                </p:cNvSpPr>
                <p:nvPr/>
              </p:nvSpPr>
              <p:spPr bwMode="auto">
                <a:xfrm>
                  <a:off x="3992" y="637"/>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3" name="Line 433"/>
                <p:cNvSpPr>
                  <a:spLocks noChangeShapeType="1"/>
                </p:cNvSpPr>
                <p:nvPr/>
              </p:nvSpPr>
              <p:spPr bwMode="auto">
                <a:xfrm flipH="1">
                  <a:off x="4141" y="834"/>
                  <a:ext cx="74"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584" name="Group 434"/>
                <p:cNvGrpSpPr/>
                <p:nvPr/>
              </p:nvGrpSpPr>
              <p:grpSpPr bwMode="auto">
                <a:xfrm>
                  <a:off x="3915" y="888"/>
                  <a:ext cx="335" cy="51"/>
                  <a:chOff x="3915" y="888"/>
                  <a:chExt cx="335" cy="51"/>
                </a:xfrm>
              </p:grpSpPr>
              <p:sp>
                <p:nvSpPr>
                  <p:cNvPr id="585" name="Freeform 435"/>
                  <p:cNvSpPr/>
                  <p:nvPr/>
                </p:nvSpPr>
                <p:spPr bwMode="auto">
                  <a:xfrm>
                    <a:off x="3915" y="888"/>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6" name="Freeform 436"/>
                  <p:cNvSpPr/>
                  <p:nvPr/>
                </p:nvSpPr>
                <p:spPr bwMode="auto">
                  <a:xfrm>
                    <a:off x="3915" y="888"/>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7" name="Rectangle 437"/>
                  <p:cNvSpPr>
                    <a:spLocks noChangeArrowheads="1"/>
                  </p:cNvSpPr>
                  <p:nvPr/>
                </p:nvSpPr>
                <p:spPr bwMode="auto">
                  <a:xfrm>
                    <a:off x="3917" y="924"/>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grpSp>
      <p:sp>
        <p:nvSpPr>
          <p:cNvPr id="1263030" name="Text Box 438"/>
          <p:cNvSpPr txBox="1">
            <a:spLocks noChangeArrowheads="1"/>
          </p:cNvSpPr>
          <p:nvPr/>
        </p:nvSpPr>
        <p:spPr bwMode="auto">
          <a:xfrm>
            <a:off x="1047778" y="3066867"/>
            <a:ext cx="7991871" cy="1514261"/>
          </a:xfrm>
          <a:prstGeom prst="rect">
            <a:avLst/>
          </a:prstGeom>
          <a:solidFill>
            <a:srgbClr val="FFFF99"/>
          </a:solidFill>
          <a:ln w="952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10000"/>
              </a:lnSpc>
            </a:pPr>
            <a:r>
              <a:rPr kumimoji="0" lang="zh-CN" altLang="en-US"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在同一个局域网上的主机或路由器的</a:t>
            </a:r>
            <a:endParaRPr kumimoji="0" lang="zh-CN" altLang="en-US"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a:p>
            <a:pPr algn="ctr">
              <a:lnSpc>
                <a:spcPct val="110000"/>
              </a:lnSpc>
            </a:pPr>
            <a:r>
              <a:rPr kumimoji="0" lang="en-US" altLang="zh-CN"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IP </a:t>
            </a:r>
            <a:r>
              <a:rPr kumimoji="0" lang="zh-CN" altLang="en-US"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地址中的网络号必须是一样的。</a:t>
            </a:r>
            <a:endParaRPr kumimoji="0" lang="zh-CN" altLang="en-US"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a:p>
            <a:pPr algn="ctr">
              <a:lnSpc>
                <a:spcPct val="110000"/>
              </a:lnSpc>
            </a:pPr>
            <a:r>
              <a:rPr kumimoji="0" lang="zh-CN" altLang="en-US"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图中的网络号就是 </a:t>
            </a:r>
            <a:r>
              <a:rPr kumimoji="0" lang="en-US" altLang="zh-CN"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IP </a:t>
            </a:r>
            <a:r>
              <a:rPr kumimoji="0" lang="zh-CN" altLang="en-US"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地址中的 </a:t>
            </a:r>
            <a:r>
              <a:rPr kumimoji="0" lang="en-US" altLang="zh-CN"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net-id</a:t>
            </a:r>
            <a:r>
              <a:rPr kumimoji="0" lang="zh-CN" altLang="en-US" sz="2800" b="1" dirty="0">
                <a:solidFill>
                  <a:srgbClr val="00B050"/>
                </a:solidFill>
                <a:latin typeface="Times New Roman" panose="02020603050405020304" pitchFamily="18" charset="0"/>
                <a:ea typeface="黑体" panose="02010609060101010101" pitchFamily="2" charset="-122"/>
                <a:cs typeface="Times New Roman" panose="02020603050405020304" pitchFamily="18" charset="0"/>
              </a:rPr>
              <a:t>。</a:t>
            </a:r>
            <a:endParaRPr kumimoji="0" lang="en-US" altLang="zh-CN" sz="2800" b="1" dirty="0">
              <a:solidFill>
                <a:srgbClr val="00B050"/>
              </a:solidFill>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443" name="Group 439"/>
          <p:cNvGrpSpPr/>
          <p:nvPr/>
        </p:nvGrpSpPr>
        <p:grpSpPr bwMode="auto">
          <a:xfrm>
            <a:off x="3938165" y="2028578"/>
            <a:ext cx="4177757" cy="896938"/>
            <a:chOff x="2189" y="1097"/>
            <a:chExt cx="2448" cy="565"/>
          </a:xfrm>
        </p:grpSpPr>
        <p:sp>
          <p:nvSpPr>
            <p:cNvPr id="444" name="Line 440"/>
            <p:cNvSpPr>
              <a:spLocks noChangeShapeType="1"/>
            </p:cNvSpPr>
            <p:nvPr/>
          </p:nvSpPr>
          <p:spPr bwMode="auto">
            <a:xfrm>
              <a:off x="2189" y="1105"/>
              <a:ext cx="608" cy="0"/>
            </a:xfrm>
            <a:prstGeom prst="line">
              <a:avLst/>
            </a:prstGeom>
            <a:noFill/>
            <a:ln w="571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5" name="Line 441"/>
            <p:cNvSpPr>
              <a:spLocks noChangeShapeType="1"/>
            </p:cNvSpPr>
            <p:nvPr/>
          </p:nvSpPr>
          <p:spPr bwMode="auto">
            <a:xfrm>
              <a:off x="3121" y="1097"/>
              <a:ext cx="599" cy="0"/>
            </a:xfrm>
            <a:prstGeom prst="line">
              <a:avLst/>
            </a:prstGeom>
            <a:noFill/>
            <a:ln w="571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6" name="Line 442"/>
            <p:cNvSpPr>
              <a:spLocks noChangeShapeType="1"/>
            </p:cNvSpPr>
            <p:nvPr/>
          </p:nvSpPr>
          <p:spPr bwMode="auto">
            <a:xfrm>
              <a:off x="4092" y="1097"/>
              <a:ext cx="545" cy="0"/>
            </a:xfrm>
            <a:prstGeom prst="line">
              <a:avLst/>
            </a:prstGeom>
            <a:noFill/>
            <a:ln w="571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7" name="Line 443"/>
            <p:cNvSpPr>
              <a:spLocks noChangeShapeType="1"/>
            </p:cNvSpPr>
            <p:nvPr/>
          </p:nvSpPr>
          <p:spPr bwMode="auto">
            <a:xfrm>
              <a:off x="2745" y="1662"/>
              <a:ext cx="545" cy="0"/>
            </a:xfrm>
            <a:prstGeom prst="line">
              <a:avLst/>
            </a:prstGeom>
            <a:noFill/>
            <a:ln w="571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 name="灯片编号占位符 3"/>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zh-CN" altLang="en-US"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43"/>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4000" fill="hold" nodeType="afterEffect">
                                  <p:stCondLst>
                                    <p:cond delay="0"/>
                                  </p:stCondLst>
                                  <p:childTnLst>
                                    <p:anim calcmode="discrete" valueType="str">
                                      <p:cBhvr>
                                        <p:cTn id="9" dur="1000" fill="hold"/>
                                        <p:tgtEl>
                                          <p:spTgt spid="44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latin typeface="Times New Roman" panose="02020603050405020304" pitchFamily="18" charset="0"/>
                <a:cs typeface="Times New Roman" panose="02020603050405020304" pitchFamily="18" charset="0"/>
              </a:rPr>
              <a:t>互联网中的 </a:t>
            </a:r>
            <a:r>
              <a:rPr lang="en-US" altLang="zh-CN" dirty="0">
                <a:latin typeface="Times New Roman" panose="02020603050405020304" pitchFamily="18" charset="0"/>
                <a:cs typeface="Times New Roman" panose="02020603050405020304" pitchFamily="18" charset="0"/>
              </a:rPr>
              <a:t>IP </a:t>
            </a:r>
            <a:r>
              <a:rPr lang="zh-CN" altLang="en-US" dirty="0">
                <a:latin typeface="Times New Roman" panose="02020603050405020304" pitchFamily="18" charset="0"/>
                <a:cs typeface="Times New Roman" panose="02020603050405020304" pitchFamily="18" charset="0"/>
              </a:rPr>
              <a:t>地址 </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endParaRPr lang="zh-CN" altLang="en-US">
              <a:latin typeface="Times New Roman" panose="02020603050405020304" pitchFamily="18" charset="0"/>
              <a:cs typeface="Times New Roman" panose="02020603050405020304" pitchFamily="18" charset="0"/>
            </a:endParaRPr>
          </a:p>
        </p:txBody>
      </p:sp>
      <p:sp>
        <p:nvSpPr>
          <p:cNvPr id="449" name="AutoShape 2"/>
          <p:cNvSpPr>
            <a:spLocks noChangeArrowheads="1"/>
          </p:cNvSpPr>
          <p:nvPr/>
        </p:nvSpPr>
        <p:spPr bwMode="auto">
          <a:xfrm>
            <a:off x="1728569" y="2046366"/>
            <a:ext cx="6745318" cy="3696979"/>
          </a:xfrm>
          <a:prstGeom prst="roundRect">
            <a:avLst>
              <a:gd name="adj" fmla="val 24787"/>
            </a:avLst>
          </a:prstGeom>
          <a:solidFill>
            <a:srgbClr val="66CCFF"/>
          </a:solidFill>
          <a:ln w="9525">
            <a:solidFill>
              <a:schemeClr val="tx1"/>
            </a:solidFill>
            <a:prstDash val="dash"/>
            <a:round/>
          </a:ln>
          <a:effectLst/>
        </p:spPr>
        <p:txBody>
          <a:bodyPr wrap="none" anchor="ct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50" name="Freeform 4"/>
          <p:cNvSpPr/>
          <p:nvPr/>
        </p:nvSpPr>
        <p:spPr bwMode="auto">
          <a:xfrm>
            <a:off x="3492073" y="2751770"/>
            <a:ext cx="4953901" cy="3003607"/>
          </a:xfrm>
          <a:custGeom>
            <a:avLst/>
            <a:gdLst>
              <a:gd name="T0" fmla="*/ 1959 w 3246"/>
              <a:gd name="T1" fmla="*/ 1382 h 2165"/>
              <a:gd name="T2" fmla="*/ 2196 w 3246"/>
              <a:gd name="T3" fmla="*/ 1115 h 2165"/>
              <a:gd name="T4" fmla="*/ 2334 w 3246"/>
              <a:gd name="T5" fmla="*/ 857 h 2165"/>
              <a:gd name="T6" fmla="*/ 2474 w 3246"/>
              <a:gd name="T7" fmla="*/ 428 h 2165"/>
              <a:gd name="T8" fmla="*/ 2485 w 3246"/>
              <a:gd name="T9" fmla="*/ 397 h 2165"/>
              <a:gd name="T10" fmla="*/ 2503 w 3246"/>
              <a:gd name="T11" fmla="*/ 318 h 2165"/>
              <a:gd name="T12" fmla="*/ 2524 w 3246"/>
              <a:gd name="T13" fmla="*/ 241 h 2165"/>
              <a:gd name="T14" fmla="*/ 2539 w 3246"/>
              <a:gd name="T15" fmla="*/ 212 h 2165"/>
              <a:gd name="T16" fmla="*/ 2557 w 3246"/>
              <a:gd name="T17" fmla="*/ 191 h 2165"/>
              <a:gd name="T18" fmla="*/ 2599 w 3246"/>
              <a:gd name="T19" fmla="*/ 170 h 2165"/>
              <a:gd name="T20" fmla="*/ 2630 w 3246"/>
              <a:gd name="T21" fmla="*/ 154 h 2165"/>
              <a:gd name="T22" fmla="*/ 2674 w 3246"/>
              <a:gd name="T23" fmla="*/ 131 h 2165"/>
              <a:gd name="T24" fmla="*/ 2709 w 3246"/>
              <a:gd name="T25" fmla="*/ 110 h 2165"/>
              <a:gd name="T26" fmla="*/ 2752 w 3246"/>
              <a:gd name="T27" fmla="*/ 79 h 2165"/>
              <a:gd name="T28" fmla="*/ 2767 w 3246"/>
              <a:gd name="T29" fmla="*/ 75 h 2165"/>
              <a:gd name="T30" fmla="*/ 2819 w 3246"/>
              <a:gd name="T31" fmla="*/ 52 h 2165"/>
              <a:gd name="T32" fmla="*/ 2879 w 3246"/>
              <a:gd name="T33" fmla="*/ 27 h 2165"/>
              <a:gd name="T34" fmla="*/ 2933 w 3246"/>
              <a:gd name="T35" fmla="*/ 13 h 2165"/>
              <a:gd name="T36" fmla="*/ 2952 w 3246"/>
              <a:gd name="T37" fmla="*/ 13 h 2165"/>
              <a:gd name="T38" fmla="*/ 2973 w 3246"/>
              <a:gd name="T39" fmla="*/ 6 h 2165"/>
              <a:gd name="T40" fmla="*/ 3037 w 3246"/>
              <a:gd name="T41" fmla="*/ 0 h 2165"/>
              <a:gd name="T42" fmla="*/ 3110 w 3246"/>
              <a:gd name="T43" fmla="*/ 4 h 2165"/>
              <a:gd name="T44" fmla="*/ 3155 w 3246"/>
              <a:gd name="T45" fmla="*/ 15 h 2165"/>
              <a:gd name="T46" fmla="*/ 3178 w 3246"/>
              <a:gd name="T47" fmla="*/ 25 h 2165"/>
              <a:gd name="T48" fmla="*/ 3191 w 3246"/>
              <a:gd name="T49" fmla="*/ 56 h 2165"/>
              <a:gd name="T50" fmla="*/ 3211 w 3246"/>
              <a:gd name="T51" fmla="*/ 116 h 2165"/>
              <a:gd name="T52" fmla="*/ 3240 w 3246"/>
              <a:gd name="T53" fmla="*/ 275 h 2165"/>
              <a:gd name="T54" fmla="*/ 3240 w 3246"/>
              <a:gd name="T55" fmla="*/ 355 h 2165"/>
              <a:gd name="T56" fmla="*/ 3246 w 3246"/>
              <a:gd name="T57" fmla="*/ 473 h 2165"/>
              <a:gd name="T58" fmla="*/ 3234 w 3246"/>
              <a:gd name="T59" fmla="*/ 785 h 2165"/>
              <a:gd name="T60" fmla="*/ 3230 w 3246"/>
              <a:gd name="T61" fmla="*/ 1003 h 2165"/>
              <a:gd name="T62" fmla="*/ 3232 w 3246"/>
              <a:gd name="T63" fmla="*/ 1102 h 2165"/>
              <a:gd name="T64" fmla="*/ 3222 w 3246"/>
              <a:gd name="T65" fmla="*/ 1229 h 2165"/>
              <a:gd name="T66" fmla="*/ 3222 w 3246"/>
              <a:gd name="T67" fmla="*/ 1433 h 2165"/>
              <a:gd name="T68" fmla="*/ 3216 w 3246"/>
              <a:gd name="T69" fmla="*/ 1769 h 2165"/>
              <a:gd name="T70" fmla="*/ 3036 w 3246"/>
              <a:gd name="T71" fmla="*/ 1979 h 2165"/>
              <a:gd name="T72" fmla="*/ 2676 w 3246"/>
              <a:gd name="T73" fmla="*/ 1997 h 2165"/>
              <a:gd name="T74" fmla="*/ 1878 w 3246"/>
              <a:gd name="T75" fmla="*/ 2039 h 2165"/>
              <a:gd name="T76" fmla="*/ 1031 w 3246"/>
              <a:gd name="T77" fmla="*/ 2140 h 2165"/>
              <a:gd name="T78" fmla="*/ 660 w 3246"/>
              <a:gd name="T79" fmla="*/ 2117 h 2165"/>
              <a:gd name="T80" fmla="*/ 222 w 3246"/>
              <a:gd name="T81" fmla="*/ 2129 h 2165"/>
              <a:gd name="T82" fmla="*/ 0 w 3246"/>
              <a:gd name="T83" fmla="*/ 1985 h 2165"/>
              <a:gd name="T84" fmla="*/ 36 w 3246"/>
              <a:gd name="T85" fmla="*/ 1853 h 2165"/>
              <a:gd name="T86" fmla="*/ 510 w 3246"/>
              <a:gd name="T87" fmla="*/ 1799 h 2165"/>
              <a:gd name="T88" fmla="*/ 1038 w 3246"/>
              <a:gd name="T89" fmla="*/ 1769 h 2165"/>
              <a:gd name="T90" fmla="*/ 1788 w 3246"/>
              <a:gd name="T91" fmla="*/ 1594 h 2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46" h="2165">
                <a:moveTo>
                  <a:pt x="1926" y="1499"/>
                </a:moveTo>
                <a:lnTo>
                  <a:pt x="1959" y="1382"/>
                </a:lnTo>
                <a:lnTo>
                  <a:pt x="2016" y="1319"/>
                </a:lnTo>
                <a:lnTo>
                  <a:pt x="2196" y="1115"/>
                </a:lnTo>
                <a:lnTo>
                  <a:pt x="2256" y="1025"/>
                </a:lnTo>
                <a:lnTo>
                  <a:pt x="2334" y="857"/>
                </a:lnTo>
                <a:lnTo>
                  <a:pt x="2424" y="635"/>
                </a:lnTo>
                <a:lnTo>
                  <a:pt x="2474" y="428"/>
                </a:lnTo>
                <a:lnTo>
                  <a:pt x="2478" y="413"/>
                </a:lnTo>
                <a:lnTo>
                  <a:pt x="2485" y="397"/>
                </a:lnTo>
                <a:lnTo>
                  <a:pt x="2493" y="359"/>
                </a:lnTo>
                <a:lnTo>
                  <a:pt x="2503" y="318"/>
                </a:lnTo>
                <a:lnTo>
                  <a:pt x="2514" y="278"/>
                </a:lnTo>
                <a:lnTo>
                  <a:pt x="2524" y="241"/>
                </a:lnTo>
                <a:lnTo>
                  <a:pt x="2532" y="224"/>
                </a:lnTo>
                <a:lnTo>
                  <a:pt x="2539" y="212"/>
                </a:lnTo>
                <a:lnTo>
                  <a:pt x="2547" y="199"/>
                </a:lnTo>
                <a:lnTo>
                  <a:pt x="2557" y="191"/>
                </a:lnTo>
                <a:lnTo>
                  <a:pt x="2580" y="179"/>
                </a:lnTo>
                <a:lnTo>
                  <a:pt x="2599" y="170"/>
                </a:lnTo>
                <a:lnTo>
                  <a:pt x="2615" y="160"/>
                </a:lnTo>
                <a:lnTo>
                  <a:pt x="2630" y="154"/>
                </a:lnTo>
                <a:lnTo>
                  <a:pt x="2655" y="141"/>
                </a:lnTo>
                <a:lnTo>
                  <a:pt x="2674" y="131"/>
                </a:lnTo>
                <a:lnTo>
                  <a:pt x="2690" y="121"/>
                </a:lnTo>
                <a:lnTo>
                  <a:pt x="2709" y="110"/>
                </a:lnTo>
                <a:lnTo>
                  <a:pt x="2728" y="98"/>
                </a:lnTo>
                <a:lnTo>
                  <a:pt x="2752" y="79"/>
                </a:lnTo>
                <a:lnTo>
                  <a:pt x="2759" y="77"/>
                </a:lnTo>
                <a:lnTo>
                  <a:pt x="2767" y="75"/>
                </a:lnTo>
                <a:lnTo>
                  <a:pt x="2790" y="64"/>
                </a:lnTo>
                <a:lnTo>
                  <a:pt x="2819" y="52"/>
                </a:lnTo>
                <a:lnTo>
                  <a:pt x="2850" y="40"/>
                </a:lnTo>
                <a:lnTo>
                  <a:pt x="2879" y="27"/>
                </a:lnTo>
                <a:lnTo>
                  <a:pt x="2908" y="19"/>
                </a:lnTo>
                <a:lnTo>
                  <a:pt x="2933" y="13"/>
                </a:lnTo>
                <a:lnTo>
                  <a:pt x="2943" y="13"/>
                </a:lnTo>
                <a:lnTo>
                  <a:pt x="2952" y="13"/>
                </a:lnTo>
                <a:lnTo>
                  <a:pt x="2962" y="11"/>
                </a:lnTo>
                <a:lnTo>
                  <a:pt x="2973" y="6"/>
                </a:lnTo>
                <a:lnTo>
                  <a:pt x="3002" y="2"/>
                </a:lnTo>
                <a:lnTo>
                  <a:pt x="3037" y="0"/>
                </a:lnTo>
                <a:lnTo>
                  <a:pt x="3072" y="0"/>
                </a:lnTo>
                <a:lnTo>
                  <a:pt x="3110" y="4"/>
                </a:lnTo>
                <a:lnTo>
                  <a:pt x="3141" y="8"/>
                </a:lnTo>
                <a:lnTo>
                  <a:pt x="3155" y="15"/>
                </a:lnTo>
                <a:lnTo>
                  <a:pt x="3168" y="19"/>
                </a:lnTo>
                <a:lnTo>
                  <a:pt x="3178" y="25"/>
                </a:lnTo>
                <a:lnTo>
                  <a:pt x="3184" y="33"/>
                </a:lnTo>
                <a:lnTo>
                  <a:pt x="3191" y="56"/>
                </a:lnTo>
                <a:lnTo>
                  <a:pt x="3199" y="85"/>
                </a:lnTo>
                <a:lnTo>
                  <a:pt x="3211" y="116"/>
                </a:lnTo>
                <a:lnTo>
                  <a:pt x="3222" y="209"/>
                </a:lnTo>
                <a:lnTo>
                  <a:pt x="3240" y="275"/>
                </a:lnTo>
                <a:lnTo>
                  <a:pt x="3240" y="343"/>
                </a:lnTo>
                <a:lnTo>
                  <a:pt x="3240" y="355"/>
                </a:lnTo>
                <a:lnTo>
                  <a:pt x="3245" y="367"/>
                </a:lnTo>
                <a:lnTo>
                  <a:pt x="3246" y="473"/>
                </a:lnTo>
                <a:lnTo>
                  <a:pt x="3234" y="545"/>
                </a:lnTo>
                <a:lnTo>
                  <a:pt x="3234" y="785"/>
                </a:lnTo>
                <a:lnTo>
                  <a:pt x="3232" y="930"/>
                </a:lnTo>
                <a:lnTo>
                  <a:pt x="3230" y="1003"/>
                </a:lnTo>
                <a:lnTo>
                  <a:pt x="3232" y="1050"/>
                </a:lnTo>
                <a:lnTo>
                  <a:pt x="3232" y="1102"/>
                </a:lnTo>
                <a:lnTo>
                  <a:pt x="3234" y="1158"/>
                </a:lnTo>
                <a:lnTo>
                  <a:pt x="3222" y="1229"/>
                </a:lnTo>
                <a:lnTo>
                  <a:pt x="3222" y="1331"/>
                </a:lnTo>
                <a:lnTo>
                  <a:pt x="3222" y="1433"/>
                </a:lnTo>
                <a:lnTo>
                  <a:pt x="3222" y="1583"/>
                </a:lnTo>
                <a:lnTo>
                  <a:pt x="3216" y="1769"/>
                </a:lnTo>
                <a:lnTo>
                  <a:pt x="3156" y="1931"/>
                </a:lnTo>
                <a:lnTo>
                  <a:pt x="3036" y="1979"/>
                </a:lnTo>
                <a:lnTo>
                  <a:pt x="2886" y="1991"/>
                </a:lnTo>
                <a:lnTo>
                  <a:pt x="2676" y="1997"/>
                </a:lnTo>
                <a:lnTo>
                  <a:pt x="2454" y="2003"/>
                </a:lnTo>
                <a:lnTo>
                  <a:pt x="1878" y="2039"/>
                </a:lnTo>
                <a:lnTo>
                  <a:pt x="1236" y="2153"/>
                </a:lnTo>
                <a:lnTo>
                  <a:pt x="1031" y="2140"/>
                </a:lnTo>
                <a:lnTo>
                  <a:pt x="840" y="2129"/>
                </a:lnTo>
                <a:lnTo>
                  <a:pt x="660" y="2117"/>
                </a:lnTo>
                <a:lnTo>
                  <a:pt x="408" y="2165"/>
                </a:lnTo>
                <a:lnTo>
                  <a:pt x="222" y="2129"/>
                </a:lnTo>
                <a:lnTo>
                  <a:pt x="72" y="2057"/>
                </a:lnTo>
                <a:lnTo>
                  <a:pt x="0" y="1985"/>
                </a:lnTo>
                <a:lnTo>
                  <a:pt x="0" y="1907"/>
                </a:lnTo>
                <a:lnTo>
                  <a:pt x="36" y="1853"/>
                </a:lnTo>
                <a:lnTo>
                  <a:pt x="156" y="1811"/>
                </a:lnTo>
                <a:lnTo>
                  <a:pt x="510" y="1799"/>
                </a:lnTo>
                <a:lnTo>
                  <a:pt x="744" y="1787"/>
                </a:lnTo>
                <a:lnTo>
                  <a:pt x="1038" y="1769"/>
                </a:lnTo>
                <a:lnTo>
                  <a:pt x="1608" y="1703"/>
                </a:lnTo>
                <a:lnTo>
                  <a:pt x="1788" y="1594"/>
                </a:lnTo>
                <a:lnTo>
                  <a:pt x="1926" y="1499"/>
                </a:lnTo>
                <a:close/>
              </a:path>
            </a:pathLst>
          </a:custGeom>
          <a:solidFill>
            <a:srgbClr val="FF66CC"/>
          </a:solidFill>
          <a:ln>
            <a:noFill/>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51" name="Line 5"/>
          <p:cNvSpPr>
            <a:spLocks noChangeShapeType="1"/>
          </p:cNvSpPr>
          <p:nvPr/>
        </p:nvSpPr>
        <p:spPr bwMode="auto">
          <a:xfrm>
            <a:off x="5377084" y="5487655"/>
            <a:ext cx="0" cy="810689"/>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452" name="Line 6"/>
          <p:cNvSpPr>
            <a:spLocks noChangeShapeType="1"/>
          </p:cNvSpPr>
          <p:nvPr/>
        </p:nvSpPr>
        <p:spPr bwMode="auto">
          <a:xfrm>
            <a:off x="4096328" y="5466597"/>
            <a:ext cx="0" cy="807681"/>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453" name="Freeform 7"/>
          <p:cNvSpPr/>
          <p:nvPr/>
        </p:nvSpPr>
        <p:spPr bwMode="auto">
          <a:xfrm>
            <a:off x="5708768" y="5266558"/>
            <a:ext cx="2563155" cy="200039"/>
          </a:xfrm>
          <a:custGeom>
            <a:avLst/>
            <a:gdLst>
              <a:gd name="T0" fmla="*/ 0 w 1680"/>
              <a:gd name="T1" fmla="*/ 192 h 192"/>
              <a:gd name="T2" fmla="*/ 0 w 1680"/>
              <a:gd name="T3" fmla="*/ 0 h 192"/>
              <a:gd name="T4" fmla="*/ 1680 w 1680"/>
              <a:gd name="T5" fmla="*/ 0 h 192"/>
            </a:gdLst>
            <a:ahLst/>
            <a:cxnLst>
              <a:cxn ang="0">
                <a:pos x="T0" y="T1"/>
              </a:cxn>
              <a:cxn ang="0">
                <a:pos x="T2" y="T3"/>
              </a:cxn>
              <a:cxn ang="0">
                <a:pos x="T4" y="T5"/>
              </a:cxn>
            </a:cxnLst>
            <a:rect l="0" t="0" r="r" b="b"/>
            <a:pathLst>
              <a:path w="1680" h="192">
                <a:moveTo>
                  <a:pt x="0" y="192"/>
                </a:moveTo>
                <a:lnTo>
                  <a:pt x="0" y="0"/>
                </a:lnTo>
                <a:lnTo>
                  <a:pt x="1680" y="0"/>
                </a:lnTo>
              </a:path>
            </a:pathLst>
          </a:custGeom>
          <a:noFill/>
          <a:ln w="2857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54" name="Freeform 8"/>
          <p:cNvSpPr/>
          <p:nvPr/>
        </p:nvSpPr>
        <p:spPr bwMode="auto">
          <a:xfrm>
            <a:off x="3654631" y="4624323"/>
            <a:ext cx="1737232" cy="242154"/>
          </a:xfrm>
          <a:custGeom>
            <a:avLst/>
            <a:gdLst>
              <a:gd name="T0" fmla="*/ 45 w 1138"/>
              <a:gd name="T1" fmla="*/ 21 h 174"/>
              <a:gd name="T2" fmla="*/ 60 w 1138"/>
              <a:gd name="T3" fmla="*/ 10 h 174"/>
              <a:gd name="T4" fmla="*/ 77 w 1138"/>
              <a:gd name="T5" fmla="*/ 4 h 174"/>
              <a:gd name="T6" fmla="*/ 87 w 1138"/>
              <a:gd name="T7" fmla="*/ 2 h 174"/>
              <a:gd name="T8" fmla="*/ 99 w 1138"/>
              <a:gd name="T9" fmla="*/ 0 h 174"/>
              <a:gd name="T10" fmla="*/ 116 w 1138"/>
              <a:gd name="T11" fmla="*/ 0 h 174"/>
              <a:gd name="T12" fmla="*/ 137 w 1138"/>
              <a:gd name="T13" fmla="*/ 0 h 174"/>
              <a:gd name="T14" fmla="*/ 160 w 1138"/>
              <a:gd name="T15" fmla="*/ 0 h 174"/>
              <a:gd name="T16" fmla="*/ 189 w 1138"/>
              <a:gd name="T17" fmla="*/ 2 h 174"/>
              <a:gd name="T18" fmla="*/ 218 w 1138"/>
              <a:gd name="T19" fmla="*/ 6 h 174"/>
              <a:gd name="T20" fmla="*/ 251 w 1138"/>
              <a:gd name="T21" fmla="*/ 8 h 174"/>
              <a:gd name="T22" fmla="*/ 288 w 1138"/>
              <a:gd name="T23" fmla="*/ 12 h 174"/>
              <a:gd name="T24" fmla="*/ 324 w 1138"/>
              <a:gd name="T25" fmla="*/ 16 h 174"/>
              <a:gd name="T26" fmla="*/ 403 w 1138"/>
              <a:gd name="T27" fmla="*/ 21 h 174"/>
              <a:gd name="T28" fmla="*/ 442 w 1138"/>
              <a:gd name="T29" fmla="*/ 21 h 174"/>
              <a:gd name="T30" fmla="*/ 486 w 1138"/>
              <a:gd name="T31" fmla="*/ 23 h 174"/>
              <a:gd name="T32" fmla="*/ 575 w 1138"/>
              <a:gd name="T33" fmla="*/ 23 h 174"/>
              <a:gd name="T34" fmla="*/ 668 w 1138"/>
              <a:gd name="T35" fmla="*/ 23 h 174"/>
              <a:gd name="T36" fmla="*/ 764 w 1138"/>
              <a:gd name="T37" fmla="*/ 21 h 174"/>
              <a:gd name="T38" fmla="*/ 814 w 1138"/>
              <a:gd name="T39" fmla="*/ 18 h 174"/>
              <a:gd name="T40" fmla="*/ 866 w 1138"/>
              <a:gd name="T41" fmla="*/ 16 h 174"/>
              <a:gd name="T42" fmla="*/ 972 w 1138"/>
              <a:gd name="T43" fmla="*/ 10 h 174"/>
              <a:gd name="T44" fmla="*/ 1024 w 1138"/>
              <a:gd name="T45" fmla="*/ 6 h 174"/>
              <a:gd name="T46" fmla="*/ 1063 w 1138"/>
              <a:gd name="T47" fmla="*/ 9 h 174"/>
              <a:gd name="T48" fmla="*/ 1102 w 1138"/>
              <a:gd name="T49" fmla="*/ 15 h 174"/>
              <a:gd name="T50" fmla="*/ 1138 w 1138"/>
              <a:gd name="T51" fmla="*/ 84 h 174"/>
              <a:gd name="T52" fmla="*/ 1096 w 1138"/>
              <a:gd name="T53" fmla="*/ 138 h 174"/>
              <a:gd name="T54" fmla="*/ 1009 w 1138"/>
              <a:gd name="T55" fmla="*/ 159 h 174"/>
              <a:gd name="T56" fmla="*/ 918 w 1138"/>
              <a:gd name="T57" fmla="*/ 162 h 174"/>
              <a:gd name="T58" fmla="*/ 864 w 1138"/>
              <a:gd name="T59" fmla="*/ 158 h 174"/>
              <a:gd name="T60" fmla="*/ 808 w 1138"/>
              <a:gd name="T61" fmla="*/ 155 h 174"/>
              <a:gd name="T62" fmla="*/ 693 w 1138"/>
              <a:gd name="T63" fmla="*/ 151 h 174"/>
              <a:gd name="T64" fmla="*/ 639 w 1138"/>
              <a:gd name="T65" fmla="*/ 149 h 174"/>
              <a:gd name="T66" fmla="*/ 585 w 1138"/>
              <a:gd name="T67" fmla="*/ 149 h 174"/>
              <a:gd name="T68" fmla="*/ 531 w 1138"/>
              <a:gd name="T69" fmla="*/ 151 h 174"/>
              <a:gd name="T70" fmla="*/ 477 w 1138"/>
              <a:gd name="T71" fmla="*/ 153 h 174"/>
              <a:gd name="T72" fmla="*/ 421 w 1138"/>
              <a:gd name="T73" fmla="*/ 158 h 174"/>
              <a:gd name="T74" fmla="*/ 367 w 1138"/>
              <a:gd name="T75" fmla="*/ 162 h 174"/>
              <a:gd name="T76" fmla="*/ 317 w 1138"/>
              <a:gd name="T77" fmla="*/ 166 h 174"/>
              <a:gd name="T78" fmla="*/ 270 w 1138"/>
              <a:gd name="T79" fmla="*/ 170 h 174"/>
              <a:gd name="T80" fmla="*/ 226 w 1138"/>
              <a:gd name="T81" fmla="*/ 172 h 174"/>
              <a:gd name="T82" fmla="*/ 191 w 1138"/>
              <a:gd name="T83" fmla="*/ 174 h 174"/>
              <a:gd name="T84" fmla="*/ 162 w 1138"/>
              <a:gd name="T85" fmla="*/ 174 h 174"/>
              <a:gd name="T86" fmla="*/ 141 w 1138"/>
              <a:gd name="T87" fmla="*/ 174 h 174"/>
              <a:gd name="T88" fmla="*/ 124 w 1138"/>
              <a:gd name="T89" fmla="*/ 172 h 174"/>
              <a:gd name="T90" fmla="*/ 112 w 1138"/>
              <a:gd name="T91" fmla="*/ 170 h 174"/>
              <a:gd name="T92" fmla="*/ 104 w 1138"/>
              <a:gd name="T93" fmla="*/ 168 h 174"/>
              <a:gd name="T94" fmla="*/ 93 w 1138"/>
              <a:gd name="T95" fmla="*/ 166 h 174"/>
              <a:gd name="T96" fmla="*/ 85 w 1138"/>
              <a:gd name="T97" fmla="*/ 162 h 174"/>
              <a:gd name="T98" fmla="*/ 74 w 1138"/>
              <a:gd name="T99" fmla="*/ 158 h 174"/>
              <a:gd name="T100" fmla="*/ 50 w 1138"/>
              <a:gd name="T101" fmla="*/ 147 h 174"/>
              <a:gd name="T102" fmla="*/ 27 w 1138"/>
              <a:gd name="T103" fmla="*/ 133 h 174"/>
              <a:gd name="T104" fmla="*/ 16 w 1138"/>
              <a:gd name="T105" fmla="*/ 124 h 174"/>
              <a:gd name="T106" fmla="*/ 8 w 1138"/>
              <a:gd name="T107" fmla="*/ 116 h 174"/>
              <a:gd name="T108" fmla="*/ 2 w 1138"/>
              <a:gd name="T109" fmla="*/ 108 h 174"/>
              <a:gd name="T110" fmla="*/ 0 w 1138"/>
              <a:gd name="T111" fmla="*/ 99 h 174"/>
              <a:gd name="T112" fmla="*/ 0 w 1138"/>
              <a:gd name="T113" fmla="*/ 91 h 174"/>
              <a:gd name="T114" fmla="*/ 2 w 1138"/>
              <a:gd name="T115" fmla="*/ 81 h 174"/>
              <a:gd name="T116" fmla="*/ 6 w 1138"/>
              <a:gd name="T117" fmla="*/ 68 h 174"/>
              <a:gd name="T118" fmla="*/ 12 w 1138"/>
              <a:gd name="T119" fmla="*/ 58 h 174"/>
              <a:gd name="T120" fmla="*/ 29 w 1138"/>
              <a:gd name="T121" fmla="*/ 37 h 174"/>
              <a:gd name="T122" fmla="*/ 37 w 1138"/>
              <a:gd name="T123" fmla="*/ 29 h 174"/>
              <a:gd name="T124" fmla="*/ 45 w 1138"/>
              <a:gd name="T125" fmla="*/ 21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38" h="174">
                <a:moveTo>
                  <a:pt x="45" y="21"/>
                </a:moveTo>
                <a:lnTo>
                  <a:pt x="60" y="10"/>
                </a:lnTo>
                <a:lnTo>
                  <a:pt x="77" y="4"/>
                </a:lnTo>
                <a:lnTo>
                  <a:pt x="87" y="2"/>
                </a:lnTo>
                <a:lnTo>
                  <a:pt x="99" y="0"/>
                </a:lnTo>
                <a:lnTo>
                  <a:pt x="116" y="0"/>
                </a:lnTo>
                <a:lnTo>
                  <a:pt x="137" y="0"/>
                </a:lnTo>
                <a:lnTo>
                  <a:pt x="160" y="0"/>
                </a:lnTo>
                <a:lnTo>
                  <a:pt x="189" y="2"/>
                </a:lnTo>
                <a:lnTo>
                  <a:pt x="218" y="6"/>
                </a:lnTo>
                <a:lnTo>
                  <a:pt x="251" y="8"/>
                </a:lnTo>
                <a:lnTo>
                  <a:pt x="288" y="12"/>
                </a:lnTo>
                <a:lnTo>
                  <a:pt x="324" y="16"/>
                </a:lnTo>
                <a:lnTo>
                  <a:pt x="403" y="21"/>
                </a:lnTo>
                <a:lnTo>
                  <a:pt x="442" y="21"/>
                </a:lnTo>
                <a:lnTo>
                  <a:pt x="486" y="23"/>
                </a:lnTo>
                <a:lnTo>
                  <a:pt x="575" y="23"/>
                </a:lnTo>
                <a:lnTo>
                  <a:pt x="668" y="23"/>
                </a:lnTo>
                <a:lnTo>
                  <a:pt x="764" y="21"/>
                </a:lnTo>
                <a:lnTo>
                  <a:pt x="814" y="18"/>
                </a:lnTo>
                <a:lnTo>
                  <a:pt x="866" y="16"/>
                </a:lnTo>
                <a:lnTo>
                  <a:pt x="972" y="10"/>
                </a:lnTo>
                <a:lnTo>
                  <a:pt x="1024" y="6"/>
                </a:lnTo>
                <a:lnTo>
                  <a:pt x="1063" y="9"/>
                </a:lnTo>
                <a:lnTo>
                  <a:pt x="1102" y="15"/>
                </a:lnTo>
                <a:lnTo>
                  <a:pt x="1138" y="84"/>
                </a:lnTo>
                <a:lnTo>
                  <a:pt x="1096" y="138"/>
                </a:lnTo>
                <a:lnTo>
                  <a:pt x="1009" y="159"/>
                </a:lnTo>
                <a:lnTo>
                  <a:pt x="918" y="162"/>
                </a:lnTo>
                <a:lnTo>
                  <a:pt x="864" y="158"/>
                </a:lnTo>
                <a:lnTo>
                  <a:pt x="808" y="155"/>
                </a:lnTo>
                <a:lnTo>
                  <a:pt x="693" y="151"/>
                </a:lnTo>
                <a:lnTo>
                  <a:pt x="639" y="149"/>
                </a:lnTo>
                <a:lnTo>
                  <a:pt x="585" y="149"/>
                </a:lnTo>
                <a:lnTo>
                  <a:pt x="531" y="151"/>
                </a:lnTo>
                <a:lnTo>
                  <a:pt x="477" y="153"/>
                </a:lnTo>
                <a:lnTo>
                  <a:pt x="421" y="158"/>
                </a:lnTo>
                <a:lnTo>
                  <a:pt x="367" y="162"/>
                </a:lnTo>
                <a:lnTo>
                  <a:pt x="317" y="166"/>
                </a:lnTo>
                <a:lnTo>
                  <a:pt x="270" y="170"/>
                </a:lnTo>
                <a:lnTo>
                  <a:pt x="226" y="172"/>
                </a:lnTo>
                <a:lnTo>
                  <a:pt x="191" y="174"/>
                </a:lnTo>
                <a:lnTo>
                  <a:pt x="162" y="174"/>
                </a:lnTo>
                <a:lnTo>
                  <a:pt x="141" y="174"/>
                </a:lnTo>
                <a:lnTo>
                  <a:pt x="124" y="172"/>
                </a:lnTo>
                <a:lnTo>
                  <a:pt x="112" y="170"/>
                </a:lnTo>
                <a:lnTo>
                  <a:pt x="104" y="168"/>
                </a:lnTo>
                <a:lnTo>
                  <a:pt x="93" y="166"/>
                </a:lnTo>
                <a:lnTo>
                  <a:pt x="85" y="162"/>
                </a:lnTo>
                <a:lnTo>
                  <a:pt x="74" y="158"/>
                </a:lnTo>
                <a:lnTo>
                  <a:pt x="50" y="147"/>
                </a:lnTo>
                <a:lnTo>
                  <a:pt x="27" y="133"/>
                </a:lnTo>
                <a:lnTo>
                  <a:pt x="16" y="124"/>
                </a:lnTo>
                <a:lnTo>
                  <a:pt x="8" y="116"/>
                </a:lnTo>
                <a:lnTo>
                  <a:pt x="2" y="108"/>
                </a:lnTo>
                <a:lnTo>
                  <a:pt x="0" y="99"/>
                </a:lnTo>
                <a:lnTo>
                  <a:pt x="0" y="91"/>
                </a:lnTo>
                <a:lnTo>
                  <a:pt x="2" y="81"/>
                </a:lnTo>
                <a:lnTo>
                  <a:pt x="6" y="68"/>
                </a:lnTo>
                <a:lnTo>
                  <a:pt x="12" y="58"/>
                </a:lnTo>
                <a:lnTo>
                  <a:pt x="29" y="37"/>
                </a:lnTo>
                <a:lnTo>
                  <a:pt x="37" y="29"/>
                </a:lnTo>
                <a:lnTo>
                  <a:pt x="45" y="21"/>
                </a:lnTo>
                <a:close/>
              </a:path>
            </a:pathLst>
          </a:custGeom>
          <a:solidFill>
            <a:srgbClr val="FF66CC"/>
          </a:solidFill>
          <a:ln>
            <a:noFill/>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55" name="Line 9"/>
          <p:cNvSpPr>
            <a:spLocks noChangeShapeType="1"/>
          </p:cNvSpPr>
          <p:nvPr/>
        </p:nvSpPr>
        <p:spPr bwMode="auto">
          <a:xfrm>
            <a:off x="3216218" y="4732616"/>
            <a:ext cx="2492550"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456" name="Freeform 10"/>
          <p:cNvSpPr/>
          <p:nvPr/>
        </p:nvSpPr>
        <p:spPr bwMode="auto">
          <a:xfrm>
            <a:off x="1743347" y="2673558"/>
            <a:ext cx="960568" cy="2242553"/>
          </a:xfrm>
          <a:custGeom>
            <a:avLst/>
            <a:gdLst>
              <a:gd name="T0" fmla="*/ 0 w 630"/>
              <a:gd name="T1" fmla="*/ 345 h 1617"/>
              <a:gd name="T2" fmla="*/ 36 w 630"/>
              <a:gd name="T3" fmla="*/ 177 h 1617"/>
              <a:gd name="T4" fmla="*/ 144 w 630"/>
              <a:gd name="T5" fmla="*/ 0 h 1617"/>
              <a:gd name="T6" fmla="*/ 243 w 630"/>
              <a:gd name="T7" fmla="*/ 6 h 1617"/>
              <a:gd name="T8" fmla="*/ 295 w 630"/>
              <a:gd name="T9" fmla="*/ 21 h 1617"/>
              <a:gd name="T10" fmla="*/ 347 w 630"/>
              <a:gd name="T11" fmla="*/ 46 h 1617"/>
              <a:gd name="T12" fmla="*/ 403 w 630"/>
              <a:gd name="T13" fmla="*/ 87 h 1617"/>
              <a:gd name="T14" fmla="*/ 461 w 630"/>
              <a:gd name="T15" fmla="*/ 143 h 1617"/>
              <a:gd name="T16" fmla="*/ 515 w 630"/>
              <a:gd name="T17" fmla="*/ 203 h 1617"/>
              <a:gd name="T18" fmla="*/ 559 w 630"/>
              <a:gd name="T19" fmla="*/ 257 h 1617"/>
              <a:gd name="T20" fmla="*/ 588 w 630"/>
              <a:gd name="T21" fmla="*/ 301 h 1617"/>
              <a:gd name="T22" fmla="*/ 605 w 630"/>
              <a:gd name="T23" fmla="*/ 340 h 1617"/>
              <a:gd name="T24" fmla="*/ 621 w 630"/>
              <a:gd name="T25" fmla="*/ 423 h 1617"/>
              <a:gd name="T26" fmla="*/ 630 w 630"/>
              <a:gd name="T27" fmla="*/ 498 h 1617"/>
              <a:gd name="T28" fmla="*/ 628 w 630"/>
              <a:gd name="T29" fmla="*/ 550 h 1617"/>
              <a:gd name="T30" fmla="*/ 611 w 630"/>
              <a:gd name="T31" fmla="*/ 602 h 1617"/>
              <a:gd name="T32" fmla="*/ 580 w 630"/>
              <a:gd name="T33" fmla="*/ 637 h 1617"/>
              <a:gd name="T34" fmla="*/ 545 w 630"/>
              <a:gd name="T35" fmla="*/ 658 h 1617"/>
              <a:gd name="T36" fmla="*/ 478 w 630"/>
              <a:gd name="T37" fmla="*/ 687 h 1617"/>
              <a:gd name="T38" fmla="*/ 378 w 630"/>
              <a:gd name="T39" fmla="*/ 724 h 1617"/>
              <a:gd name="T40" fmla="*/ 314 w 630"/>
              <a:gd name="T41" fmla="*/ 755 h 1617"/>
              <a:gd name="T42" fmla="*/ 283 w 630"/>
              <a:gd name="T43" fmla="*/ 780 h 1617"/>
              <a:gd name="T44" fmla="*/ 258 w 630"/>
              <a:gd name="T45" fmla="*/ 824 h 1617"/>
              <a:gd name="T46" fmla="*/ 250 w 630"/>
              <a:gd name="T47" fmla="*/ 897 h 1617"/>
              <a:gd name="T48" fmla="*/ 260 w 630"/>
              <a:gd name="T49" fmla="*/ 975 h 1617"/>
              <a:gd name="T50" fmla="*/ 283 w 630"/>
              <a:gd name="T51" fmla="*/ 1042 h 1617"/>
              <a:gd name="T52" fmla="*/ 297 w 630"/>
              <a:gd name="T53" fmla="*/ 1067 h 1617"/>
              <a:gd name="T54" fmla="*/ 378 w 630"/>
              <a:gd name="T55" fmla="*/ 1221 h 1617"/>
              <a:gd name="T56" fmla="*/ 466 w 630"/>
              <a:gd name="T57" fmla="*/ 1357 h 1617"/>
              <a:gd name="T58" fmla="*/ 390 w 630"/>
              <a:gd name="T59" fmla="*/ 1560 h 1617"/>
              <a:gd name="T60" fmla="*/ 144 w 630"/>
              <a:gd name="T61" fmla="*/ 1617 h 1617"/>
              <a:gd name="T62" fmla="*/ 39 w 630"/>
              <a:gd name="T63" fmla="*/ 1434 h 1617"/>
              <a:gd name="T64" fmla="*/ 18 w 630"/>
              <a:gd name="T65" fmla="*/ 1101 h 1617"/>
              <a:gd name="T66" fmla="*/ 7 w 630"/>
              <a:gd name="T67" fmla="*/ 1038 h 1617"/>
              <a:gd name="T68" fmla="*/ 9 w 630"/>
              <a:gd name="T69" fmla="*/ 1017 h 1617"/>
              <a:gd name="T70" fmla="*/ 7 w 630"/>
              <a:gd name="T71" fmla="*/ 994 h 1617"/>
              <a:gd name="T72" fmla="*/ 19 w 630"/>
              <a:gd name="T73" fmla="*/ 839 h 1617"/>
              <a:gd name="T74" fmla="*/ 32 w 630"/>
              <a:gd name="T75" fmla="*/ 772 h 1617"/>
              <a:gd name="T76" fmla="*/ 34 w 630"/>
              <a:gd name="T77" fmla="*/ 733 h 1617"/>
              <a:gd name="T78" fmla="*/ 32 w 630"/>
              <a:gd name="T79" fmla="*/ 710 h 1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30" h="1617">
                <a:moveTo>
                  <a:pt x="24" y="531"/>
                </a:moveTo>
                <a:lnTo>
                  <a:pt x="0" y="345"/>
                </a:lnTo>
                <a:lnTo>
                  <a:pt x="24" y="255"/>
                </a:lnTo>
                <a:lnTo>
                  <a:pt x="36" y="177"/>
                </a:lnTo>
                <a:lnTo>
                  <a:pt x="84" y="57"/>
                </a:lnTo>
                <a:lnTo>
                  <a:pt x="144" y="0"/>
                </a:lnTo>
                <a:lnTo>
                  <a:pt x="191" y="2"/>
                </a:lnTo>
                <a:lnTo>
                  <a:pt x="243" y="6"/>
                </a:lnTo>
                <a:lnTo>
                  <a:pt x="268" y="12"/>
                </a:lnTo>
                <a:lnTo>
                  <a:pt x="295" y="21"/>
                </a:lnTo>
                <a:lnTo>
                  <a:pt x="322" y="31"/>
                </a:lnTo>
                <a:lnTo>
                  <a:pt x="347" y="46"/>
                </a:lnTo>
                <a:lnTo>
                  <a:pt x="374" y="64"/>
                </a:lnTo>
                <a:lnTo>
                  <a:pt x="403" y="87"/>
                </a:lnTo>
                <a:lnTo>
                  <a:pt x="432" y="114"/>
                </a:lnTo>
                <a:lnTo>
                  <a:pt x="461" y="143"/>
                </a:lnTo>
                <a:lnTo>
                  <a:pt x="491" y="172"/>
                </a:lnTo>
                <a:lnTo>
                  <a:pt x="515" y="203"/>
                </a:lnTo>
                <a:lnTo>
                  <a:pt x="540" y="232"/>
                </a:lnTo>
                <a:lnTo>
                  <a:pt x="559" y="257"/>
                </a:lnTo>
                <a:lnTo>
                  <a:pt x="576" y="280"/>
                </a:lnTo>
                <a:lnTo>
                  <a:pt x="588" y="301"/>
                </a:lnTo>
                <a:lnTo>
                  <a:pt x="596" y="322"/>
                </a:lnTo>
                <a:lnTo>
                  <a:pt x="605" y="340"/>
                </a:lnTo>
                <a:lnTo>
                  <a:pt x="615" y="380"/>
                </a:lnTo>
                <a:lnTo>
                  <a:pt x="621" y="423"/>
                </a:lnTo>
                <a:lnTo>
                  <a:pt x="628" y="471"/>
                </a:lnTo>
                <a:lnTo>
                  <a:pt x="630" y="498"/>
                </a:lnTo>
                <a:lnTo>
                  <a:pt x="630" y="525"/>
                </a:lnTo>
                <a:lnTo>
                  <a:pt x="628" y="550"/>
                </a:lnTo>
                <a:lnTo>
                  <a:pt x="621" y="577"/>
                </a:lnTo>
                <a:lnTo>
                  <a:pt x="611" y="602"/>
                </a:lnTo>
                <a:lnTo>
                  <a:pt x="592" y="627"/>
                </a:lnTo>
                <a:lnTo>
                  <a:pt x="580" y="637"/>
                </a:lnTo>
                <a:lnTo>
                  <a:pt x="563" y="648"/>
                </a:lnTo>
                <a:lnTo>
                  <a:pt x="545" y="658"/>
                </a:lnTo>
                <a:lnTo>
                  <a:pt x="524" y="668"/>
                </a:lnTo>
                <a:lnTo>
                  <a:pt x="478" y="687"/>
                </a:lnTo>
                <a:lnTo>
                  <a:pt x="428" y="704"/>
                </a:lnTo>
                <a:lnTo>
                  <a:pt x="378" y="724"/>
                </a:lnTo>
                <a:lnTo>
                  <a:pt x="335" y="743"/>
                </a:lnTo>
                <a:lnTo>
                  <a:pt x="314" y="755"/>
                </a:lnTo>
                <a:lnTo>
                  <a:pt x="297" y="766"/>
                </a:lnTo>
                <a:lnTo>
                  <a:pt x="283" y="780"/>
                </a:lnTo>
                <a:lnTo>
                  <a:pt x="272" y="793"/>
                </a:lnTo>
                <a:lnTo>
                  <a:pt x="258" y="824"/>
                </a:lnTo>
                <a:lnTo>
                  <a:pt x="250" y="859"/>
                </a:lnTo>
                <a:lnTo>
                  <a:pt x="250" y="897"/>
                </a:lnTo>
                <a:lnTo>
                  <a:pt x="252" y="936"/>
                </a:lnTo>
                <a:lnTo>
                  <a:pt x="260" y="975"/>
                </a:lnTo>
                <a:lnTo>
                  <a:pt x="270" y="1011"/>
                </a:lnTo>
                <a:lnTo>
                  <a:pt x="283" y="1042"/>
                </a:lnTo>
                <a:lnTo>
                  <a:pt x="291" y="1054"/>
                </a:lnTo>
                <a:lnTo>
                  <a:pt x="297" y="1067"/>
                </a:lnTo>
                <a:lnTo>
                  <a:pt x="314" y="1083"/>
                </a:lnTo>
                <a:lnTo>
                  <a:pt x="378" y="1221"/>
                </a:lnTo>
                <a:lnTo>
                  <a:pt x="434" y="1297"/>
                </a:lnTo>
                <a:lnTo>
                  <a:pt x="466" y="1357"/>
                </a:lnTo>
                <a:lnTo>
                  <a:pt x="480" y="1473"/>
                </a:lnTo>
                <a:lnTo>
                  <a:pt x="390" y="1560"/>
                </a:lnTo>
                <a:lnTo>
                  <a:pt x="264" y="1578"/>
                </a:lnTo>
                <a:lnTo>
                  <a:pt x="144" y="1617"/>
                </a:lnTo>
                <a:lnTo>
                  <a:pt x="72" y="1575"/>
                </a:lnTo>
                <a:lnTo>
                  <a:pt x="39" y="1434"/>
                </a:lnTo>
                <a:lnTo>
                  <a:pt x="24" y="1317"/>
                </a:lnTo>
                <a:lnTo>
                  <a:pt x="18" y="1101"/>
                </a:lnTo>
                <a:lnTo>
                  <a:pt x="2" y="1052"/>
                </a:lnTo>
                <a:lnTo>
                  <a:pt x="7" y="1038"/>
                </a:lnTo>
                <a:lnTo>
                  <a:pt x="9" y="1025"/>
                </a:lnTo>
                <a:lnTo>
                  <a:pt x="9" y="1017"/>
                </a:lnTo>
                <a:lnTo>
                  <a:pt x="9" y="1011"/>
                </a:lnTo>
                <a:lnTo>
                  <a:pt x="7" y="994"/>
                </a:lnTo>
                <a:lnTo>
                  <a:pt x="30" y="897"/>
                </a:lnTo>
                <a:lnTo>
                  <a:pt x="19" y="839"/>
                </a:lnTo>
                <a:lnTo>
                  <a:pt x="27" y="803"/>
                </a:lnTo>
                <a:lnTo>
                  <a:pt x="32" y="772"/>
                </a:lnTo>
                <a:lnTo>
                  <a:pt x="34" y="749"/>
                </a:lnTo>
                <a:lnTo>
                  <a:pt x="34" y="733"/>
                </a:lnTo>
                <a:lnTo>
                  <a:pt x="32" y="720"/>
                </a:lnTo>
                <a:lnTo>
                  <a:pt x="32" y="710"/>
                </a:lnTo>
                <a:lnTo>
                  <a:pt x="24" y="531"/>
                </a:lnTo>
                <a:close/>
              </a:path>
            </a:pathLst>
          </a:custGeom>
          <a:solidFill>
            <a:srgbClr val="FF66CC"/>
          </a:solidFill>
          <a:ln>
            <a:noFill/>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57" name="Freeform 11"/>
          <p:cNvSpPr/>
          <p:nvPr/>
        </p:nvSpPr>
        <p:spPr bwMode="auto">
          <a:xfrm>
            <a:off x="3180094" y="3270670"/>
            <a:ext cx="1129693" cy="1033290"/>
          </a:xfrm>
          <a:custGeom>
            <a:avLst/>
            <a:gdLst>
              <a:gd name="T0" fmla="*/ 204 w 741"/>
              <a:gd name="T1" fmla="*/ 648 h 744"/>
              <a:gd name="T2" fmla="*/ 303 w 741"/>
              <a:gd name="T3" fmla="*/ 534 h 744"/>
              <a:gd name="T4" fmla="*/ 324 w 741"/>
              <a:gd name="T5" fmla="*/ 501 h 744"/>
              <a:gd name="T6" fmla="*/ 390 w 741"/>
              <a:gd name="T7" fmla="*/ 423 h 744"/>
              <a:gd name="T8" fmla="*/ 406 w 741"/>
              <a:gd name="T9" fmla="*/ 402 h 744"/>
              <a:gd name="T10" fmla="*/ 444 w 741"/>
              <a:gd name="T11" fmla="*/ 363 h 744"/>
              <a:gd name="T12" fmla="*/ 483 w 741"/>
              <a:gd name="T13" fmla="*/ 323 h 744"/>
              <a:gd name="T14" fmla="*/ 527 w 741"/>
              <a:gd name="T15" fmla="*/ 284 h 744"/>
              <a:gd name="T16" fmla="*/ 568 w 741"/>
              <a:gd name="T17" fmla="*/ 249 h 744"/>
              <a:gd name="T18" fmla="*/ 591 w 741"/>
              <a:gd name="T19" fmla="*/ 234 h 744"/>
              <a:gd name="T20" fmla="*/ 614 w 741"/>
              <a:gd name="T21" fmla="*/ 220 h 744"/>
              <a:gd name="T22" fmla="*/ 664 w 741"/>
              <a:gd name="T23" fmla="*/ 193 h 744"/>
              <a:gd name="T24" fmla="*/ 687 w 741"/>
              <a:gd name="T25" fmla="*/ 180 h 744"/>
              <a:gd name="T26" fmla="*/ 707 w 741"/>
              <a:gd name="T27" fmla="*/ 168 h 744"/>
              <a:gd name="T28" fmla="*/ 724 w 741"/>
              <a:gd name="T29" fmla="*/ 155 h 744"/>
              <a:gd name="T30" fmla="*/ 734 w 741"/>
              <a:gd name="T31" fmla="*/ 141 h 744"/>
              <a:gd name="T32" fmla="*/ 741 w 741"/>
              <a:gd name="T33" fmla="*/ 126 h 744"/>
              <a:gd name="T34" fmla="*/ 741 w 741"/>
              <a:gd name="T35" fmla="*/ 110 h 744"/>
              <a:gd name="T36" fmla="*/ 738 w 741"/>
              <a:gd name="T37" fmla="*/ 93 h 744"/>
              <a:gd name="T38" fmla="*/ 732 w 741"/>
              <a:gd name="T39" fmla="*/ 77 h 744"/>
              <a:gd name="T40" fmla="*/ 724 w 741"/>
              <a:gd name="T41" fmla="*/ 60 h 744"/>
              <a:gd name="T42" fmla="*/ 714 w 741"/>
              <a:gd name="T43" fmla="*/ 45 h 744"/>
              <a:gd name="T44" fmla="*/ 703 w 741"/>
              <a:gd name="T45" fmla="*/ 35 h 744"/>
              <a:gd name="T46" fmla="*/ 693 w 741"/>
              <a:gd name="T47" fmla="*/ 25 h 744"/>
              <a:gd name="T48" fmla="*/ 680 w 741"/>
              <a:gd name="T49" fmla="*/ 16 h 744"/>
              <a:gd name="T50" fmla="*/ 666 w 741"/>
              <a:gd name="T51" fmla="*/ 10 h 744"/>
              <a:gd name="T52" fmla="*/ 630 w 741"/>
              <a:gd name="T53" fmla="*/ 2 h 744"/>
              <a:gd name="T54" fmla="*/ 612 w 741"/>
              <a:gd name="T55" fmla="*/ 0 h 744"/>
              <a:gd name="T56" fmla="*/ 573 w 741"/>
              <a:gd name="T57" fmla="*/ 24 h 744"/>
              <a:gd name="T58" fmla="*/ 475 w 741"/>
              <a:gd name="T59" fmla="*/ 110 h 744"/>
              <a:gd name="T60" fmla="*/ 460 w 741"/>
              <a:gd name="T61" fmla="*/ 128 h 744"/>
              <a:gd name="T62" fmla="*/ 442 w 741"/>
              <a:gd name="T63" fmla="*/ 147 h 744"/>
              <a:gd name="T64" fmla="*/ 423 w 741"/>
              <a:gd name="T65" fmla="*/ 168 h 744"/>
              <a:gd name="T66" fmla="*/ 379 w 741"/>
              <a:gd name="T67" fmla="*/ 216 h 744"/>
              <a:gd name="T68" fmla="*/ 334 w 741"/>
              <a:gd name="T69" fmla="*/ 261 h 744"/>
              <a:gd name="T70" fmla="*/ 311 w 741"/>
              <a:gd name="T71" fmla="*/ 282 h 744"/>
              <a:gd name="T72" fmla="*/ 290 w 741"/>
              <a:gd name="T73" fmla="*/ 303 h 744"/>
              <a:gd name="T74" fmla="*/ 267 w 741"/>
              <a:gd name="T75" fmla="*/ 321 h 744"/>
              <a:gd name="T76" fmla="*/ 242 w 741"/>
              <a:gd name="T77" fmla="*/ 338 h 744"/>
              <a:gd name="T78" fmla="*/ 192 w 741"/>
              <a:gd name="T79" fmla="*/ 369 h 744"/>
              <a:gd name="T80" fmla="*/ 126 w 741"/>
              <a:gd name="T81" fmla="*/ 441 h 744"/>
              <a:gd name="T82" fmla="*/ 72 w 741"/>
              <a:gd name="T83" fmla="*/ 519 h 744"/>
              <a:gd name="T84" fmla="*/ 27 w 741"/>
              <a:gd name="T85" fmla="*/ 603 h 744"/>
              <a:gd name="T86" fmla="*/ 0 w 741"/>
              <a:gd name="T87" fmla="*/ 675 h 744"/>
              <a:gd name="T88" fmla="*/ 15 w 741"/>
              <a:gd name="T89" fmla="*/ 735 h 744"/>
              <a:gd name="T90" fmla="*/ 36 w 741"/>
              <a:gd name="T91" fmla="*/ 744 h 744"/>
              <a:gd name="T92" fmla="*/ 105 w 741"/>
              <a:gd name="T93" fmla="*/ 744 h 744"/>
              <a:gd name="T94" fmla="*/ 204 w 741"/>
              <a:gd name="T95" fmla="*/ 648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41" h="744">
                <a:moveTo>
                  <a:pt x="204" y="648"/>
                </a:moveTo>
                <a:lnTo>
                  <a:pt x="303" y="534"/>
                </a:lnTo>
                <a:lnTo>
                  <a:pt x="324" y="501"/>
                </a:lnTo>
                <a:lnTo>
                  <a:pt x="390" y="423"/>
                </a:lnTo>
                <a:lnTo>
                  <a:pt x="406" y="402"/>
                </a:lnTo>
                <a:lnTo>
                  <a:pt x="444" y="363"/>
                </a:lnTo>
                <a:lnTo>
                  <a:pt x="483" y="323"/>
                </a:lnTo>
                <a:lnTo>
                  <a:pt x="527" y="284"/>
                </a:lnTo>
                <a:lnTo>
                  <a:pt x="568" y="249"/>
                </a:lnTo>
                <a:lnTo>
                  <a:pt x="591" y="234"/>
                </a:lnTo>
                <a:lnTo>
                  <a:pt x="614" y="220"/>
                </a:lnTo>
                <a:lnTo>
                  <a:pt x="664" y="193"/>
                </a:lnTo>
                <a:lnTo>
                  <a:pt x="687" y="180"/>
                </a:lnTo>
                <a:lnTo>
                  <a:pt x="707" y="168"/>
                </a:lnTo>
                <a:lnTo>
                  <a:pt x="724" y="155"/>
                </a:lnTo>
                <a:lnTo>
                  <a:pt x="734" y="141"/>
                </a:lnTo>
                <a:lnTo>
                  <a:pt x="741" y="126"/>
                </a:lnTo>
                <a:lnTo>
                  <a:pt x="741" y="110"/>
                </a:lnTo>
                <a:lnTo>
                  <a:pt x="738" y="93"/>
                </a:lnTo>
                <a:lnTo>
                  <a:pt x="732" y="77"/>
                </a:lnTo>
                <a:lnTo>
                  <a:pt x="724" y="60"/>
                </a:lnTo>
                <a:lnTo>
                  <a:pt x="714" y="45"/>
                </a:lnTo>
                <a:lnTo>
                  <a:pt x="703" y="35"/>
                </a:lnTo>
                <a:lnTo>
                  <a:pt x="693" y="25"/>
                </a:lnTo>
                <a:lnTo>
                  <a:pt x="680" y="16"/>
                </a:lnTo>
                <a:lnTo>
                  <a:pt x="666" y="10"/>
                </a:lnTo>
                <a:lnTo>
                  <a:pt x="630" y="2"/>
                </a:lnTo>
                <a:lnTo>
                  <a:pt x="612" y="0"/>
                </a:lnTo>
                <a:lnTo>
                  <a:pt x="573" y="24"/>
                </a:lnTo>
                <a:lnTo>
                  <a:pt x="475" y="110"/>
                </a:lnTo>
                <a:lnTo>
                  <a:pt x="460" y="128"/>
                </a:lnTo>
                <a:lnTo>
                  <a:pt x="442" y="147"/>
                </a:lnTo>
                <a:lnTo>
                  <a:pt x="423" y="168"/>
                </a:lnTo>
                <a:lnTo>
                  <a:pt x="379" y="216"/>
                </a:lnTo>
                <a:lnTo>
                  <a:pt x="334" y="261"/>
                </a:lnTo>
                <a:lnTo>
                  <a:pt x="311" y="282"/>
                </a:lnTo>
                <a:lnTo>
                  <a:pt x="290" y="303"/>
                </a:lnTo>
                <a:lnTo>
                  <a:pt x="267" y="321"/>
                </a:lnTo>
                <a:lnTo>
                  <a:pt x="242" y="338"/>
                </a:lnTo>
                <a:lnTo>
                  <a:pt x="192" y="369"/>
                </a:lnTo>
                <a:lnTo>
                  <a:pt x="126" y="441"/>
                </a:lnTo>
                <a:lnTo>
                  <a:pt x="72" y="519"/>
                </a:lnTo>
                <a:lnTo>
                  <a:pt x="27" y="603"/>
                </a:lnTo>
                <a:lnTo>
                  <a:pt x="0" y="675"/>
                </a:lnTo>
                <a:lnTo>
                  <a:pt x="15" y="735"/>
                </a:lnTo>
                <a:lnTo>
                  <a:pt x="36" y="744"/>
                </a:lnTo>
                <a:lnTo>
                  <a:pt x="105" y="744"/>
                </a:lnTo>
                <a:lnTo>
                  <a:pt x="204" y="648"/>
                </a:lnTo>
                <a:close/>
              </a:path>
            </a:pathLst>
          </a:custGeom>
          <a:solidFill>
            <a:srgbClr val="FF66CC"/>
          </a:solidFill>
          <a:ln>
            <a:noFill/>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58" name="Freeform 12"/>
          <p:cNvSpPr/>
          <p:nvPr/>
        </p:nvSpPr>
        <p:spPr bwMode="auto">
          <a:xfrm>
            <a:off x="4838509" y="3266159"/>
            <a:ext cx="1004902" cy="1156622"/>
          </a:xfrm>
          <a:custGeom>
            <a:avLst/>
            <a:gdLst>
              <a:gd name="T0" fmla="*/ 39 w 657"/>
              <a:gd name="T1" fmla="*/ 17 h 832"/>
              <a:gd name="T2" fmla="*/ 49 w 657"/>
              <a:gd name="T3" fmla="*/ 10 h 832"/>
              <a:gd name="T4" fmla="*/ 60 w 657"/>
              <a:gd name="T5" fmla="*/ 4 h 832"/>
              <a:gd name="T6" fmla="*/ 72 w 657"/>
              <a:gd name="T7" fmla="*/ 2 h 832"/>
              <a:gd name="T8" fmla="*/ 87 w 657"/>
              <a:gd name="T9" fmla="*/ 0 h 832"/>
              <a:gd name="T10" fmla="*/ 161 w 657"/>
              <a:gd name="T11" fmla="*/ 36 h 832"/>
              <a:gd name="T12" fmla="*/ 289 w 657"/>
              <a:gd name="T13" fmla="*/ 168 h 832"/>
              <a:gd name="T14" fmla="*/ 421 w 657"/>
              <a:gd name="T15" fmla="*/ 320 h 832"/>
              <a:gd name="T16" fmla="*/ 513 w 657"/>
              <a:gd name="T17" fmla="*/ 472 h 832"/>
              <a:gd name="T18" fmla="*/ 657 w 657"/>
              <a:gd name="T19" fmla="*/ 756 h 832"/>
              <a:gd name="T20" fmla="*/ 629 w 657"/>
              <a:gd name="T21" fmla="*/ 832 h 832"/>
              <a:gd name="T22" fmla="*/ 541 w 657"/>
              <a:gd name="T23" fmla="*/ 824 h 832"/>
              <a:gd name="T24" fmla="*/ 433 w 657"/>
              <a:gd name="T25" fmla="*/ 672 h 832"/>
              <a:gd name="T26" fmla="*/ 381 w 657"/>
              <a:gd name="T27" fmla="*/ 556 h 832"/>
              <a:gd name="T28" fmla="*/ 285 w 657"/>
              <a:gd name="T29" fmla="*/ 416 h 832"/>
              <a:gd name="T30" fmla="*/ 237 w 657"/>
              <a:gd name="T31" fmla="*/ 344 h 832"/>
              <a:gd name="T32" fmla="*/ 197 w 657"/>
              <a:gd name="T33" fmla="*/ 304 h 832"/>
              <a:gd name="T34" fmla="*/ 153 w 657"/>
              <a:gd name="T35" fmla="*/ 268 h 832"/>
              <a:gd name="T36" fmla="*/ 124 w 657"/>
              <a:gd name="T37" fmla="*/ 232 h 832"/>
              <a:gd name="T38" fmla="*/ 91 w 657"/>
              <a:gd name="T39" fmla="*/ 214 h 832"/>
              <a:gd name="T40" fmla="*/ 62 w 657"/>
              <a:gd name="T41" fmla="*/ 197 h 832"/>
              <a:gd name="T42" fmla="*/ 33 w 657"/>
              <a:gd name="T43" fmla="*/ 168 h 832"/>
              <a:gd name="T44" fmla="*/ 0 w 657"/>
              <a:gd name="T45" fmla="*/ 91 h 832"/>
              <a:gd name="T46" fmla="*/ 6 w 657"/>
              <a:gd name="T47" fmla="*/ 73 h 832"/>
              <a:gd name="T48" fmla="*/ 27 w 657"/>
              <a:gd name="T49" fmla="*/ 42 h 832"/>
              <a:gd name="T50" fmla="*/ 35 w 657"/>
              <a:gd name="T51" fmla="*/ 27 h 832"/>
              <a:gd name="T52" fmla="*/ 39 w 657"/>
              <a:gd name="T53" fmla="*/ 17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57" h="832">
                <a:moveTo>
                  <a:pt x="39" y="17"/>
                </a:moveTo>
                <a:lnTo>
                  <a:pt x="49" y="10"/>
                </a:lnTo>
                <a:lnTo>
                  <a:pt x="60" y="4"/>
                </a:lnTo>
                <a:lnTo>
                  <a:pt x="72" y="2"/>
                </a:lnTo>
                <a:lnTo>
                  <a:pt x="87" y="0"/>
                </a:lnTo>
                <a:lnTo>
                  <a:pt x="161" y="36"/>
                </a:lnTo>
                <a:lnTo>
                  <a:pt x="289" y="168"/>
                </a:lnTo>
                <a:lnTo>
                  <a:pt x="421" y="320"/>
                </a:lnTo>
                <a:lnTo>
                  <a:pt x="513" y="472"/>
                </a:lnTo>
                <a:lnTo>
                  <a:pt x="657" y="756"/>
                </a:lnTo>
                <a:lnTo>
                  <a:pt x="629" y="832"/>
                </a:lnTo>
                <a:lnTo>
                  <a:pt x="541" y="824"/>
                </a:lnTo>
                <a:lnTo>
                  <a:pt x="433" y="672"/>
                </a:lnTo>
                <a:lnTo>
                  <a:pt x="381" y="556"/>
                </a:lnTo>
                <a:lnTo>
                  <a:pt x="285" y="416"/>
                </a:lnTo>
                <a:lnTo>
                  <a:pt x="237" y="344"/>
                </a:lnTo>
                <a:lnTo>
                  <a:pt x="197" y="304"/>
                </a:lnTo>
                <a:lnTo>
                  <a:pt x="153" y="268"/>
                </a:lnTo>
                <a:lnTo>
                  <a:pt x="124" y="232"/>
                </a:lnTo>
                <a:lnTo>
                  <a:pt x="91" y="214"/>
                </a:lnTo>
                <a:lnTo>
                  <a:pt x="62" y="197"/>
                </a:lnTo>
                <a:lnTo>
                  <a:pt x="33" y="168"/>
                </a:lnTo>
                <a:lnTo>
                  <a:pt x="0" y="91"/>
                </a:lnTo>
                <a:lnTo>
                  <a:pt x="6" y="73"/>
                </a:lnTo>
                <a:lnTo>
                  <a:pt x="27" y="42"/>
                </a:lnTo>
                <a:lnTo>
                  <a:pt x="35" y="27"/>
                </a:lnTo>
                <a:lnTo>
                  <a:pt x="39" y="17"/>
                </a:lnTo>
                <a:close/>
              </a:path>
            </a:pathLst>
          </a:custGeom>
          <a:solidFill>
            <a:srgbClr val="FF66CC"/>
          </a:solidFill>
          <a:ln>
            <a:noFill/>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59" name="Rectangle 13"/>
          <p:cNvSpPr>
            <a:spLocks noChangeArrowheads="1"/>
          </p:cNvSpPr>
          <p:nvPr/>
        </p:nvSpPr>
        <p:spPr bwMode="auto">
          <a:xfrm>
            <a:off x="1896053" y="4676967"/>
            <a:ext cx="1067298" cy="2556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60" name="Freeform 14"/>
          <p:cNvSpPr/>
          <p:nvPr/>
        </p:nvSpPr>
        <p:spPr bwMode="auto">
          <a:xfrm>
            <a:off x="1309860" y="4168594"/>
            <a:ext cx="586193" cy="28577"/>
          </a:xfrm>
          <a:custGeom>
            <a:avLst/>
            <a:gdLst>
              <a:gd name="T0" fmla="*/ 0 w 386"/>
              <a:gd name="T1" fmla="*/ 2 h 21"/>
              <a:gd name="T2" fmla="*/ 0 w 386"/>
              <a:gd name="T3" fmla="*/ 21 h 21"/>
              <a:gd name="T4" fmla="*/ 386 w 386"/>
              <a:gd name="T5" fmla="*/ 19 h 21"/>
              <a:gd name="T6" fmla="*/ 386 w 386"/>
              <a:gd name="T7" fmla="*/ 0 h 21"/>
              <a:gd name="T8" fmla="*/ 0 w 386"/>
              <a:gd name="T9" fmla="*/ 2 h 21"/>
            </a:gdLst>
            <a:ahLst/>
            <a:cxnLst>
              <a:cxn ang="0">
                <a:pos x="T0" y="T1"/>
              </a:cxn>
              <a:cxn ang="0">
                <a:pos x="T2" y="T3"/>
              </a:cxn>
              <a:cxn ang="0">
                <a:pos x="T4" y="T5"/>
              </a:cxn>
              <a:cxn ang="0">
                <a:pos x="T6" y="T7"/>
              </a:cxn>
              <a:cxn ang="0">
                <a:pos x="T8" y="T9"/>
              </a:cxn>
            </a:cxnLst>
            <a:rect l="0" t="0" r="r" b="b"/>
            <a:pathLst>
              <a:path w="386" h="21">
                <a:moveTo>
                  <a:pt x="0" y="2"/>
                </a:moveTo>
                <a:lnTo>
                  <a:pt x="0" y="21"/>
                </a:lnTo>
                <a:lnTo>
                  <a:pt x="386" y="19"/>
                </a:lnTo>
                <a:lnTo>
                  <a:pt x="386"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61" name="Rectangle 15"/>
          <p:cNvSpPr>
            <a:spLocks noChangeArrowheads="1"/>
          </p:cNvSpPr>
          <p:nvPr/>
        </p:nvSpPr>
        <p:spPr bwMode="auto">
          <a:xfrm>
            <a:off x="1309860" y="3123272"/>
            <a:ext cx="586193" cy="2406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62" name="Freeform 16"/>
          <p:cNvSpPr/>
          <p:nvPr/>
        </p:nvSpPr>
        <p:spPr bwMode="auto">
          <a:xfrm>
            <a:off x="2882892" y="3043558"/>
            <a:ext cx="1637070" cy="1553693"/>
          </a:xfrm>
          <a:custGeom>
            <a:avLst/>
            <a:gdLst>
              <a:gd name="T0" fmla="*/ 0 w 945"/>
              <a:gd name="T1" fmla="*/ 876 h 888"/>
              <a:gd name="T2" fmla="*/ 12 w 945"/>
              <a:gd name="T3" fmla="*/ 888 h 888"/>
              <a:gd name="T4" fmla="*/ 945 w 945"/>
              <a:gd name="T5" fmla="*/ 12 h 888"/>
              <a:gd name="T6" fmla="*/ 932 w 945"/>
              <a:gd name="T7" fmla="*/ 0 h 888"/>
              <a:gd name="T8" fmla="*/ 0 w 945"/>
              <a:gd name="T9" fmla="*/ 876 h 888"/>
            </a:gdLst>
            <a:ahLst/>
            <a:cxnLst>
              <a:cxn ang="0">
                <a:pos x="T0" y="T1"/>
              </a:cxn>
              <a:cxn ang="0">
                <a:pos x="T2" y="T3"/>
              </a:cxn>
              <a:cxn ang="0">
                <a:pos x="T4" y="T5"/>
              </a:cxn>
              <a:cxn ang="0">
                <a:pos x="T6" y="T7"/>
              </a:cxn>
              <a:cxn ang="0">
                <a:pos x="T8" y="T9"/>
              </a:cxn>
            </a:cxnLst>
            <a:rect l="0" t="0" r="r" b="b"/>
            <a:pathLst>
              <a:path w="945" h="888">
                <a:moveTo>
                  <a:pt x="0" y="876"/>
                </a:moveTo>
                <a:lnTo>
                  <a:pt x="12" y="888"/>
                </a:lnTo>
                <a:lnTo>
                  <a:pt x="945" y="12"/>
                </a:lnTo>
                <a:lnTo>
                  <a:pt x="932" y="0"/>
                </a:lnTo>
                <a:lnTo>
                  <a:pt x="0" y="876"/>
                </a:lnTo>
                <a:close/>
              </a:path>
            </a:pathLst>
          </a:custGeom>
          <a:solidFill>
            <a:schemeClr val="tx1"/>
          </a:solidFill>
          <a:ln w="9525">
            <a:solidFill>
              <a:schemeClr val="tx1"/>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63" name="Freeform 17"/>
          <p:cNvSpPr/>
          <p:nvPr/>
        </p:nvSpPr>
        <p:spPr bwMode="auto">
          <a:xfrm>
            <a:off x="2570913" y="2026813"/>
            <a:ext cx="5195275" cy="837761"/>
          </a:xfrm>
          <a:custGeom>
            <a:avLst/>
            <a:gdLst>
              <a:gd name="T0" fmla="*/ 480 w 3403"/>
              <a:gd name="T1" fmla="*/ 60 h 603"/>
              <a:gd name="T2" fmla="*/ 799 w 3403"/>
              <a:gd name="T3" fmla="*/ 0 h 603"/>
              <a:gd name="T4" fmla="*/ 1021 w 3403"/>
              <a:gd name="T5" fmla="*/ 27 h 603"/>
              <a:gd name="T6" fmla="*/ 1117 w 3403"/>
              <a:gd name="T7" fmla="*/ 35 h 603"/>
              <a:gd name="T8" fmla="*/ 1177 w 3403"/>
              <a:gd name="T9" fmla="*/ 35 h 603"/>
              <a:gd name="T10" fmla="*/ 1262 w 3403"/>
              <a:gd name="T11" fmla="*/ 35 h 603"/>
              <a:gd name="T12" fmla="*/ 1389 w 3403"/>
              <a:gd name="T13" fmla="*/ 37 h 603"/>
              <a:gd name="T14" fmla="*/ 1586 w 3403"/>
              <a:gd name="T15" fmla="*/ 31 h 603"/>
              <a:gd name="T16" fmla="*/ 1721 w 3403"/>
              <a:gd name="T17" fmla="*/ 25 h 603"/>
              <a:gd name="T18" fmla="*/ 1927 w 3403"/>
              <a:gd name="T19" fmla="*/ 27 h 603"/>
              <a:gd name="T20" fmla="*/ 2062 w 3403"/>
              <a:gd name="T21" fmla="*/ 46 h 603"/>
              <a:gd name="T22" fmla="*/ 2222 w 3403"/>
              <a:gd name="T23" fmla="*/ 71 h 603"/>
              <a:gd name="T24" fmla="*/ 2296 w 3403"/>
              <a:gd name="T25" fmla="*/ 75 h 603"/>
              <a:gd name="T26" fmla="*/ 2404 w 3403"/>
              <a:gd name="T27" fmla="*/ 77 h 603"/>
              <a:gd name="T28" fmla="*/ 2575 w 3403"/>
              <a:gd name="T29" fmla="*/ 56 h 603"/>
              <a:gd name="T30" fmla="*/ 2830 w 3403"/>
              <a:gd name="T31" fmla="*/ 19 h 603"/>
              <a:gd name="T32" fmla="*/ 2888 w 3403"/>
              <a:gd name="T33" fmla="*/ 21 h 603"/>
              <a:gd name="T34" fmla="*/ 3021 w 3403"/>
              <a:gd name="T35" fmla="*/ 25 h 603"/>
              <a:gd name="T36" fmla="*/ 3154 w 3403"/>
              <a:gd name="T37" fmla="*/ 33 h 603"/>
              <a:gd name="T38" fmla="*/ 3216 w 3403"/>
              <a:gd name="T39" fmla="*/ 44 h 603"/>
              <a:gd name="T40" fmla="*/ 3339 w 3403"/>
              <a:gd name="T41" fmla="*/ 112 h 603"/>
              <a:gd name="T42" fmla="*/ 3403 w 3403"/>
              <a:gd name="T43" fmla="*/ 199 h 603"/>
              <a:gd name="T44" fmla="*/ 3395 w 3403"/>
              <a:gd name="T45" fmla="*/ 392 h 603"/>
              <a:gd name="T46" fmla="*/ 3372 w 3403"/>
              <a:gd name="T47" fmla="*/ 421 h 603"/>
              <a:gd name="T48" fmla="*/ 3285 w 3403"/>
              <a:gd name="T49" fmla="*/ 463 h 603"/>
              <a:gd name="T50" fmla="*/ 3204 w 3403"/>
              <a:gd name="T51" fmla="*/ 480 h 603"/>
              <a:gd name="T52" fmla="*/ 3154 w 3403"/>
              <a:gd name="T53" fmla="*/ 496 h 603"/>
              <a:gd name="T54" fmla="*/ 3096 w 3403"/>
              <a:gd name="T55" fmla="*/ 498 h 603"/>
              <a:gd name="T56" fmla="*/ 3052 w 3403"/>
              <a:gd name="T57" fmla="*/ 496 h 603"/>
              <a:gd name="T58" fmla="*/ 2986 w 3403"/>
              <a:gd name="T59" fmla="*/ 492 h 603"/>
              <a:gd name="T60" fmla="*/ 2880 w 3403"/>
              <a:gd name="T61" fmla="*/ 471 h 603"/>
              <a:gd name="T62" fmla="*/ 2745 w 3403"/>
              <a:gd name="T63" fmla="*/ 442 h 603"/>
              <a:gd name="T64" fmla="*/ 2546 w 3403"/>
              <a:gd name="T65" fmla="*/ 426 h 603"/>
              <a:gd name="T66" fmla="*/ 2317 w 3403"/>
              <a:gd name="T67" fmla="*/ 417 h 603"/>
              <a:gd name="T68" fmla="*/ 1695 w 3403"/>
              <a:gd name="T69" fmla="*/ 406 h 603"/>
              <a:gd name="T70" fmla="*/ 1291 w 3403"/>
              <a:gd name="T71" fmla="*/ 398 h 603"/>
              <a:gd name="T72" fmla="*/ 888 w 3403"/>
              <a:gd name="T73" fmla="*/ 477 h 603"/>
              <a:gd name="T74" fmla="*/ 745 w 3403"/>
              <a:gd name="T75" fmla="*/ 488 h 603"/>
              <a:gd name="T76" fmla="*/ 585 w 3403"/>
              <a:gd name="T77" fmla="*/ 576 h 603"/>
              <a:gd name="T78" fmla="*/ 438 w 3403"/>
              <a:gd name="T79" fmla="*/ 591 h 603"/>
              <a:gd name="T80" fmla="*/ 216 w 3403"/>
              <a:gd name="T81" fmla="*/ 603 h 603"/>
              <a:gd name="T82" fmla="*/ 60 w 3403"/>
              <a:gd name="T83" fmla="*/ 513 h 603"/>
              <a:gd name="T84" fmla="*/ 6 w 3403"/>
              <a:gd name="T85" fmla="*/ 291 h 603"/>
              <a:gd name="T86" fmla="*/ 237 w 3403"/>
              <a:gd name="T87" fmla="*/ 84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403" h="603">
                <a:moveTo>
                  <a:pt x="237" y="84"/>
                </a:moveTo>
                <a:lnTo>
                  <a:pt x="402" y="60"/>
                </a:lnTo>
                <a:lnTo>
                  <a:pt x="480" y="60"/>
                </a:lnTo>
                <a:lnTo>
                  <a:pt x="591" y="42"/>
                </a:lnTo>
                <a:lnTo>
                  <a:pt x="675" y="21"/>
                </a:lnTo>
                <a:lnTo>
                  <a:pt x="799" y="0"/>
                </a:lnTo>
                <a:lnTo>
                  <a:pt x="890" y="8"/>
                </a:lnTo>
                <a:lnTo>
                  <a:pt x="1000" y="23"/>
                </a:lnTo>
                <a:lnTo>
                  <a:pt x="1021" y="27"/>
                </a:lnTo>
                <a:lnTo>
                  <a:pt x="1054" y="33"/>
                </a:lnTo>
                <a:lnTo>
                  <a:pt x="1086" y="35"/>
                </a:lnTo>
                <a:lnTo>
                  <a:pt x="1117" y="35"/>
                </a:lnTo>
                <a:lnTo>
                  <a:pt x="1135" y="35"/>
                </a:lnTo>
                <a:lnTo>
                  <a:pt x="1156" y="35"/>
                </a:lnTo>
                <a:lnTo>
                  <a:pt x="1177" y="35"/>
                </a:lnTo>
                <a:lnTo>
                  <a:pt x="1202" y="35"/>
                </a:lnTo>
                <a:lnTo>
                  <a:pt x="1231" y="35"/>
                </a:lnTo>
                <a:lnTo>
                  <a:pt x="1262" y="35"/>
                </a:lnTo>
                <a:lnTo>
                  <a:pt x="1299" y="35"/>
                </a:lnTo>
                <a:lnTo>
                  <a:pt x="1341" y="37"/>
                </a:lnTo>
                <a:lnTo>
                  <a:pt x="1389" y="37"/>
                </a:lnTo>
                <a:lnTo>
                  <a:pt x="1437" y="35"/>
                </a:lnTo>
                <a:lnTo>
                  <a:pt x="1538" y="33"/>
                </a:lnTo>
                <a:lnTo>
                  <a:pt x="1586" y="31"/>
                </a:lnTo>
                <a:lnTo>
                  <a:pt x="1634" y="29"/>
                </a:lnTo>
                <a:lnTo>
                  <a:pt x="1680" y="27"/>
                </a:lnTo>
                <a:lnTo>
                  <a:pt x="1721" y="25"/>
                </a:lnTo>
                <a:lnTo>
                  <a:pt x="1883" y="21"/>
                </a:lnTo>
                <a:lnTo>
                  <a:pt x="1904" y="23"/>
                </a:lnTo>
                <a:lnTo>
                  <a:pt x="1927" y="27"/>
                </a:lnTo>
                <a:lnTo>
                  <a:pt x="1952" y="29"/>
                </a:lnTo>
                <a:lnTo>
                  <a:pt x="2006" y="37"/>
                </a:lnTo>
                <a:lnTo>
                  <a:pt x="2062" y="46"/>
                </a:lnTo>
                <a:lnTo>
                  <a:pt x="2118" y="54"/>
                </a:lnTo>
                <a:lnTo>
                  <a:pt x="2174" y="62"/>
                </a:lnTo>
                <a:lnTo>
                  <a:pt x="2222" y="71"/>
                </a:lnTo>
                <a:lnTo>
                  <a:pt x="2244" y="73"/>
                </a:lnTo>
                <a:lnTo>
                  <a:pt x="2263" y="75"/>
                </a:lnTo>
                <a:lnTo>
                  <a:pt x="2296" y="75"/>
                </a:lnTo>
                <a:lnTo>
                  <a:pt x="2334" y="75"/>
                </a:lnTo>
                <a:lnTo>
                  <a:pt x="2377" y="77"/>
                </a:lnTo>
                <a:lnTo>
                  <a:pt x="2404" y="77"/>
                </a:lnTo>
                <a:lnTo>
                  <a:pt x="2431" y="75"/>
                </a:lnTo>
                <a:lnTo>
                  <a:pt x="2504" y="67"/>
                </a:lnTo>
                <a:lnTo>
                  <a:pt x="2575" y="56"/>
                </a:lnTo>
                <a:lnTo>
                  <a:pt x="2645" y="44"/>
                </a:lnTo>
                <a:lnTo>
                  <a:pt x="2791" y="21"/>
                </a:lnTo>
                <a:lnTo>
                  <a:pt x="2830" y="19"/>
                </a:lnTo>
                <a:lnTo>
                  <a:pt x="2847" y="19"/>
                </a:lnTo>
                <a:lnTo>
                  <a:pt x="2867" y="19"/>
                </a:lnTo>
                <a:lnTo>
                  <a:pt x="2888" y="21"/>
                </a:lnTo>
                <a:lnTo>
                  <a:pt x="2913" y="21"/>
                </a:lnTo>
                <a:lnTo>
                  <a:pt x="2965" y="23"/>
                </a:lnTo>
                <a:lnTo>
                  <a:pt x="3021" y="25"/>
                </a:lnTo>
                <a:lnTo>
                  <a:pt x="3075" y="27"/>
                </a:lnTo>
                <a:lnTo>
                  <a:pt x="3129" y="31"/>
                </a:lnTo>
                <a:lnTo>
                  <a:pt x="3154" y="33"/>
                </a:lnTo>
                <a:lnTo>
                  <a:pt x="3177" y="37"/>
                </a:lnTo>
                <a:lnTo>
                  <a:pt x="3198" y="40"/>
                </a:lnTo>
                <a:lnTo>
                  <a:pt x="3216" y="44"/>
                </a:lnTo>
                <a:lnTo>
                  <a:pt x="3256" y="67"/>
                </a:lnTo>
                <a:lnTo>
                  <a:pt x="3297" y="89"/>
                </a:lnTo>
                <a:lnTo>
                  <a:pt x="3339" y="112"/>
                </a:lnTo>
                <a:lnTo>
                  <a:pt x="3378" y="137"/>
                </a:lnTo>
                <a:lnTo>
                  <a:pt x="3391" y="168"/>
                </a:lnTo>
                <a:lnTo>
                  <a:pt x="3403" y="199"/>
                </a:lnTo>
                <a:lnTo>
                  <a:pt x="3401" y="291"/>
                </a:lnTo>
                <a:lnTo>
                  <a:pt x="3397" y="380"/>
                </a:lnTo>
                <a:lnTo>
                  <a:pt x="3395" y="392"/>
                </a:lnTo>
                <a:lnTo>
                  <a:pt x="3389" y="403"/>
                </a:lnTo>
                <a:lnTo>
                  <a:pt x="3380" y="413"/>
                </a:lnTo>
                <a:lnTo>
                  <a:pt x="3372" y="421"/>
                </a:lnTo>
                <a:lnTo>
                  <a:pt x="3347" y="438"/>
                </a:lnTo>
                <a:lnTo>
                  <a:pt x="3316" y="453"/>
                </a:lnTo>
                <a:lnTo>
                  <a:pt x="3285" y="463"/>
                </a:lnTo>
                <a:lnTo>
                  <a:pt x="3254" y="469"/>
                </a:lnTo>
                <a:lnTo>
                  <a:pt x="3227" y="475"/>
                </a:lnTo>
                <a:lnTo>
                  <a:pt x="3204" y="480"/>
                </a:lnTo>
                <a:lnTo>
                  <a:pt x="3189" y="486"/>
                </a:lnTo>
                <a:lnTo>
                  <a:pt x="3175" y="490"/>
                </a:lnTo>
                <a:lnTo>
                  <a:pt x="3154" y="496"/>
                </a:lnTo>
                <a:lnTo>
                  <a:pt x="3135" y="498"/>
                </a:lnTo>
                <a:lnTo>
                  <a:pt x="3117" y="500"/>
                </a:lnTo>
                <a:lnTo>
                  <a:pt x="3096" y="498"/>
                </a:lnTo>
                <a:lnTo>
                  <a:pt x="3081" y="498"/>
                </a:lnTo>
                <a:lnTo>
                  <a:pt x="3069" y="496"/>
                </a:lnTo>
                <a:lnTo>
                  <a:pt x="3052" y="496"/>
                </a:lnTo>
                <a:lnTo>
                  <a:pt x="3034" y="494"/>
                </a:lnTo>
                <a:lnTo>
                  <a:pt x="3011" y="492"/>
                </a:lnTo>
                <a:lnTo>
                  <a:pt x="2986" y="492"/>
                </a:lnTo>
                <a:lnTo>
                  <a:pt x="2950" y="484"/>
                </a:lnTo>
                <a:lnTo>
                  <a:pt x="2915" y="477"/>
                </a:lnTo>
                <a:lnTo>
                  <a:pt x="2880" y="471"/>
                </a:lnTo>
                <a:lnTo>
                  <a:pt x="2842" y="467"/>
                </a:lnTo>
                <a:lnTo>
                  <a:pt x="2793" y="453"/>
                </a:lnTo>
                <a:lnTo>
                  <a:pt x="2745" y="442"/>
                </a:lnTo>
                <a:lnTo>
                  <a:pt x="2695" y="436"/>
                </a:lnTo>
                <a:lnTo>
                  <a:pt x="2645" y="430"/>
                </a:lnTo>
                <a:lnTo>
                  <a:pt x="2546" y="426"/>
                </a:lnTo>
                <a:lnTo>
                  <a:pt x="2444" y="424"/>
                </a:lnTo>
                <a:lnTo>
                  <a:pt x="2379" y="419"/>
                </a:lnTo>
                <a:lnTo>
                  <a:pt x="2317" y="417"/>
                </a:lnTo>
                <a:lnTo>
                  <a:pt x="2253" y="421"/>
                </a:lnTo>
                <a:lnTo>
                  <a:pt x="1907" y="402"/>
                </a:lnTo>
                <a:lnTo>
                  <a:pt x="1695" y="406"/>
                </a:lnTo>
                <a:lnTo>
                  <a:pt x="1487" y="410"/>
                </a:lnTo>
                <a:lnTo>
                  <a:pt x="1407" y="406"/>
                </a:lnTo>
                <a:lnTo>
                  <a:pt x="1291" y="398"/>
                </a:lnTo>
                <a:lnTo>
                  <a:pt x="1115" y="446"/>
                </a:lnTo>
                <a:lnTo>
                  <a:pt x="994" y="471"/>
                </a:lnTo>
                <a:lnTo>
                  <a:pt x="888" y="477"/>
                </a:lnTo>
                <a:lnTo>
                  <a:pt x="780" y="486"/>
                </a:lnTo>
                <a:lnTo>
                  <a:pt x="762" y="488"/>
                </a:lnTo>
                <a:lnTo>
                  <a:pt x="745" y="488"/>
                </a:lnTo>
                <a:lnTo>
                  <a:pt x="705" y="516"/>
                </a:lnTo>
                <a:lnTo>
                  <a:pt x="633" y="549"/>
                </a:lnTo>
                <a:lnTo>
                  <a:pt x="585" y="576"/>
                </a:lnTo>
                <a:lnTo>
                  <a:pt x="531" y="576"/>
                </a:lnTo>
                <a:lnTo>
                  <a:pt x="489" y="588"/>
                </a:lnTo>
                <a:lnTo>
                  <a:pt x="438" y="591"/>
                </a:lnTo>
                <a:lnTo>
                  <a:pt x="369" y="600"/>
                </a:lnTo>
                <a:lnTo>
                  <a:pt x="285" y="591"/>
                </a:lnTo>
                <a:lnTo>
                  <a:pt x="216" y="603"/>
                </a:lnTo>
                <a:lnTo>
                  <a:pt x="150" y="588"/>
                </a:lnTo>
                <a:lnTo>
                  <a:pt x="93" y="546"/>
                </a:lnTo>
                <a:lnTo>
                  <a:pt x="60" y="513"/>
                </a:lnTo>
                <a:lnTo>
                  <a:pt x="24" y="480"/>
                </a:lnTo>
                <a:lnTo>
                  <a:pt x="0" y="399"/>
                </a:lnTo>
                <a:lnTo>
                  <a:pt x="6" y="291"/>
                </a:lnTo>
                <a:lnTo>
                  <a:pt x="33" y="216"/>
                </a:lnTo>
                <a:lnTo>
                  <a:pt x="111" y="132"/>
                </a:lnTo>
                <a:lnTo>
                  <a:pt x="237" y="84"/>
                </a:lnTo>
                <a:close/>
              </a:path>
            </a:pathLst>
          </a:custGeom>
          <a:solidFill>
            <a:srgbClr val="FF66CC"/>
          </a:solidFill>
          <a:ln>
            <a:noFill/>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64" name="Freeform 18"/>
          <p:cNvSpPr/>
          <p:nvPr/>
        </p:nvSpPr>
        <p:spPr bwMode="auto">
          <a:xfrm>
            <a:off x="4700582" y="3027012"/>
            <a:ext cx="1226570" cy="1505564"/>
          </a:xfrm>
          <a:custGeom>
            <a:avLst/>
            <a:gdLst>
              <a:gd name="T0" fmla="*/ 1082 w 1094"/>
              <a:gd name="T1" fmla="*/ 901 h 901"/>
              <a:gd name="T2" fmla="*/ 1094 w 1094"/>
              <a:gd name="T3" fmla="*/ 887 h 901"/>
              <a:gd name="T4" fmla="*/ 12 w 1094"/>
              <a:gd name="T5" fmla="*/ 0 h 901"/>
              <a:gd name="T6" fmla="*/ 0 w 1094"/>
              <a:gd name="T7" fmla="*/ 15 h 901"/>
              <a:gd name="T8" fmla="*/ 1082 w 1094"/>
              <a:gd name="T9" fmla="*/ 901 h 901"/>
            </a:gdLst>
            <a:ahLst/>
            <a:cxnLst>
              <a:cxn ang="0">
                <a:pos x="T0" y="T1"/>
              </a:cxn>
              <a:cxn ang="0">
                <a:pos x="T2" y="T3"/>
              </a:cxn>
              <a:cxn ang="0">
                <a:pos x="T4" y="T5"/>
              </a:cxn>
              <a:cxn ang="0">
                <a:pos x="T6" y="T7"/>
              </a:cxn>
              <a:cxn ang="0">
                <a:pos x="T8" y="T9"/>
              </a:cxn>
            </a:cxnLst>
            <a:rect l="0" t="0" r="r" b="b"/>
            <a:pathLst>
              <a:path w="1094" h="901">
                <a:moveTo>
                  <a:pt x="1082" y="901"/>
                </a:moveTo>
                <a:lnTo>
                  <a:pt x="1094" y="887"/>
                </a:lnTo>
                <a:lnTo>
                  <a:pt x="12" y="0"/>
                </a:lnTo>
                <a:lnTo>
                  <a:pt x="0" y="15"/>
                </a:lnTo>
                <a:lnTo>
                  <a:pt x="1082" y="90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65" name="Rectangle 19"/>
          <p:cNvSpPr>
            <a:spLocks noChangeArrowheads="1"/>
          </p:cNvSpPr>
          <p:nvPr/>
        </p:nvSpPr>
        <p:spPr bwMode="auto">
          <a:xfrm>
            <a:off x="8268639" y="4227252"/>
            <a:ext cx="648589" cy="2406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66" name="Rectangle 20"/>
          <p:cNvSpPr>
            <a:spLocks noChangeArrowheads="1"/>
          </p:cNvSpPr>
          <p:nvPr/>
        </p:nvSpPr>
        <p:spPr bwMode="auto">
          <a:xfrm>
            <a:off x="8281775" y="3190956"/>
            <a:ext cx="646946" cy="2556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67" name="Rectangle 21"/>
          <p:cNvSpPr>
            <a:spLocks noChangeArrowheads="1"/>
          </p:cNvSpPr>
          <p:nvPr/>
        </p:nvSpPr>
        <p:spPr bwMode="auto">
          <a:xfrm>
            <a:off x="7086401" y="4866479"/>
            <a:ext cx="177537" cy="29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333399"/>
                </a:solidFill>
                <a:latin typeface="Times New Roman" panose="02020603050405020304" pitchFamily="18" charset="0"/>
                <a:ea typeface="黑体" panose="02010609060101010101" pitchFamily="2" charset="-122"/>
                <a:cs typeface="Times New Roman" panose="02020603050405020304" pitchFamily="18" charset="0"/>
              </a:rPr>
              <a:t>B</a:t>
            </a:r>
            <a:endParaRPr lang="en-US" altLang="zh-CN" sz="2000" b="1">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68" name="Oval 22"/>
          <p:cNvSpPr>
            <a:spLocks noChangeArrowheads="1"/>
          </p:cNvSpPr>
          <p:nvPr/>
        </p:nvSpPr>
        <p:spPr bwMode="auto">
          <a:xfrm>
            <a:off x="4038857" y="5672654"/>
            <a:ext cx="121508" cy="112804"/>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469" name="Group 23"/>
          <p:cNvGrpSpPr/>
          <p:nvPr/>
        </p:nvGrpSpPr>
        <p:grpSpPr bwMode="auto">
          <a:xfrm>
            <a:off x="930560" y="3773026"/>
            <a:ext cx="522155" cy="488820"/>
            <a:chOff x="101" y="2294"/>
            <a:chExt cx="343" cy="353"/>
          </a:xfrm>
        </p:grpSpPr>
        <p:grpSp>
          <p:nvGrpSpPr>
            <p:cNvPr id="857" name="Group 24"/>
            <p:cNvGrpSpPr/>
            <p:nvPr/>
          </p:nvGrpSpPr>
          <p:grpSpPr bwMode="auto">
            <a:xfrm>
              <a:off x="109" y="2301"/>
              <a:ext cx="335" cy="346"/>
              <a:chOff x="109" y="2301"/>
              <a:chExt cx="335" cy="346"/>
            </a:xfrm>
          </p:grpSpPr>
          <p:sp>
            <p:nvSpPr>
              <p:cNvPr id="871" name="Freeform 25"/>
              <p:cNvSpPr/>
              <p:nvPr/>
            </p:nvSpPr>
            <p:spPr bwMode="auto">
              <a:xfrm>
                <a:off x="118" y="2480"/>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72" name="Freeform 26"/>
              <p:cNvSpPr/>
              <p:nvPr/>
            </p:nvSpPr>
            <p:spPr bwMode="auto">
              <a:xfrm>
                <a:off x="118" y="2480"/>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73" name="Freeform 27"/>
              <p:cNvSpPr/>
              <p:nvPr/>
            </p:nvSpPr>
            <p:spPr bwMode="auto">
              <a:xfrm>
                <a:off x="165" y="2301"/>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74" name="Freeform 28"/>
              <p:cNvSpPr/>
              <p:nvPr/>
            </p:nvSpPr>
            <p:spPr bwMode="auto">
              <a:xfrm>
                <a:off x="165" y="2301"/>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75" name="Rectangle 29"/>
              <p:cNvSpPr>
                <a:spLocks noChangeArrowheads="1"/>
              </p:cNvSpPr>
              <p:nvPr/>
            </p:nvSpPr>
            <p:spPr bwMode="auto">
              <a:xfrm>
                <a:off x="165" y="2324"/>
                <a:ext cx="223" cy="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76" name="Rectangle 30"/>
              <p:cNvSpPr>
                <a:spLocks noChangeArrowheads="1"/>
              </p:cNvSpPr>
              <p:nvPr/>
            </p:nvSpPr>
            <p:spPr bwMode="auto">
              <a:xfrm>
                <a:off x="120" y="2512"/>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77" name="Rectangle 31"/>
              <p:cNvSpPr>
                <a:spLocks noChangeArrowheads="1"/>
              </p:cNvSpPr>
              <p:nvPr/>
            </p:nvSpPr>
            <p:spPr bwMode="auto">
              <a:xfrm>
                <a:off x="186" y="2345"/>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78" name="Line 32"/>
              <p:cNvSpPr>
                <a:spLocks noChangeShapeType="1"/>
              </p:cNvSpPr>
              <p:nvPr/>
            </p:nvSpPr>
            <p:spPr bwMode="auto">
              <a:xfrm flipH="1">
                <a:off x="335" y="2541"/>
                <a:ext cx="74"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879" name="Group 33"/>
              <p:cNvGrpSpPr/>
              <p:nvPr/>
            </p:nvGrpSpPr>
            <p:grpSpPr bwMode="auto">
              <a:xfrm>
                <a:off x="109" y="2596"/>
                <a:ext cx="335" cy="51"/>
                <a:chOff x="109" y="2596"/>
                <a:chExt cx="335" cy="51"/>
              </a:xfrm>
            </p:grpSpPr>
            <p:sp>
              <p:nvSpPr>
                <p:cNvPr id="880" name="Freeform 34"/>
                <p:cNvSpPr/>
                <p:nvPr/>
              </p:nvSpPr>
              <p:spPr bwMode="auto">
                <a:xfrm>
                  <a:off x="109" y="2596"/>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81" name="Freeform 35"/>
                <p:cNvSpPr/>
                <p:nvPr/>
              </p:nvSpPr>
              <p:spPr bwMode="auto">
                <a:xfrm>
                  <a:off x="109" y="2596"/>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82" name="Rectangle 36"/>
                <p:cNvSpPr>
                  <a:spLocks noChangeArrowheads="1"/>
                </p:cNvSpPr>
                <p:nvPr/>
              </p:nvSpPr>
              <p:spPr bwMode="auto">
                <a:xfrm>
                  <a:off x="112" y="2632"/>
                  <a:ext cx="330"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nvGrpSpPr>
            <p:cNvPr id="858" name="Group 37"/>
            <p:cNvGrpSpPr/>
            <p:nvPr/>
          </p:nvGrpSpPr>
          <p:grpSpPr bwMode="auto">
            <a:xfrm>
              <a:off x="101" y="2294"/>
              <a:ext cx="335" cy="347"/>
              <a:chOff x="101" y="2294"/>
              <a:chExt cx="335" cy="347"/>
            </a:xfrm>
          </p:grpSpPr>
          <p:sp>
            <p:nvSpPr>
              <p:cNvPr id="859" name="Freeform 38"/>
              <p:cNvSpPr/>
              <p:nvPr/>
            </p:nvSpPr>
            <p:spPr bwMode="auto">
              <a:xfrm>
                <a:off x="109" y="2474"/>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60" name="Freeform 39"/>
              <p:cNvSpPr/>
              <p:nvPr/>
            </p:nvSpPr>
            <p:spPr bwMode="auto">
              <a:xfrm>
                <a:off x="109" y="2474"/>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61" name="Freeform 40"/>
              <p:cNvSpPr/>
              <p:nvPr/>
            </p:nvSpPr>
            <p:spPr bwMode="auto">
              <a:xfrm>
                <a:off x="157" y="2294"/>
                <a:ext cx="223" cy="24"/>
              </a:xfrm>
              <a:custGeom>
                <a:avLst/>
                <a:gdLst>
                  <a:gd name="T0" fmla="*/ 0 w 223"/>
                  <a:gd name="T1" fmla="*/ 24 h 24"/>
                  <a:gd name="T2" fmla="*/ 27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7" y="0"/>
                    </a:lnTo>
                    <a:lnTo>
                      <a:pt x="196" y="0"/>
                    </a:lnTo>
                    <a:lnTo>
                      <a:pt x="223" y="24"/>
                    </a:lnTo>
                    <a:lnTo>
                      <a:pt x="0" y="2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62" name="Freeform 41"/>
              <p:cNvSpPr/>
              <p:nvPr/>
            </p:nvSpPr>
            <p:spPr bwMode="auto">
              <a:xfrm>
                <a:off x="157" y="2294"/>
                <a:ext cx="223" cy="24"/>
              </a:xfrm>
              <a:custGeom>
                <a:avLst/>
                <a:gdLst>
                  <a:gd name="T0" fmla="*/ 0 w 223"/>
                  <a:gd name="T1" fmla="*/ 24 h 24"/>
                  <a:gd name="T2" fmla="*/ 27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7" y="0"/>
                    </a:lnTo>
                    <a:lnTo>
                      <a:pt x="196" y="0"/>
                    </a:lnTo>
                    <a:lnTo>
                      <a:pt x="223" y="24"/>
                    </a:lnTo>
                    <a:lnTo>
                      <a:pt x="0" y="2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63" name="Rectangle 42"/>
              <p:cNvSpPr>
                <a:spLocks noChangeArrowheads="1"/>
              </p:cNvSpPr>
              <p:nvPr/>
            </p:nvSpPr>
            <p:spPr bwMode="auto">
              <a:xfrm>
                <a:off x="157" y="2318"/>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64" name="Rectangle 43"/>
              <p:cNvSpPr>
                <a:spLocks noChangeArrowheads="1"/>
              </p:cNvSpPr>
              <p:nvPr/>
            </p:nvSpPr>
            <p:spPr bwMode="auto">
              <a:xfrm>
                <a:off x="112" y="2506"/>
                <a:ext cx="313"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65" name="Rectangle 44"/>
              <p:cNvSpPr>
                <a:spLocks noChangeArrowheads="1"/>
              </p:cNvSpPr>
              <p:nvPr/>
            </p:nvSpPr>
            <p:spPr bwMode="auto">
              <a:xfrm>
                <a:off x="178" y="2339"/>
                <a:ext cx="181"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66" name="Line 45"/>
              <p:cNvSpPr>
                <a:spLocks noChangeShapeType="1"/>
              </p:cNvSpPr>
              <p:nvPr/>
            </p:nvSpPr>
            <p:spPr bwMode="auto">
              <a:xfrm flipH="1">
                <a:off x="326" y="2535"/>
                <a:ext cx="75"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867" name="Group 46"/>
              <p:cNvGrpSpPr/>
              <p:nvPr/>
            </p:nvGrpSpPr>
            <p:grpSpPr bwMode="auto">
              <a:xfrm>
                <a:off x="101" y="2590"/>
                <a:ext cx="335" cy="51"/>
                <a:chOff x="101" y="2590"/>
                <a:chExt cx="335" cy="51"/>
              </a:xfrm>
            </p:grpSpPr>
            <p:sp>
              <p:nvSpPr>
                <p:cNvPr id="868" name="Freeform 47"/>
                <p:cNvSpPr/>
                <p:nvPr/>
              </p:nvSpPr>
              <p:spPr bwMode="auto">
                <a:xfrm>
                  <a:off x="101" y="2590"/>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69" name="Freeform 48"/>
                <p:cNvSpPr/>
                <p:nvPr/>
              </p:nvSpPr>
              <p:spPr bwMode="auto">
                <a:xfrm>
                  <a:off x="101" y="2590"/>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70" name="Rectangle 49"/>
                <p:cNvSpPr>
                  <a:spLocks noChangeArrowheads="1"/>
                </p:cNvSpPr>
                <p:nvPr/>
              </p:nvSpPr>
              <p:spPr bwMode="auto">
                <a:xfrm>
                  <a:off x="103" y="2626"/>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grpSp>
        <p:nvGrpSpPr>
          <p:cNvPr id="470" name="Group 50"/>
          <p:cNvGrpSpPr/>
          <p:nvPr/>
        </p:nvGrpSpPr>
        <p:grpSpPr bwMode="auto">
          <a:xfrm>
            <a:off x="3804053" y="6108832"/>
            <a:ext cx="520512" cy="488819"/>
            <a:chOff x="3891" y="3616"/>
            <a:chExt cx="342" cy="353"/>
          </a:xfrm>
        </p:grpSpPr>
        <p:grpSp>
          <p:nvGrpSpPr>
            <p:cNvPr id="831" name="Group 51"/>
            <p:cNvGrpSpPr/>
            <p:nvPr/>
          </p:nvGrpSpPr>
          <p:grpSpPr bwMode="auto">
            <a:xfrm>
              <a:off x="3899" y="3622"/>
              <a:ext cx="334" cy="347"/>
              <a:chOff x="3899" y="3622"/>
              <a:chExt cx="334" cy="347"/>
            </a:xfrm>
          </p:grpSpPr>
          <p:sp>
            <p:nvSpPr>
              <p:cNvPr id="845" name="Freeform 52"/>
              <p:cNvSpPr/>
              <p:nvPr/>
            </p:nvSpPr>
            <p:spPr bwMode="auto">
              <a:xfrm>
                <a:off x="3907" y="3802"/>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46" name="Freeform 53"/>
              <p:cNvSpPr/>
              <p:nvPr/>
            </p:nvSpPr>
            <p:spPr bwMode="auto">
              <a:xfrm>
                <a:off x="3907" y="3802"/>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47" name="Freeform 54"/>
              <p:cNvSpPr/>
              <p:nvPr/>
            </p:nvSpPr>
            <p:spPr bwMode="auto">
              <a:xfrm>
                <a:off x="3955" y="3622"/>
                <a:ext cx="223" cy="24"/>
              </a:xfrm>
              <a:custGeom>
                <a:avLst/>
                <a:gdLst>
                  <a:gd name="T0" fmla="*/ 0 w 223"/>
                  <a:gd name="T1" fmla="*/ 24 h 24"/>
                  <a:gd name="T2" fmla="*/ 26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6" y="0"/>
                    </a:lnTo>
                    <a:lnTo>
                      <a:pt x="196" y="0"/>
                    </a:lnTo>
                    <a:lnTo>
                      <a:pt x="223" y="24"/>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48" name="Freeform 55"/>
              <p:cNvSpPr/>
              <p:nvPr/>
            </p:nvSpPr>
            <p:spPr bwMode="auto">
              <a:xfrm>
                <a:off x="3955" y="3622"/>
                <a:ext cx="223" cy="24"/>
              </a:xfrm>
              <a:custGeom>
                <a:avLst/>
                <a:gdLst>
                  <a:gd name="T0" fmla="*/ 0 w 223"/>
                  <a:gd name="T1" fmla="*/ 24 h 24"/>
                  <a:gd name="T2" fmla="*/ 26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6" y="0"/>
                    </a:lnTo>
                    <a:lnTo>
                      <a:pt x="196" y="0"/>
                    </a:lnTo>
                    <a:lnTo>
                      <a:pt x="223" y="24"/>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49" name="Rectangle 56"/>
              <p:cNvSpPr>
                <a:spLocks noChangeArrowheads="1"/>
              </p:cNvSpPr>
              <p:nvPr/>
            </p:nvSpPr>
            <p:spPr bwMode="auto">
              <a:xfrm>
                <a:off x="3955" y="3646"/>
                <a:ext cx="223" cy="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50" name="Rectangle 57"/>
              <p:cNvSpPr>
                <a:spLocks noChangeArrowheads="1"/>
              </p:cNvSpPr>
              <p:nvPr/>
            </p:nvSpPr>
            <p:spPr bwMode="auto">
              <a:xfrm>
                <a:off x="3909" y="3833"/>
                <a:ext cx="314" cy="7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51" name="Rectangle 58"/>
              <p:cNvSpPr>
                <a:spLocks noChangeArrowheads="1"/>
              </p:cNvSpPr>
              <p:nvPr/>
            </p:nvSpPr>
            <p:spPr bwMode="auto">
              <a:xfrm>
                <a:off x="3975" y="3667"/>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52" name="Line 59"/>
              <p:cNvSpPr>
                <a:spLocks noChangeShapeType="1"/>
              </p:cNvSpPr>
              <p:nvPr/>
            </p:nvSpPr>
            <p:spPr bwMode="auto">
              <a:xfrm flipH="1">
                <a:off x="4124" y="3863"/>
                <a:ext cx="74"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853" name="Group 60"/>
              <p:cNvGrpSpPr/>
              <p:nvPr/>
            </p:nvGrpSpPr>
            <p:grpSpPr bwMode="auto">
              <a:xfrm>
                <a:off x="3899" y="3918"/>
                <a:ext cx="334" cy="51"/>
                <a:chOff x="3899" y="3918"/>
                <a:chExt cx="334" cy="51"/>
              </a:xfrm>
            </p:grpSpPr>
            <p:sp>
              <p:nvSpPr>
                <p:cNvPr id="854" name="Freeform 61"/>
                <p:cNvSpPr/>
                <p:nvPr/>
              </p:nvSpPr>
              <p:spPr bwMode="auto">
                <a:xfrm>
                  <a:off x="3899" y="3918"/>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55" name="Freeform 62"/>
                <p:cNvSpPr/>
                <p:nvPr/>
              </p:nvSpPr>
              <p:spPr bwMode="auto">
                <a:xfrm>
                  <a:off x="3899" y="3918"/>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56" name="Rectangle 63"/>
                <p:cNvSpPr>
                  <a:spLocks noChangeArrowheads="1"/>
                </p:cNvSpPr>
                <p:nvPr/>
              </p:nvSpPr>
              <p:spPr bwMode="auto">
                <a:xfrm>
                  <a:off x="3901" y="3954"/>
                  <a:ext cx="330"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nvGrpSpPr>
            <p:cNvPr id="832" name="Group 64"/>
            <p:cNvGrpSpPr/>
            <p:nvPr/>
          </p:nvGrpSpPr>
          <p:grpSpPr bwMode="auto">
            <a:xfrm>
              <a:off x="3891" y="3616"/>
              <a:ext cx="334" cy="346"/>
              <a:chOff x="3891" y="3616"/>
              <a:chExt cx="334" cy="346"/>
            </a:xfrm>
          </p:grpSpPr>
          <p:sp>
            <p:nvSpPr>
              <p:cNvPr id="833" name="Freeform 65"/>
              <p:cNvSpPr/>
              <p:nvPr/>
            </p:nvSpPr>
            <p:spPr bwMode="auto">
              <a:xfrm>
                <a:off x="3899" y="3795"/>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34" name="Freeform 66"/>
              <p:cNvSpPr/>
              <p:nvPr/>
            </p:nvSpPr>
            <p:spPr bwMode="auto">
              <a:xfrm>
                <a:off x="3899" y="3795"/>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35" name="Freeform 67"/>
              <p:cNvSpPr/>
              <p:nvPr/>
            </p:nvSpPr>
            <p:spPr bwMode="auto">
              <a:xfrm>
                <a:off x="3946" y="3616"/>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36" name="Freeform 68"/>
              <p:cNvSpPr/>
              <p:nvPr/>
            </p:nvSpPr>
            <p:spPr bwMode="auto">
              <a:xfrm>
                <a:off x="3946" y="3616"/>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37" name="Rectangle 69"/>
              <p:cNvSpPr>
                <a:spLocks noChangeArrowheads="1"/>
              </p:cNvSpPr>
              <p:nvPr/>
            </p:nvSpPr>
            <p:spPr bwMode="auto">
              <a:xfrm>
                <a:off x="3946" y="3639"/>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38" name="Rectangle 70"/>
              <p:cNvSpPr>
                <a:spLocks noChangeArrowheads="1"/>
              </p:cNvSpPr>
              <p:nvPr/>
            </p:nvSpPr>
            <p:spPr bwMode="auto">
              <a:xfrm>
                <a:off x="3901" y="3827"/>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39" name="Rectangle 71"/>
              <p:cNvSpPr>
                <a:spLocks noChangeArrowheads="1"/>
              </p:cNvSpPr>
              <p:nvPr/>
            </p:nvSpPr>
            <p:spPr bwMode="auto">
              <a:xfrm>
                <a:off x="3967" y="3660"/>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40" name="Line 72"/>
              <p:cNvSpPr>
                <a:spLocks noChangeShapeType="1"/>
              </p:cNvSpPr>
              <p:nvPr/>
            </p:nvSpPr>
            <p:spPr bwMode="auto">
              <a:xfrm flipH="1">
                <a:off x="4116" y="3857"/>
                <a:ext cx="74"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841" name="Group 73"/>
              <p:cNvGrpSpPr/>
              <p:nvPr/>
            </p:nvGrpSpPr>
            <p:grpSpPr bwMode="auto">
              <a:xfrm>
                <a:off x="3891" y="3912"/>
                <a:ext cx="334" cy="50"/>
                <a:chOff x="3891" y="3912"/>
                <a:chExt cx="334" cy="50"/>
              </a:xfrm>
            </p:grpSpPr>
            <p:sp>
              <p:nvSpPr>
                <p:cNvPr id="842" name="Freeform 74"/>
                <p:cNvSpPr/>
                <p:nvPr/>
              </p:nvSpPr>
              <p:spPr bwMode="auto">
                <a:xfrm>
                  <a:off x="3891" y="3912"/>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43" name="Freeform 75"/>
                <p:cNvSpPr/>
                <p:nvPr/>
              </p:nvSpPr>
              <p:spPr bwMode="auto">
                <a:xfrm>
                  <a:off x="3891" y="3912"/>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44" name="Rectangle 76"/>
                <p:cNvSpPr>
                  <a:spLocks noChangeArrowheads="1"/>
                </p:cNvSpPr>
                <p:nvPr/>
              </p:nvSpPr>
              <p:spPr bwMode="auto">
                <a:xfrm>
                  <a:off x="3893" y="3947"/>
                  <a:ext cx="330"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grpSp>
        <p:nvGrpSpPr>
          <p:cNvPr id="471" name="Group 77"/>
          <p:cNvGrpSpPr/>
          <p:nvPr/>
        </p:nvGrpSpPr>
        <p:grpSpPr bwMode="auto">
          <a:xfrm>
            <a:off x="5117649" y="6093791"/>
            <a:ext cx="522155" cy="488819"/>
            <a:chOff x="4752" y="3605"/>
            <a:chExt cx="343" cy="353"/>
          </a:xfrm>
        </p:grpSpPr>
        <p:grpSp>
          <p:nvGrpSpPr>
            <p:cNvPr id="805" name="Group 78"/>
            <p:cNvGrpSpPr/>
            <p:nvPr/>
          </p:nvGrpSpPr>
          <p:grpSpPr bwMode="auto">
            <a:xfrm>
              <a:off x="4760" y="3612"/>
              <a:ext cx="335" cy="346"/>
              <a:chOff x="4760" y="3612"/>
              <a:chExt cx="335" cy="346"/>
            </a:xfrm>
          </p:grpSpPr>
          <p:sp>
            <p:nvSpPr>
              <p:cNvPr id="819" name="Freeform 79"/>
              <p:cNvSpPr/>
              <p:nvPr/>
            </p:nvSpPr>
            <p:spPr bwMode="auto">
              <a:xfrm>
                <a:off x="4768" y="3791"/>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20" name="Freeform 80"/>
              <p:cNvSpPr/>
              <p:nvPr/>
            </p:nvSpPr>
            <p:spPr bwMode="auto">
              <a:xfrm>
                <a:off x="4768" y="3791"/>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21" name="Freeform 81"/>
              <p:cNvSpPr/>
              <p:nvPr/>
            </p:nvSpPr>
            <p:spPr bwMode="auto">
              <a:xfrm>
                <a:off x="4816" y="3612"/>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22" name="Freeform 82"/>
              <p:cNvSpPr/>
              <p:nvPr/>
            </p:nvSpPr>
            <p:spPr bwMode="auto">
              <a:xfrm>
                <a:off x="4816" y="3612"/>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23" name="Rectangle 83"/>
              <p:cNvSpPr>
                <a:spLocks noChangeArrowheads="1"/>
              </p:cNvSpPr>
              <p:nvPr/>
            </p:nvSpPr>
            <p:spPr bwMode="auto">
              <a:xfrm>
                <a:off x="4816" y="3635"/>
                <a:ext cx="223" cy="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24" name="Rectangle 84"/>
              <p:cNvSpPr>
                <a:spLocks noChangeArrowheads="1"/>
              </p:cNvSpPr>
              <p:nvPr/>
            </p:nvSpPr>
            <p:spPr bwMode="auto">
              <a:xfrm>
                <a:off x="4770" y="3823"/>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25" name="Rectangle 85"/>
              <p:cNvSpPr>
                <a:spLocks noChangeArrowheads="1"/>
              </p:cNvSpPr>
              <p:nvPr/>
            </p:nvSpPr>
            <p:spPr bwMode="auto">
              <a:xfrm>
                <a:off x="4836" y="3656"/>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26" name="Line 86"/>
              <p:cNvSpPr>
                <a:spLocks noChangeShapeType="1"/>
              </p:cNvSpPr>
              <p:nvPr/>
            </p:nvSpPr>
            <p:spPr bwMode="auto">
              <a:xfrm flipH="1">
                <a:off x="4985" y="3852"/>
                <a:ext cx="74"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827" name="Group 87"/>
              <p:cNvGrpSpPr/>
              <p:nvPr/>
            </p:nvGrpSpPr>
            <p:grpSpPr bwMode="auto">
              <a:xfrm>
                <a:off x="4760" y="3907"/>
                <a:ext cx="335" cy="51"/>
                <a:chOff x="4760" y="3907"/>
                <a:chExt cx="335" cy="51"/>
              </a:xfrm>
            </p:grpSpPr>
            <p:sp>
              <p:nvSpPr>
                <p:cNvPr id="828" name="Freeform 88"/>
                <p:cNvSpPr/>
                <p:nvPr/>
              </p:nvSpPr>
              <p:spPr bwMode="auto">
                <a:xfrm>
                  <a:off x="4760" y="3907"/>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29" name="Freeform 89"/>
                <p:cNvSpPr/>
                <p:nvPr/>
              </p:nvSpPr>
              <p:spPr bwMode="auto">
                <a:xfrm>
                  <a:off x="4760" y="3907"/>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30" name="Rectangle 90"/>
                <p:cNvSpPr>
                  <a:spLocks noChangeArrowheads="1"/>
                </p:cNvSpPr>
                <p:nvPr/>
              </p:nvSpPr>
              <p:spPr bwMode="auto">
                <a:xfrm>
                  <a:off x="4762" y="3943"/>
                  <a:ext cx="331"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nvGrpSpPr>
            <p:cNvPr id="806" name="Group 91"/>
            <p:cNvGrpSpPr/>
            <p:nvPr/>
          </p:nvGrpSpPr>
          <p:grpSpPr bwMode="auto">
            <a:xfrm>
              <a:off x="4752" y="3605"/>
              <a:ext cx="334" cy="347"/>
              <a:chOff x="4752" y="3605"/>
              <a:chExt cx="334" cy="347"/>
            </a:xfrm>
          </p:grpSpPr>
          <p:sp>
            <p:nvSpPr>
              <p:cNvPr id="807" name="Freeform 92"/>
              <p:cNvSpPr/>
              <p:nvPr/>
            </p:nvSpPr>
            <p:spPr bwMode="auto">
              <a:xfrm>
                <a:off x="4760" y="3785"/>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08" name="Freeform 93"/>
              <p:cNvSpPr/>
              <p:nvPr/>
            </p:nvSpPr>
            <p:spPr bwMode="auto">
              <a:xfrm>
                <a:off x="4760" y="3785"/>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09" name="Freeform 94"/>
              <p:cNvSpPr/>
              <p:nvPr/>
            </p:nvSpPr>
            <p:spPr bwMode="auto">
              <a:xfrm>
                <a:off x="4808" y="3605"/>
                <a:ext cx="223" cy="24"/>
              </a:xfrm>
              <a:custGeom>
                <a:avLst/>
                <a:gdLst>
                  <a:gd name="T0" fmla="*/ 0 w 223"/>
                  <a:gd name="T1" fmla="*/ 24 h 24"/>
                  <a:gd name="T2" fmla="*/ 26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6" y="0"/>
                    </a:lnTo>
                    <a:lnTo>
                      <a:pt x="196" y="0"/>
                    </a:lnTo>
                    <a:lnTo>
                      <a:pt x="223" y="24"/>
                    </a:lnTo>
                    <a:lnTo>
                      <a:pt x="0" y="2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10" name="Freeform 95"/>
              <p:cNvSpPr/>
              <p:nvPr/>
            </p:nvSpPr>
            <p:spPr bwMode="auto">
              <a:xfrm>
                <a:off x="4808" y="3605"/>
                <a:ext cx="223" cy="24"/>
              </a:xfrm>
              <a:custGeom>
                <a:avLst/>
                <a:gdLst>
                  <a:gd name="T0" fmla="*/ 0 w 223"/>
                  <a:gd name="T1" fmla="*/ 24 h 24"/>
                  <a:gd name="T2" fmla="*/ 26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6" y="0"/>
                    </a:lnTo>
                    <a:lnTo>
                      <a:pt x="196" y="0"/>
                    </a:lnTo>
                    <a:lnTo>
                      <a:pt x="223" y="24"/>
                    </a:lnTo>
                    <a:lnTo>
                      <a:pt x="0" y="2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11" name="Rectangle 96"/>
              <p:cNvSpPr>
                <a:spLocks noChangeArrowheads="1"/>
              </p:cNvSpPr>
              <p:nvPr/>
            </p:nvSpPr>
            <p:spPr bwMode="auto">
              <a:xfrm>
                <a:off x="4808" y="3629"/>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12" name="Rectangle 97"/>
              <p:cNvSpPr>
                <a:spLocks noChangeArrowheads="1"/>
              </p:cNvSpPr>
              <p:nvPr/>
            </p:nvSpPr>
            <p:spPr bwMode="auto">
              <a:xfrm>
                <a:off x="4762" y="3817"/>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13" name="Rectangle 98"/>
              <p:cNvSpPr>
                <a:spLocks noChangeArrowheads="1"/>
              </p:cNvSpPr>
              <p:nvPr/>
            </p:nvSpPr>
            <p:spPr bwMode="auto">
              <a:xfrm>
                <a:off x="4828" y="3650"/>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14" name="Line 99"/>
              <p:cNvSpPr>
                <a:spLocks noChangeShapeType="1"/>
              </p:cNvSpPr>
              <p:nvPr/>
            </p:nvSpPr>
            <p:spPr bwMode="auto">
              <a:xfrm flipH="1">
                <a:off x="4977" y="3846"/>
                <a:ext cx="74"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815" name="Group 100"/>
              <p:cNvGrpSpPr/>
              <p:nvPr/>
            </p:nvGrpSpPr>
            <p:grpSpPr bwMode="auto">
              <a:xfrm>
                <a:off x="4752" y="3901"/>
                <a:ext cx="334" cy="51"/>
                <a:chOff x="4752" y="3901"/>
                <a:chExt cx="334" cy="51"/>
              </a:xfrm>
            </p:grpSpPr>
            <p:sp>
              <p:nvSpPr>
                <p:cNvPr id="816" name="Freeform 101"/>
                <p:cNvSpPr/>
                <p:nvPr/>
              </p:nvSpPr>
              <p:spPr bwMode="auto">
                <a:xfrm>
                  <a:off x="4752" y="3901"/>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17" name="Freeform 102"/>
                <p:cNvSpPr/>
                <p:nvPr/>
              </p:nvSpPr>
              <p:spPr bwMode="auto">
                <a:xfrm>
                  <a:off x="4752" y="3901"/>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18" name="Rectangle 103"/>
                <p:cNvSpPr>
                  <a:spLocks noChangeArrowheads="1"/>
                </p:cNvSpPr>
                <p:nvPr/>
              </p:nvSpPr>
              <p:spPr bwMode="auto">
                <a:xfrm>
                  <a:off x="4754" y="3937"/>
                  <a:ext cx="330"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grpSp>
        <p:nvGrpSpPr>
          <p:cNvPr id="472" name="Group 104"/>
          <p:cNvGrpSpPr/>
          <p:nvPr/>
        </p:nvGrpSpPr>
        <p:grpSpPr bwMode="auto">
          <a:xfrm>
            <a:off x="930560" y="2724697"/>
            <a:ext cx="522155" cy="490324"/>
            <a:chOff x="101" y="1539"/>
            <a:chExt cx="343" cy="352"/>
          </a:xfrm>
        </p:grpSpPr>
        <p:grpSp>
          <p:nvGrpSpPr>
            <p:cNvPr id="779" name="Group 105"/>
            <p:cNvGrpSpPr/>
            <p:nvPr/>
          </p:nvGrpSpPr>
          <p:grpSpPr bwMode="auto">
            <a:xfrm>
              <a:off x="109" y="1545"/>
              <a:ext cx="335" cy="346"/>
              <a:chOff x="109" y="1545"/>
              <a:chExt cx="335" cy="346"/>
            </a:xfrm>
          </p:grpSpPr>
          <p:sp>
            <p:nvSpPr>
              <p:cNvPr id="793" name="Freeform 106"/>
              <p:cNvSpPr/>
              <p:nvPr/>
            </p:nvSpPr>
            <p:spPr bwMode="auto">
              <a:xfrm>
                <a:off x="118" y="1724"/>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94" name="Freeform 107"/>
              <p:cNvSpPr/>
              <p:nvPr/>
            </p:nvSpPr>
            <p:spPr bwMode="auto">
              <a:xfrm>
                <a:off x="118" y="1724"/>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95" name="Freeform 108"/>
              <p:cNvSpPr/>
              <p:nvPr/>
            </p:nvSpPr>
            <p:spPr bwMode="auto">
              <a:xfrm>
                <a:off x="165" y="1545"/>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96" name="Freeform 109"/>
              <p:cNvSpPr/>
              <p:nvPr/>
            </p:nvSpPr>
            <p:spPr bwMode="auto">
              <a:xfrm>
                <a:off x="165" y="1545"/>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97" name="Rectangle 110"/>
              <p:cNvSpPr>
                <a:spLocks noChangeArrowheads="1"/>
              </p:cNvSpPr>
              <p:nvPr/>
            </p:nvSpPr>
            <p:spPr bwMode="auto">
              <a:xfrm>
                <a:off x="165" y="1568"/>
                <a:ext cx="223" cy="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98" name="Rectangle 111"/>
              <p:cNvSpPr>
                <a:spLocks noChangeArrowheads="1"/>
              </p:cNvSpPr>
              <p:nvPr/>
            </p:nvSpPr>
            <p:spPr bwMode="auto">
              <a:xfrm>
                <a:off x="120" y="1756"/>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99" name="Rectangle 112"/>
              <p:cNvSpPr>
                <a:spLocks noChangeArrowheads="1"/>
              </p:cNvSpPr>
              <p:nvPr/>
            </p:nvSpPr>
            <p:spPr bwMode="auto">
              <a:xfrm>
                <a:off x="186" y="1589"/>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00" name="Line 113"/>
              <p:cNvSpPr>
                <a:spLocks noChangeShapeType="1"/>
              </p:cNvSpPr>
              <p:nvPr/>
            </p:nvSpPr>
            <p:spPr bwMode="auto">
              <a:xfrm flipH="1">
                <a:off x="335" y="1786"/>
                <a:ext cx="74"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801" name="Group 114"/>
              <p:cNvGrpSpPr/>
              <p:nvPr/>
            </p:nvGrpSpPr>
            <p:grpSpPr bwMode="auto">
              <a:xfrm>
                <a:off x="109" y="1841"/>
                <a:ext cx="335" cy="50"/>
                <a:chOff x="109" y="1841"/>
                <a:chExt cx="335" cy="50"/>
              </a:xfrm>
            </p:grpSpPr>
            <p:sp>
              <p:nvSpPr>
                <p:cNvPr id="802" name="Freeform 115"/>
                <p:cNvSpPr/>
                <p:nvPr/>
              </p:nvSpPr>
              <p:spPr bwMode="auto">
                <a:xfrm>
                  <a:off x="109" y="1841"/>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03" name="Freeform 116"/>
                <p:cNvSpPr/>
                <p:nvPr/>
              </p:nvSpPr>
              <p:spPr bwMode="auto">
                <a:xfrm>
                  <a:off x="109" y="1841"/>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04" name="Rectangle 117"/>
                <p:cNvSpPr>
                  <a:spLocks noChangeArrowheads="1"/>
                </p:cNvSpPr>
                <p:nvPr/>
              </p:nvSpPr>
              <p:spPr bwMode="auto">
                <a:xfrm>
                  <a:off x="112" y="1876"/>
                  <a:ext cx="330"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nvGrpSpPr>
            <p:cNvPr id="780" name="Group 118"/>
            <p:cNvGrpSpPr/>
            <p:nvPr/>
          </p:nvGrpSpPr>
          <p:grpSpPr bwMode="auto">
            <a:xfrm>
              <a:off x="101" y="1539"/>
              <a:ext cx="335" cy="346"/>
              <a:chOff x="101" y="1539"/>
              <a:chExt cx="335" cy="346"/>
            </a:xfrm>
          </p:grpSpPr>
          <p:sp>
            <p:nvSpPr>
              <p:cNvPr id="781" name="Freeform 119"/>
              <p:cNvSpPr/>
              <p:nvPr/>
            </p:nvSpPr>
            <p:spPr bwMode="auto">
              <a:xfrm>
                <a:off x="109" y="1718"/>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82" name="Freeform 120"/>
              <p:cNvSpPr/>
              <p:nvPr/>
            </p:nvSpPr>
            <p:spPr bwMode="auto">
              <a:xfrm>
                <a:off x="109" y="1718"/>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83" name="Freeform 121"/>
              <p:cNvSpPr/>
              <p:nvPr/>
            </p:nvSpPr>
            <p:spPr bwMode="auto">
              <a:xfrm>
                <a:off x="157" y="1539"/>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84" name="Freeform 122"/>
              <p:cNvSpPr/>
              <p:nvPr/>
            </p:nvSpPr>
            <p:spPr bwMode="auto">
              <a:xfrm>
                <a:off x="157" y="1539"/>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85" name="Rectangle 123"/>
              <p:cNvSpPr>
                <a:spLocks noChangeArrowheads="1"/>
              </p:cNvSpPr>
              <p:nvPr/>
            </p:nvSpPr>
            <p:spPr bwMode="auto">
              <a:xfrm>
                <a:off x="157" y="1562"/>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86" name="Rectangle 124"/>
              <p:cNvSpPr>
                <a:spLocks noChangeArrowheads="1"/>
              </p:cNvSpPr>
              <p:nvPr/>
            </p:nvSpPr>
            <p:spPr bwMode="auto">
              <a:xfrm>
                <a:off x="112" y="1750"/>
                <a:ext cx="313"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87" name="Rectangle 125"/>
              <p:cNvSpPr>
                <a:spLocks noChangeArrowheads="1"/>
              </p:cNvSpPr>
              <p:nvPr/>
            </p:nvSpPr>
            <p:spPr bwMode="auto">
              <a:xfrm>
                <a:off x="178" y="1583"/>
                <a:ext cx="181"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88" name="Line 126"/>
              <p:cNvSpPr>
                <a:spLocks noChangeShapeType="1"/>
              </p:cNvSpPr>
              <p:nvPr/>
            </p:nvSpPr>
            <p:spPr bwMode="auto">
              <a:xfrm flipH="1">
                <a:off x="326" y="1779"/>
                <a:ext cx="75"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789" name="Group 127"/>
              <p:cNvGrpSpPr/>
              <p:nvPr/>
            </p:nvGrpSpPr>
            <p:grpSpPr bwMode="auto">
              <a:xfrm>
                <a:off x="101" y="1834"/>
                <a:ext cx="335" cy="51"/>
                <a:chOff x="101" y="1834"/>
                <a:chExt cx="335" cy="51"/>
              </a:xfrm>
            </p:grpSpPr>
            <p:sp>
              <p:nvSpPr>
                <p:cNvPr id="790" name="Freeform 128"/>
                <p:cNvSpPr/>
                <p:nvPr/>
              </p:nvSpPr>
              <p:spPr bwMode="auto">
                <a:xfrm>
                  <a:off x="101" y="1834"/>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91" name="Freeform 129"/>
                <p:cNvSpPr/>
                <p:nvPr/>
              </p:nvSpPr>
              <p:spPr bwMode="auto">
                <a:xfrm>
                  <a:off x="101" y="1834"/>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92" name="Rectangle 130"/>
                <p:cNvSpPr>
                  <a:spLocks noChangeArrowheads="1"/>
                </p:cNvSpPr>
                <p:nvPr/>
              </p:nvSpPr>
              <p:spPr bwMode="auto">
                <a:xfrm>
                  <a:off x="103" y="1870"/>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grpSp>
        <p:nvGrpSpPr>
          <p:cNvPr id="473" name="Group 131"/>
          <p:cNvGrpSpPr/>
          <p:nvPr/>
        </p:nvGrpSpPr>
        <p:grpSpPr bwMode="auto">
          <a:xfrm>
            <a:off x="8769447" y="3812131"/>
            <a:ext cx="523796" cy="487315"/>
            <a:chOff x="5237" y="2322"/>
            <a:chExt cx="343" cy="352"/>
          </a:xfrm>
        </p:grpSpPr>
        <p:grpSp>
          <p:nvGrpSpPr>
            <p:cNvPr id="753" name="Group 132"/>
            <p:cNvGrpSpPr/>
            <p:nvPr/>
          </p:nvGrpSpPr>
          <p:grpSpPr bwMode="auto">
            <a:xfrm>
              <a:off x="5245" y="2328"/>
              <a:ext cx="335" cy="346"/>
              <a:chOff x="5245" y="2328"/>
              <a:chExt cx="335" cy="346"/>
            </a:xfrm>
          </p:grpSpPr>
          <p:sp>
            <p:nvSpPr>
              <p:cNvPr id="767" name="Freeform 133"/>
              <p:cNvSpPr/>
              <p:nvPr/>
            </p:nvSpPr>
            <p:spPr bwMode="auto">
              <a:xfrm>
                <a:off x="5254" y="2508"/>
                <a:ext cx="316" cy="33"/>
              </a:xfrm>
              <a:custGeom>
                <a:avLst/>
                <a:gdLst>
                  <a:gd name="T0" fmla="*/ 0 w 316"/>
                  <a:gd name="T1" fmla="*/ 33 h 33"/>
                  <a:gd name="T2" fmla="*/ 37 w 316"/>
                  <a:gd name="T3" fmla="*/ 0 h 33"/>
                  <a:gd name="T4" fmla="*/ 278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8"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68" name="Freeform 134"/>
              <p:cNvSpPr/>
              <p:nvPr/>
            </p:nvSpPr>
            <p:spPr bwMode="auto">
              <a:xfrm>
                <a:off x="5254" y="2508"/>
                <a:ext cx="316" cy="33"/>
              </a:xfrm>
              <a:custGeom>
                <a:avLst/>
                <a:gdLst>
                  <a:gd name="T0" fmla="*/ 0 w 316"/>
                  <a:gd name="T1" fmla="*/ 33 h 33"/>
                  <a:gd name="T2" fmla="*/ 37 w 316"/>
                  <a:gd name="T3" fmla="*/ 0 h 33"/>
                  <a:gd name="T4" fmla="*/ 278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8"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69" name="Freeform 135"/>
              <p:cNvSpPr/>
              <p:nvPr/>
            </p:nvSpPr>
            <p:spPr bwMode="auto">
              <a:xfrm>
                <a:off x="5301" y="2328"/>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70" name="Freeform 136"/>
              <p:cNvSpPr/>
              <p:nvPr/>
            </p:nvSpPr>
            <p:spPr bwMode="auto">
              <a:xfrm>
                <a:off x="5301" y="2328"/>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71" name="Rectangle 137"/>
              <p:cNvSpPr>
                <a:spLocks noChangeArrowheads="1"/>
              </p:cNvSpPr>
              <p:nvPr/>
            </p:nvSpPr>
            <p:spPr bwMode="auto">
              <a:xfrm>
                <a:off x="5301" y="2351"/>
                <a:ext cx="223" cy="17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72" name="Rectangle 138"/>
              <p:cNvSpPr>
                <a:spLocks noChangeArrowheads="1"/>
              </p:cNvSpPr>
              <p:nvPr/>
            </p:nvSpPr>
            <p:spPr bwMode="auto">
              <a:xfrm>
                <a:off x="5256" y="2539"/>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73" name="Rectangle 139"/>
              <p:cNvSpPr>
                <a:spLocks noChangeArrowheads="1"/>
              </p:cNvSpPr>
              <p:nvPr/>
            </p:nvSpPr>
            <p:spPr bwMode="auto">
              <a:xfrm>
                <a:off x="5322" y="2373"/>
                <a:ext cx="181"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74" name="Line 140"/>
              <p:cNvSpPr>
                <a:spLocks noChangeShapeType="1"/>
              </p:cNvSpPr>
              <p:nvPr/>
            </p:nvSpPr>
            <p:spPr bwMode="auto">
              <a:xfrm flipH="1">
                <a:off x="5470" y="2569"/>
                <a:ext cx="75"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775" name="Group 141"/>
              <p:cNvGrpSpPr/>
              <p:nvPr/>
            </p:nvGrpSpPr>
            <p:grpSpPr bwMode="auto">
              <a:xfrm>
                <a:off x="5245" y="2624"/>
                <a:ext cx="335" cy="50"/>
                <a:chOff x="5245" y="2624"/>
                <a:chExt cx="335" cy="50"/>
              </a:xfrm>
            </p:grpSpPr>
            <p:sp>
              <p:nvSpPr>
                <p:cNvPr id="776" name="Freeform 142"/>
                <p:cNvSpPr/>
                <p:nvPr/>
              </p:nvSpPr>
              <p:spPr bwMode="auto">
                <a:xfrm>
                  <a:off x="5245" y="2624"/>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77" name="Freeform 143"/>
                <p:cNvSpPr/>
                <p:nvPr/>
              </p:nvSpPr>
              <p:spPr bwMode="auto">
                <a:xfrm>
                  <a:off x="5245" y="2624"/>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78" name="Rectangle 144"/>
                <p:cNvSpPr>
                  <a:spLocks noChangeArrowheads="1"/>
                </p:cNvSpPr>
                <p:nvPr/>
              </p:nvSpPr>
              <p:spPr bwMode="auto">
                <a:xfrm>
                  <a:off x="5247" y="2660"/>
                  <a:ext cx="331"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nvGrpSpPr>
            <p:cNvPr id="754" name="Group 145"/>
            <p:cNvGrpSpPr/>
            <p:nvPr/>
          </p:nvGrpSpPr>
          <p:grpSpPr bwMode="auto">
            <a:xfrm>
              <a:off x="5237" y="2322"/>
              <a:ext cx="335" cy="346"/>
              <a:chOff x="5237" y="2322"/>
              <a:chExt cx="335" cy="346"/>
            </a:xfrm>
          </p:grpSpPr>
          <p:sp>
            <p:nvSpPr>
              <p:cNvPr id="755" name="Freeform 146"/>
              <p:cNvSpPr/>
              <p:nvPr/>
            </p:nvSpPr>
            <p:spPr bwMode="auto">
              <a:xfrm>
                <a:off x="5245" y="2501"/>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56" name="Freeform 147"/>
              <p:cNvSpPr/>
              <p:nvPr/>
            </p:nvSpPr>
            <p:spPr bwMode="auto">
              <a:xfrm>
                <a:off x="5245" y="2501"/>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57" name="Freeform 148"/>
              <p:cNvSpPr/>
              <p:nvPr/>
            </p:nvSpPr>
            <p:spPr bwMode="auto">
              <a:xfrm>
                <a:off x="5293" y="2322"/>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58" name="Freeform 149"/>
              <p:cNvSpPr/>
              <p:nvPr/>
            </p:nvSpPr>
            <p:spPr bwMode="auto">
              <a:xfrm>
                <a:off x="5293" y="2322"/>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59" name="Rectangle 150"/>
              <p:cNvSpPr>
                <a:spLocks noChangeArrowheads="1"/>
              </p:cNvSpPr>
              <p:nvPr/>
            </p:nvSpPr>
            <p:spPr bwMode="auto">
              <a:xfrm>
                <a:off x="5293" y="2345"/>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60" name="Rectangle 151"/>
              <p:cNvSpPr>
                <a:spLocks noChangeArrowheads="1"/>
              </p:cNvSpPr>
              <p:nvPr/>
            </p:nvSpPr>
            <p:spPr bwMode="auto">
              <a:xfrm>
                <a:off x="5247" y="2533"/>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61" name="Rectangle 152"/>
              <p:cNvSpPr>
                <a:spLocks noChangeArrowheads="1"/>
              </p:cNvSpPr>
              <p:nvPr/>
            </p:nvSpPr>
            <p:spPr bwMode="auto">
              <a:xfrm>
                <a:off x="5313" y="2366"/>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62" name="Line 153"/>
              <p:cNvSpPr>
                <a:spLocks noChangeShapeType="1"/>
              </p:cNvSpPr>
              <p:nvPr/>
            </p:nvSpPr>
            <p:spPr bwMode="auto">
              <a:xfrm flipH="1">
                <a:off x="5462" y="2563"/>
                <a:ext cx="75"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763" name="Group 154"/>
              <p:cNvGrpSpPr/>
              <p:nvPr/>
            </p:nvGrpSpPr>
            <p:grpSpPr bwMode="auto">
              <a:xfrm>
                <a:off x="5237" y="2617"/>
                <a:ext cx="335" cy="51"/>
                <a:chOff x="5237" y="2617"/>
                <a:chExt cx="335" cy="51"/>
              </a:xfrm>
            </p:grpSpPr>
            <p:sp>
              <p:nvSpPr>
                <p:cNvPr id="764" name="Freeform 155"/>
                <p:cNvSpPr/>
                <p:nvPr/>
              </p:nvSpPr>
              <p:spPr bwMode="auto">
                <a:xfrm>
                  <a:off x="5237" y="2617"/>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65" name="Freeform 156"/>
                <p:cNvSpPr/>
                <p:nvPr/>
              </p:nvSpPr>
              <p:spPr bwMode="auto">
                <a:xfrm>
                  <a:off x="5237" y="2617"/>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66" name="Rectangle 157"/>
                <p:cNvSpPr>
                  <a:spLocks noChangeArrowheads="1"/>
                </p:cNvSpPr>
                <p:nvPr/>
              </p:nvSpPr>
              <p:spPr bwMode="auto">
                <a:xfrm>
                  <a:off x="5239" y="2653"/>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grpSp>
        <p:nvGrpSpPr>
          <p:cNvPr id="474" name="Group 158"/>
          <p:cNvGrpSpPr/>
          <p:nvPr/>
        </p:nvGrpSpPr>
        <p:grpSpPr bwMode="auto">
          <a:xfrm>
            <a:off x="8769447" y="2792378"/>
            <a:ext cx="523796" cy="488820"/>
            <a:chOff x="5237" y="1587"/>
            <a:chExt cx="343" cy="353"/>
          </a:xfrm>
        </p:grpSpPr>
        <p:grpSp>
          <p:nvGrpSpPr>
            <p:cNvPr id="727" name="Group 159"/>
            <p:cNvGrpSpPr/>
            <p:nvPr/>
          </p:nvGrpSpPr>
          <p:grpSpPr bwMode="auto">
            <a:xfrm>
              <a:off x="5245" y="1594"/>
              <a:ext cx="335" cy="346"/>
              <a:chOff x="5245" y="1594"/>
              <a:chExt cx="335" cy="346"/>
            </a:xfrm>
          </p:grpSpPr>
          <p:sp>
            <p:nvSpPr>
              <p:cNvPr id="741" name="Freeform 160"/>
              <p:cNvSpPr/>
              <p:nvPr/>
            </p:nvSpPr>
            <p:spPr bwMode="auto">
              <a:xfrm>
                <a:off x="5254" y="1773"/>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42" name="Freeform 161"/>
              <p:cNvSpPr/>
              <p:nvPr/>
            </p:nvSpPr>
            <p:spPr bwMode="auto">
              <a:xfrm>
                <a:off x="5254" y="1773"/>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43" name="Freeform 162"/>
              <p:cNvSpPr/>
              <p:nvPr/>
            </p:nvSpPr>
            <p:spPr bwMode="auto">
              <a:xfrm>
                <a:off x="5301" y="1594"/>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44" name="Freeform 163"/>
              <p:cNvSpPr/>
              <p:nvPr/>
            </p:nvSpPr>
            <p:spPr bwMode="auto">
              <a:xfrm>
                <a:off x="5301" y="1594"/>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45" name="Rectangle 164"/>
              <p:cNvSpPr>
                <a:spLocks noChangeArrowheads="1"/>
              </p:cNvSpPr>
              <p:nvPr/>
            </p:nvSpPr>
            <p:spPr bwMode="auto">
              <a:xfrm>
                <a:off x="5301" y="1617"/>
                <a:ext cx="223" cy="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46" name="Rectangle 165"/>
              <p:cNvSpPr>
                <a:spLocks noChangeArrowheads="1"/>
              </p:cNvSpPr>
              <p:nvPr/>
            </p:nvSpPr>
            <p:spPr bwMode="auto">
              <a:xfrm>
                <a:off x="5256" y="1805"/>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47" name="Rectangle 166"/>
              <p:cNvSpPr>
                <a:spLocks noChangeArrowheads="1"/>
              </p:cNvSpPr>
              <p:nvPr/>
            </p:nvSpPr>
            <p:spPr bwMode="auto">
              <a:xfrm>
                <a:off x="5322" y="1638"/>
                <a:ext cx="181"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48" name="Line 167"/>
              <p:cNvSpPr>
                <a:spLocks noChangeShapeType="1"/>
              </p:cNvSpPr>
              <p:nvPr/>
            </p:nvSpPr>
            <p:spPr bwMode="auto">
              <a:xfrm flipH="1">
                <a:off x="5470" y="1834"/>
                <a:ext cx="75"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749" name="Group 168"/>
              <p:cNvGrpSpPr/>
              <p:nvPr/>
            </p:nvGrpSpPr>
            <p:grpSpPr bwMode="auto">
              <a:xfrm>
                <a:off x="5245" y="1889"/>
                <a:ext cx="335" cy="51"/>
                <a:chOff x="5245" y="1889"/>
                <a:chExt cx="335" cy="51"/>
              </a:xfrm>
            </p:grpSpPr>
            <p:sp>
              <p:nvSpPr>
                <p:cNvPr id="750" name="Freeform 169"/>
                <p:cNvSpPr/>
                <p:nvPr/>
              </p:nvSpPr>
              <p:spPr bwMode="auto">
                <a:xfrm>
                  <a:off x="5245" y="1889"/>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51" name="Freeform 170"/>
                <p:cNvSpPr/>
                <p:nvPr/>
              </p:nvSpPr>
              <p:spPr bwMode="auto">
                <a:xfrm>
                  <a:off x="5245" y="1889"/>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52" name="Rectangle 171"/>
                <p:cNvSpPr>
                  <a:spLocks noChangeArrowheads="1"/>
                </p:cNvSpPr>
                <p:nvPr/>
              </p:nvSpPr>
              <p:spPr bwMode="auto">
                <a:xfrm>
                  <a:off x="5247" y="1925"/>
                  <a:ext cx="331"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nvGrpSpPr>
            <p:cNvPr id="728" name="Group 172"/>
            <p:cNvGrpSpPr/>
            <p:nvPr/>
          </p:nvGrpSpPr>
          <p:grpSpPr bwMode="auto">
            <a:xfrm>
              <a:off x="5237" y="1587"/>
              <a:ext cx="335" cy="346"/>
              <a:chOff x="5237" y="1587"/>
              <a:chExt cx="335" cy="346"/>
            </a:xfrm>
          </p:grpSpPr>
          <p:sp>
            <p:nvSpPr>
              <p:cNvPr id="729" name="Freeform 173"/>
              <p:cNvSpPr/>
              <p:nvPr/>
            </p:nvSpPr>
            <p:spPr bwMode="auto">
              <a:xfrm>
                <a:off x="5245" y="1767"/>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30" name="Freeform 174"/>
              <p:cNvSpPr/>
              <p:nvPr/>
            </p:nvSpPr>
            <p:spPr bwMode="auto">
              <a:xfrm>
                <a:off x="5245" y="1767"/>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31" name="Freeform 175"/>
              <p:cNvSpPr/>
              <p:nvPr/>
            </p:nvSpPr>
            <p:spPr bwMode="auto">
              <a:xfrm>
                <a:off x="5293" y="1587"/>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32" name="Freeform 176"/>
              <p:cNvSpPr/>
              <p:nvPr/>
            </p:nvSpPr>
            <p:spPr bwMode="auto">
              <a:xfrm>
                <a:off x="5293" y="1587"/>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33" name="Rectangle 177"/>
              <p:cNvSpPr>
                <a:spLocks noChangeArrowheads="1"/>
              </p:cNvSpPr>
              <p:nvPr/>
            </p:nvSpPr>
            <p:spPr bwMode="auto">
              <a:xfrm>
                <a:off x="5293" y="1610"/>
                <a:ext cx="223" cy="176"/>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34" name="Rectangle 178"/>
              <p:cNvSpPr>
                <a:spLocks noChangeArrowheads="1"/>
              </p:cNvSpPr>
              <p:nvPr/>
            </p:nvSpPr>
            <p:spPr bwMode="auto">
              <a:xfrm>
                <a:off x="5247" y="1798"/>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35" name="Rectangle 179"/>
              <p:cNvSpPr>
                <a:spLocks noChangeArrowheads="1"/>
              </p:cNvSpPr>
              <p:nvPr/>
            </p:nvSpPr>
            <p:spPr bwMode="auto">
              <a:xfrm>
                <a:off x="5313" y="1632"/>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36" name="Line 180"/>
              <p:cNvSpPr>
                <a:spLocks noChangeShapeType="1"/>
              </p:cNvSpPr>
              <p:nvPr/>
            </p:nvSpPr>
            <p:spPr bwMode="auto">
              <a:xfrm flipH="1">
                <a:off x="5462" y="1828"/>
                <a:ext cx="75"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737" name="Group 181"/>
              <p:cNvGrpSpPr/>
              <p:nvPr/>
            </p:nvGrpSpPr>
            <p:grpSpPr bwMode="auto">
              <a:xfrm>
                <a:off x="5237" y="1883"/>
                <a:ext cx="335" cy="50"/>
                <a:chOff x="5237" y="1883"/>
                <a:chExt cx="335" cy="50"/>
              </a:xfrm>
            </p:grpSpPr>
            <p:sp>
              <p:nvSpPr>
                <p:cNvPr id="738" name="Freeform 182"/>
                <p:cNvSpPr/>
                <p:nvPr/>
              </p:nvSpPr>
              <p:spPr bwMode="auto">
                <a:xfrm>
                  <a:off x="5237" y="1883"/>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39" name="Freeform 183"/>
                <p:cNvSpPr/>
                <p:nvPr/>
              </p:nvSpPr>
              <p:spPr bwMode="auto">
                <a:xfrm>
                  <a:off x="5237" y="1883"/>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40" name="Rectangle 184"/>
                <p:cNvSpPr>
                  <a:spLocks noChangeArrowheads="1"/>
                </p:cNvSpPr>
                <p:nvPr/>
              </p:nvSpPr>
              <p:spPr bwMode="auto">
                <a:xfrm>
                  <a:off x="5239" y="1919"/>
                  <a:ext cx="331" cy="14"/>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sp>
        <p:nvSpPr>
          <p:cNvPr id="475" name="Rectangle 185"/>
          <p:cNvSpPr>
            <a:spLocks noChangeArrowheads="1"/>
          </p:cNvSpPr>
          <p:nvPr/>
        </p:nvSpPr>
        <p:spPr bwMode="auto">
          <a:xfrm>
            <a:off x="2296701" y="2166690"/>
            <a:ext cx="929370" cy="336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76" name="Rectangle 186"/>
          <p:cNvSpPr>
            <a:spLocks noChangeArrowheads="1"/>
          </p:cNvSpPr>
          <p:nvPr/>
        </p:nvSpPr>
        <p:spPr bwMode="auto">
          <a:xfrm>
            <a:off x="2615537" y="2448630"/>
            <a:ext cx="1201440" cy="349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222.1.1.</a:t>
            </a:r>
            <a:endParaRPr lang="en-US" altLang="zh-CN" sz="22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77" name="Rectangle 187"/>
          <p:cNvSpPr>
            <a:spLocks noChangeArrowheads="1"/>
          </p:cNvSpPr>
          <p:nvPr/>
        </p:nvSpPr>
        <p:spPr bwMode="auto">
          <a:xfrm>
            <a:off x="4022437" y="1751570"/>
            <a:ext cx="1042668" cy="335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78" name="Rectangle 188"/>
          <p:cNvSpPr>
            <a:spLocks noChangeArrowheads="1"/>
          </p:cNvSpPr>
          <p:nvPr/>
        </p:nvSpPr>
        <p:spPr bwMode="auto">
          <a:xfrm>
            <a:off x="3935413" y="1710960"/>
            <a:ext cx="1124911" cy="320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dirty="0">
                <a:latin typeface="Times New Roman" panose="02020603050405020304" pitchFamily="18" charset="0"/>
                <a:ea typeface="黑体" panose="02010609060101010101" pitchFamily="2" charset="-122"/>
                <a:cs typeface="Times New Roman" panose="02020603050405020304" pitchFamily="18" charset="0"/>
              </a:rPr>
              <a:t>222.1.1.1</a:t>
            </a:r>
            <a:endParaRPr lang="en-US" altLang="zh-CN" sz="2200" b="1"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479" name="Rectangle 189"/>
          <p:cNvSpPr>
            <a:spLocks noChangeArrowheads="1"/>
          </p:cNvSpPr>
          <p:nvPr/>
        </p:nvSpPr>
        <p:spPr bwMode="auto">
          <a:xfrm>
            <a:off x="5620100" y="1751570"/>
            <a:ext cx="1041025" cy="335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0" name="Rectangle 190"/>
          <p:cNvSpPr>
            <a:spLocks noChangeArrowheads="1"/>
          </p:cNvSpPr>
          <p:nvPr/>
        </p:nvSpPr>
        <p:spPr bwMode="auto">
          <a:xfrm>
            <a:off x="5510086" y="1710960"/>
            <a:ext cx="1124911" cy="320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latin typeface="Times New Roman" panose="02020603050405020304" pitchFamily="18" charset="0"/>
                <a:ea typeface="黑体" panose="02010609060101010101" pitchFamily="2" charset="-122"/>
                <a:cs typeface="Times New Roman" panose="02020603050405020304" pitchFamily="18" charset="0"/>
              </a:rPr>
              <a:t>222.1.1.2</a:t>
            </a:r>
            <a:endParaRPr lang="en-US" altLang="zh-CN" sz="2200"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1" name="Rectangle 191"/>
          <p:cNvSpPr>
            <a:spLocks noChangeArrowheads="1"/>
          </p:cNvSpPr>
          <p:nvPr/>
        </p:nvSpPr>
        <p:spPr bwMode="auto">
          <a:xfrm>
            <a:off x="7268664" y="1751570"/>
            <a:ext cx="1041025" cy="335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2" name="Rectangle 192"/>
          <p:cNvSpPr>
            <a:spLocks noChangeArrowheads="1"/>
          </p:cNvSpPr>
          <p:nvPr/>
        </p:nvSpPr>
        <p:spPr bwMode="auto">
          <a:xfrm>
            <a:off x="7111032" y="1685390"/>
            <a:ext cx="1124911" cy="320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latin typeface="Times New Roman" panose="02020603050405020304" pitchFamily="18" charset="0"/>
                <a:ea typeface="黑体" panose="02010609060101010101" pitchFamily="2" charset="-122"/>
                <a:cs typeface="Times New Roman" panose="02020603050405020304" pitchFamily="18" charset="0"/>
              </a:rPr>
              <a:t>222.1.1.3</a:t>
            </a:r>
            <a:endParaRPr lang="en-US" altLang="zh-CN" sz="2200"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3" name="Rectangle 193"/>
          <p:cNvSpPr>
            <a:spLocks noChangeArrowheads="1"/>
          </p:cNvSpPr>
          <p:nvPr/>
        </p:nvSpPr>
        <p:spPr bwMode="auto">
          <a:xfrm>
            <a:off x="4643112" y="2372746"/>
            <a:ext cx="27914" cy="50987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484" name="Group 194"/>
          <p:cNvGrpSpPr/>
          <p:nvPr/>
        </p:nvGrpSpPr>
        <p:grpSpPr bwMode="auto">
          <a:xfrm>
            <a:off x="4285156" y="2839005"/>
            <a:ext cx="669934" cy="365486"/>
            <a:chOff x="2299" y="1622"/>
            <a:chExt cx="439" cy="262"/>
          </a:xfrm>
        </p:grpSpPr>
        <p:sp>
          <p:nvSpPr>
            <p:cNvPr id="702" name="Oval 195"/>
            <p:cNvSpPr>
              <a:spLocks noChangeArrowheads="1"/>
            </p:cNvSpPr>
            <p:nvPr/>
          </p:nvSpPr>
          <p:spPr bwMode="auto">
            <a:xfrm>
              <a:off x="2300" y="1731"/>
              <a:ext cx="438" cy="153"/>
            </a:xfrm>
            <a:prstGeom prst="ellipse">
              <a:avLst/>
            </a:prstGeom>
            <a:solidFill>
              <a:srgbClr val="0078AA"/>
            </a:solidFill>
            <a:ln w="4763">
              <a:solidFill>
                <a:srgbClr val="AAE6FF"/>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03" name="Rectangle 196"/>
            <p:cNvSpPr>
              <a:spLocks noChangeArrowheads="1"/>
            </p:cNvSpPr>
            <p:nvPr/>
          </p:nvSpPr>
          <p:spPr bwMode="auto">
            <a:xfrm>
              <a:off x="2299" y="1700"/>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04" name="Rectangle 197"/>
            <p:cNvSpPr>
              <a:spLocks noChangeArrowheads="1"/>
            </p:cNvSpPr>
            <p:nvPr/>
          </p:nvSpPr>
          <p:spPr bwMode="auto">
            <a:xfrm>
              <a:off x="2299" y="1700"/>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05" name="Oval 198"/>
            <p:cNvSpPr>
              <a:spLocks noChangeArrowheads="1"/>
            </p:cNvSpPr>
            <p:nvPr/>
          </p:nvSpPr>
          <p:spPr bwMode="auto">
            <a:xfrm>
              <a:off x="2300" y="1622"/>
              <a:ext cx="438" cy="153"/>
            </a:xfrm>
            <a:prstGeom prst="ellipse">
              <a:avLst/>
            </a:prstGeom>
            <a:solidFill>
              <a:srgbClr val="00B4FF"/>
            </a:solidFill>
            <a:ln w="4763">
              <a:solidFill>
                <a:srgbClr val="AAE6FF"/>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706" name="Group 199"/>
            <p:cNvGrpSpPr/>
            <p:nvPr/>
          </p:nvGrpSpPr>
          <p:grpSpPr bwMode="auto">
            <a:xfrm>
              <a:off x="2365" y="1640"/>
              <a:ext cx="304" cy="117"/>
              <a:chOff x="2365" y="1640"/>
              <a:chExt cx="304" cy="117"/>
            </a:xfrm>
          </p:grpSpPr>
          <p:grpSp>
            <p:nvGrpSpPr>
              <p:cNvPr id="709" name="Group 200"/>
              <p:cNvGrpSpPr/>
              <p:nvPr/>
            </p:nvGrpSpPr>
            <p:grpSpPr bwMode="auto">
              <a:xfrm>
                <a:off x="2365" y="1640"/>
                <a:ext cx="302" cy="115"/>
                <a:chOff x="2365" y="1640"/>
                <a:chExt cx="302" cy="115"/>
              </a:xfrm>
            </p:grpSpPr>
            <p:sp>
              <p:nvSpPr>
                <p:cNvPr id="719" name="Freeform 201"/>
                <p:cNvSpPr/>
                <p:nvPr/>
              </p:nvSpPr>
              <p:spPr bwMode="auto">
                <a:xfrm>
                  <a:off x="2523" y="164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0" name="Freeform 202"/>
                <p:cNvSpPr/>
                <p:nvPr/>
              </p:nvSpPr>
              <p:spPr bwMode="auto">
                <a:xfrm>
                  <a:off x="2523" y="164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1" name="Freeform 203"/>
                <p:cNvSpPr/>
                <p:nvPr/>
              </p:nvSpPr>
              <p:spPr bwMode="auto">
                <a:xfrm>
                  <a:off x="2365" y="170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2" name="Freeform 204"/>
                <p:cNvSpPr/>
                <p:nvPr/>
              </p:nvSpPr>
              <p:spPr bwMode="auto">
                <a:xfrm>
                  <a:off x="2365" y="170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3" name="Freeform 205"/>
                <p:cNvSpPr/>
                <p:nvPr/>
              </p:nvSpPr>
              <p:spPr bwMode="auto">
                <a:xfrm>
                  <a:off x="2373" y="164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4" name="Freeform 206"/>
                <p:cNvSpPr/>
                <p:nvPr/>
              </p:nvSpPr>
              <p:spPr bwMode="auto">
                <a:xfrm>
                  <a:off x="2373" y="164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5" name="Freeform 207"/>
                <p:cNvSpPr/>
                <p:nvPr/>
              </p:nvSpPr>
              <p:spPr bwMode="auto">
                <a:xfrm>
                  <a:off x="2517" y="1706"/>
                  <a:ext cx="144" cy="49"/>
                </a:xfrm>
                <a:custGeom>
                  <a:avLst/>
                  <a:gdLst>
                    <a:gd name="T0" fmla="*/ 144 w 144"/>
                    <a:gd name="T1" fmla="*/ 38 h 49"/>
                    <a:gd name="T2" fmla="*/ 112 w 144"/>
                    <a:gd name="T3" fmla="*/ 49 h 49"/>
                    <a:gd name="T4" fmla="*/ 38 w 144"/>
                    <a:gd name="T5" fmla="*/ 16 h 49"/>
                    <a:gd name="T6" fmla="*/ 0 w 144"/>
                    <a:gd name="T7" fmla="*/ 27 h 49"/>
                    <a:gd name="T8" fmla="*/ 19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8" y="16"/>
                      </a:lnTo>
                      <a:lnTo>
                        <a:pt x="0" y="27"/>
                      </a:lnTo>
                      <a:lnTo>
                        <a:pt x="19"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6" name="Freeform 208"/>
                <p:cNvSpPr/>
                <p:nvPr/>
              </p:nvSpPr>
              <p:spPr bwMode="auto">
                <a:xfrm>
                  <a:off x="2517" y="1706"/>
                  <a:ext cx="144" cy="49"/>
                </a:xfrm>
                <a:custGeom>
                  <a:avLst/>
                  <a:gdLst>
                    <a:gd name="T0" fmla="*/ 144 w 144"/>
                    <a:gd name="T1" fmla="*/ 38 h 49"/>
                    <a:gd name="T2" fmla="*/ 112 w 144"/>
                    <a:gd name="T3" fmla="*/ 49 h 49"/>
                    <a:gd name="T4" fmla="*/ 38 w 144"/>
                    <a:gd name="T5" fmla="*/ 16 h 49"/>
                    <a:gd name="T6" fmla="*/ 0 w 144"/>
                    <a:gd name="T7" fmla="*/ 27 h 49"/>
                    <a:gd name="T8" fmla="*/ 19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8" y="16"/>
                      </a:lnTo>
                      <a:lnTo>
                        <a:pt x="0" y="27"/>
                      </a:lnTo>
                      <a:lnTo>
                        <a:pt x="19"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nvGrpSpPr>
              <p:cNvPr id="710" name="Group 209"/>
              <p:cNvGrpSpPr/>
              <p:nvPr/>
            </p:nvGrpSpPr>
            <p:grpSpPr bwMode="auto">
              <a:xfrm>
                <a:off x="2368" y="1643"/>
                <a:ext cx="301" cy="114"/>
                <a:chOff x="2368" y="1643"/>
                <a:chExt cx="301" cy="114"/>
              </a:xfrm>
            </p:grpSpPr>
            <p:sp>
              <p:nvSpPr>
                <p:cNvPr id="711" name="Freeform 210"/>
                <p:cNvSpPr/>
                <p:nvPr/>
              </p:nvSpPr>
              <p:spPr bwMode="auto">
                <a:xfrm>
                  <a:off x="2525" y="1646"/>
                  <a:ext cx="144" cy="49"/>
                </a:xfrm>
                <a:custGeom>
                  <a:avLst/>
                  <a:gdLst>
                    <a:gd name="T0" fmla="*/ 0 w 144"/>
                    <a:gd name="T1" fmla="*/ 38 h 49"/>
                    <a:gd name="T2" fmla="*/ 32 w 144"/>
                    <a:gd name="T3" fmla="*/ 49 h 49"/>
                    <a:gd name="T4" fmla="*/ 110 w 144"/>
                    <a:gd name="T5" fmla="*/ 16 h 49"/>
                    <a:gd name="T6" fmla="*/ 144 w 144"/>
                    <a:gd name="T7" fmla="*/ 27 h 49"/>
                    <a:gd name="T8" fmla="*/ 126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10" y="16"/>
                      </a:lnTo>
                      <a:lnTo>
                        <a:pt x="144" y="27"/>
                      </a:lnTo>
                      <a:lnTo>
                        <a:pt x="126" y="0"/>
                      </a:lnTo>
                      <a:lnTo>
                        <a:pt x="35"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12" name="Freeform 211"/>
                <p:cNvSpPr/>
                <p:nvPr/>
              </p:nvSpPr>
              <p:spPr bwMode="auto">
                <a:xfrm>
                  <a:off x="2525" y="1646"/>
                  <a:ext cx="144" cy="49"/>
                </a:xfrm>
                <a:custGeom>
                  <a:avLst/>
                  <a:gdLst>
                    <a:gd name="T0" fmla="*/ 0 w 144"/>
                    <a:gd name="T1" fmla="*/ 38 h 49"/>
                    <a:gd name="T2" fmla="*/ 32 w 144"/>
                    <a:gd name="T3" fmla="*/ 49 h 49"/>
                    <a:gd name="T4" fmla="*/ 110 w 144"/>
                    <a:gd name="T5" fmla="*/ 16 h 49"/>
                    <a:gd name="T6" fmla="*/ 144 w 144"/>
                    <a:gd name="T7" fmla="*/ 27 h 49"/>
                    <a:gd name="T8" fmla="*/ 126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10" y="16"/>
                      </a:lnTo>
                      <a:lnTo>
                        <a:pt x="144" y="27"/>
                      </a:lnTo>
                      <a:lnTo>
                        <a:pt x="126" y="0"/>
                      </a:lnTo>
                      <a:lnTo>
                        <a:pt x="35"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13" name="Freeform 212"/>
                <p:cNvSpPr/>
                <p:nvPr/>
              </p:nvSpPr>
              <p:spPr bwMode="auto">
                <a:xfrm>
                  <a:off x="2368" y="1703"/>
                  <a:ext cx="144" cy="52"/>
                </a:xfrm>
                <a:custGeom>
                  <a:avLst/>
                  <a:gdLst>
                    <a:gd name="T0" fmla="*/ 144 w 144"/>
                    <a:gd name="T1" fmla="*/ 11 h 52"/>
                    <a:gd name="T2" fmla="*/ 112 w 144"/>
                    <a:gd name="T3" fmla="*/ 0 h 52"/>
                    <a:gd name="T4" fmla="*/ 37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14" name="Freeform 213"/>
                <p:cNvSpPr/>
                <p:nvPr/>
              </p:nvSpPr>
              <p:spPr bwMode="auto">
                <a:xfrm>
                  <a:off x="2368" y="1703"/>
                  <a:ext cx="144" cy="52"/>
                </a:xfrm>
                <a:custGeom>
                  <a:avLst/>
                  <a:gdLst>
                    <a:gd name="T0" fmla="*/ 144 w 144"/>
                    <a:gd name="T1" fmla="*/ 11 h 52"/>
                    <a:gd name="T2" fmla="*/ 112 w 144"/>
                    <a:gd name="T3" fmla="*/ 0 h 52"/>
                    <a:gd name="T4" fmla="*/ 37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15" name="Freeform 214"/>
                <p:cNvSpPr/>
                <p:nvPr/>
              </p:nvSpPr>
              <p:spPr bwMode="auto">
                <a:xfrm>
                  <a:off x="2376" y="1643"/>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16" name="Freeform 215"/>
                <p:cNvSpPr/>
                <p:nvPr/>
              </p:nvSpPr>
              <p:spPr bwMode="auto">
                <a:xfrm>
                  <a:off x="2376" y="1643"/>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17" name="Freeform 216"/>
                <p:cNvSpPr/>
                <p:nvPr/>
              </p:nvSpPr>
              <p:spPr bwMode="auto">
                <a:xfrm>
                  <a:off x="2520" y="1708"/>
                  <a:ext cx="144" cy="49"/>
                </a:xfrm>
                <a:custGeom>
                  <a:avLst/>
                  <a:gdLst>
                    <a:gd name="T0" fmla="*/ 144 w 144"/>
                    <a:gd name="T1" fmla="*/ 38 h 49"/>
                    <a:gd name="T2" fmla="*/ 112 w 144"/>
                    <a:gd name="T3" fmla="*/ 49 h 49"/>
                    <a:gd name="T4" fmla="*/ 37 w 144"/>
                    <a:gd name="T5" fmla="*/ 17 h 49"/>
                    <a:gd name="T6" fmla="*/ 0 w 144"/>
                    <a:gd name="T7" fmla="*/ 28 h 49"/>
                    <a:gd name="T8" fmla="*/ 19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7"/>
                      </a:lnTo>
                      <a:lnTo>
                        <a:pt x="0" y="28"/>
                      </a:lnTo>
                      <a:lnTo>
                        <a:pt x="19" y="0"/>
                      </a:lnTo>
                      <a:lnTo>
                        <a:pt x="112" y="0"/>
                      </a:lnTo>
                      <a:lnTo>
                        <a:pt x="72" y="8"/>
                      </a:lnTo>
                      <a:lnTo>
                        <a:pt x="144" y="3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18" name="Freeform 217"/>
                <p:cNvSpPr/>
                <p:nvPr/>
              </p:nvSpPr>
              <p:spPr bwMode="auto">
                <a:xfrm>
                  <a:off x="2520" y="1708"/>
                  <a:ext cx="144" cy="49"/>
                </a:xfrm>
                <a:custGeom>
                  <a:avLst/>
                  <a:gdLst>
                    <a:gd name="T0" fmla="*/ 144 w 144"/>
                    <a:gd name="T1" fmla="*/ 38 h 49"/>
                    <a:gd name="T2" fmla="*/ 112 w 144"/>
                    <a:gd name="T3" fmla="*/ 49 h 49"/>
                    <a:gd name="T4" fmla="*/ 37 w 144"/>
                    <a:gd name="T5" fmla="*/ 17 h 49"/>
                    <a:gd name="T6" fmla="*/ 0 w 144"/>
                    <a:gd name="T7" fmla="*/ 28 h 49"/>
                    <a:gd name="T8" fmla="*/ 19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7"/>
                      </a:lnTo>
                      <a:lnTo>
                        <a:pt x="0" y="28"/>
                      </a:lnTo>
                      <a:lnTo>
                        <a:pt x="19" y="0"/>
                      </a:lnTo>
                      <a:lnTo>
                        <a:pt x="112" y="0"/>
                      </a:lnTo>
                      <a:lnTo>
                        <a:pt x="72" y="8"/>
                      </a:lnTo>
                      <a:lnTo>
                        <a:pt x="144" y="3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sp>
          <p:nvSpPr>
            <p:cNvPr id="707" name="Line 218"/>
            <p:cNvSpPr>
              <a:spLocks noChangeShapeType="1"/>
            </p:cNvSpPr>
            <p:nvPr/>
          </p:nvSpPr>
          <p:spPr bwMode="auto">
            <a:xfrm>
              <a:off x="2299" y="1697"/>
              <a:ext cx="1" cy="109"/>
            </a:xfrm>
            <a:prstGeom prst="line">
              <a:avLst/>
            </a:prstGeom>
            <a:noFill/>
            <a:ln w="4763">
              <a:solidFill>
                <a:srgbClr val="AAE6FF"/>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sp>
          <p:nvSpPr>
            <p:cNvPr id="708" name="Line 219"/>
            <p:cNvSpPr>
              <a:spLocks noChangeShapeType="1"/>
            </p:cNvSpPr>
            <p:nvPr/>
          </p:nvSpPr>
          <p:spPr bwMode="auto">
            <a:xfrm>
              <a:off x="2736" y="1697"/>
              <a:ext cx="1" cy="109"/>
            </a:xfrm>
            <a:prstGeom prst="line">
              <a:avLst/>
            </a:prstGeom>
            <a:noFill/>
            <a:ln w="4763">
              <a:solidFill>
                <a:srgbClr val="AAE6FF"/>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sp>
        <p:nvSpPr>
          <p:cNvPr id="485" name="Rectangle 220"/>
          <p:cNvSpPr>
            <a:spLocks noChangeArrowheads="1"/>
          </p:cNvSpPr>
          <p:nvPr/>
        </p:nvSpPr>
        <p:spPr bwMode="auto">
          <a:xfrm>
            <a:off x="4756410" y="2593844"/>
            <a:ext cx="1044310" cy="335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6" name="Rectangle 221"/>
          <p:cNvSpPr>
            <a:spLocks noChangeArrowheads="1"/>
          </p:cNvSpPr>
          <p:nvPr/>
        </p:nvSpPr>
        <p:spPr bwMode="auto">
          <a:xfrm>
            <a:off x="4831942" y="2602867"/>
            <a:ext cx="1019306" cy="29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222.1.1.4</a:t>
            </a:r>
            <a:endPar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7" name="Rectangle 222"/>
          <p:cNvSpPr>
            <a:spLocks noChangeArrowheads="1"/>
          </p:cNvSpPr>
          <p:nvPr/>
        </p:nvSpPr>
        <p:spPr bwMode="auto">
          <a:xfrm>
            <a:off x="3896004" y="2733722"/>
            <a:ext cx="426919" cy="332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8" name="Rectangle 223"/>
          <p:cNvSpPr>
            <a:spLocks noChangeArrowheads="1"/>
          </p:cNvSpPr>
          <p:nvPr/>
        </p:nvSpPr>
        <p:spPr bwMode="auto">
          <a:xfrm>
            <a:off x="4002734" y="2724696"/>
            <a:ext cx="267836" cy="29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R</a:t>
            </a:r>
            <a:r>
              <a:rPr lang="en-US" altLang="zh-CN" sz="2000" b="1" baseline="-25000">
                <a:solidFill>
                  <a:srgbClr val="0000CC"/>
                </a:solidFill>
                <a:latin typeface="Times New Roman" panose="02020603050405020304" pitchFamily="18" charset="0"/>
                <a:ea typeface="黑体" panose="02010609060101010101" pitchFamily="2" charset="-122"/>
                <a:cs typeface="Times New Roman" panose="02020603050405020304" pitchFamily="18" charset="0"/>
              </a:rPr>
              <a:t>1</a:t>
            </a:r>
            <a:endParaRPr lang="en-US" altLang="zh-CN" sz="2000" b="1" baseline="-2500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9" name="Oval 224"/>
          <p:cNvSpPr>
            <a:spLocks noChangeArrowheads="1"/>
          </p:cNvSpPr>
          <p:nvPr/>
        </p:nvSpPr>
        <p:spPr bwMode="auto">
          <a:xfrm>
            <a:off x="4602062" y="2641973"/>
            <a:ext cx="96877" cy="87235"/>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90" name="Rectangle 225"/>
          <p:cNvSpPr>
            <a:spLocks noChangeArrowheads="1"/>
          </p:cNvSpPr>
          <p:nvPr/>
        </p:nvSpPr>
        <p:spPr bwMode="auto">
          <a:xfrm>
            <a:off x="2373874" y="1877910"/>
            <a:ext cx="745466" cy="336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91" name="Oval 226"/>
          <p:cNvSpPr>
            <a:spLocks noChangeArrowheads="1"/>
          </p:cNvSpPr>
          <p:nvPr/>
        </p:nvSpPr>
        <p:spPr bwMode="auto">
          <a:xfrm>
            <a:off x="8385221" y="4200180"/>
            <a:ext cx="96877" cy="87235"/>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92" name="Oval 227"/>
          <p:cNvSpPr>
            <a:spLocks noChangeArrowheads="1"/>
          </p:cNvSpPr>
          <p:nvPr/>
        </p:nvSpPr>
        <p:spPr bwMode="auto">
          <a:xfrm>
            <a:off x="8390146" y="3151850"/>
            <a:ext cx="96878" cy="87235"/>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93" name="Rectangle 228"/>
          <p:cNvSpPr>
            <a:spLocks noChangeArrowheads="1"/>
          </p:cNvSpPr>
          <p:nvPr/>
        </p:nvSpPr>
        <p:spPr bwMode="auto">
          <a:xfrm>
            <a:off x="6887720" y="3839205"/>
            <a:ext cx="1044310" cy="333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94" name="Rectangle 229"/>
          <p:cNvSpPr>
            <a:spLocks noChangeArrowheads="1"/>
          </p:cNvSpPr>
          <p:nvPr/>
        </p:nvSpPr>
        <p:spPr bwMode="auto">
          <a:xfrm>
            <a:off x="6326158" y="4328025"/>
            <a:ext cx="1019306" cy="29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222.1.2.5</a:t>
            </a:r>
            <a:endPar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95" name="Rectangle 230"/>
          <p:cNvSpPr>
            <a:spLocks noChangeArrowheads="1"/>
          </p:cNvSpPr>
          <p:nvPr/>
        </p:nvSpPr>
        <p:spPr bwMode="auto">
          <a:xfrm>
            <a:off x="8485382" y="4323511"/>
            <a:ext cx="1042668" cy="332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96" name="Rectangle 231"/>
          <p:cNvSpPr>
            <a:spLocks noChangeArrowheads="1"/>
          </p:cNvSpPr>
          <p:nvPr/>
        </p:nvSpPr>
        <p:spPr bwMode="auto">
          <a:xfrm>
            <a:off x="8580617" y="4380667"/>
            <a:ext cx="1124911" cy="320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latin typeface="Times New Roman" panose="02020603050405020304" pitchFamily="18" charset="0"/>
                <a:ea typeface="黑体" panose="02010609060101010101" pitchFamily="2" charset="-122"/>
                <a:cs typeface="Times New Roman" panose="02020603050405020304" pitchFamily="18" charset="0"/>
              </a:rPr>
              <a:t>222.1.2.2</a:t>
            </a:r>
            <a:endParaRPr lang="en-US" altLang="zh-CN" sz="2200"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97" name="Rectangle 232"/>
          <p:cNvSpPr>
            <a:spLocks noChangeArrowheads="1"/>
          </p:cNvSpPr>
          <p:nvPr/>
        </p:nvSpPr>
        <p:spPr bwMode="auto">
          <a:xfrm>
            <a:off x="8485382" y="3270670"/>
            <a:ext cx="1042668" cy="336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98" name="Rectangle 233"/>
          <p:cNvSpPr>
            <a:spLocks noChangeArrowheads="1"/>
          </p:cNvSpPr>
          <p:nvPr/>
        </p:nvSpPr>
        <p:spPr bwMode="auto">
          <a:xfrm>
            <a:off x="8580617" y="3329328"/>
            <a:ext cx="1124911" cy="320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latin typeface="Times New Roman" panose="02020603050405020304" pitchFamily="18" charset="0"/>
                <a:ea typeface="黑体" panose="02010609060101010101" pitchFamily="2" charset="-122"/>
                <a:cs typeface="Times New Roman" panose="02020603050405020304" pitchFamily="18" charset="0"/>
              </a:rPr>
              <a:t>222.1.2.1</a:t>
            </a:r>
            <a:endParaRPr lang="en-US" altLang="zh-CN" sz="2200"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99" name="Rectangle 235"/>
          <p:cNvSpPr>
            <a:spLocks noChangeArrowheads="1"/>
          </p:cNvSpPr>
          <p:nvPr/>
        </p:nvSpPr>
        <p:spPr bwMode="auto">
          <a:xfrm>
            <a:off x="5501876" y="5764401"/>
            <a:ext cx="1124911" cy="320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dirty="0">
                <a:latin typeface="Times New Roman" panose="02020603050405020304" pitchFamily="18" charset="0"/>
                <a:ea typeface="黑体" panose="02010609060101010101" pitchFamily="2" charset="-122"/>
                <a:cs typeface="Times New Roman" panose="02020603050405020304" pitchFamily="18" charset="0"/>
              </a:rPr>
              <a:t>222.1.2.3</a:t>
            </a:r>
            <a:endParaRPr lang="en-US" altLang="zh-CN" sz="2200" b="1"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0" name="Rectangle 236"/>
          <p:cNvSpPr>
            <a:spLocks noChangeArrowheads="1"/>
          </p:cNvSpPr>
          <p:nvPr/>
        </p:nvSpPr>
        <p:spPr bwMode="auto">
          <a:xfrm>
            <a:off x="4127525" y="5657614"/>
            <a:ext cx="1042668" cy="333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1" name="Rectangle 237"/>
          <p:cNvSpPr>
            <a:spLocks noChangeArrowheads="1"/>
          </p:cNvSpPr>
          <p:nvPr/>
        </p:nvSpPr>
        <p:spPr bwMode="auto">
          <a:xfrm>
            <a:off x="4166420" y="5764401"/>
            <a:ext cx="1124911" cy="320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dirty="0">
                <a:latin typeface="Times New Roman" panose="02020603050405020304" pitchFamily="18" charset="0"/>
                <a:ea typeface="黑体" panose="02010609060101010101" pitchFamily="2" charset="-122"/>
                <a:cs typeface="Times New Roman" panose="02020603050405020304" pitchFamily="18" charset="0"/>
              </a:rPr>
              <a:t>222.1.2.4</a:t>
            </a:r>
            <a:endParaRPr lang="en-US" altLang="zh-CN" sz="2200" b="1"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2" name="Oval 238"/>
          <p:cNvSpPr>
            <a:spLocks noChangeArrowheads="1"/>
          </p:cNvSpPr>
          <p:nvPr/>
        </p:nvSpPr>
        <p:spPr bwMode="auto">
          <a:xfrm>
            <a:off x="5332750" y="5684686"/>
            <a:ext cx="95236" cy="88739"/>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3" name="Rectangle 239"/>
          <p:cNvSpPr>
            <a:spLocks noChangeArrowheads="1"/>
          </p:cNvSpPr>
          <p:nvPr/>
        </p:nvSpPr>
        <p:spPr bwMode="auto">
          <a:xfrm>
            <a:off x="7383602" y="3147338"/>
            <a:ext cx="926086" cy="333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4" name="Rectangle 240"/>
          <p:cNvSpPr>
            <a:spLocks noChangeArrowheads="1"/>
          </p:cNvSpPr>
          <p:nvPr/>
        </p:nvSpPr>
        <p:spPr bwMode="auto">
          <a:xfrm>
            <a:off x="7191449" y="3747457"/>
            <a:ext cx="1151532" cy="349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222.1.2.</a:t>
            </a:r>
            <a:endParaRPr lang="en-US" altLang="zh-CN" sz="22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5" name="Rectangle 241"/>
          <p:cNvSpPr>
            <a:spLocks noChangeArrowheads="1"/>
          </p:cNvSpPr>
          <p:nvPr/>
        </p:nvSpPr>
        <p:spPr bwMode="auto">
          <a:xfrm>
            <a:off x="7457493" y="2870591"/>
            <a:ext cx="745466" cy="335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506" name="Group 242"/>
          <p:cNvGrpSpPr/>
          <p:nvPr/>
        </p:nvGrpSpPr>
        <p:grpSpPr bwMode="auto">
          <a:xfrm>
            <a:off x="2630025" y="4502496"/>
            <a:ext cx="671576" cy="363982"/>
            <a:chOff x="1304" y="2569"/>
            <a:chExt cx="439" cy="262"/>
          </a:xfrm>
        </p:grpSpPr>
        <p:sp>
          <p:nvSpPr>
            <p:cNvPr id="677" name="Oval 243"/>
            <p:cNvSpPr>
              <a:spLocks noChangeArrowheads="1"/>
            </p:cNvSpPr>
            <p:nvPr/>
          </p:nvSpPr>
          <p:spPr bwMode="auto">
            <a:xfrm>
              <a:off x="1305" y="2678"/>
              <a:ext cx="438" cy="153"/>
            </a:xfrm>
            <a:prstGeom prst="ellipse">
              <a:avLst/>
            </a:prstGeom>
            <a:solidFill>
              <a:srgbClr val="0078AA"/>
            </a:solidFill>
            <a:ln w="4763">
              <a:solidFill>
                <a:srgbClr val="AAE6FF"/>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78" name="Rectangle 244"/>
            <p:cNvSpPr>
              <a:spLocks noChangeArrowheads="1"/>
            </p:cNvSpPr>
            <p:nvPr/>
          </p:nvSpPr>
          <p:spPr bwMode="auto">
            <a:xfrm>
              <a:off x="1304" y="2647"/>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79" name="Rectangle 245"/>
            <p:cNvSpPr>
              <a:spLocks noChangeArrowheads="1"/>
            </p:cNvSpPr>
            <p:nvPr/>
          </p:nvSpPr>
          <p:spPr bwMode="auto">
            <a:xfrm>
              <a:off x="1304" y="2647"/>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80" name="Oval 246"/>
            <p:cNvSpPr>
              <a:spLocks noChangeArrowheads="1"/>
            </p:cNvSpPr>
            <p:nvPr/>
          </p:nvSpPr>
          <p:spPr bwMode="auto">
            <a:xfrm>
              <a:off x="1305" y="2569"/>
              <a:ext cx="438" cy="153"/>
            </a:xfrm>
            <a:prstGeom prst="ellipse">
              <a:avLst/>
            </a:prstGeom>
            <a:solidFill>
              <a:srgbClr val="00B4FF"/>
            </a:solidFill>
            <a:ln w="4763">
              <a:solidFill>
                <a:srgbClr val="AAE6FF"/>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681" name="Group 247"/>
            <p:cNvGrpSpPr/>
            <p:nvPr/>
          </p:nvGrpSpPr>
          <p:grpSpPr bwMode="auto">
            <a:xfrm>
              <a:off x="1371" y="2587"/>
              <a:ext cx="304" cy="117"/>
              <a:chOff x="1371" y="2587"/>
              <a:chExt cx="304" cy="117"/>
            </a:xfrm>
          </p:grpSpPr>
          <p:grpSp>
            <p:nvGrpSpPr>
              <p:cNvPr id="684" name="Group 248"/>
              <p:cNvGrpSpPr/>
              <p:nvPr/>
            </p:nvGrpSpPr>
            <p:grpSpPr bwMode="auto">
              <a:xfrm>
                <a:off x="1371" y="2587"/>
                <a:ext cx="301" cy="115"/>
                <a:chOff x="1371" y="2587"/>
                <a:chExt cx="301" cy="115"/>
              </a:xfrm>
            </p:grpSpPr>
            <p:sp>
              <p:nvSpPr>
                <p:cNvPr id="694" name="Freeform 249"/>
                <p:cNvSpPr/>
                <p:nvPr/>
              </p:nvSpPr>
              <p:spPr bwMode="auto">
                <a:xfrm>
                  <a:off x="1528" y="2590"/>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95" name="Freeform 250"/>
                <p:cNvSpPr/>
                <p:nvPr/>
              </p:nvSpPr>
              <p:spPr bwMode="auto">
                <a:xfrm>
                  <a:off x="1528" y="2590"/>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96" name="Freeform 251"/>
                <p:cNvSpPr/>
                <p:nvPr/>
              </p:nvSpPr>
              <p:spPr bwMode="auto">
                <a:xfrm>
                  <a:off x="1371" y="2647"/>
                  <a:ext cx="144" cy="52"/>
                </a:xfrm>
                <a:custGeom>
                  <a:avLst/>
                  <a:gdLst>
                    <a:gd name="T0" fmla="*/ 144 w 144"/>
                    <a:gd name="T1" fmla="*/ 11 h 52"/>
                    <a:gd name="T2" fmla="*/ 112 w 144"/>
                    <a:gd name="T3" fmla="*/ 0 h 52"/>
                    <a:gd name="T4" fmla="*/ 37 w 144"/>
                    <a:gd name="T5" fmla="*/ 33 h 52"/>
                    <a:gd name="T6" fmla="*/ 0 w 144"/>
                    <a:gd name="T7" fmla="*/ 22 h 52"/>
                    <a:gd name="T8" fmla="*/ 18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97" name="Freeform 252"/>
                <p:cNvSpPr/>
                <p:nvPr/>
              </p:nvSpPr>
              <p:spPr bwMode="auto">
                <a:xfrm>
                  <a:off x="1371" y="2647"/>
                  <a:ext cx="144" cy="52"/>
                </a:xfrm>
                <a:custGeom>
                  <a:avLst/>
                  <a:gdLst>
                    <a:gd name="T0" fmla="*/ 144 w 144"/>
                    <a:gd name="T1" fmla="*/ 11 h 52"/>
                    <a:gd name="T2" fmla="*/ 112 w 144"/>
                    <a:gd name="T3" fmla="*/ 0 h 52"/>
                    <a:gd name="T4" fmla="*/ 37 w 144"/>
                    <a:gd name="T5" fmla="*/ 33 h 52"/>
                    <a:gd name="T6" fmla="*/ 0 w 144"/>
                    <a:gd name="T7" fmla="*/ 22 h 52"/>
                    <a:gd name="T8" fmla="*/ 18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98" name="Freeform 253"/>
                <p:cNvSpPr/>
                <p:nvPr/>
              </p:nvSpPr>
              <p:spPr bwMode="auto">
                <a:xfrm>
                  <a:off x="1379" y="2587"/>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4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99" name="Freeform 254"/>
                <p:cNvSpPr/>
                <p:nvPr/>
              </p:nvSpPr>
              <p:spPr bwMode="auto">
                <a:xfrm>
                  <a:off x="1379" y="2587"/>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4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00" name="Freeform 255"/>
                <p:cNvSpPr/>
                <p:nvPr/>
              </p:nvSpPr>
              <p:spPr bwMode="auto">
                <a:xfrm>
                  <a:off x="1523" y="2653"/>
                  <a:ext cx="144" cy="49"/>
                </a:xfrm>
                <a:custGeom>
                  <a:avLst/>
                  <a:gdLst>
                    <a:gd name="T0" fmla="*/ 144 w 144"/>
                    <a:gd name="T1" fmla="*/ 38 h 49"/>
                    <a:gd name="T2" fmla="*/ 112 w 144"/>
                    <a:gd name="T3" fmla="*/ 49 h 49"/>
                    <a:gd name="T4" fmla="*/ 37 w 144"/>
                    <a:gd name="T5" fmla="*/ 16 h 49"/>
                    <a:gd name="T6" fmla="*/ 0 w 144"/>
                    <a:gd name="T7" fmla="*/ 27 h 49"/>
                    <a:gd name="T8" fmla="*/ 18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01" name="Freeform 256"/>
                <p:cNvSpPr/>
                <p:nvPr/>
              </p:nvSpPr>
              <p:spPr bwMode="auto">
                <a:xfrm>
                  <a:off x="1523" y="2653"/>
                  <a:ext cx="144" cy="49"/>
                </a:xfrm>
                <a:custGeom>
                  <a:avLst/>
                  <a:gdLst>
                    <a:gd name="T0" fmla="*/ 144 w 144"/>
                    <a:gd name="T1" fmla="*/ 38 h 49"/>
                    <a:gd name="T2" fmla="*/ 112 w 144"/>
                    <a:gd name="T3" fmla="*/ 49 h 49"/>
                    <a:gd name="T4" fmla="*/ 37 w 144"/>
                    <a:gd name="T5" fmla="*/ 16 h 49"/>
                    <a:gd name="T6" fmla="*/ 0 w 144"/>
                    <a:gd name="T7" fmla="*/ 27 h 49"/>
                    <a:gd name="T8" fmla="*/ 18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nvGrpSpPr>
              <p:cNvPr id="685" name="Group 257"/>
              <p:cNvGrpSpPr/>
              <p:nvPr/>
            </p:nvGrpSpPr>
            <p:grpSpPr bwMode="auto">
              <a:xfrm>
                <a:off x="1373" y="2590"/>
                <a:ext cx="302" cy="114"/>
                <a:chOff x="1373" y="2590"/>
                <a:chExt cx="302" cy="114"/>
              </a:xfrm>
            </p:grpSpPr>
            <p:sp>
              <p:nvSpPr>
                <p:cNvPr id="686" name="Freeform 258"/>
                <p:cNvSpPr/>
                <p:nvPr/>
              </p:nvSpPr>
              <p:spPr bwMode="auto">
                <a:xfrm>
                  <a:off x="1531" y="259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87" name="Freeform 259"/>
                <p:cNvSpPr/>
                <p:nvPr/>
              </p:nvSpPr>
              <p:spPr bwMode="auto">
                <a:xfrm>
                  <a:off x="1531" y="259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88" name="Freeform 260"/>
                <p:cNvSpPr/>
                <p:nvPr/>
              </p:nvSpPr>
              <p:spPr bwMode="auto">
                <a:xfrm>
                  <a:off x="1373" y="265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89" name="Freeform 261"/>
                <p:cNvSpPr/>
                <p:nvPr/>
              </p:nvSpPr>
              <p:spPr bwMode="auto">
                <a:xfrm>
                  <a:off x="1373" y="265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90" name="Freeform 262"/>
                <p:cNvSpPr/>
                <p:nvPr/>
              </p:nvSpPr>
              <p:spPr bwMode="auto">
                <a:xfrm>
                  <a:off x="1381" y="259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91" name="Freeform 263"/>
                <p:cNvSpPr/>
                <p:nvPr/>
              </p:nvSpPr>
              <p:spPr bwMode="auto">
                <a:xfrm>
                  <a:off x="1381" y="259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92" name="Freeform 264"/>
                <p:cNvSpPr/>
                <p:nvPr/>
              </p:nvSpPr>
              <p:spPr bwMode="auto">
                <a:xfrm>
                  <a:off x="1525" y="2655"/>
                  <a:ext cx="144" cy="49"/>
                </a:xfrm>
                <a:custGeom>
                  <a:avLst/>
                  <a:gdLst>
                    <a:gd name="T0" fmla="*/ 144 w 144"/>
                    <a:gd name="T1" fmla="*/ 39 h 49"/>
                    <a:gd name="T2" fmla="*/ 112 w 144"/>
                    <a:gd name="T3" fmla="*/ 49 h 49"/>
                    <a:gd name="T4" fmla="*/ 38 w 144"/>
                    <a:gd name="T5" fmla="*/ 17 h 49"/>
                    <a:gd name="T6" fmla="*/ 0 w 144"/>
                    <a:gd name="T7" fmla="*/ 28 h 49"/>
                    <a:gd name="T8" fmla="*/ 19 w 144"/>
                    <a:gd name="T9" fmla="*/ 0 h 49"/>
                    <a:gd name="T10" fmla="*/ 112 w 144"/>
                    <a:gd name="T11" fmla="*/ 0 h 49"/>
                    <a:gd name="T12" fmla="*/ 72 w 144"/>
                    <a:gd name="T13" fmla="*/ 9 h 49"/>
                    <a:gd name="T14" fmla="*/ 144 w 144"/>
                    <a:gd name="T15" fmla="*/ 3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93" name="Freeform 265"/>
                <p:cNvSpPr/>
                <p:nvPr/>
              </p:nvSpPr>
              <p:spPr bwMode="auto">
                <a:xfrm>
                  <a:off x="1525" y="2655"/>
                  <a:ext cx="144" cy="49"/>
                </a:xfrm>
                <a:custGeom>
                  <a:avLst/>
                  <a:gdLst>
                    <a:gd name="T0" fmla="*/ 144 w 144"/>
                    <a:gd name="T1" fmla="*/ 39 h 49"/>
                    <a:gd name="T2" fmla="*/ 112 w 144"/>
                    <a:gd name="T3" fmla="*/ 49 h 49"/>
                    <a:gd name="T4" fmla="*/ 38 w 144"/>
                    <a:gd name="T5" fmla="*/ 17 h 49"/>
                    <a:gd name="T6" fmla="*/ 0 w 144"/>
                    <a:gd name="T7" fmla="*/ 28 h 49"/>
                    <a:gd name="T8" fmla="*/ 19 w 144"/>
                    <a:gd name="T9" fmla="*/ 0 h 49"/>
                    <a:gd name="T10" fmla="*/ 112 w 144"/>
                    <a:gd name="T11" fmla="*/ 0 h 49"/>
                    <a:gd name="T12" fmla="*/ 72 w 144"/>
                    <a:gd name="T13" fmla="*/ 9 h 49"/>
                    <a:gd name="T14" fmla="*/ 144 w 144"/>
                    <a:gd name="T15" fmla="*/ 3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sp>
          <p:nvSpPr>
            <p:cNvPr id="682" name="Line 266"/>
            <p:cNvSpPr>
              <a:spLocks noChangeShapeType="1"/>
            </p:cNvSpPr>
            <p:nvPr/>
          </p:nvSpPr>
          <p:spPr bwMode="auto">
            <a:xfrm>
              <a:off x="1304" y="2645"/>
              <a:ext cx="1" cy="108"/>
            </a:xfrm>
            <a:prstGeom prst="line">
              <a:avLst/>
            </a:prstGeom>
            <a:noFill/>
            <a:ln w="4763">
              <a:solidFill>
                <a:srgbClr val="AAE6FF"/>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sp>
          <p:nvSpPr>
            <p:cNvPr id="683" name="Line 267"/>
            <p:cNvSpPr>
              <a:spLocks noChangeShapeType="1"/>
            </p:cNvSpPr>
            <p:nvPr/>
          </p:nvSpPr>
          <p:spPr bwMode="auto">
            <a:xfrm>
              <a:off x="1741" y="2645"/>
              <a:ext cx="1" cy="108"/>
            </a:xfrm>
            <a:prstGeom prst="line">
              <a:avLst/>
            </a:prstGeom>
            <a:noFill/>
            <a:ln w="4763">
              <a:solidFill>
                <a:srgbClr val="AAE6FF"/>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grpSp>
        <p:nvGrpSpPr>
          <p:cNvPr id="507" name="Group 268"/>
          <p:cNvGrpSpPr/>
          <p:nvPr/>
        </p:nvGrpSpPr>
        <p:grpSpPr bwMode="auto">
          <a:xfrm>
            <a:off x="5633237" y="4502496"/>
            <a:ext cx="671576" cy="363982"/>
            <a:chOff x="3488" y="2569"/>
            <a:chExt cx="439" cy="262"/>
          </a:xfrm>
        </p:grpSpPr>
        <p:sp>
          <p:nvSpPr>
            <p:cNvPr id="652" name="Oval 269"/>
            <p:cNvSpPr>
              <a:spLocks noChangeArrowheads="1"/>
            </p:cNvSpPr>
            <p:nvPr/>
          </p:nvSpPr>
          <p:spPr bwMode="auto">
            <a:xfrm>
              <a:off x="3489" y="2678"/>
              <a:ext cx="438" cy="153"/>
            </a:xfrm>
            <a:prstGeom prst="ellipse">
              <a:avLst/>
            </a:prstGeom>
            <a:solidFill>
              <a:srgbClr val="0078AA"/>
            </a:solidFill>
            <a:ln w="4763">
              <a:solidFill>
                <a:srgbClr val="AAE6FF"/>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53" name="Rectangle 270"/>
            <p:cNvSpPr>
              <a:spLocks noChangeArrowheads="1"/>
            </p:cNvSpPr>
            <p:nvPr/>
          </p:nvSpPr>
          <p:spPr bwMode="auto">
            <a:xfrm>
              <a:off x="3488" y="2647"/>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54" name="Rectangle 271"/>
            <p:cNvSpPr>
              <a:spLocks noChangeArrowheads="1"/>
            </p:cNvSpPr>
            <p:nvPr/>
          </p:nvSpPr>
          <p:spPr bwMode="auto">
            <a:xfrm>
              <a:off x="3488" y="2647"/>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55" name="Oval 272"/>
            <p:cNvSpPr>
              <a:spLocks noChangeArrowheads="1"/>
            </p:cNvSpPr>
            <p:nvPr/>
          </p:nvSpPr>
          <p:spPr bwMode="auto">
            <a:xfrm>
              <a:off x="3489" y="2569"/>
              <a:ext cx="438" cy="153"/>
            </a:xfrm>
            <a:prstGeom prst="ellipse">
              <a:avLst/>
            </a:prstGeom>
            <a:solidFill>
              <a:srgbClr val="00B4FF"/>
            </a:solidFill>
            <a:ln w="4763">
              <a:solidFill>
                <a:srgbClr val="AAE6FF"/>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656" name="Group 273"/>
            <p:cNvGrpSpPr/>
            <p:nvPr/>
          </p:nvGrpSpPr>
          <p:grpSpPr bwMode="auto">
            <a:xfrm>
              <a:off x="3555" y="2587"/>
              <a:ext cx="304" cy="117"/>
              <a:chOff x="3555" y="2587"/>
              <a:chExt cx="304" cy="117"/>
            </a:xfrm>
          </p:grpSpPr>
          <p:grpSp>
            <p:nvGrpSpPr>
              <p:cNvPr id="659" name="Group 274"/>
              <p:cNvGrpSpPr/>
              <p:nvPr/>
            </p:nvGrpSpPr>
            <p:grpSpPr bwMode="auto">
              <a:xfrm>
                <a:off x="3555" y="2587"/>
                <a:ext cx="301" cy="115"/>
                <a:chOff x="3555" y="2587"/>
                <a:chExt cx="301" cy="115"/>
              </a:xfrm>
            </p:grpSpPr>
            <p:sp>
              <p:nvSpPr>
                <p:cNvPr id="669" name="Freeform 275"/>
                <p:cNvSpPr/>
                <p:nvPr/>
              </p:nvSpPr>
              <p:spPr bwMode="auto">
                <a:xfrm>
                  <a:off x="3712" y="2590"/>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70" name="Freeform 276"/>
                <p:cNvSpPr/>
                <p:nvPr/>
              </p:nvSpPr>
              <p:spPr bwMode="auto">
                <a:xfrm>
                  <a:off x="3712" y="2590"/>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71" name="Freeform 277"/>
                <p:cNvSpPr/>
                <p:nvPr/>
              </p:nvSpPr>
              <p:spPr bwMode="auto">
                <a:xfrm>
                  <a:off x="3555" y="2647"/>
                  <a:ext cx="144" cy="52"/>
                </a:xfrm>
                <a:custGeom>
                  <a:avLst/>
                  <a:gdLst>
                    <a:gd name="T0" fmla="*/ 144 w 144"/>
                    <a:gd name="T1" fmla="*/ 11 h 52"/>
                    <a:gd name="T2" fmla="*/ 112 w 144"/>
                    <a:gd name="T3" fmla="*/ 0 h 52"/>
                    <a:gd name="T4" fmla="*/ 37 w 144"/>
                    <a:gd name="T5" fmla="*/ 33 h 52"/>
                    <a:gd name="T6" fmla="*/ 0 w 144"/>
                    <a:gd name="T7" fmla="*/ 22 h 52"/>
                    <a:gd name="T8" fmla="*/ 18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72" name="Freeform 278"/>
                <p:cNvSpPr/>
                <p:nvPr/>
              </p:nvSpPr>
              <p:spPr bwMode="auto">
                <a:xfrm>
                  <a:off x="3555" y="2647"/>
                  <a:ext cx="144" cy="52"/>
                </a:xfrm>
                <a:custGeom>
                  <a:avLst/>
                  <a:gdLst>
                    <a:gd name="T0" fmla="*/ 144 w 144"/>
                    <a:gd name="T1" fmla="*/ 11 h 52"/>
                    <a:gd name="T2" fmla="*/ 112 w 144"/>
                    <a:gd name="T3" fmla="*/ 0 h 52"/>
                    <a:gd name="T4" fmla="*/ 37 w 144"/>
                    <a:gd name="T5" fmla="*/ 33 h 52"/>
                    <a:gd name="T6" fmla="*/ 0 w 144"/>
                    <a:gd name="T7" fmla="*/ 22 h 52"/>
                    <a:gd name="T8" fmla="*/ 18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73" name="Freeform 279"/>
                <p:cNvSpPr/>
                <p:nvPr/>
              </p:nvSpPr>
              <p:spPr bwMode="auto">
                <a:xfrm>
                  <a:off x="3563" y="2587"/>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4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74" name="Freeform 280"/>
                <p:cNvSpPr/>
                <p:nvPr/>
              </p:nvSpPr>
              <p:spPr bwMode="auto">
                <a:xfrm>
                  <a:off x="3563" y="2587"/>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4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75" name="Freeform 281"/>
                <p:cNvSpPr/>
                <p:nvPr/>
              </p:nvSpPr>
              <p:spPr bwMode="auto">
                <a:xfrm>
                  <a:off x="3707" y="2653"/>
                  <a:ext cx="144" cy="49"/>
                </a:xfrm>
                <a:custGeom>
                  <a:avLst/>
                  <a:gdLst>
                    <a:gd name="T0" fmla="*/ 144 w 144"/>
                    <a:gd name="T1" fmla="*/ 38 h 49"/>
                    <a:gd name="T2" fmla="*/ 112 w 144"/>
                    <a:gd name="T3" fmla="*/ 49 h 49"/>
                    <a:gd name="T4" fmla="*/ 37 w 144"/>
                    <a:gd name="T5" fmla="*/ 16 h 49"/>
                    <a:gd name="T6" fmla="*/ 0 w 144"/>
                    <a:gd name="T7" fmla="*/ 27 h 49"/>
                    <a:gd name="T8" fmla="*/ 18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76" name="Freeform 282"/>
                <p:cNvSpPr/>
                <p:nvPr/>
              </p:nvSpPr>
              <p:spPr bwMode="auto">
                <a:xfrm>
                  <a:off x="3707" y="2653"/>
                  <a:ext cx="144" cy="49"/>
                </a:xfrm>
                <a:custGeom>
                  <a:avLst/>
                  <a:gdLst>
                    <a:gd name="T0" fmla="*/ 144 w 144"/>
                    <a:gd name="T1" fmla="*/ 38 h 49"/>
                    <a:gd name="T2" fmla="*/ 112 w 144"/>
                    <a:gd name="T3" fmla="*/ 49 h 49"/>
                    <a:gd name="T4" fmla="*/ 37 w 144"/>
                    <a:gd name="T5" fmla="*/ 16 h 49"/>
                    <a:gd name="T6" fmla="*/ 0 w 144"/>
                    <a:gd name="T7" fmla="*/ 27 h 49"/>
                    <a:gd name="T8" fmla="*/ 18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nvGrpSpPr>
              <p:cNvPr id="660" name="Group 283"/>
              <p:cNvGrpSpPr/>
              <p:nvPr/>
            </p:nvGrpSpPr>
            <p:grpSpPr bwMode="auto">
              <a:xfrm>
                <a:off x="3557" y="2590"/>
                <a:ext cx="302" cy="114"/>
                <a:chOff x="3557" y="2590"/>
                <a:chExt cx="302" cy="114"/>
              </a:xfrm>
            </p:grpSpPr>
            <p:sp>
              <p:nvSpPr>
                <p:cNvPr id="661" name="Freeform 284"/>
                <p:cNvSpPr/>
                <p:nvPr/>
              </p:nvSpPr>
              <p:spPr bwMode="auto">
                <a:xfrm>
                  <a:off x="3715" y="259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62" name="Freeform 285"/>
                <p:cNvSpPr/>
                <p:nvPr/>
              </p:nvSpPr>
              <p:spPr bwMode="auto">
                <a:xfrm>
                  <a:off x="3715" y="259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63" name="Freeform 286"/>
                <p:cNvSpPr/>
                <p:nvPr/>
              </p:nvSpPr>
              <p:spPr bwMode="auto">
                <a:xfrm>
                  <a:off x="3557" y="265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64" name="Freeform 287"/>
                <p:cNvSpPr/>
                <p:nvPr/>
              </p:nvSpPr>
              <p:spPr bwMode="auto">
                <a:xfrm>
                  <a:off x="3557" y="265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65" name="Freeform 288"/>
                <p:cNvSpPr/>
                <p:nvPr/>
              </p:nvSpPr>
              <p:spPr bwMode="auto">
                <a:xfrm>
                  <a:off x="3565" y="259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66" name="Freeform 289"/>
                <p:cNvSpPr/>
                <p:nvPr/>
              </p:nvSpPr>
              <p:spPr bwMode="auto">
                <a:xfrm>
                  <a:off x="3565" y="259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67" name="Freeform 290"/>
                <p:cNvSpPr/>
                <p:nvPr/>
              </p:nvSpPr>
              <p:spPr bwMode="auto">
                <a:xfrm>
                  <a:off x="3709" y="2655"/>
                  <a:ext cx="144" cy="49"/>
                </a:xfrm>
                <a:custGeom>
                  <a:avLst/>
                  <a:gdLst>
                    <a:gd name="T0" fmla="*/ 144 w 144"/>
                    <a:gd name="T1" fmla="*/ 39 h 49"/>
                    <a:gd name="T2" fmla="*/ 112 w 144"/>
                    <a:gd name="T3" fmla="*/ 49 h 49"/>
                    <a:gd name="T4" fmla="*/ 38 w 144"/>
                    <a:gd name="T5" fmla="*/ 17 h 49"/>
                    <a:gd name="T6" fmla="*/ 0 w 144"/>
                    <a:gd name="T7" fmla="*/ 28 h 49"/>
                    <a:gd name="T8" fmla="*/ 19 w 144"/>
                    <a:gd name="T9" fmla="*/ 0 h 49"/>
                    <a:gd name="T10" fmla="*/ 112 w 144"/>
                    <a:gd name="T11" fmla="*/ 0 h 49"/>
                    <a:gd name="T12" fmla="*/ 72 w 144"/>
                    <a:gd name="T13" fmla="*/ 9 h 49"/>
                    <a:gd name="T14" fmla="*/ 144 w 144"/>
                    <a:gd name="T15" fmla="*/ 3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68" name="Freeform 291"/>
                <p:cNvSpPr/>
                <p:nvPr/>
              </p:nvSpPr>
              <p:spPr bwMode="auto">
                <a:xfrm>
                  <a:off x="3709" y="2655"/>
                  <a:ext cx="144" cy="49"/>
                </a:xfrm>
                <a:custGeom>
                  <a:avLst/>
                  <a:gdLst>
                    <a:gd name="T0" fmla="*/ 144 w 144"/>
                    <a:gd name="T1" fmla="*/ 39 h 49"/>
                    <a:gd name="T2" fmla="*/ 112 w 144"/>
                    <a:gd name="T3" fmla="*/ 49 h 49"/>
                    <a:gd name="T4" fmla="*/ 38 w 144"/>
                    <a:gd name="T5" fmla="*/ 17 h 49"/>
                    <a:gd name="T6" fmla="*/ 0 w 144"/>
                    <a:gd name="T7" fmla="*/ 28 h 49"/>
                    <a:gd name="T8" fmla="*/ 19 w 144"/>
                    <a:gd name="T9" fmla="*/ 0 h 49"/>
                    <a:gd name="T10" fmla="*/ 112 w 144"/>
                    <a:gd name="T11" fmla="*/ 0 h 49"/>
                    <a:gd name="T12" fmla="*/ 72 w 144"/>
                    <a:gd name="T13" fmla="*/ 9 h 49"/>
                    <a:gd name="T14" fmla="*/ 144 w 144"/>
                    <a:gd name="T15" fmla="*/ 3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sp>
          <p:nvSpPr>
            <p:cNvPr id="657" name="Line 292"/>
            <p:cNvSpPr>
              <a:spLocks noChangeShapeType="1"/>
            </p:cNvSpPr>
            <p:nvPr/>
          </p:nvSpPr>
          <p:spPr bwMode="auto">
            <a:xfrm>
              <a:off x="3488" y="2645"/>
              <a:ext cx="1" cy="108"/>
            </a:xfrm>
            <a:prstGeom prst="line">
              <a:avLst/>
            </a:prstGeom>
            <a:noFill/>
            <a:ln w="4763">
              <a:solidFill>
                <a:srgbClr val="AAE6FF"/>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sp>
          <p:nvSpPr>
            <p:cNvPr id="658" name="Line 293"/>
            <p:cNvSpPr>
              <a:spLocks noChangeShapeType="1"/>
            </p:cNvSpPr>
            <p:nvPr/>
          </p:nvSpPr>
          <p:spPr bwMode="auto">
            <a:xfrm>
              <a:off x="3925" y="2645"/>
              <a:ext cx="1" cy="108"/>
            </a:xfrm>
            <a:prstGeom prst="line">
              <a:avLst/>
            </a:prstGeom>
            <a:noFill/>
            <a:ln w="4763">
              <a:solidFill>
                <a:srgbClr val="AAE6FF"/>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sp>
        <p:nvSpPr>
          <p:cNvPr id="508" name="Oval 294"/>
          <p:cNvSpPr>
            <a:spLocks noChangeArrowheads="1"/>
          </p:cNvSpPr>
          <p:nvPr/>
        </p:nvSpPr>
        <p:spPr bwMode="auto">
          <a:xfrm>
            <a:off x="3620148" y="4695015"/>
            <a:ext cx="96877" cy="88739"/>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9" name="Oval 295"/>
          <p:cNvSpPr>
            <a:spLocks noChangeArrowheads="1"/>
          </p:cNvSpPr>
          <p:nvPr/>
        </p:nvSpPr>
        <p:spPr bwMode="auto">
          <a:xfrm>
            <a:off x="5342602" y="4688999"/>
            <a:ext cx="95236" cy="85731"/>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0" name="Oval 296"/>
          <p:cNvSpPr>
            <a:spLocks noChangeArrowheads="1"/>
          </p:cNvSpPr>
          <p:nvPr/>
        </p:nvSpPr>
        <p:spPr bwMode="auto">
          <a:xfrm>
            <a:off x="5767879" y="4352090"/>
            <a:ext cx="96877" cy="87235"/>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1" name="Oval 297"/>
          <p:cNvSpPr>
            <a:spLocks noChangeArrowheads="1"/>
          </p:cNvSpPr>
          <p:nvPr/>
        </p:nvSpPr>
        <p:spPr bwMode="auto">
          <a:xfrm>
            <a:off x="4858213" y="3242094"/>
            <a:ext cx="96877" cy="87235"/>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2" name="Oval 298"/>
          <p:cNvSpPr>
            <a:spLocks noChangeArrowheads="1"/>
          </p:cNvSpPr>
          <p:nvPr/>
        </p:nvSpPr>
        <p:spPr bwMode="auto">
          <a:xfrm>
            <a:off x="3142328" y="4245301"/>
            <a:ext cx="96878" cy="87235"/>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3" name="Oval 299"/>
          <p:cNvSpPr>
            <a:spLocks noChangeArrowheads="1"/>
          </p:cNvSpPr>
          <p:nvPr/>
        </p:nvSpPr>
        <p:spPr bwMode="auto">
          <a:xfrm>
            <a:off x="4166932" y="3264653"/>
            <a:ext cx="93595" cy="85732"/>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4" name="Rectangle 300"/>
          <p:cNvSpPr>
            <a:spLocks noChangeArrowheads="1"/>
          </p:cNvSpPr>
          <p:nvPr/>
        </p:nvSpPr>
        <p:spPr bwMode="auto">
          <a:xfrm>
            <a:off x="5035548" y="2927745"/>
            <a:ext cx="1044310" cy="335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5" name="Rectangle 301"/>
          <p:cNvSpPr>
            <a:spLocks noChangeArrowheads="1"/>
          </p:cNvSpPr>
          <p:nvPr/>
        </p:nvSpPr>
        <p:spPr bwMode="auto">
          <a:xfrm>
            <a:off x="5058537" y="3081158"/>
            <a:ext cx="1019306" cy="29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222.1.6.1</a:t>
            </a:r>
            <a:endPar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6" name="Rectangle 302"/>
          <p:cNvSpPr>
            <a:spLocks noChangeArrowheads="1"/>
          </p:cNvSpPr>
          <p:nvPr/>
        </p:nvSpPr>
        <p:spPr bwMode="auto">
          <a:xfrm>
            <a:off x="3058587" y="3064614"/>
            <a:ext cx="1041025" cy="335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7" name="Rectangle 303"/>
          <p:cNvSpPr>
            <a:spLocks noChangeArrowheads="1"/>
          </p:cNvSpPr>
          <p:nvPr/>
        </p:nvSpPr>
        <p:spPr bwMode="auto">
          <a:xfrm>
            <a:off x="3181736" y="3052581"/>
            <a:ext cx="1019306" cy="29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222.1.5.1</a:t>
            </a:r>
            <a:endPar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8" name="Rectangle 304"/>
          <p:cNvSpPr>
            <a:spLocks noChangeArrowheads="1"/>
          </p:cNvSpPr>
          <p:nvPr/>
        </p:nvSpPr>
        <p:spPr bwMode="auto">
          <a:xfrm>
            <a:off x="2296700" y="3687295"/>
            <a:ext cx="1044310" cy="335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9" name="Rectangle 305"/>
          <p:cNvSpPr>
            <a:spLocks noChangeArrowheads="1"/>
          </p:cNvSpPr>
          <p:nvPr/>
        </p:nvSpPr>
        <p:spPr bwMode="auto">
          <a:xfrm>
            <a:off x="2262219" y="3924937"/>
            <a:ext cx="1019306" cy="29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222.1.5.2</a:t>
            </a:r>
            <a:endParaRPr lang="en-US" altLang="zh-CN" sz="20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20" name="Rectangle 306"/>
          <p:cNvSpPr>
            <a:spLocks noChangeArrowheads="1"/>
          </p:cNvSpPr>
          <p:nvPr/>
        </p:nvSpPr>
        <p:spPr bwMode="auto">
          <a:xfrm>
            <a:off x="5746534" y="3562457"/>
            <a:ext cx="1042668" cy="333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21" name="Rectangle 307"/>
          <p:cNvSpPr>
            <a:spLocks noChangeArrowheads="1"/>
          </p:cNvSpPr>
          <p:nvPr/>
        </p:nvSpPr>
        <p:spPr bwMode="auto">
          <a:xfrm>
            <a:off x="5766237" y="4042253"/>
            <a:ext cx="1019306" cy="29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222.1.6.2</a:t>
            </a:r>
            <a:endPar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22" name="Rectangle 308"/>
          <p:cNvSpPr>
            <a:spLocks noChangeArrowheads="1"/>
          </p:cNvSpPr>
          <p:nvPr/>
        </p:nvSpPr>
        <p:spPr bwMode="auto">
          <a:xfrm>
            <a:off x="5181686" y="4400219"/>
            <a:ext cx="1044310" cy="336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23" name="Rectangle 309"/>
          <p:cNvSpPr>
            <a:spLocks noChangeArrowheads="1"/>
          </p:cNvSpPr>
          <p:nvPr/>
        </p:nvSpPr>
        <p:spPr bwMode="auto">
          <a:xfrm>
            <a:off x="5030623" y="4828876"/>
            <a:ext cx="1019306" cy="29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222.1.4.1</a:t>
            </a:r>
            <a:endPar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24" name="Rectangle 310"/>
          <p:cNvSpPr>
            <a:spLocks noChangeArrowheads="1"/>
          </p:cNvSpPr>
          <p:nvPr/>
        </p:nvSpPr>
        <p:spPr bwMode="auto">
          <a:xfrm>
            <a:off x="3344294" y="4400219"/>
            <a:ext cx="1041025" cy="336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25" name="Rectangle 311"/>
          <p:cNvSpPr>
            <a:spLocks noChangeArrowheads="1"/>
          </p:cNvSpPr>
          <p:nvPr/>
        </p:nvSpPr>
        <p:spPr bwMode="auto">
          <a:xfrm>
            <a:off x="3434603" y="4812332"/>
            <a:ext cx="1019306" cy="29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222.1.4.2</a:t>
            </a:r>
            <a:endPar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26" name="Rectangle 312"/>
          <p:cNvSpPr>
            <a:spLocks noChangeArrowheads="1"/>
          </p:cNvSpPr>
          <p:nvPr/>
        </p:nvSpPr>
        <p:spPr bwMode="auto">
          <a:xfrm>
            <a:off x="725311" y="3201483"/>
            <a:ext cx="1042668" cy="338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27" name="Rectangle 313"/>
          <p:cNvSpPr>
            <a:spLocks noChangeArrowheads="1"/>
          </p:cNvSpPr>
          <p:nvPr/>
        </p:nvSpPr>
        <p:spPr bwMode="auto">
          <a:xfrm>
            <a:off x="587729" y="3260142"/>
            <a:ext cx="1124911" cy="320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dirty="0">
                <a:latin typeface="Times New Roman" panose="02020603050405020304" pitchFamily="18" charset="0"/>
                <a:ea typeface="黑体" panose="02010609060101010101" pitchFamily="2" charset="-122"/>
                <a:cs typeface="Times New Roman" panose="02020603050405020304" pitchFamily="18" charset="0"/>
              </a:rPr>
              <a:t>222.1.3.3</a:t>
            </a:r>
            <a:endParaRPr lang="en-US" altLang="zh-CN" sz="2200" b="1"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528" name="Rectangle 314"/>
          <p:cNvSpPr>
            <a:spLocks noChangeArrowheads="1"/>
          </p:cNvSpPr>
          <p:nvPr/>
        </p:nvSpPr>
        <p:spPr bwMode="auto">
          <a:xfrm>
            <a:off x="1841867" y="4460381"/>
            <a:ext cx="1042668" cy="335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29" name="Rectangle 315"/>
          <p:cNvSpPr>
            <a:spLocks noChangeArrowheads="1"/>
          </p:cNvSpPr>
          <p:nvPr/>
        </p:nvSpPr>
        <p:spPr bwMode="auto">
          <a:xfrm>
            <a:off x="1968302" y="4857453"/>
            <a:ext cx="1019306" cy="29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222.1.3.2</a:t>
            </a:r>
            <a:endPar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30" name="Rectangle 316"/>
          <p:cNvSpPr>
            <a:spLocks noChangeArrowheads="1"/>
          </p:cNvSpPr>
          <p:nvPr/>
        </p:nvSpPr>
        <p:spPr bwMode="auto">
          <a:xfrm>
            <a:off x="725311" y="4251318"/>
            <a:ext cx="1042668" cy="335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31" name="Rectangle 317"/>
          <p:cNvSpPr>
            <a:spLocks noChangeArrowheads="1"/>
          </p:cNvSpPr>
          <p:nvPr/>
        </p:nvSpPr>
        <p:spPr bwMode="auto">
          <a:xfrm>
            <a:off x="587729" y="4309975"/>
            <a:ext cx="1124911" cy="320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dirty="0">
                <a:latin typeface="Times New Roman" panose="02020603050405020304" pitchFamily="18" charset="0"/>
                <a:ea typeface="黑体" panose="02010609060101010101" pitchFamily="2" charset="-122"/>
                <a:cs typeface="Times New Roman" panose="02020603050405020304" pitchFamily="18" charset="0"/>
              </a:rPr>
              <a:t>222.1.3.1</a:t>
            </a:r>
            <a:endParaRPr lang="en-US" altLang="zh-CN" sz="2200" b="1"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532" name="Oval 318"/>
          <p:cNvSpPr>
            <a:spLocks noChangeArrowheads="1"/>
          </p:cNvSpPr>
          <p:nvPr/>
        </p:nvSpPr>
        <p:spPr bwMode="auto">
          <a:xfrm>
            <a:off x="1694088" y="4135504"/>
            <a:ext cx="96878" cy="87235"/>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33" name="Oval 319"/>
          <p:cNvSpPr>
            <a:spLocks noChangeArrowheads="1"/>
          </p:cNvSpPr>
          <p:nvPr/>
        </p:nvSpPr>
        <p:spPr bwMode="auto">
          <a:xfrm>
            <a:off x="1685878" y="3085672"/>
            <a:ext cx="96877" cy="87235"/>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34" name="Oval 320"/>
          <p:cNvSpPr>
            <a:spLocks noChangeArrowheads="1"/>
          </p:cNvSpPr>
          <p:nvPr/>
        </p:nvSpPr>
        <p:spPr bwMode="auto">
          <a:xfrm>
            <a:off x="2411640" y="4645381"/>
            <a:ext cx="95236" cy="87235"/>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35" name="Rectangle 321"/>
          <p:cNvSpPr>
            <a:spLocks noChangeArrowheads="1"/>
          </p:cNvSpPr>
          <p:nvPr/>
        </p:nvSpPr>
        <p:spPr bwMode="auto">
          <a:xfrm>
            <a:off x="2953499" y="4514528"/>
            <a:ext cx="428560" cy="336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36" name="Rectangle 322"/>
          <p:cNvSpPr>
            <a:spLocks noChangeArrowheads="1"/>
          </p:cNvSpPr>
          <p:nvPr/>
        </p:nvSpPr>
        <p:spPr bwMode="auto">
          <a:xfrm>
            <a:off x="3283540" y="4303960"/>
            <a:ext cx="267836" cy="29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R</a:t>
            </a:r>
            <a:r>
              <a:rPr lang="en-US" altLang="zh-CN" sz="2000" b="1" baseline="-25000">
                <a:solidFill>
                  <a:srgbClr val="0000CC"/>
                </a:solidFill>
                <a:latin typeface="Times New Roman" panose="02020603050405020304" pitchFamily="18" charset="0"/>
                <a:ea typeface="黑体" panose="02010609060101010101" pitchFamily="2" charset="-122"/>
                <a:cs typeface="Times New Roman" panose="02020603050405020304" pitchFamily="18" charset="0"/>
              </a:rPr>
              <a:t>3</a:t>
            </a:r>
            <a:endParaRPr lang="en-US" altLang="zh-CN" sz="2000" b="1" baseline="-2500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37" name="Rectangle 323"/>
          <p:cNvSpPr>
            <a:spLocks noChangeArrowheads="1"/>
          </p:cNvSpPr>
          <p:nvPr/>
        </p:nvSpPr>
        <p:spPr bwMode="auto">
          <a:xfrm>
            <a:off x="6336010" y="4458877"/>
            <a:ext cx="428560" cy="332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38" name="Rectangle 324"/>
          <p:cNvSpPr>
            <a:spLocks noChangeArrowheads="1"/>
          </p:cNvSpPr>
          <p:nvPr/>
        </p:nvSpPr>
        <p:spPr bwMode="auto">
          <a:xfrm>
            <a:off x="5372157" y="4302455"/>
            <a:ext cx="267836" cy="29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R</a:t>
            </a:r>
            <a:r>
              <a:rPr lang="en-US" altLang="zh-CN" sz="2000" b="1" baseline="-25000">
                <a:solidFill>
                  <a:srgbClr val="0000CC"/>
                </a:solidFill>
                <a:latin typeface="Times New Roman" panose="02020603050405020304" pitchFamily="18" charset="0"/>
                <a:ea typeface="黑体" panose="02010609060101010101" pitchFamily="2" charset="-122"/>
                <a:cs typeface="Times New Roman" panose="02020603050405020304" pitchFamily="18" charset="0"/>
              </a:rPr>
              <a:t>2</a:t>
            </a:r>
            <a:endParaRPr lang="en-US" altLang="zh-CN" sz="2000" b="1" baseline="-2500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39" name="Rectangle 325"/>
          <p:cNvSpPr>
            <a:spLocks noChangeArrowheads="1"/>
          </p:cNvSpPr>
          <p:nvPr/>
        </p:nvSpPr>
        <p:spPr bwMode="auto">
          <a:xfrm>
            <a:off x="1884560" y="3210508"/>
            <a:ext cx="929370" cy="335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40" name="Rectangle 326"/>
          <p:cNvSpPr>
            <a:spLocks noChangeArrowheads="1"/>
          </p:cNvSpPr>
          <p:nvPr/>
        </p:nvSpPr>
        <p:spPr bwMode="auto">
          <a:xfrm>
            <a:off x="1966398" y="3194573"/>
            <a:ext cx="1201440" cy="349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222.1.3.</a:t>
            </a:r>
            <a:endParaRPr lang="en-US" altLang="zh-CN" sz="22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41" name="Rectangle 327"/>
          <p:cNvSpPr>
            <a:spLocks noChangeArrowheads="1"/>
          </p:cNvSpPr>
          <p:nvPr/>
        </p:nvSpPr>
        <p:spPr bwMode="auto">
          <a:xfrm>
            <a:off x="1919041" y="2929249"/>
            <a:ext cx="742182" cy="333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42" name="Rectangle 328"/>
          <p:cNvSpPr>
            <a:spLocks noChangeArrowheads="1"/>
          </p:cNvSpPr>
          <p:nvPr/>
        </p:nvSpPr>
        <p:spPr bwMode="auto">
          <a:xfrm>
            <a:off x="2043354" y="2913314"/>
            <a:ext cx="806730" cy="349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LAN</a:t>
            </a:r>
            <a:r>
              <a:rPr lang="en-US" altLang="zh-CN" sz="2200" b="1" baseline="-250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3</a:t>
            </a:r>
            <a:endParaRPr lang="en-US" altLang="zh-CN" sz="2200" b="1" baseline="-250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43" name="Rectangle 329"/>
          <p:cNvSpPr>
            <a:spLocks noChangeArrowheads="1"/>
          </p:cNvSpPr>
          <p:nvPr/>
        </p:nvSpPr>
        <p:spPr bwMode="auto">
          <a:xfrm>
            <a:off x="4426369" y="3962537"/>
            <a:ext cx="430202" cy="336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44" name="Rectangle 330"/>
          <p:cNvSpPr>
            <a:spLocks noChangeArrowheads="1"/>
          </p:cNvSpPr>
          <p:nvPr/>
        </p:nvSpPr>
        <p:spPr bwMode="auto">
          <a:xfrm>
            <a:off x="5416493" y="3270670"/>
            <a:ext cx="428560" cy="336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45" name="Rectangle 331"/>
          <p:cNvSpPr>
            <a:spLocks noChangeArrowheads="1"/>
          </p:cNvSpPr>
          <p:nvPr/>
        </p:nvSpPr>
        <p:spPr bwMode="auto">
          <a:xfrm>
            <a:off x="5414849" y="3466198"/>
            <a:ext cx="267836" cy="29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C00000"/>
                </a:solidFill>
                <a:latin typeface="Times New Roman" panose="02020603050405020304" pitchFamily="18" charset="0"/>
                <a:ea typeface="黑体" panose="02010609060101010101" pitchFamily="2" charset="-122"/>
                <a:cs typeface="Times New Roman" panose="02020603050405020304" pitchFamily="18" charset="0"/>
              </a:rPr>
              <a:t>N</a:t>
            </a:r>
            <a:r>
              <a:rPr lang="en-US" altLang="zh-CN" sz="2000" b="1" baseline="-25000">
                <a:solidFill>
                  <a:srgbClr val="C00000"/>
                </a:solidFill>
                <a:latin typeface="Times New Roman" panose="02020603050405020304" pitchFamily="18" charset="0"/>
                <a:ea typeface="黑体" panose="02010609060101010101" pitchFamily="2" charset="-122"/>
                <a:cs typeface="Times New Roman" panose="02020603050405020304" pitchFamily="18" charset="0"/>
              </a:rPr>
              <a:t>3</a:t>
            </a:r>
            <a:endParaRPr lang="en-US" altLang="zh-CN" sz="2000" b="1" baseline="-25000">
              <a:solidFill>
                <a:srgbClr val="C00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46" name="Rectangle 332"/>
          <p:cNvSpPr>
            <a:spLocks noChangeArrowheads="1"/>
          </p:cNvSpPr>
          <p:nvPr/>
        </p:nvSpPr>
        <p:spPr bwMode="auto">
          <a:xfrm>
            <a:off x="3743298" y="3616603"/>
            <a:ext cx="426919" cy="336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47" name="Rectangle 333"/>
          <p:cNvSpPr>
            <a:spLocks noChangeArrowheads="1"/>
          </p:cNvSpPr>
          <p:nvPr/>
        </p:nvSpPr>
        <p:spPr bwMode="auto">
          <a:xfrm>
            <a:off x="3656273" y="3800216"/>
            <a:ext cx="267836" cy="29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dirty="0">
                <a:solidFill>
                  <a:srgbClr val="C00000"/>
                </a:solidFill>
                <a:latin typeface="Times New Roman" panose="02020603050405020304" pitchFamily="18" charset="0"/>
                <a:ea typeface="黑体" panose="02010609060101010101" pitchFamily="2" charset="-122"/>
                <a:cs typeface="Times New Roman" panose="02020603050405020304" pitchFamily="18" charset="0"/>
              </a:rPr>
              <a:t>N</a:t>
            </a:r>
            <a:r>
              <a:rPr lang="en-US" altLang="zh-CN" sz="2000" b="1" baseline="-25000" dirty="0">
                <a:solidFill>
                  <a:srgbClr val="C00000"/>
                </a:solidFill>
                <a:latin typeface="Times New Roman" panose="02020603050405020304" pitchFamily="18" charset="0"/>
                <a:ea typeface="黑体" panose="02010609060101010101" pitchFamily="2" charset="-122"/>
                <a:cs typeface="Times New Roman" panose="02020603050405020304" pitchFamily="18" charset="0"/>
              </a:rPr>
              <a:t>2</a:t>
            </a:r>
            <a:endParaRPr lang="en-US" altLang="zh-CN" sz="2000" b="1" baseline="-25000" dirty="0">
              <a:solidFill>
                <a:srgbClr val="C00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48" name="Rectangle 334"/>
          <p:cNvSpPr>
            <a:spLocks noChangeArrowheads="1"/>
          </p:cNvSpPr>
          <p:nvPr/>
        </p:nvSpPr>
        <p:spPr bwMode="auto">
          <a:xfrm>
            <a:off x="4295008" y="4347576"/>
            <a:ext cx="883093" cy="29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C00000"/>
                </a:solidFill>
                <a:latin typeface="Times New Roman" panose="02020603050405020304" pitchFamily="18" charset="0"/>
                <a:ea typeface="黑体" panose="02010609060101010101" pitchFamily="2" charset="-122"/>
                <a:cs typeface="Times New Roman" panose="02020603050405020304" pitchFamily="18" charset="0"/>
              </a:rPr>
              <a:t>222.1.4.</a:t>
            </a:r>
            <a:endParaRPr lang="en-US" altLang="zh-CN" sz="2000" b="1">
              <a:solidFill>
                <a:srgbClr val="C00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49" name="Rectangle 335"/>
          <p:cNvSpPr>
            <a:spLocks noChangeArrowheads="1"/>
          </p:cNvSpPr>
          <p:nvPr/>
        </p:nvSpPr>
        <p:spPr bwMode="auto">
          <a:xfrm>
            <a:off x="4047068" y="3616603"/>
            <a:ext cx="929370" cy="336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50" name="Rectangle 336"/>
          <p:cNvSpPr>
            <a:spLocks noChangeArrowheads="1"/>
          </p:cNvSpPr>
          <p:nvPr/>
        </p:nvSpPr>
        <p:spPr bwMode="auto">
          <a:xfrm>
            <a:off x="4001092" y="3800216"/>
            <a:ext cx="883093" cy="29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dirty="0">
                <a:solidFill>
                  <a:srgbClr val="C00000"/>
                </a:solidFill>
                <a:latin typeface="Times New Roman" panose="02020603050405020304" pitchFamily="18" charset="0"/>
                <a:ea typeface="黑体" panose="02010609060101010101" pitchFamily="2" charset="-122"/>
                <a:cs typeface="Times New Roman" panose="02020603050405020304" pitchFamily="18" charset="0"/>
              </a:rPr>
              <a:t>222.1.5.</a:t>
            </a:r>
            <a:endParaRPr lang="en-US" altLang="zh-CN" sz="2000" b="1" dirty="0">
              <a:solidFill>
                <a:srgbClr val="C00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51" name="Rectangle 337"/>
          <p:cNvSpPr>
            <a:spLocks noChangeArrowheads="1"/>
          </p:cNvSpPr>
          <p:nvPr/>
        </p:nvSpPr>
        <p:spPr bwMode="auto">
          <a:xfrm>
            <a:off x="5720261" y="3285711"/>
            <a:ext cx="929370" cy="335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52" name="Rectangle 338"/>
          <p:cNvSpPr>
            <a:spLocks noChangeArrowheads="1"/>
          </p:cNvSpPr>
          <p:nvPr/>
        </p:nvSpPr>
        <p:spPr bwMode="auto">
          <a:xfrm>
            <a:off x="5754743" y="3481238"/>
            <a:ext cx="883093" cy="29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C00000"/>
                </a:solidFill>
                <a:latin typeface="Times New Roman" panose="02020603050405020304" pitchFamily="18" charset="0"/>
                <a:ea typeface="黑体" panose="02010609060101010101" pitchFamily="2" charset="-122"/>
                <a:cs typeface="Times New Roman" panose="02020603050405020304" pitchFamily="18" charset="0"/>
              </a:rPr>
              <a:t>222.1.6.</a:t>
            </a:r>
            <a:endParaRPr lang="en-US" altLang="zh-CN" sz="2000" b="1">
              <a:solidFill>
                <a:srgbClr val="C00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53" name="Line 339"/>
          <p:cNvSpPr>
            <a:spLocks noChangeShapeType="1"/>
          </p:cNvSpPr>
          <p:nvPr/>
        </p:nvSpPr>
        <p:spPr bwMode="auto">
          <a:xfrm>
            <a:off x="1896053" y="2801403"/>
            <a:ext cx="0" cy="206507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554" name="Rectangle 340"/>
          <p:cNvSpPr>
            <a:spLocks noChangeArrowheads="1"/>
          </p:cNvSpPr>
          <p:nvPr/>
        </p:nvSpPr>
        <p:spPr bwMode="auto">
          <a:xfrm>
            <a:off x="3950189" y="4332536"/>
            <a:ext cx="267836" cy="29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C00000"/>
                </a:solidFill>
                <a:latin typeface="Times New Roman" panose="02020603050405020304" pitchFamily="18" charset="0"/>
                <a:ea typeface="黑体" panose="02010609060101010101" pitchFamily="2" charset="-122"/>
                <a:cs typeface="Times New Roman" panose="02020603050405020304" pitchFamily="18" charset="0"/>
              </a:rPr>
              <a:t>N</a:t>
            </a:r>
            <a:r>
              <a:rPr lang="en-US" altLang="zh-CN" sz="2000" b="1" baseline="-25000">
                <a:solidFill>
                  <a:srgbClr val="C00000"/>
                </a:solidFill>
                <a:latin typeface="Times New Roman" panose="02020603050405020304" pitchFamily="18" charset="0"/>
                <a:ea typeface="黑体" panose="02010609060101010101" pitchFamily="2" charset="-122"/>
                <a:cs typeface="Times New Roman" panose="02020603050405020304" pitchFamily="18" charset="0"/>
              </a:rPr>
              <a:t>1</a:t>
            </a:r>
            <a:endParaRPr lang="en-US" altLang="zh-CN" sz="2000" b="1" baseline="-25000">
              <a:solidFill>
                <a:srgbClr val="C00000"/>
              </a:solidFill>
              <a:latin typeface="Times New Roman" panose="02020603050405020304" pitchFamily="18" charset="0"/>
              <a:ea typeface="黑体" panose="02010609060101010101" pitchFamily="2" charset="-122"/>
              <a:cs typeface="Times New Roman" panose="02020603050405020304" pitchFamily="18" charset="0"/>
            </a:endParaRPr>
          </a:p>
        </p:txBody>
      </p:sp>
      <p:pic>
        <p:nvPicPr>
          <p:cNvPr id="555" name="Picture 341"/>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864733" y="5024404"/>
            <a:ext cx="600971" cy="376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56" name="Line 342"/>
          <p:cNvSpPr>
            <a:spLocks noChangeShapeType="1"/>
          </p:cNvSpPr>
          <p:nvPr/>
        </p:nvSpPr>
        <p:spPr bwMode="auto">
          <a:xfrm>
            <a:off x="8271923" y="2869086"/>
            <a:ext cx="0" cy="253133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557" name="Line 343"/>
          <p:cNvSpPr>
            <a:spLocks noChangeShapeType="1"/>
          </p:cNvSpPr>
          <p:nvPr/>
        </p:nvSpPr>
        <p:spPr bwMode="auto">
          <a:xfrm rot="16200000">
            <a:off x="4754767" y="4294212"/>
            <a:ext cx="0" cy="234477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558" name="Line 344"/>
          <p:cNvSpPr>
            <a:spLocks noChangeShapeType="1"/>
          </p:cNvSpPr>
          <p:nvPr/>
        </p:nvSpPr>
        <p:spPr bwMode="auto">
          <a:xfrm>
            <a:off x="6221071" y="4666437"/>
            <a:ext cx="2050852"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559" name="Oval 345"/>
          <p:cNvSpPr>
            <a:spLocks noChangeArrowheads="1"/>
          </p:cNvSpPr>
          <p:nvPr/>
        </p:nvSpPr>
        <p:spPr bwMode="auto">
          <a:xfrm>
            <a:off x="6441097" y="4600259"/>
            <a:ext cx="123149" cy="112805"/>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60" name="Rectangle 346"/>
          <p:cNvSpPr>
            <a:spLocks noChangeArrowheads="1"/>
          </p:cNvSpPr>
          <p:nvPr/>
        </p:nvSpPr>
        <p:spPr bwMode="auto">
          <a:xfrm>
            <a:off x="7306954" y="3466197"/>
            <a:ext cx="806730" cy="349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LAN</a:t>
            </a:r>
            <a:r>
              <a:rPr lang="en-US" altLang="zh-CN" sz="2200" b="1" baseline="-250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2</a:t>
            </a:r>
            <a:endParaRPr lang="en-US" altLang="zh-CN" sz="2200" b="1" baseline="-250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61" name="Rectangle 347"/>
          <p:cNvSpPr>
            <a:spLocks noChangeArrowheads="1"/>
          </p:cNvSpPr>
          <p:nvPr/>
        </p:nvSpPr>
        <p:spPr bwMode="auto">
          <a:xfrm>
            <a:off x="2738469" y="2162859"/>
            <a:ext cx="806730" cy="349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LAN</a:t>
            </a:r>
            <a:r>
              <a:rPr lang="en-US" altLang="zh-CN" sz="2200" b="1" baseline="-250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1</a:t>
            </a:r>
            <a:endParaRPr lang="en-US" altLang="zh-CN" sz="2200" b="1" baseline="-250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62" name="Line 348"/>
          <p:cNvSpPr>
            <a:spLocks noChangeShapeType="1"/>
          </p:cNvSpPr>
          <p:nvPr/>
        </p:nvSpPr>
        <p:spPr bwMode="auto">
          <a:xfrm rot="16200000">
            <a:off x="5561809" y="309040"/>
            <a:ext cx="0" cy="410334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563" name="Rectangle 349"/>
          <p:cNvSpPr>
            <a:spLocks noChangeArrowheads="1"/>
          </p:cNvSpPr>
          <p:nvPr/>
        </p:nvSpPr>
        <p:spPr bwMode="auto">
          <a:xfrm>
            <a:off x="1349268" y="5997531"/>
            <a:ext cx="734635" cy="291600"/>
          </a:xfrm>
          <a:prstGeom prst="rect">
            <a:avLst/>
          </a:prstGeom>
          <a:solidFill>
            <a:schemeClr val="bg1"/>
          </a:solidFill>
          <a:ln>
            <a:noFill/>
          </a:ln>
        </p:spPr>
        <p:txBody>
          <a:bodyPr wrap="none" lIns="0" tIns="0" rIns="0" bIns="0">
            <a:spAutoFit/>
          </a:bodyPr>
          <a:lstStyle/>
          <a:p>
            <a:r>
              <a:rPr lang="zh-CN" altLang="en-US" sz="2000" b="1" dirty="0">
                <a:latin typeface="Times New Roman" panose="02020603050405020304" pitchFamily="18" charset="0"/>
                <a:ea typeface="黑体" panose="02010609060101010101" pitchFamily="2" charset="-122"/>
              </a:rPr>
              <a:t>互联网</a:t>
            </a:r>
            <a:endParaRPr lang="zh-CN" altLang="en-US" sz="2000" b="1" dirty="0">
              <a:latin typeface="Times New Roman" panose="02020603050405020304" pitchFamily="18" charset="0"/>
              <a:ea typeface="黑体" panose="02010609060101010101" pitchFamily="2" charset="-122"/>
            </a:endParaRPr>
          </a:p>
        </p:txBody>
      </p:sp>
      <p:sp>
        <p:nvSpPr>
          <p:cNvPr id="564" name="Line 350"/>
          <p:cNvSpPr>
            <a:spLocks noChangeShapeType="1"/>
          </p:cNvSpPr>
          <p:nvPr/>
        </p:nvSpPr>
        <p:spPr bwMode="auto">
          <a:xfrm flipV="1">
            <a:off x="1751557" y="5597452"/>
            <a:ext cx="438413" cy="400080"/>
          </a:xfrm>
          <a:prstGeom prst="line">
            <a:avLst/>
          </a:prstGeom>
          <a:noFill/>
          <a:ln w="2857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565" name="Line 351"/>
          <p:cNvSpPr>
            <a:spLocks noChangeShapeType="1"/>
          </p:cNvSpPr>
          <p:nvPr/>
        </p:nvSpPr>
        <p:spPr bwMode="auto">
          <a:xfrm>
            <a:off x="3825398" y="1623725"/>
            <a:ext cx="0" cy="736989"/>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566" name="Oval 352"/>
          <p:cNvSpPr>
            <a:spLocks noChangeArrowheads="1"/>
          </p:cNvSpPr>
          <p:nvPr/>
        </p:nvSpPr>
        <p:spPr bwMode="auto">
          <a:xfrm>
            <a:off x="3767929" y="1986203"/>
            <a:ext cx="96877" cy="87235"/>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567" name="Group 353"/>
          <p:cNvGrpSpPr/>
          <p:nvPr/>
        </p:nvGrpSpPr>
        <p:grpSpPr bwMode="auto">
          <a:xfrm>
            <a:off x="3542975" y="1198075"/>
            <a:ext cx="523797" cy="487315"/>
            <a:chOff x="1813" y="593"/>
            <a:chExt cx="343" cy="352"/>
          </a:xfrm>
        </p:grpSpPr>
        <p:grpSp>
          <p:nvGrpSpPr>
            <p:cNvPr id="626" name="Group 354"/>
            <p:cNvGrpSpPr/>
            <p:nvPr/>
          </p:nvGrpSpPr>
          <p:grpSpPr bwMode="auto">
            <a:xfrm>
              <a:off x="1821" y="599"/>
              <a:ext cx="335" cy="346"/>
              <a:chOff x="1821" y="599"/>
              <a:chExt cx="335" cy="346"/>
            </a:xfrm>
          </p:grpSpPr>
          <p:sp>
            <p:nvSpPr>
              <p:cNvPr id="640" name="Freeform 355"/>
              <p:cNvSpPr/>
              <p:nvPr/>
            </p:nvSpPr>
            <p:spPr bwMode="auto">
              <a:xfrm>
                <a:off x="1830" y="779"/>
                <a:ext cx="316" cy="33"/>
              </a:xfrm>
              <a:custGeom>
                <a:avLst/>
                <a:gdLst>
                  <a:gd name="T0" fmla="*/ 0 w 316"/>
                  <a:gd name="T1" fmla="*/ 33 h 33"/>
                  <a:gd name="T2" fmla="*/ 37 w 316"/>
                  <a:gd name="T3" fmla="*/ 0 h 33"/>
                  <a:gd name="T4" fmla="*/ 278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8"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41" name="Freeform 356"/>
              <p:cNvSpPr/>
              <p:nvPr/>
            </p:nvSpPr>
            <p:spPr bwMode="auto">
              <a:xfrm>
                <a:off x="1830" y="779"/>
                <a:ext cx="316" cy="33"/>
              </a:xfrm>
              <a:custGeom>
                <a:avLst/>
                <a:gdLst>
                  <a:gd name="T0" fmla="*/ 0 w 316"/>
                  <a:gd name="T1" fmla="*/ 33 h 33"/>
                  <a:gd name="T2" fmla="*/ 37 w 316"/>
                  <a:gd name="T3" fmla="*/ 0 h 33"/>
                  <a:gd name="T4" fmla="*/ 278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8"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42" name="Freeform 357"/>
              <p:cNvSpPr/>
              <p:nvPr/>
            </p:nvSpPr>
            <p:spPr bwMode="auto">
              <a:xfrm>
                <a:off x="1877" y="599"/>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43" name="Freeform 358"/>
              <p:cNvSpPr/>
              <p:nvPr/>
            </p:nvSpPr>
            <p:spPr bwMode="auto">
              <a:xfrm>
                <a:off x="1877" y="599"/>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44" name="Rectangle 359"/>
              <p:cNvSpPr>
                <a:spLocks noChangeArrowheads="1"/>
              </p:cNvSpPr>
              <p:nvPr/>
            </p:nvSpPr>
            <p:spPr bwMode="auto">
              <a:xfrm>
                <a:off x="1877" y="622"/>
                <a:ext cx="223" cy="17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45" name="Rectangle 360"/>
              <p:cNvSpPr>
                <a:spLocks noChangeArrowheads="1"/>
              </p:cNvSpPr>
              <p:nvPr/>
            </p:nvSpPr>
            <p:spPr bwMode="auto">
              <a:xfrm>
                <a:off x="1832" y="810"/>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46" name="Rectangle 361"/>
              <p:cNvSpPr>
                <a:spLocks noChangeArrowheads="1"/>
              </p:cNvSpPr>
              <p:nvPr/>
            </p:nvSpPr>
            <p:spPr bwMode="auto">
              <a:xfrm>
                <a:off x="1898" y="644"/>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47" name="Line 362"/>
              <p:cNvSpPr>
                <a:spLocks noChangeShapeType="1"/>
              </p:cNvSpPr>
              <p:nvPr/>
            </p:nvSpPr>
            <p:spPr bwMode="auto">
              <a:xfrm flipH="1">
                <a:off x="2047" y="840"/>
                <a:ext cx="74"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648" name="Group 363"/>
              <p:cNvGrpSpPr/>
              <p:nvPr/>
            </p:nvGrpSpPr>
            <p:grpSpPr bwMode="auto">
              <a:xfrm>
                <a:off x="1821" y="895"/>
                <a:ext cx="335" cy="50"/>
                <a:chOff x="1821" y="895"/>
                <a:chExt cx="335" cy="50"/>
              </a:xfrm>
            </p:grpSpPr>
            <p:sp>
              <p:nvSpPr>
                <p:cNvPr id="649" name="Freeform 364"/>
                <p:cNvSpPr/>
                <p:nvPr/>
              </p:nvSpPr>
              <p:spPr bwMode="auto">
                <a:xfrm>
                  <a:off x="1821" y="895"/>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50" name="Freeform 365"/>
                <p:cNvSpPr/>
                <p:nvPr/>
              </p:nvSpPr>
              <p:spPr bwMode="auto">
                <a:xfrm>
                  <a:off x="1821" y="895"/>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51" name="Rectangle 366"/>
                <p:cNvSpPr>
                  <a:spLocks noChangeArrowheads="1"/>
                </p:cNvSpPr>
                <p:nvPr/>
              </p:nvSpPr>
              <p:spPr bwMode="auto">
                <a:xfrm>
                  <a:off x="1823" y="931"/>
                  <a:ext cx="331"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nvGrpSpPr>
            <p:cNvPr id="627" name="Group 367"/>
            <p:cNvGrpSpPr/>
            <p:nvPr/>
          </p:nvGrpSpPr>
          <p:grpSpPr bwMode="auto">
            <a:xfrm>
              <a:off x="1813" y="593"/>
              <a:ext cx="335" cy="346"/>
              <a:chOff x="1813" y="593"/>
              <a:chExt cx="335" cy="346"/>
            </a:xfrm>
          </p:grpSpPr>
          <p:sp>
            <p:nvSpPr>
              <p:cNvPr id="628" name="Freeform 368"/>
              <p:cNvSpPr/>
              <p:nvPr/>
            </p:nvSpPr>
            <p:spPr bwMode="auto">
              <a:xfrm>
                <a:off x="1821" y="772"/>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29" name="Freeform 369"/>
              <p:cNvSpPr/>
              <p:nvPr/>
            </p:nvSpPr>
            <p:spPr bwMode="auto">
              <a:xfrm>
                <a:off x="1821" y="772"/>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30" name="Freeform 370"/>
              <p:cNvSpPr/>
              <p:nvPr/>
            </p:nvSpPr>
            <p:spPr bwMode="auto">
              <a:xfrm>
                <a:off x="1869"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31" name="Freeform 371"/>
              <p:cNvSpPr/>
              <p:nvPr/>
            </p:nvSpPr>
            <p:spPr bwMode="auto">
              <a:xfrm>
                <a:off x="1869"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32" name="Rectangle 372"/>
              <p:cNvSpPr>
                <a:spLocks noChangeArrowheads="1"/>
              </p:cNvSpPr>
              <p:nvPr/>
            </p:nvSpPr>
            <p:spPr bwMode="auto">
              <a:xfrm>
                <a:off x="1869" y="616"/>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33" name="Rectangle 373"/>
              <p:cNvSpPr>
                <a:spLocks noChangeArrowheads="1"/>
              </p:cNvSpPr>
              <p:nvPr/>
            </p:nvSpPr>
            <p:spPr bwMode="auto">
              <a:xfrm>
                <a:off x="1823" y="804"/>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34" name="Rectangle 374"/>
              <p:cNvSpPr>
                <a:spLocks noChangeArrowheads="1"/>
              </p:cNvSpPr>
              <p:nvPr/>
            </p:nvSpPr>
            <p:spPr bwMode="auto">
              <a:xfrm>
                <a:off x="1890" y="637"/>
                <a:ext cx="181"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35" name="Line 375"/>
              <p:cNvSpPr>
                <a:spLocks noChangeShapeType="1"/>
              </p:cNvSpPr>
              <p:nvPr/>
            </p:nvSpPr>
            <p:spPr bwMode="auto">
              <a:xfrm flipH="1">
                <a:off x="2038" y="834"/>
                <a:ext cx="75"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636" name="Group 376"/>
              <p:cNvGrpSpPr/>
              <p:nvPr/>
            </p:nvGrpSpPr>
            <p:grpSpPr bwMode="auto">
              <a:xfrm>
                <a:off x="1813" y="888"/>
                <a:ext cx="335" cy="51"/>
                <a:chOff x="1813" y="888"/>
                <a:chExt cx="335" cy="51"/>
              </a:xfrm>
            </p:grpSpPr>
            <p:sp>
              <p:nvSpPr>
                <p:cNvPr id="637" name="Freeform 377"/>
                <p:cNvSpPr/>
                <p:nvPr/>
              </p:nvSpPr>
              <p:spPr bwMode="auto">
                <a:xfrm>
                  <a:off x="1813" y="888"/>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38" name="Freeform 378"/>
                <p:cNvSpPr/>
                <p:nvPr/>
              </p:nvSpPr>
              <p:spPr bwMode="auto">
                <a:xfrm>
                  <a:off x="1813" y="888"/>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39" name="Rectangle 379"/>
                <p:cNvSpPr>
                  <a:spLocks noChangeArrowheads="1"/>
                </p:cNvSpPr>
                <p:nvPr/>
              </p:nvSpPr>
              <p:spPr bwMode="auto">
                <a:xfrm>
                  <a:off x="1815" y="924"/>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sp>
        <p:nvSpPr>
          <p:cNvPr id="568" name="Line 380"/>
          <p:cNvSpPr>
            <a:spLocks noChangeShapeType="1"/>
          </p:cNvSpPr>
          <p:nvPr/>
        </p:nvSpPr>
        <p:spPr bwMode="auto">
          <a:xfrm>
            <a:off x="7020721" y="1623725"/>
            <a:ext cx="0" cy="736989"/>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569" name="Line 381"/>
          <p:cNvSpPr>
            <a:spLocks noChangeShapeType="1"/>
          </p:cNvSpPr>
          <p:nvPr/>
        </p:nvSpPr>
        <p:spPr bwMode="auto">
          <a:xfrm>
            <a:off x="5423060" y="1610188"/>
            <a:ext cx="0" cy="73849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570" name="Oval 382"/>
          <p:cNvSpPr>
            <a:spLocks noChangeArrowheads="1"/>
          </p:cNvSpPr>
          <p:nvPr/>
        </p:nvSpPr>
        <p:spPr bwMode="auto">
          <a:xfrm>
            <a:off x="5377085" y="1999740"/>
            <a:ext cx="95236" cy="87235"/>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571" name="Group 383"/>
          <p:cNvGrpSpPr/>
          <p:nvPr/>
        </p:nvGrpSpPr>
        <p:grpSpPr bwMode="auto">
          <a:xfrm>
            <a:off x="5153773" y="1198075"/>
            <a:ext cx="523796" cy="487315"/>
            <a:chOff x="2868" y="593"/>
            <a:chExt cx="343" cy="352"/>
          </a:xfrm>
        </p:grpSpPr>
        <p:grpSp>
          <p:nvGrpSpPr>
            <p:cNvPr id="600" name="Group 384"/>
            <p:cNvGrpSpPr/>
            <p:nvPr/>
          </p:nvGrpSpPr>
          <p:grpSpPr bwMode="auto">
            <a:xfrm>
              <a:off x="2877" y="599"/>
              <a:ext cx="334" cy="346"/>
              <a:chOff x="2877" y="599"/>
              <a:chExt cx="334" cy="346"/>
            </a:xfrm>
          </p:grpSpPr>
          <p:sp>
            <p:nvSpPr>
              <p:cNvPr id="614" name="Freeform 385"/>
              <p:cNvSpPr/>
              <p:nvPr/>
            </p:nvSpPr>
            <p:spPr bwMode="auto">
              <a:xfrm>
                <a:off x="2885" y="779"/>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15" name="Freeform 386"/>
              <p:cNvSpPr/>
              <p:nvPr/>
            </p:nvSpPr>
            <p:spPr bwMode="auto">
              <a:xfrm>
                <a:off x="2885" y="779"/>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16" name="Freeform 387"/>
              <p:cNvSpPr/>
              <p:nvPr/>
            </p:nvSpPr>
            <p:spPr bwMode="auto">
              <a:xfrm>
                <a:off x="2932" y="599"/>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17" name="Freeform 388"/>
              <p:cNvSpPr/>
              <p:nvPr/>
            </p:nvSpPr>
            <p:spPr bwMode="auto">
              <a:xfrm>
                <a:off x="2932" y="599"/>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18" name="Rectangle 389"/>
              <p:cNvSpPr>
                <a:spLocks noChangeArrowheads="1"/>
              </p:cNvSpPr>
              <p:nvPr/>
            </p:nvSpPr>
            <p:spPr bwMode="auto">
              <a:xfrm>
                <a:off x="2932" y="622"/>
                <a:ext cx="223" cy="17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19" name="Rectangle 390"/>
              <p:cNvSpPr>
                <a:spLocks noChangeArrowheads="1"/>
              </p:cNvSpPr>
              <p:nvPr/>
            </p:nvSpPr>
            <p:spPr bwMode="auto">
              <a:xfrm>
                <a:off x="2887" y="810"/>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20" name="Rectangle 391"/>
              <p:cNvSpPr>
                <a:spLocks noChangeArrowheads="1"/>
              </p:cNvSpPr>
              <p:nvPr/>
            </p:nvSpPr>
            <p:spPr bwMode="auto">
              <a:xfrm>
                <a:off x="2953" y="644"/>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21" name="Line 392"/>
              <p:cNvSpPr>
                <a:spLocks noChangeShapeType="1"/>
              </p:cNvSpPr>
              <p:nvPr/>
            </p:nvSpPr>
            <p:spPr bwMode="auto">
              <a:xfrm flipH="1">
                <a:off x="3102" y="840"/>
                <a:ext cx="74"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622" name="Group 393"/>
              <p:cNvGrpSpPr/>
              <p:nvPr/>
            </p:nvGrpSpPr>
            <p:grpSpPr bwMode="auto">
              <a:xfrm>
                <a:off x="2877" y="895"/>
                <a:ext cx="334" cy="50"/>
                <a:chOff x="2877" y="895"/>
                <a:chExt cx="334" cy="50"/>
              </a:xfrm>
            </p:grpSpPr>
            <p:sp>
              <p:nvSpPr>
                <p:cNvPr id="623" name="Freeform 394"/>
                <p:cNvSpPr/>
                <p:nvPr/>
              </p:nvSpPr>
              <p:spPr bwMode="auto">
                <a:xfrm>
                  <a:off x="2877" y="895"/>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24" name="Freeform 395"/>
                <p:cNvSpPr/>
                <p:nvPr/>
              </p:nvSpPr>
              <p:spPr bwMode="auto">
                <a:xfrm>
                  <a:off x="2877" y="895"/>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25" name="Rectangle 396"/>
                <p:cNvSpPr>
                  <a:spLocks noChangeArrowheads="1"/>
                </p:cNvSpPr>
                <p:nvPr/>
              </p:nvSpPr>
              <p:spPr bwMode="auto">
                <a:xfrm>
                  <a:off x="2879" y="931"/>
                  <a:ext cx="330"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nvGrpSpPr>
            <p:cNvPr id="601" name="Group 397"/>
            <p:cNvGrpSpPr/>
            <p:nvPr/>
          </p:nvGrpSpPr>
          <p:grpSpPr bwMode="auto">
            <a:xfrm>
              <a:off x="2868" y="593"/>
              <a:ext cx="335" cy="346"/>
              <a:chOff x="2868" y="593"/>
              <a:chExt cx="335" cy="346"/>
            </a:xfrm>
          </p:grpSpPr>
          <p:sp>
            <p:nvSpPr>
              <p:cNvPr id="602" name="Freeform 398"/>
              <p:cNvSpPr/>
              <p:nvPr/>
            </p:nvSpPr>
            <p:spPr bwMode="auto">
              <a:xfrm>
                <a:off x="2877" y="772"/>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03" name="Freeform 399"/>
              <p:cNvSpPr/>
              <p:nvPr/>
            </p:nvSpPr>
            <p:spPr bwMode="auto">
              <a:xfrm>
                <a:off x="2877" y="772"/>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04" name="Freeform 400"/>
              <p:cNvSpPr/>
              <p:nvPr/>
            </p:nvSpPr>
            <p:spPr bwMode="auto">
              <a:xfrm>
                <a:off x="2924"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05" name="Freeform 401"/>
              <p:cNvSpPr/>
              <p:nvPr/>
            </p:nvSpPr>
            <p:spPr bwMode="auto">
              <a:xfrm>
                <a:off x="2924"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06" name="Rectangle 402"/>
              <p:cNvSpPr>
                <a:spLocks noChangeArrowheads="1"/>
              </p:cNvSpPr>
              <p:nvPr/>
            </p:nvSpPr>
            <p:spPr bwMode="auto">
              <a:xfrm>
                <a:off x="2924" y="616"/>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07" name="Rectangle 403"/>
              <p:cNvSpPr>
                <a:spLocks noChangeArrowheads="1"/>
              </p:cNvSpPr>
              <p:nvPr/>
            </p:nvSpPr>
            <p:spPr bwMode="auto">
              <a:xfrm>
                <a:off x="2879" y="804"/>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08" name="Rectangle 404"/>
              <p:cNvSpPr>
                <a:spLocks noChangeArrowheads="1"/>
              </p:cNvSpPr>
              <p:nvPr/>
            </p:nvSpPr>
            <p:spPr bwMode="auto">
              <a:xfrm>
                <a:off x="2945" y="637"/>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09" name="Line 405"/>
              <p:cNvSpPr>
                <a:spLocks noChangeShapeType="1"/>
              </p:cNvSpPr>
              <p:nvPr/>
            </p:nvSpPr>
            <p:spPr bwMode="auto">
              <a:xfrm flipH="1">
                <a:off x="3094" y="834"/>
                <a:ext cx="74"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610" name="Group 406"/>
              <p:cNvGrpSpPr/>
              <p:nvPr/>
            </p:nvGrpSpPr>
            <p:grpSpPr bwMode="auto">
              <a:xfrm>
                <a:off x="2868" y="888"/>
                <a:ext cx="335" cy="51"/>
                <a:chOff x="2868" y="888"/>
                <a:chExt cx="335" cy="51"/>
              </a:xfrm>
            </p:grpSpPr>
            <p:sp>
              <p:nvSpPr>
                <p:cNvPr id="611" name="Freeform 407"/>
                <p:cNvSpPr/>
                <p:nvPr/>
              </p:nvSpPr>
              <p:spPr bwMode="auto">
                <a:xfrm>
                  <a:off x="2868" y="888"/>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12" name="Freeform 408"/>
                <p:cNvSpPr/>
                <p:nvPr/>
              </p:nvSpPr>
              <p:spPr bwMode="auto">
                <a:xfrm>
                  <a:off x="2868" y="888"/>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13" name="Rectangle 409"/>
                <p:cNvSpPr>
                  <a:spLocks noChangeArrowheads="1"/>
                </p:cNvSpPr>
                <p:nvPr/>
              </p:nvSpPr>
              <p:spPr bwMode="auto">
                <a:xfrm>
                  <a:off x="2870" y="924"/>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sp>
        <p:nvSpPr>
          <p:cNvPr id="572" name="Oval 410"/>
          <p:cNvSpPr>
            <a:spLocks noChangeArrowheads="1"/>
          </p:cNvSpPr>
          <p:nvPr/>
        </p:nvSpPr>
        <p:spPr bwMode="auto">
          <a:xfrm>
            <a:off x="6974746" y="1999740"/>
            <a:ext cx="96878" cy="87235"/>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573" name="Group 411"/>
          <p:cNvGrpSpPr/>
          <p:nvPr/>
        </p:nvGrpSpPr>
        <p:grpSpPr bwMode="auto">
          <a:xfrm>
            <a:off x="6751435" y="1198075"/>
            <a:ext cx="523797" cy="487315"/>
            <a:chOff x="3915" y="593"/>
            <a:chExt cx="343" cy="352"/>
          </a:xfrm>
        </p:grpSpPr>
        <p:grpSp>
          <p:nvGrpSpPr>
            <p:cNvPr id="574" name="Group 412"/>
            <p:cNvGrpSpPr/>
            <p:nvPr/>
          </p:nvGrpSpPr>
          <p:grpSpPr bwMode="auto">
            <a:xfrm>
              <a:off x="3924" y="599"/>
              <a:ext cx="334" cy="346"/>
              <a:chOff x="3924" y="599"/>
              <a:chExt cx="334" cy="346"/>
            </a:xfrm>
          </p:grpSpPr>
          <p:sp>
            <p:nvSpPr>
              <p:cNvPr id="588" name="Freeform 413"/>
              <p:cNvSpPr/>
              <p:nvPr/>
            </p:nvSpPr>
            <p:spPr bwMode="auto">
              <a:xfrm>
                <a:off x="3932" y="779"/>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9" name="Freeform 414"/>
              <p:cNvSpPr/>
              <p:nvPr/>
            </p:nvSpPr>
            <p:spPr bwMode="auto">
              <a:xfrm>
                <a:off x="3932" y="779"/>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90" name="Freeform 415"/>
              <p:cNvSpPr/>
              <p:nvPr/>
            </p:nvSpPr>
            <p:spPr bwMode="auto">
              <a:xfrm>
                <a:off x="3979" y="599"/>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91" name="Freeform 416"/>
              <p:cNvSpPr/>
              <p:nvPr/>
            </p:nvSpPr>
            <p:spPr bwMode="auto">
              <a:xfrm>
                <a:off x="3979" y="599"/>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92" name="Rectangle 417"/>
              <p:cNvSpPr>
                <a:spLocks noChangeArrowheads="1"/>
              </p:cNvSpPr>
              <p:nvPr/>
            </p:nvSpPr>
            <p:spPr bwMode="auto">
              <a:xfrm>
                <a:off x="3979" y="622"/>
                <a:ext cx="223" cy="17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93" name="Rectangle 418"/>
              <p:cNvSpPr>
                <a:spLocks noChangeArrowheads="1"/>
              </p:cNvSpPr>
              <p:nvPr/>
            </p:nvSpPr>
            <p:spPr bwMode="auto">
              <a:xfrm>
                <a:off x="3934" y="810"/>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94" name="Rectangle 419"/>
              <p:cNvSpPr>
                <a:spLocks noChangeArrowheads="1"/>
              </p:cNvSpPr>
              <p:nvPr/>
            </p:nvSpPr>
            <p:spPr bwMode="auto">
              <a:xfrm>
                <a:off x="4000" y="644"/>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95" name="Line 420"/>
              <p:cNvSpPr>
                <a:spLocks noChangeShapeType="1"/>
              </p:cNvSpPr>
              <p:nvPr/>
            </p:nvSpPr>
            <p:spPr bwMode="auto">
              <a:xfrm flipH="1">
                <a:off x="4149" y="840"/>
                <a:ext cx="74"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596" name="Group 421"/>
              <p:cNvGrpSpPr/>
              <p:nvPr/>
            </p:nvGrpSpPr>
            <p:grpSpPr bwMode="auto">
              <a:xfrm>
                <a:off x="3924" y="895"/>
                <a:ext cx="334" cy="50"/>
                <a:chOff x="3924" y="895"/>
                <a:chExt cx="334" cy="50"/>
              </a:xfrm>
            </p:grpSpPr>
            <p:sp>
              <p:nvSpPr>
                <p:cNvPr id="597" name="Freeform 422"/>
                <p:cNvSpPr/>
                <p:nvPr/>
              </p:nvSpPr>
              <p:spPr bwMode="auto">
                <a:xfrm>
                  <a:off x="3924" y="895"/>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98" name="Freeform 423"/>
                <p:cNvSpPr/>
                <p:nvPr/>
              </p:nvSpPr>
              <p:spPr bwMode="auto">
                <a:xfrm>
                  <a:off x="3924" y="895"/>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99" name="Rectangle 424"/>
                <p:cNvSpPr>
                  <a:spLocks noChangeArrowheads="1"/>
                </p:cNvSpPr>
                <p:nvPr/>
              </p:nvSpPr>
              <p:spPr bwMode="auto">
                <a:xfrm>
                  <a:off x="3926" y="931"/>
                  <a:ext cx="330"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nvGrpSpPr>
            <p:cNvPr id="575" name="Group 425"/>
            <p:cNvGrpSpPr/>
            <p:nvPr/>
          </p:nvGrpSpPr>
          <p:grpSpPr bwMode="auto">
            <a:xfrm>
              <a:off x="3915" y="593"/>
              <a:ext cx="335" cy="346"/>
              <a:chOff x="3915" y="593"/>
              <a:chExt cx="335" cy="346"/>
            </a:xfrm>
          </p:grpSpPr>
          <p:sp>
            <p:nvSpPr>
              <p:cNvPr id="576" name="Freeform 426"/>
              <p:cNvSpPr/>
              <p:nvPr/>
            </p:nvSpPr>
            <p:spPr bwMode="auto">
              <a:xfrm>
                <a:off x="3924" y="772"/>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77" name="Freeform 427"/>
              <p:cNvSpPr/>
              <p:nvPr/>
            </p:nvSpPr>
            <p:spPr bwMode="auto">
              <a:xfrm>
                <a:off x="3924" y="772"/>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78" name="Freeform 428"/>
              <p:cNvSpPr/>
              <p:nvPr/>
            </p:nvSpPr>
            <p:spPr bwMode="auto">
              <a:xfrm>
                <a:off x="3971"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79" name="Freeform 429"/>
              <p:cNvSpPr/>
              <p:nvPr/>
            </p:nvSpPr>
            <p:spPr bwMode="auto">
              <a:xfrm>
                <a:off x="3971"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0" name="Rectangle 430"/>
              <p:cNvSpPr>
                <a:spLocks noChangeArrowheads="1"/>
              </p:cNvSpPr>
              <p:nvPr/>
            </p:nvSpPr>
            <p:spPr bwMode="auto">
              <a:xfrm>
                <a:off x="3971" y="616"/>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1" name="Rectangle 431"/>
              <p:cNvSpPr>
                <a:spLocks noChangeArrowheads="1"/>
              </p:cNvSpPr>
              <p:nvPr/>
            </p:nvSpPr>
            <p:spPr bwMode="auto">
              <a:xfrm>
                <a:off x="3926" y="804"/>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2" name="Rectangle 432"/>
              <p:cNvSpPr>
                <a:spLocks noChangeArrowheads="1"/>
              </p:cNvSpPr>
              <p:nvPr/>
            </p:nvSpPr>
            <p:spPr bwMode="auto">
              <a:xfrm>
                <a:off x="3992" y="637"/>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3" name="Line 433"/>
              <p:cNvSpPr>
                <a:spLocks noChangeShapeType="1"/>
              </p:cNvSpPr>
              <p:nvPr/>
            </p:nvSpPr>
            <p:spPr bwMode="auto">
              <a:xfrm flipH="1">
                <a:off x="4141" y="834"/>
                <a:ext cx="74"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584" name="Group 434"/>
              <p:cNvGrpSpPr/>
              <p:nvPr/>
            </p:nvGrpSpPr>
            <p:grpSpPr bwMode="auto">
              <a:xfrm>
                <a:off x="3915" y="888"/>
                <a:ext cx="335" cy="51"/>
                <a:chOff x="3915" y="888"/>
                <a:chExt cx="335" cy="51"/>
              </a:xfrm>
            </p:grpSpPr>
            <p:sp>
              <p:nvSpPr>
                <p:cNvPr id="585" name="Freeform 435"/>
                <p:cNvSpPr/>
                <p:nvPr/>
              </p:nvSpPr>
              <p:spPr bwMode="auto">
                <a:xfrm>
                  <a:off x="3915" y="888"/>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6" name="Freeform 436"/>
                <p:cNvSpPr/>
                <p:nvPr/>
              </p:nvSpPr>
              <p:spPr bwMode="auto">
                <a:xfrm>
                  <a:off x="3915" y="888"/>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7" name="Rectangle 437"/>
                <p:cNvSpPr>
                  <a:spLocks noChangeArrowheads="1"/>
                </p:cNvSpPr>
                <p:nvPr/>
              </p:nvSpPr>
              <p:spPr bwMode="auto">
                <a:xfrm>
                  <a:off x="3917" y="924"/>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sp>
        <p:nvSpPr>
          <p:cNvPr id="1263030" name="Text Box 438"/>
          <p:cNvSpPr txBox="1">
            <a:spLocks noChangeArrowheads="1"/>
          </p:cNvSpPr>
          <p:nvPr/>
        </p:nvSpPr>
        <p:spPr bwMode="auto">
          <a:xfrm>
            <a:off x="1137593" y="188640"/>
            <a:ext cx="7991871" cy="1514261"/>
          </a:xfrm>
          <a:prstGeom prst="rect">
            <a:avLst/>
          </a:prstGeom>
          <a:solidFill>
            <a:srgbClr val="FFFF99"/>
          </a:solidFill>
          <a:ln w="952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10000"/>
              </a:lnSpc>
            </a:pPr>
            <a:r>
              <a:rPr kumimoji="0" lang="zh-CN" altLang="en-US"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在同一个局域网上的主机或路由器的</a:t>
            </a:r>
            <a:endParaRPr kumimoji="0" lang="zh-CN" altLang="en-US"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a:p>
            <a:pPr algn="ctr">
              <a:lnSpc>
                <a:spcPct val="110000"/>
              </a:lnSpc>
            </a:pPr>
            <a:r>
              <a:rPr kumimoji="0" lang="en-US" altLang="zh-CN"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IP </a:t>
            </a:r>
            <a:r>
              <a:rPr kumimoji="0" lang="zh-CN" altLang="en-US"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地址中的网络号必须是一样的。</a:t>
            </a:r>
            <a:endParaRPr kumimoji="0" lang="zh-CN" altLang="en-US"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a:p>
            <a:pPr algn="ctr">
              <a:lnSpc>
                <a:spcPct val="110000"/>
              </a:lnSpc>
            </a:pPr>
            <a:r>
              <a:rPr kumimoji="0" lang="zh-CN" altLang="en-US"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图中的网络号就是 </a:t>
            </a:r>
            <a:r>
              <a:rPr kumimoji="0" lang="en-US" altLang="zh-CN"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IP </a:t>
            </a:r>
            <a:r>
              <a:rPr kumimoji="0" lang="zh-CN" altLang="en-US"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地址中的 </a:t>
            </a:r>
            <a:r>
              <a:rPr kumimoji="0" lang="en-US" altLang="zh-CN"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net-id</a:t>
            </a:r>
            <a:r>
              <a:rPr kumimoji="0" lang="zh-CN" altLang="en-US" sz="2800" b="1" dirty="0">
                <a:solidFill>
                  <a:srgbClr val="00B050"/>
                </a:solidFill>
                <a:latin typeface="Times New Roman" panose="02020603050405020304" pitchFamily="18" charset="0"/>
                <a:ea typeface="黑体" panose="02010609060101010101" pitchFamily="2" charset="-122"/>
                <a:cs typeface="Times New Roman" panose="02020603050405020304" pitchFamily="18" charset="0"/>
              </a:rPr>
              <a:t>。</a:t>
            </a:r>
            <a:endParaRPr kumimoji="0" lang="en-US" altLang="zh-CN" sz="2800" b="1" dirty="0">
              <a:solidFill>
                <a:srgbClr val="00B05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zh-CN" altLang="en-US"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4000" fill="hold" grpId="0" nodeType="afterEffect">
                                  <p:stCondLst>
                                    <p:cond delay="0"/>
                                  </p:stCondLst>
                                  <p:childTnLst>
                                    <p:anim calcmode="discrete" valueType="str">
                                      <p:cBhvr>
                                        <p:cTn id="6" dur="1000" fill="hold"/>
                                        <p:tgtEl>
                                          <p:spTgt spid="45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latin typeface="Times New Roman" panose="02020603050405020304" pitchFamily="18" charset="0"/>
                <a:cs typeface="Times New Roman" panose="02020603050405020304" pitchFamily="18" charset="0"/>
              </a:rPr>
              <a:t>互联网中的 </a:t>
            </a:r>
            <a:r>
              <a:rPr lang="en-US" altLang="zh-CN" dirty="0">
                <a:latin typeface="Times New Roman" panose="02020603050405020304" pitchFamily="18" charset="0"/>
                <a:cs typeface="Times New Roman" panose="02020603050405020304" pitchFamily="18" charset="0"/>
              </a:rPr>
              <a:t>IP </a:t>
            </a:r>
            <a:r>
              <a:rPr lang="zh-CN" altLang="en-US" dirty="0">
                <a:latin typeface="Times New Roman" panose="02020603050405020304" pitchFamily="18" charset="0"/>
                <a:cs typeface="Times New Roman" panose="02020603050405020304" pitchFamily="18" charset="0"/>
              </a:rPr>
              <a:t>地址 </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endParaRPr lang="zh-CN" altLang="en-US">
              <a:latin typeface="Times New Roman" panose="02020603050405020304" pitchFamily="18" charset="0"/>
              <a:cs typeface="Times New Roman" panose="02020603050405020304" pitchFamily="18" charset="0"/>
            </a:endParaRPr>
          </a:p>
        </p:txBody>
      </p:sp>
      <p:grpSp>
        <p:nvGrpSpPr>
          <p:cNvPr id="448" name="组合 447"/>
          <p:cNvGrpSpPr/>
          <p:nvPr/>
        </p:nvGrpSpPr>
        <p:grpSpPr>
          <a:xfrm>
            <a:off x="587729" y="1198075"/>
            <a:ext cx="9117799" cy="5399576"/>
            <a:chOff x="268651" y="898525"/>
            <a:chExt cx="9549790" cy="5699126"/>
          </a:xfrm>
        </p:grpSpPr>
        <p:sp>
          <p:nvSpPr>
            <p:cNvPr id="449" name="AutoShape 2"/>
            <p:cNvSpPr>
              <a:spLocks noChangeArrowheads="1"/>
            </p:cNvSpPr>
            <p:nvPr/>
          </p:nvSpPr>
          <p:spPr bwMode="auto">
            <a:xfrm>
              <a:off x="1463543" y="1793876"/>
              <a:ext cx="7064904" cy="3902075"/>
            </a:xfrm>
            <a:prstGeom prst="roundRect">
              <a:avLst>
                <a:gd name="adj" fmla="val 24787"/>
              </a:avLst>
            </a:prstGeom>
            <a:solidFill>
              <a:srgbClr val="66CCFF"/>
            </a:solidFill>
            <a:ln w="9525">
              <a:solidFill>
                <a:schemeClr val="tx1"/>
              </a:solidFill>
              <a:prstDash val="dash"/>
              <a:round/>
            </a:ln>
            <a:effectLst/>
          </p:spPr>
          <p:txBody>
            <a:bodyPr wrap="none" anchor="ct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50" name="Freeform 4"/>
            <p:cNvSpPr/>
            <p:nvPr/>
          </p:nvSpPr>
          <p:spPr bwMode="auto">
            <a:xfrm>
              <a:off x="3310600" y="2538414"/>
              <a:ext cx="5188611" cy="3170237"/>
            </a:xfrm>
            <a:custGeom>
              <a:avLst/>
              <a:gdLst>
                <a:gd name="T0" fmla="*/ 1959 w 3246"/>
                <a:gd name="T1" fmla="*/ 1382 h 2165"/>
                <a:gd name="T2" fmla="*/ 2196 w 3246"/>
                <a:gd name="T3" fmla="*/ 1115 h 2165"/>
                <a:gd name="T4" fmla="*/ 2334 w 3246"/>
                <a:gd name="T5" fmla="*/ 857 h 2165"/>
                <a:gd name="T6" fmla="*/ 2474 w 3246"/>
                <a:gd name="T7" fmla="*/ 428 h 2165"/>
                <a:gd name="T8" fmla="*/ 2485 w 3246"/>
                <a:gd name="T9" fmla="*/ 397 h 2165"/>
                <a:gd name="T10" fmla="*/ 2503 w 3246"/>
                <a:gd name="T11" fmla="*/ 318 h 2165"/>
                <a:gd name="T12" fmla="*/ 2524 w 3246"/>
                <a:gd name="T13" fmla="*/ 241 h 2165"/>
                <a:gd name="T14" fmla="*/ 2539 w 3246"/>
                <a:gd name="T15" fmla="*/ 212 h 2165"/>
                <a:gd name="T16" fmla="*/ 2557 w 3246"/>
                <a:gd name="T17" fmla="*/ 191 h 2165"/>
                <a:gd name="T18" fmla="*/ 2599 w 3246"/>
                <a:gd name="T19" fmla="*/ 170 h 2165"/>
                <a:gd name="T20" fmla="*/ 2630 w 3246"/>
                <a:gd name="T21" fmla="*/ 154 h 2165"/>
                <a:gd name="T22" fmla="*/ 2674 w 3246"/>
                <a:gd name="T23" fmla="*/ 131 h 2165"/>
                <a:gd name="T24" fmla="*/ 2709 w 3246"/>
                <a:gd name="T25" fmla="*/ 110 h 2165"/>
                <a:gd name="T26" fmla="*/ 2752 w 3246"/>
                <a:gd name="T27" fmla="*/ 79 h 2165"/>
                <a:gd name="T28" fmla="*/ 2767 w 3246"/>
                <a:gd name="T29" fmla="*/ 75 h 2165"/>
                <a:gd name="T30" fmla="*/ 2819 w 3246"/>
                <a:gd name="T31" fmla="*/ 52 h 2165"/>
                <a:gd name="T32" fmla="*/ 2879 w 3246"/>
                <a:gd name="T33" fmla="*/ 27 h 2165"/>
                <a:gd name="T34" fmla="*/ 2933 w 3246"/>
                <a:gd name="T35" fmla="*/ 13 h 2165"/>
                <a:gd name="T36" fmla="*/ 2952 w 3246"/>
                <a:gd name="T37" fmla="*/ 13 h 2165"/>
                <a:gd name="T38" fmla="*/ 2973 w 3246"/>
                <a:gd name="T39" fmla="*/ 6 h 2165"/>
                <a:gd name="T40" fmla="*/ 3037 w 3246"/>
                <a:gd name="T41" fmla="*/ 0 h 2165"/>
                <a:gd name="T42" fmla="*/ 3110 w 3246"/>
                <a:gd name="T43" fmla="*/ 4 h 2165"/>
                <a:gd name="T44" fmla="*/ 3155 w 3246"/>
                <a:gd name="T45" fmla="*/ 15 h 2165"/>
                <a:gd name="T46" fmla="*/ 3178 w 3246"/>
                <a:gd name="T47" fmla="*/ 25 h 2165"/>
                <a:gd name="T48" fmla="*/ 3191 w 3246"/>
                <a:gd name="T49" fmla="*/ 56 h 2165"/>
                <a:gd name="T50" fmla="*/ 3211 w 3246"/>
                <a:gd name="T51" fmla="*/ 116 h 2165"/>
                <a:gd name="T52" fmla="*/ 3240 w 3246"/>
                <a:gd name="T53" fmla="*/ 275 h 2165"/>
                <a:gd name="T54" fmla="*/ 3240 w 3246"/>
                <a:gd name="T55" fmla="*/ 355 h 2165"/>
                <a:gd name="T56" fmla="*/ 3246 w 3246"/>
                <a:gd name="T57" fmla="*/ 473 h 2165"/>
                <a:gd name="T58" fmla="*/ 3234 w 3246"/>
                <a:gd name="T59" fmla="*/ 785 h 2165"/>
                <a:gd name="T60" fmla="*/ 3230 w 3246"/>
                <a:gd name="T61" fmla="*/ 1003 h 2165"/>
                <a:gd name="T62" fmla="*/ 3232 w 3246"/>
                <a:gd name="T63" fmla="*/ 1102 h 2165"/>
                <a:gd name="T64" fmla="*/ 3222 w 3246"/>
                <a:gd name="T65" fmla="*/ 1229 h 2165"/>
                <a:gd name="T66" fmla="*/ 3222 w 3246"/>
                <a:gd name="T67" fmla="*/ 1433 h 2165"/>
                <a:gd name="T68" fmla="*/ 3216 w 3246"/>
                <a:gd name="T69" fmla="*/ 1769 h 2165"/>
                <a:gd name="T70" fmla="*/ 3036 w 3246"/>
                <a:gd name="T71" fmla="*/ 1979 h 2165"/>
                <a:gd name="T72" fmla="*/ 2676 w 3246"/>
                <a:gd name="T73" fmla="*/ 1997 h 2165"/>
                <a:gd name="T74" fmla="*/ 1878 w 3246"/>
                <a:gd name="T75" fmla="*/ 2039 h 2165"/>
                <a:gd name="T76" fmla="*/ 1031 w 3246"/>
                <a:gd name="T77" fmla="*/ 2140 h 2165"/>
                <a:gd name="T78" fmla="*/ 660 w 3246"/>
                <a:gd name="T79" fmla="*/ 2117 h 2165"/>
                <a:gd name="T80" fmla="*/ 222 w 3246"/>
                <a:gd name="T81" fmla="*/ 2129 h 2165"/>
                <a:gd name="T82" fmla="*/ 0 w 3246"/>
                <a:gd name="T83" fmla="*/ 1985 h 2165"/>
                <a:gd name="T84" fmla="*/ 36 w 3246"/>
                <a:gd name="T85" fmla="*/ 1853 h 2165"/>
                <a:gd name="T86" fmla="*/ 510 w 3246"/>
                <a:gd name="T87" fmla="*/ 1799 h 2165"/>
                <a:gd name="T88" fmla="*/ 1038 w 3246"/>
                <a:gd name="T89" fmla="*/ 1769 h 2165"/>
                <a:gd name="T90" fmla="*/ 1788 w 3246"/>
                <a:gd name="T91" fmla="*/ 1594 h 2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46" h="2165">
                  <a:moveTo>
                    <a:pt x="1926" y="1499"/>
                  </a:moveTo>
                  <a:lnTo>
                    <a:pt x="1959" y="1382"/>
                  </a:lnTo>
                  <a:lnTo>
                    <a:pt x="2016" y="1319"/>
                  </a:lnTo>
                  <a:lnTo>
                    <a:pt x="2196" y="1115"/>
                  </a:lnTo>
                  <a:lnTo>
                    <a:pt x="2256" y="1025"/>
                  </a:lnTo>
                  <a:lnTo>
                    <a:pt x="2334" y="857"/>
                  </a:lnTo>
                  <a:lnTo>
                    <a:pt x="2424" y="635"/>
                  </a:lnTo>
                  <a:lnTo>
                    <a:pt x="2474" y="428"/>
                  </a:lnTo>
                  <a:lnTo>
                    <a:pt x="2478" y="413"/>
                  </a:lnTo>
                  <a:lnTo>
                    <a:pt x="2485" y="397"/>
                  </a:lnTo>
                  <a:lnTo>
                    <a:pt x="2493" y="359"/>
                  </a:lnTo>
                  <a:lnTo>
                    <a:pt x="2503" y="318"/>
                  </a:lnTo>
                  <a:lnTo>
                    <a:pt x="2514" y="278"/>
                  </a:lnTo>
                  <a:lnTo>
                    <a:pt x="2524" y="241"/>
                  </a:lnTo>
                  <a:lnTo>
                    <a:pt x="2532" y="224"/>
                  </a:lnTo>
                  <a:lnTo>
                    <a:pt x="2539" y="212"/>
                  </a:lnTo>
                  <a:lnTo>
                    <a:pt x="2547" y="199"/>
                  </a:lnTo>
                  <a:lnTo>
                    <a:pt x="2557" y="191"/>
                  </a:lnTo>
                  <a:lnTo>
                    <a:pt x="2580" y="179"/>
                  </a:lnTo>
                  <a:lnTo>
                    <a:pt x="2599" y="170"/>
                  </a:lnTo>
                  <a:lnTo>
                    <a:pt x="2615" y="160"/>
                  </a:lnTo>
                  <a:lnTo>
                    <a:pt x="2630" y="154"/>
                  </a:lnTo>
                  <a:lnTo>
                    <a:pt x="2655" y="141"/>
                  </a:lnTo>
                  <a:lnTo>
                    <a:pt x="2674" y="131"/>
                  </a:lnTo>
                  <a:lnTo>
                    <a:pt x="2690" y="121"/>
                  </a:lnTo>
                  <a:lnTo>
                    <a:pt x="2709" y="110"/>
                  </a:lnTo>
                  <a:lnTo>
                    <a:pt x="2728" y="98"/>
                  </a:lnTo>
                  <a:lnTo>
                    <a:pt x="2752" y="79"/>
                  </a:lnTo>
                  <a:lnTo>
                    <a:pt x="2759" y="77"/>
                  </a:lnTo>
                  <a:lnTo>
                    <a:pt x="2767" y="75"/>
                  </a:lnTo>
                  <a:lnTo>
                    <a:pt x="2790" y="64"/>
                  </a:lnTo>
                  <a:lnTo>
                    <a:pt x="2819" y="52"/>
                  </a:lnTo>
                  <a:lnTo>
                    <a:pt x="2850" y="40"/>
                  </a:lnTo>
                  <a:lnTo>
                    <a:pt x="2879" y="27"/>
                  </a:lnTo>
                  <a:lnTo>
                    <a:pt x="2908" y="19"/>
                  </a:lnTo>
                  <a:lnTo>
                    <a:pt x="2933" y="13"/>
                  </a:lnTo>
                  <a:lnTo>
                    <a:pt x="2943" y="13"/>
                  </a:lnTo>
                  <a:lnTo>
                    <a:pt x="2952" y="13"/>
                  </a:lnTo>
                  <a:lnTo>
                    <a:pt x="2962" y="11"/>
                  </a:lnTo>
                  <a:lnTo>
                    <a:pt x="2973" y="6"/>
                  </a:lnTo>
                  <a:lnTo>
                    <a:pt x="3002" y="2"/>
                  </a:lnTo>
                  <a:lnTo>
                    <a:pt x="3037" y="0"/>
                  </a:lnTo>
                  <a:lnTo>
                    <a:pt x="3072" y="0"/>
                  </a:lnTo>
                  <a:lnTo>
                    <a:pt x="3110" y="4"/>
                  </a:lnTo>
                  <a:lnTo>
                    <a:pt x="3141" y="8"/>
                  </a:lnTo>
                  <a:lnTo>
                    <a:pt x="3155" y="15"/>
                  </a:lnTo>
                  <a:lnTo>
                    <a:pt x="3168" y="19"/>
                  </a:lnTo>
                  <a:lnTo>
                    <a:pt x="3178" y="25"/>
                  </a:lnTo>
                  <a:lnTo>
                    <a:pt x="3184" y="33"/>
                  </a:lnTo>
                  <a:lnTo>
                    <a:pt x="3191" y="56"/>
                  </a:lnTo>
                  <a:lnTo>
                    <a:pt x="3199" y="85"/>
                  </a:lnTo>
                  <a:lnTo>
                    <a:pt x="3211" y="116"/>
                  </a:lnTo>
                  <a:lnTo>
                    <a:pt x="3222" y="209"/>
                  </a:lnTo>
                  <a:lnTo>
                    <a:pt x="3240" y="275"/>
                  </a:lnTo>
                  <a:lnTo>
                    <a:pt x="3240" y="343"/>
                  </a:lnTo>
                  <a:lnTo>
                    <a:pt x="3240" y="355"/>
                  </a:lnTo>
                  <a:lnTo>
                    <a:pt x="3245" y="367"/>
                  </a:lnTo>
                  <a:lnTo>
                    <a:pt x="3246" y="473"/>
                  </a:lnTo>
                  <a:lnTo>
                    <a:pt x="3234" y="545"/>
                  </a:lnTo>
                  <a:lnTo>
                    <a:pt x="3234" y="785"/>
                  </a:lnTo>
                  <a:lnTo>
                    <a:pt x="3232" y="930"/>
                  </a:lnTo>
                  <a:lnTo>
                    <a:pt x="3230" y="1003"/>
                  </a:lnTo>
                  <a:lnTo>
                    <a:pt x="3232" y="1050"/>
                  </a:lnTo>
                  <a:lnTo>
                    <a:pt x="3232" y="1102"/>
                  </a:lnTo>
                  <a:lnTo>
                    <a:pt x="3234" y="1158"/>
                  </a:lnTo>
                  <a:lnTo>
                    <a:pt x="3222" y="1229"/>
                  </a:lnTo>
                  <a:lnTo>
                    <a:pt x="3222" y="1331"/>
                  </a:lnTo>
                  <a:lnTo>
                    <a:pt x="3222" y="1433"/>
                  </a:lnTo>
                  <a:lnTo>
                    <a:pt x="3222" y="1583"/>
                  </a:lnTo>
                  <a:lnTo>
                    <a:pt x="3216" y="1769"/>
                  </a:lnTo>
                  <a:lnTo>
                    <a:pt x="3156" y="1931"/>
                  </a:lnTo>
                  <a:lnTo>
                    <a:pt x="3036" y="1979"/>
                  </a:lnTo>
                  <a:lnTo>
                    <a:pt x="2886" y="1991"/>
                  </a:lnTo>
                  <a:lnTo>
                    <a:pt x="2676" y="1997"/>
                  </a:lnTo>
                  <a:lnTo>
                    <a:pt x="2454" y="2003"/>
                  </a:lnTo>
                  <a:lnTo>
                    <a:pt x="1878" y="2039"/>
                  </a:lnTo>
                  <a:lnTo>
                    <a:pt x="1236" y="2153"/>
                  </a:lnTo>
                  <a:lnTo>
                    <a:pt x="1031" y="2140"/>
                  </a:lnTo>
                  <a:lnTo>
                    <a:pt x="840" y="2129"/>
                  </a:lnTo>
                  <a:lnTo>
                    <a:pt x="660" y="2117"/>
                  </a:lnTo>
                  <a:lnTo>
                    <a:pt x="408" y="2165"/>
                  </a:lnTo>
                  <a:lnTo>
                    <a:pt x="222" y="2129"/>
                  </a:lnTo>
                  <a:lnTo>
                    <a:pt x="72" y="2057"/>
                  </a:lnTo>
                  <a:lnTo>
                    <a:pt x="0" y="1985"/>
                  </a:lnTo>
                  <a:lnTo>
                    <a:pt x="0" y="1907"/>
                  </a:lnTo>
                  <a:lnTo>
                    <a:pt x="36" y="1853"/>
                  </a:lnTo>
                  <a:lnTo>
                    <a:pt x="156" y="1811"/>
                  </a:lnTo>
                  <a:lnTo>
                    <a:pt x="510" y="1799"/>
                  </a:lnTo>
                  <a:lnTo>
                    <a:pt x="744" y="1787"/>
                  </a:lnTo>
                  <a:lnTo>
                    <a:pt x="1038" y="1769"/>
                  </a:lnTo>
                  <a:lnTo>
                    <a:pt x="1608" y="1703"/>
                  </a:lnTo>
                  <a:lnTo>
                    <a:pt x="1788" y="1594"/>
                  </a:lnTo>
                  <a:lnTo>
                    <a:pt x="1926" y="1499"/>
                  </a:lnTo>
                  <a:close/>
                </a:path>
              </a:pathLst>
            </a:custGeom>
            <a:solidFill>
              <a:srgbClr val="FF66CC"/>
            </a:solidFill>
            <a:ln>
              <a:noFill/>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51" name="Line 5"/>
            <p:cNvSpPr>
              <a:spLocks noChangeShapeType="1"/>
            </p:cNvSpPr>
            <p:nvPr/>
          </p:nvSpPr>
          <p:spPr bwMode="auto">
            <a:xfrm>
              <a:off x="5284920" y="5426076"/>
              <a:ext cx="0" cy="855663"/>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452" name="Line 6"/>
            <p:cNvSpPr>
              <a:spLocks noChangeShapeType="1"/>
            </p:cNvSpPr>
            <p:nvPr/>
          </p:nvSpPr>
          <p:spPr bwMode="auto">
            <a:xfrm>
              <a:off x="3943483" y="5403850"/>
              <a:ext cx="0" cy="85248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453" name="Freeform 7"/>
            <p:cNvSpPr/>
            <p:nvPr/>
          </p:nvSpPr>
          <p:spPr bwMode="auto">
            <a:xfrm>
              <a:off x="5632319" y="5192714"/>
              <a:ext cx="2684594" cy="211137"/>
            </a:xfrm>
            <a:custGeom>
              <a:avLst/>
              <a:gdLst>
                <a:gd name="T0" fmla="*/ 0 w 1680"/>
                <a:gd name="T1" fmla="*/ 192 h 192"/>
                <a:gd name="T2" fmla="*/ 0 w 1680"/>
                <a:gd name="T3" fmla="*/ 0 h 192"/>
                <a:gd name="T4" fmla="*/ 1680 w 1680"/>
                <a:gd name="T5" fmla="*/ 0 h 192"/>
              </a:gdLst>
              <a:ahLst/>
              <a:cxnLst>
                <a:cxn ang="0">
                  <a:pos x="T0" y="T1"/>
                </a:cxn>
                <a:cxn ang="0">
                  <a:pos x="T2" y="T3"/>
                </a:cxn>
                <a:cxn ang="0">
                  <a:pos x="T4" y="T5"/>
                </a:cxn>
              </a:cxnLst>
              <a:rect l="0" t="0" r="r" b="b"/>
              <a:pathLst>
                <a:path w="1680" h="192">
                  <a:moveTo>
                    <a:pt x="0" y="192"/>
                  </a:moveTo>
                  <a:lnTo>
                    <a:pt x="0" y="0"/>
                  </a:lnTo>
                  <a:lnTo>
                    <a:pt x="1680" y="0"/>
                  </a:lnTo>
                </a:path>
              </a:pathLst>
            </a:custGeom>
            <a:noFill/>
            <a:ln w="2857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54" name="Freeform 8"/>
            <p:cNvSpPr/>
            <p:nvPr/>
          </p:nvSpPr>
          <p:spPr bwMode="auto">
            <a:xfrm>
              <a:off x="3480859" y="4514850"/>
              <a:ext cx="1819540" cy="255588"/>
            </a:xfrm>
            <a:custGeom>
              <a:avLst/>
              <a:gdLst>
                <a:gd name="T0" fmla="*/ 45 w 1138"/>
                <a:gd name="T1" fmla="*/ 21 h 174"/>
                <a:gd name="T2" fmla="*/ 60 w 1138"/>
                <a:gd name="T3" fmla="*/ 10 h 174"/>
                <a:gd name="T4" fmla="*/ 77 w 1138"/>
                <a:gd name="T5" fmla="*/ 4 h 174"/>
                <a:gd name="T6" fmla="*/ 87 w 1138"/>
                <a:gd name="T7" fmla="*/ 2 h 174"/>
                <a:gd name="T8" fmla="*/ 99 w 1138"/>
                <a:gd name="T9" fmla="*/ 0 h 174"/>
                <a:gd name="T10" fmla="*/ 116 w 1138"/>
                <a:gd name="T11" fmla="*/ 0 h 174"/>
                <a:gd name="T12" fmla="*/ 137 w 1138"/>
                <a:gd name="T13" fmla="*/ 0 h 174"/>
                <a:gd name="T14" fmla="*/ 160 w 1138"/>
                <a:gd name="T15" fmla="*/ 0 h 174"/>
                <a:gd name="T16" fmla="*/ 189 w 1138"/>
                <a:gd name="T17" fmla="*/ 2 h 174"/>
                <a:gd name="T18" fmla="*/ 218 w 1138"/>
                <a:gd name="T19" fmla="*/ 6 h 174"/>
                <a:gd name="T20" fmla="*/ 251 w 1138"/>
                <a:gd name="T21" fmla="*/ 8 h 174"/>
                <a:gd name="T22" fmla="*/ 288 w 1138"/>
                <a:gd name="T23" fmla="*/ 12 h 174"/>
                <a:gd name="T24" fmla="*/ 324 w 1138"/>
                <a:gd name="T25" fmla="*/ 16 h 174"/>
                <a:gd name="T26" fmla="*/ 403 w 1138"/>
                <a:gd name="T27" fmla="*/ 21 h 174"/>
                <a:gd name="T28" fmla="*/ 442 w 1138"/>
                <a:gd name="T29" fmla="*/ 21 h 174"/>
                <a:gd name="T30" fmla="*/ 486 w 1138"/>
                <a:gd name="T31" fmla="*/ 23 h 174"/>
                <a:gd name="T32" fmla="*/ 575 w 1138"/>
                <a:gd name="T33" fmla="*/ 23 h 174"/>
                <a:gd name="T34" fmla="*/ 668 w 1138"/>
                <a:gd name="T35" fmla="*/ 23 h 174"/>
                <a:gd name="T36" fmla="*/ 764 w 1138"/>
                <a:gd name="T37" fmla="*/ 21 h 174"/>
                <a:gd name="T38" fmla="*/ 814 w 1138"/>
                <a:gd name="T39" fmla="*/ 18 h 174"/>
                <a:gd name="T40" fmla="*/ 866 w 1138"/>
                <a:gd name="T41" fmla="*/ 16 h 174"/>
                <a:gd name="T42" fmla="*/ 972 w 1138"/>
                <a:gd name="T43" fmla="*/ 10 h 174"/>
                <a:gd name="T44" fmla="*/ 1024 w 1138"/>
                <a:gd name="T45" fmla="*/ 6 h 174"/>
                <a:gd name="T46" fmla="*/ 1063 w 1138"/>
                <a:gd name="T47" fmla="*/ 9 h 174"/>
                <a:gd name="T48" fmla="*/ 1102 w 1138"/>
                <a:gd name="T49" fmla="*/ 15 h 174"/>
                <a:gd name="T50" fmla="*/ 1138 w 1138"/>
                <a:gd name="T51" fmla="*/ 84 h 174"/>
                <a:gd name="T52" fmla="*/ 1096 w 1138"/>
                <a:gd name="T53" fmla="*/ 138 h 174"/>
                <a:gd name="T54" fmla="*/ 1009 w 1138"/>
                <a:gd name="T55" fmla="*/ 159 h 174"/>
                <a:gd name="T56" fmla="*/ 918 w 1138"/>
                <a:gd name="T57" fmla="*/ 162 h 174"/>
                <a:gd name="T58" fmla="*/ 864 w 1138"/>
                <a:gd name="T59" fmla="*/ 158 h 174"/>
                <a:gd name="T60" fmla="*/ 808 w 1138"/>
                <a:gd name="T61" fmla="*/ 155 h 174"/>
                <a:gd name="T62" fmla="*/ 693 w 1138"/>
                <a:gd name="T63" fmla="*/ 151 h 174"/>
                <a:gd name="T64" fmla="*/ 639 w 1138"/>
                <a:gd name="T65" fmla="*/ 149 h 174"/>
                <a:gd name="T66" fmla="*/ 585 w 1138"/>
                <a:gd name="T67" fmla="*/ 149 h 174"/>
                <a:gd name="T68" fmla="*/ 531 w 1138"/>
                <a:gd name="T69" fmla="*/ 151 h 174"/>
                <a:gd name="T70" fmla="*/ 477 w 1138"/>
                <a:gd name="T71" fmla="*/ 153 h 174"/>
                <a:gd name="T72" fmla="*/ 421 w 1138"/>
                <a:gd name="T73" fmla="*/ 158 h 174"/>
                <a:gd name="T74" fmla="*/ 367 w 1138"/>
                <a:gd name="T75" fmla="*/ 162 h 174"/>
                <a:gd name="T76" fmla="*/ 317 w 1138"/>
                <a:gd name="T77" fmla="*/ 166 h 174"/>
                <a:gd name="T78" fmla="*/ 270 w 1138"/>
                <a:gd name="T79" fmla="*/ 170 h 174"/>
                <a:gd name="T80" fmla="*/ 226 w 1138"/>
                <a:gd name="T81" fmla="*/ 172 h 174"/>
                <a:gd name="T82" fmla="*/ 191 w 1138"/>
                <a:gd name="T83" fmla="*/ 174 h 174"/>
                <a:gd name="T84" fmla="*/ 162 w 1138"/>
                <a:gd name="T85" fmla="*/ 174 h 174"/>
                <a:gd name="T86" fmla="*/ 141 w 1138"/>
                <a:gd name="T87" fmla="*/ 174 h 174"/>
                <a:gd name="T88" fmla="*/ 124 w 1138"/>
                <a:gd name="T89" fmla="*/ 172 h 174"/>
                <a:gd name="T90" fmla="*/ 112 w 1138"/>
                <a:gd name="T91" fmla="*/ 170 h 174"/>
                <a:gd name="T92" fmla="*/ 104 w 1138"/>
                <a:gd name="T93" fmla="*/ 168 h 174"/>
                <a:gd name="T94" fmla="*/ 93 w 1138"/>
                <a:gd name="T95" fmla="*/ 166 h 174"/>
                <a:gd name="T96" fmla="*/ 85 w 1138"/>
                <a:gd name="T97" fmla="*/ 162 h 174"/>
                <a:gd name="T98" fmla="*/ 74 w 1138"/>
                <a:gd name="T99" fmla="*/ 158 h 174"/>
                <a:gd name="T100" fmla="*/ 50 w 1138"/>
                <a:gd name="T101" fmla="*/ 147 h 174"/>
                <a:gd name="T102" fmla="*/ 27 w 1138"/>
                <a:gd name="T103" fmla="*/ 133 h 174"/>
                <a:gd name="T104" fmla="*/ 16 w 1138"/>
                <a:gd name="T105" fmla="*/ 124 h 174"/>
                <a:gd name="T106" fmla="*/ 8 w 1138"/>
                <a:gd name="T107" fmla="*/ 116 h 174"/>
                <a:gd name="T108" fmla="*/ 2 w 1138"/>
                <a:gd name="T109" fmla="*/ 108 h 174"/>
                <a:gd name="T110" fmla="*/ 0 w 1138"/>
                <a:gd name="T111" fmla="*/ 99 h 174"/>
                <a:gd name="T112" fmla="*/ 0 w 1138"/>
                <a:gd name="T113" fmla="*/ 91 h 174"/>
                <a:gd name="T114" fmla="*/ 2 w 1138"/>
                <a:gd name="T115" fmla="*/ 81 h 174"/>
                <a:gd name="T116" fmla="*/ 6 w 1138"/>
                <a:gd name="T117" fmla="*/ 68 h 174"/>
                <a:gd name="T118" fmla="*/ 12 w 1138"/>
                <a:gd name="T119" fmla="*/ 58 h 174"/>
                <a:gd name="T120" fmla="*/ 29 w 1138"/>
                <a:gd name="T121" fmla="*/ 37 h 174"/>
                <a:gd name="T122" fmla="*/ 37 w 1138"/>
                <a:gd name="T123" fmla="*/ 29 h 174"/>
                <a:gd name="T124" fmla="*/ 45 w 1138"/>
                <a:gd name="T125" fmla="*/ 21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38" h="174">
                  <a:moveTo>
                    <a:pt x="45" y="21"/>
                  </a:moveTo>
                  <a:lnTo>
                    <a:pt x="60" y="10"/>
                  </a:lnTo>
                  <a:lnTo>
                    <a:pt x="77" y="4"/>
                  </a:lnTo>
                  <a:lnTo>
                    <a:pt x="87" y="2"/>
                  </a:lnTo>
                  <a:lnTo>
                    <a:pt x="99" y="0"/>
                  </a:lnTo>
                  <a:lnTo>
                    <a:pt x="116" y="0"/>
                  </a:lnTo>
                  <a:lnTo>
                    <a:pt x="137" y="0"/>
                  </a:lnTo>
                  <a:lnTo>
                    <a:pt x="160" y="0"/>
                  </a:lnTo>
                  <a:lnTo>
                    <a:pt x="189" y="2"/>
                  </a:lnTo>
                  <a:lnTo>
                    <a:pt x="218" y="6"/>
                  </a:lnTo>
                  <a:lnTo>
                    <a:pt x="251" y="8"/>
                  </a:lnTo>
                  <a:lnTo>
                    <a:pt x="288" y="12"/>
                  </a:lnTo>
                  <a:lnTo>
                    <a:pt x="324" y="16"/>
                  </a:lnTo>
                  <a:lnTo>
                    <a:pt x="403" y="21"/>
                  </a:lnTo>
                  <a:lnTo>
                    <a:pt x="442" y="21"/>
                  </a:lnTo>
                  <a:lnTo>
                    <a:pt x="486" y="23"/>
                  </a:lnTo>
                  <a:lnTo>
                    <a:pt x="575" y="23"/>
                  </a:lnTo>
                  <a:lnTo>
                    <a:pt x="668" y="23"/>
                  </a:lnTo>
                  <a:lnTo>
                    <a:pt x="764" y="21"/>
                  </a:lnTo>
                  <a:lnTo>
                    <a:pt x="814" y="18"/>
                  </a:lnTo>
                  <a:lnTo>
                    <a:pt x="866" y="16"/>
                  </a:lnTo>
                  <a:lnTo>
                    <a:pt x="972" y="10"/>
                  </a:lnTo>
                  <a:lnTo>
                    <a:pt x="1024" y="6"/>
                  </a:lnTo>
                  <a:lnTo>
                    <a:pt x="1063" y="9"/>
                  </a:lnTo>
                  <a:lnTo>
                    <a:pt x="1102" y="15"/>
                  </a:lnTo>
                  <a:lnTo>
                    <a:pt x="1138" y="84"/>
                  </a:lnTo>
                  <a:lnTo>
                    <a:pt x="1096" y="138"/>
                  </a:lnTo>
                  <a:lnTo>
                    <a:pt x="1009" y="159"/>
                  </a:lnTo>
                  <a:lnTo>
                    <a:pt x="918" y="162"/>
                  </a:lnTo>
                  <a:lnTo>
                    <a:pt x="864" y="158"/>
                  </a:lnTo>
                  <a:lnTo>
                    <a:pt x="808" y="155"/>
                  </a:lnTo>
                  <a:lnTo>
                    <a:pt x="693" y="151"/>
                  </a:lnTo>
                  <a:lnTo>
                    <a:pt x="639" y="149"/>
                  </a:lnTo>
                  <a:lnTo>
                    <a:pt x="585" y="149"/>
                  </a:lnTo>
                  <a:lnTo>
                    <a:pt x="531" y="151"/>
                  </a:lnTo>
                  <a:lnTo>
                    <a:pt x="477" y="153"/>
                  </a:lnTo>
                  <a:lnTo>
                    <a:pt x="421" y="158"/>
                  </a:lnTo>
                  <a:lnTo>
                    <a:pt x="367" y="162"/>
                  </a:lnTo>
                  <a:lnTo>
                    <a:pt x="317" y="166"/>
                  </a:lnTo>
                  <a:lnTo>
                    <a:pt x="270" y="170"/>
                  </a:lnTo>
                  <a:lnTo>
                    <a:pt x="226" y="172"/>
                  </a:lnTo>
                  <a:lnTo>
                    <a:pt x="191" y="174"/>
                  </a:lnTo>
                  <a:lnTo>
                    <a:pt x="162" y="174"/>
                  </a:lnTo>
                  <a:lnTo>
                    <a:pt x="141" y="174"/>
                  </a:lnTo>
                  <a:lnTo>
                    <a:pt x="124" y="172"/>
                  </a:lnTo>
                  <a:lnTo>
                    <a:pt x="112" y="170"/>
                  </a:lnTo>
                  <a:lnTo>
                    <a:pt x="104" y="168"/>
                  </a:lnTo>
                  <a:lnTo>
                    <a:pt x="93" y="166"/>
                  </a:lnTo>
                  <a:lnTo>
                    <a:pt x="85" y="162"/>
                  </a:lnTo>
                  <a:lnTo>
                    <a:pt x="74" y="158"/>
                  </a:lnTo>
                  <a:lnTo>
                    <a:pt x="50" y="147"/>
                  </a:lnTo>
                  <a:lnTo>
                    <a:pt x="27" y="133"/>
                  </a:lnTo>
                  <a:lnTo>
                    <a:pt x="16" y="124"/>
                  </a:lnTo>
                  <a:lnTo>
                    <a:pt x="8" y="116"/>
                  </a:lnTo>
                  <a:lnTo>
                    <a:pt x="2" y="108"/>
                  </a:lnTo>
                  <a:lnTo>
                    <a:pt x="0" y="99"/>
                  </a:lnTo>
                  <a:lnTo>
                    <a:pt x="0" y="91"/>
                  </a:lnTo>
                  <a:lnTo>
                    <a:pt x="2" y="81"/>
                  </a:lnTo>
                  <a:lnTo>
                    <a:pt x="6" y="68"/>
                  </a:lnTo>
                  <a:lnTo>
                    <a:pt x="12" y="58"/>
                  </a:lnTo>
                  <a:lnTo>
                    <a:pt x="29" y="37"/>
                  </a:lnTo>
                  <a:lnTo>
                    <a:pt x="37" y="29"/>
                  </a:lnTo>
                  <a:lnTo>
                    <a:pt x="45" y="21"/>
                  </a:lnTo>
                  <a:close/>
                </a:path>
              </a:pathLst>
            </a:custGeom>
            <a:solidFill>
              <a:srgbClr val="FF66CC"/>
            </a:solidFill>
            <a:ln>
              <a:noFill/>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55" name="Line 9"/>
            <p:cNvSpPr>
              <a:spLocks noChangeShapeType="1"/>
            </p:cNvSpPr>
            <p:nvPr/>
          </p:nvSpPr>
          <p:spPr bwMode="auto">
            <a:xfrm>
              <a:off x="3021675" y="4629150"/>
              <a:ext cx="261064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456" name="Freeform 10"/>
            <p:cNvSpPr/>
            <p:nvPr/>
          </p:nvSpPr>
          <p:spPr bwMode="auto">
            <a:xfrm>
              <a:off x="1479021" y="2455863"/>
              <a:ext cx="1006079" cy="2366962"/>
            </a:xfrm>
            <a:custGeom>
              <a:avLst/>
              <a:gdLst>
                <a:gd name="T0" fmla="*/ 0 w 630"/>
                <a:gd name="T1" fmla="*/ 345 h 1617"/>
                <a:gd name="T2" fmla="*/ 36 w 630"/>
                <a:gd name="T3" fmla="*/ 177 h 1617"/>
                <a:gd name="T4" fmla="*/ 144 w 630"/>
                <a:gd name="T5" fmla="*/ 0 h 1617"/>
                <a:gd name="T6" fmla="*/ 243 w 630"/>
                <a:gd name="T7" fmla="*/ 6 h 1617"/>
                <a:gd name="T8" fmla="*/ 295 w 630"/>
                <a:gd name="T9" fmla="*/ 21 h 1617"/>
                <a:gd name="T10" fmla="*/ 347 w 630"/>
                <a:gd name="T11" fmla="*/ 46 h 1617"/>
                <a:gd name="T12" fmla="*/ 403 w 630"/>
                <a:gd name="T13" fmla="*/ 87 h 1617"/>
                <a:gd name="T14" fmla="*/ 461 w 630"/>
                <a:gd name="T15" fmla="*/ 143 h 1617"/>
                <a:gd name="T16" fmla="*/ 515 w 630"/>
                <a:gd name="T17" fmla="*/ 203 h 1617"/>
                <a:gd name="T18" fmla="*/ 559 w 630"/>
                <a:gd name="T19" fmla="*/ 257 h 1617"/>
                <a:gd name="T20" fmla="*/ 588 w 630"/>
                <a:gd name="T21" fmla="*/ 301 h 1617"/>
                <a:gd name="T22" fmla="*/ 605 w 630"/>
                <a:gd name="T23" fmla="*/ 340 h 1617"/>
                <a:gd name="T24" fmla="*/ 621 w 630"/>
                <a:gd name="T25" fmla="*/ 423 h 1617"/>
                <a:gd name="T26" fmla="*/ 630 w 630"/>
                <a:gd name="T27" fmla="*/ 498 h 1617"/>
                <a:gd name="T28" fmla="*/ 628 w 630"/>
                <a:gd name="T29" fmla="*/ 550 h 1617"/>
                <a:gd name="T30" fmla="*/ 611 w 630"/>
                <a:gd name="T31" fmla="*/ 602 h 1617"/>
                <a:gd name="T32" fmla="*/ 580 w 630"/>
                <a:gd name="T33" fmla="*/ 637 h 1617"/>
                <a:gd name="T34" fmla="*/ 545 w 630"/>
                <a:gd name="T35" fmla="*/ 658 h 1617"/>
                <a:gd name="T36" fmla="*/ 478 w 630"/>
                <a:gd name="T37" fmla="*/ 687 h 1617"/>
                <a:gd name="T38" fmla="*/ 378 w 630"/>
                <a:gd name="T39" fmla="*/ 724 h 1617"/>
                <a:gd name="T40" fmla="*/ 314 w 630"/>
                <a:gd name="T41" fmla="*/ 755 h 1617"/>
                <a:gd name="T42" fmla="*/ 283 w 630"/>
                <a:gd name="T43" fmla="*/ 780 h 1617"/>
                <a:gd name="T44" fmla="*/ 258 w 630"/>
                <a:gd name="T45" fmla="*/ 824 h 1617"/>
                <a:gd name="T46" fmla="*/ 250 w 630"/>
                <a:gd name="T47" fmla="*/ 897 h 1617"/>
                <a:gd name="T48" fmla="*/ 260 w 630"/>
                <a:gd name="T49" fmla="*/ 975 h 1617"/>
                <a:gd name="T50" fmla="*/ 283 w 630"/>
                <a:gd name="T51" fmla="*/ 1042 h 1617"/>
                <a:gd name="T52" fmla="*/ 297 w 630"/>
                <a:gd name="T53" fmla="*/ 1067 h 1617"/>
                <a:gd name="T54" fmla="*/ 378 w 630"/>
                <a:gd name="T55" fmla="*/ 1221 h 1617"/>
                <a:gd name="T56" fmla="*/ 466 w 630"/>
                <a:gd name="T57" fmla="*/ 1357 h 1617"/>
                <a:gd name="T58" fmla="*/ 390 w 630"/>
                <a:gd name="T59" fmla="*/ 1560 h 1617"/>
                <a:gd name="T60" fmla="*/ 144 w 630"/>
                <a:gd name="T61" fmla="*/ 1617 h 1617"/>
                <a:gd name="T62" fmla="*/ 39 w 630"/>
                <a:gd name="T63" fmla="*/ 1434 h 1617"/>
                <a:gd name="T64" fmla="*/ 18 w 630"/>
                <a:gd name="T65" fmla="*/ 1101 h 1617"/>
                <a:gd name="T66" fmla="*/ 7 w 630"/>
                <a:gd name="T67" fmla="*/ 1038 h 1617"/>
                <a:gd name="T68" fmla="*/ 9 w 630"/>
                <a:gd name="T69" fmla="*/ 1017 h 1617"/>
                <a:gd name="T70" fmla="*/ 7 w 630"/>
                <a:gd name="T71" fmla="*/ 994 h 1617"/>
                <a:gd name="T72" fmla="*/ 19 w 630"/>
                <a:gd name="T73" fmla="*/ 839 h 1617"/>
                <a:gd name="T74" fmla="*/ 32 w 630"/>
                <a:gd name="T75" fmla="*/ 772 h 1617"/>
                <a:gd name="T76" fmla="*/ 34 w 630"/>
                <a:gd name="T77" fmla="*/ 733 h 1617"/>
                <a:gd name="T78" fmla="*/ 32 w 630"/>
                <a:gd name="T79" fmla="*/ 710 h 1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30" h="1617">
                  <a:moveTo>
                    <a:pt x="24" y="531"/>
                  </a:moveTo>
                  <a:lnTo>
                    <a:pt x="0" y="345"/>
                  </a:lnTo>
                  <a:lnTo>
                    <a:pt x="24" y="255"/>
                  </a:lnTo>
                  <a:lnTo>
                    <a:pt x="36" y="177"/>
                  </a:lnTo>
                  <a:lnTo>
                    <a:pt x="84" y="57"/>
                  </a:lnTo>
                  <a:lnTo>
                    <a:pt x="144" y="0"/>
                  </a:lnTo>
                  <a:lnTo>
                    <a:pt x="191" y="2"/>
                  </a:lnTo>
                  <a:lnTo>
                    <a:pt x="243" y="6"/>
                  </a:lnTo>
                  <a:lnTo>
                    <a:pt x="268" y="12"/>
                  </a:lnTo>
                  <a:lnTo>
                    <a:pt x="295" y="21"/>
                  </a:lnTo>
                  <a:lnTo>
                    <a:pt x="322" y="31"/>
                  </a:lnTo>
                  <a:lnTo>
                    <a:pt x="347" y="46"/>
                  </a:lnTo>
                  <a:lnTo>
                    <a:pt x="374" y="64"/>
                  </a:lnTo>
                  <a:lnTo>
                    <a:pt x="403" y="87"/>
                  </a:lnTo>
                  <a:lnTo>
                    <a:pt x="432" y="114"/>
                  </a:lnTo>
                  <a:lnTo>
                    <a:pt x="461" y="143"/>
                  </a:lnTo>
                  <a:lnTo>
                    <a:pt x="491" y="172"/>
                  </a:lnTo>
                  <a:lnTo>
                    <a:pt x="515" y="203"/>
                  </a:lnTo>
                  <a:lnTo>
                    <a:pt x="540" y="232"/>
                  </a:lnTo>
                  <a:lnTo>
                    <a:pt x="559" y="257"/>
                  </a:lnTo>
                  <a:lnTo>
                    <a:pt x="576" y="280"/>
                  </a:lnTo>
                  <a:lnTo>
                    <a:pt x="588" y="301"/>
                  </a:lnTo>
                  <a:lnTo>
                    <a:pt x="596" y="322"/>
                  </a:lnTo>
                  <a:lnTo>
                    <a:pt x="605" y="340"/>
                  </a:lnTo>
                  <a:lnTo>
                    <a:pt x="615" y="380"/>
                  </a:lnTo>
                  <a:lnTo>
                    <a:pt x="621" y="423"/>
                  </a:lnTo>
                  <a:lnTo>
                    <a:pt x="628" y="471"/>
                  </a:lnTo>
                  <a:lnTo>
                    <a:pt x="630" y="498"/>
                  </a:lnTo>
                  <a:lnTo>
                    <a:pt x="630" y="525"/>
                  </a:lnTo>
                  <a:lnTo>
                    <a:pt x="628" y="550"/>
                  </a:lnTo>
                  <a:lnTo>
                    <a:pt x="621" y="577"/>
                  </a:lnTo>
                  <a:lnTo>
                    <a:pt x="611" y="602"/>
                  </a:lnTo>
                  <a:lnTo>
                    <a:pt x="592" y="627"/>
                  </a:lnTo>
                  <a:lnTo>
                    <a:pt x="580" y="637"/>
                  </a:lnTo>
                  <a:lnTo>
                    <a:pt x="563" y="648"/>
                  </a:lnTo>
                  <a:lnTo>
                    <a:pt x="545" y="658"/>
                  </a:lnTo>
                  <a:lnTo>
                    <a:pt x="524" y="668"/>
                  </a:lnTo>
                  <a:lnTo>
                    <a:pt x="478" y="687"/>
                  </a:lnTo>
                  <a:lnTo>
                    <a:pt x="428" y="704"/>
                  </a:lnTo>
                  <a:lnTo>
                    <a:pt x="378" y="724"/>
                  </a:lnTo>
                  <a:lnTo>
                    <a:pt x="335" y="743"/>
                  </a:lnTo>
                  <a:lnTo>
                    <a:pt x="314" y="755"/>
                  </a:lnTo>
                  <a:lnTo>
                    <a:pt x="297" y="766"/>
                  </a:lnTo>
                  <a:lnTo>
                    <a:pt x="283" y="780"/>
                  </a:lnTo>
                  <a:lnTo>
                    <a:pt x="272" y="793"/>
                  </a:lnTo>
                  <a:lnTo>
                    <a:pt x="258" y="824"/>
                  </a:lnTo>
                  <a:lnTo>
                    <a:pt x="250" y="859"/>
                  </a:lnTo>
                  <a:lnTo>
                    <a:pt x="250" y="897"/>
                  </a:lnTo>
                  <a:lnTo>
                    <a:pt x="252" y="936"/>
                  </a:lnTo>
                  <a:lnTo>
                    <a:pt x="260" y="975"/>
                  </a:lnTo>
                  <a:lnTo>
                    <a:pt x="270" y="1011"/>
                  </a:lnTo>
                  <a:lnTo>
                    <a:pt x="283" y="1042"/>
                  </a:lnTo>
                  <a:lnTo>
                    <a:pt x="291" y="1054"/>
                  </a:lnTo>
                  <a:lnTo>
                    <a:pt x="297" y="1067"/>
                  </a:lnTo>
                  <a:lnTo>
                    <a:pt x="314" y="1083"/>
                  </a:lnTo>
                  <a:lnTo>
                    <a:pt x="378" y="1221"/>
                  </a:lnTo>
                  <a:lnTo>
                    <a:pt x="434" y="1297"/>
                  </a:lnTo>
                  <a:lnTo>
                    <a:pt x="466" y="1357"/>
                  </a:lnTo>
                  <a:lnTo>
                    <a:pt x="480" y="1473"/>
                  </a:lnTo>
                  <a:lnTo>
                    <a:pt x="390" y="1560"/>
                  </a:lnTo>
                  <a:lnTo>
                    <a:pt x="264" y="1578"/>
                  </a:lnTo>
                  <a:lnTo>
                    <a:pt x="144" y="1617"/>
                  </a:lnTo>
                  <a:lnTo>
                    <a:pt x="72" y="1575"/>
                  </a:lnTo>
                  <a:lnTo>
                    <a:pt x="39" y="1434"/>
                  </a:lnTo>
                  <a:lnTo>
                    <a:pt x="24" y="1317"/>
                  </a:lnTo>
                  <a:lnTo>
                    <a:pt x="18" y="1101"/>
                  </a:lnTo>
                  <a:lnTo>
                    <a:pt x="2" y="1052"/>
                  </a:lnTo>
                  <a:lnTo>
                    <a:pt x="7" y="1038"/>
                  </a:lnTo>
                  <a:lnTo>
                    <a:pt x="9" y="1025"/>
                  </a:lnTo>
                  <a:lnTo>
                    <a:pt x="9" y="1017"/>
                  </a:lnTo>
                  <a:lnTo>
                    <a:pt x="9" y="1011"/>
                  </a:lnTo>
                  <a:lnTo>
                    <a:pt x="7" y="994"/>
                  </a:lnTo>
                  <a:lnTo>
                    <a:pt x="30" y="897"/>
                  </a:lnTo>
                  <a:lnTo>
                    <a:pt x="19" y="839"/>
                  </a:lnTo>
                  <a:lnTo>
                    <a:pt x="27" y="803"/>
                  </a:lnTo>
                  <a:lnTo>
                    <a:pt x="32" y="772"/>
                  </a:lnTo>
                  <a:lnTo>
                    <a:pt x="34" y="749"/>
                  </a:lnTo>
                  <a:lnTo>
                    <a:pt x="34" y="733"/>
                  </a:lnTo>
                  <a:lnTo>
                    <a:pt x="32" y="720"/>
                  </a:lnTo>
                  <a:lnTo>
                    <a:pt x="32" y="710"/>
                  </a:lnTo>
                  <a:lnTo>
                    <a:pt x="24" y="531"/>
                  </a:lnTo>
                  <a:close/>
                </a:path>
              </a:pathLst>
            </a:custGeom>
            <a:solidFill>
              <a:srgbClr val="FF66CC"/>
            </a:solidFill>
            <a:ln>
              <a:noFill/>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57" name="Freeform 11"/>
            <p:cNvSpPr/>
            <p:nvPr/>
          </p:nvSpPr>
          <p:spPr bwMode="auto">
            <a:xfrm>
              <a:off x="2983839" y="3086101"/>
              <a:ext cx="1183217" cy="1090613"/>
            </a:xfrm>
            <a:custGeom>
              <a:avLst/>
              <a:gdLst>
                <a:gd name="T0" fmla="*/ 204 w 741"/>
                <a:gd name="T1" fmla="*/ 648 h 744"/>
                <a:gd name="T2" fmla="*/ 303 w 741"/>
                <a:gd name="T3" fmla="*/ 534 h 744"/>
                <a:gd name="T4" fmla="*/ 324 w 741"/>
                <a:gd name="T5" fmla="*/ 501 h 744"/>
                <a:gd name="T6" fmla="*/ 390 w 741"/>
                <a:gd name="T7" fmla="*/ 423 h 744"/>
                <a:gd name="T8" fmla="*/ 406 w 741"/>
                <a:gd name="T9" fmla="*/ 402 h 744"/>
                <a:gd name="T10" fmla="*/ 444 w 741"/>
                <a:gd name="T11" fmla="*/ 363 h 744"/>
                <a:gd name="T12" fmla="*/ 483 w 741"/>
                <a:gd name="T13" fmla="*/ 323 h 744"/>
                <a:gd name="T14" fmla="*/ 527 w 741"/>
                <a:gd name="T15" fmla="*/ 284 h 744"/>
                <a:gd name="T16" fmla="*/ 568 w 741"/>
                <a:gd name="T17" fmla="*/ 249 h 744"/>
                <a:gd name="T18" fmla="*/ 591 w 741"/>
                <a:gd name="T19" fmla="*/ 234 h 744"/>
                <a:gd name="T20" fmla="*/ 614 w 741"/>
                <a:gd name="T21" fmla="*/ 220 h 744"/>
                <a:gd name="T22" fmla="*/ 664 w 741"/>
                <a:gd name="T23" fmla="*/ 193 h 744"/>
                <a:gd name="T24" fmla="*/ 687 w 741"/>
                <a:gd name="T25" fmla="*/ 180 h 744"/>
                <a:gd name="T26" fmla="*/ 707 w 741"/>
                <a:gd name="T27" fmla="*/ 168 h 744"/>
                <a:gd name="T28" fmla="*/ 724 w 741"/>
                <a:gd name="T29" fmla="*/ 155 h 744"/>
                <a:gd name="T30" fmla="*/ 734 w 741"/>
                <a:gd name="T31" fmla="*/ 141 h 744"/>
                <a:gd name="T32" fmla="*/ 741 w 741"/>
                <a:gd name="T33" fmla="*/ 126 h 744"/>
                <a:gd name="T34" fmla="*/ 741 w 741"/>
                <a:gd name="T35" fmla="*/ 110 h 744"/>
                <a:gd name="T36" fmla="*/ 738 w 741"/>
                <a:gd name="T37" fmla="*/ 93 h 744"/>
                <a:gd name="T38" fmla="*/ 732 w 741"/>
                <a:gd name="T39" fmla="*/ 77 h 744"/>
                <a:gd name="T40" fmla="*/ 724 w 741"/>
                <a:gd name="T41" fmla="*/ 60 h 744"/>
                <a:gd name="T42" fmla="*/ 714 w 741"/>
                <a:gd name="T43" fmla="*/ 45 h 744"/>
                <a:gd name="T44" fmla="*/ 703 w 741"/>
                <a:gd name="T45" fmla="*/ 35 h 744"/>
                <a:gd name="T46" fmla="*/ 693 w 741"/>
                <a:gd name="T47" fmla="*/ 25 h 744"/>
                <a:gd name="T48" fmla="*/ 680 w 741"/>
                <a:gd name="T49" fmla="*/ 16 h 744"/>
                <a:gd name="T50" fmla="*/ 666 w 741"/>
                <a:gd name="T51" fmla="*/ 10 h 744"/>
                <a:gd name="T52" fmla="*/ 630 w 741"/>
                <a:gd name="T53" fmla="*/ 2 h 744"/>
                <a:gd name="T54" fmla="*/ 612 w 741"/>
                <a:gd name="T55" fmla="*/ 0 h 744"/>
                <a:gd name="T56" fmla="*/ 573 w 741"/>
                <a:gd name="T57" fmla="*/ 24 h 744"/>
                <a:gd name="T58" fmla="*/ 475 w 741"/>
                <a:gd name="T59" fmla="*/ 110 h 744"/>
                <a:gd name="T60" fmla="*/ 460 w 741"/>
                <a:gd name="T61" fmla="*/ 128 h 744"/>
                <a:gd name="T62" fmla="*/ 442 w 741"/>
                <a:gd name="T63" fmla="*/ 147 h 744"/>
                <a:gd name="T64" fmla="*/ 423 w 741"/>
                <a:gd name="T65" fmla="*/ 168 h 744"/>
                <a:gd name="T66" fmla="*/ 379 w 741"/>
                <a:gd name="T67" fmla="*/ 216 h 744"/>
                <a:gd name="T68" fmla="*/ 334 w 741"/>
                <a:gd name="T69" fmla="*/ 261 h 744"/>
                <a:gd name="T70" fmla="*/ 311 w 741"/>
                <a:gd name="T71" fmla="*/ 282 h 744"/>
                <a:gd name="T72" fmla="*/ 290 w 741"/>
                <a:gd name="T73" fmla="*/ 303 h 744"/>
                <a:gd name="T74" fmla="*/ 267 w 741"/>
                <a:gd name="T75" fmla="*/ 321 h 744"/>
                <a:gd name="T76" fmla="*/ 242 w 741"/>
                <a:gd name="T77" fmla="*/ 338 h 744"/>
                <a:gd name="T78" fmla="*/ 192 w 741"/>
                <a:gd name="T79" fmla="*/ 369 h 744"/>
                <a:gd name="T80" fmla="*/ 126 w 741"/>
                <a:gd name="T81" fmla="*/ 441 h 744"/>
                <a:gd name="T82" fmla="*/ 72 w 741"/>
                <a:gd name="T83" fmla="*/ 519 h 744"/>
                <a:gd name="T84" fmla="*/ 27 w 741"/>
                <a:gd name="T85" fmla="*/ 603 h 744"/>
                <a:gd name="T86" fmla="*/ 0 w 741"/>
                <a:gd name="T87" fmla="*/ 675 h 744"/>
                <a:gd name="T88" fmla="*/ 15 w 741"/>
                <a:gd name="T89" fmla="*/ 735 h 744"/>
                <a:gd name="T90" fmla="*/ 36 w 741"/>
                <a:gd name="T91" fmla="*/ 744 h 744"/>
                <a:gd name="T92" fmla="*/ 105 w 741"/>
                <a:gd name="T93" fmla="*/ 744 h 744"/>
                <a:gd name="T94" fmla="*/ 204 w 741"/>
                <a:gd name="T95" fmla="*/ 648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41" h="744">
                  <a:moveTo>
                    <a:pt x="204" y="648"/>
                  </a:moveTo>
                  <a:lnTo>
                    <a:pt x="303" y="534"/>
                  </a:lnTo>
                  <a:lnTo>
                    <a:pt x="324" y="501"/>
                  </a:lnTo>
                  <a:lnTo>
                    <a:pt x="390" y="423"/>
                  </a:lnTo>
                  <a:lnTo>
                    <a:pt x="406" y="402"/>
                  </a:lnTo>
                  <a:lnTo>
                    <a:pt x="444" y="363"/>
                  </a:lnTo>
                  <a:lnTo>
                    <a:pt x="483" y="323"/>
                  </a:lnTo>
                  <a:lnTo>
                    <a:pt x="527" y="284"/>
                  </a:lnTo>
                  <a:lnTo>
                    <a:pt x="568" y="249"/>
                  </a:lnTo>
                  <a:lnTo>
                    <a:pt x="591" y="234"/>
                  </a:lnTo>
                  <a:lnTo>
                    <a:pt x="614" y="220"/>
                  </a:lnTo>
                  <a:lnTo>
                    <a:pt x="664" y="193"/>
                  </a:lnTo>
                  <a:lnTo>
                    <a:pt x="687" y="180"/>
                  </a:lnTo>
                  <a:lnTo>
                    <a:pt x="707" y="168"/>
                  </a:lnTo>
                  <a:lnTo>
                    <a:pt x="724" y="155"/>
                  </a:lnTo>
                  <a:lnTo>
                    <a:pt x="734" y="141"/>
                  </a:lnTo>
                  <a:lnTo>
                    <a:pt x="741" y="126"/>
                  </a:lnTo>
                  <a:lnTo>
                    <a:pt x="741" y="110"/>
                  </a:lnTo>
                  <a:lnTo>
                    <a:pt x="738" y="93"/>
                  </a:lnTo>
                  <a:lnTo>
                    <a:pt x="732" y="77"/>
                  </a:lnTo>
                  <a:lnTo>
                    <a:pt x="724" y="60"/>
                  </a:lnTo>
                  <a:lnTo>
                    <a:pt x="714" y="45"/>
                  </a:lnTo>
                  <a:lnTo>
                    <a:pt x="703" y="35"/>
                  </a:lnTo>
                  <a:lnTo>
                    <a:pt x="693" y="25"/>
                  </a:lnTo>
                  <a:lnTo>
                    <a:pt x="680" y="16"/>
                  </a:lnTo>
                  <a:lnTo>
                    <a:pt x="666" y="10"/>
                  </a:lnTo>
                  <a:lnTo>
                    <a:pt x="630" y="2"/>
                  </a:lnTo>
                  <a:lnTo>
                    <a:pt x="612" y="0"/>
                  </a:lnTo>
                  <a:lnTo>
                    <a:pt x="573" y="24"/>
                  </a:lnTo>
                  <a:lnTo>
                    <a:pt x="475" y="110"/>
                  </a:lnTo>
                  <a:lnTo>
                    <a:pt x="460" y="128"/>
                  </a:lnTo>
                  <a:lnTo>
                    <a:pt x="442" y="147"/>
                  </a:lnTo>
                  <a:lnTo>
                    <a:pt x="423" y="168"/>
                  </a:lnTo>
                  <a:lnTo>
                    <a:pt x="379" y="216"/>
                  </a:lnTo>
                  <a:lnTo>
                    <a:pt x="334" y="261"/>
                  </a:lnTo>
                  <a:lnTo>
                    <a:pt x="311" y="282"/>
                  </a:lnTo>
                  <a:lnTo>
                    <a:pt x="290" y="303"/>
                  </a:lnTo>
                  <a:lnTo>
                    <a:pt x="267" y="321"/>
                  </a:lnTo>
                  <a:lnTo>
                    <a:pt x="242" y="338"/>
                  </a:lnTo>
                  <a:lnTo>
                    <a:pt x="192" y="369"/>
                  </a:lnTo>
                  <a:lnTo>
                    <a:pt x="126" y="441"/>
                  </a:lnTo>
                  <a:lnTo>
                    <a:pt x="72" y="519"/>
                  </a:lnTo>
                  <a:lnTo>
                    <a:pt x="27" y="603"/>
                  </a:lnTo>
                  <a:lnTo>
                    <a:pt x="0" y="675"/>
                  </a:lnTo>
                  <a:lnTo>
                    <a:pt x="15" y="735"/>
                  </a:lnTo>
                  <a:lnTo>
                    <a:pt x="36" y="744"/>
                  </a:lnTo>
                  <a:lnTo>
                    <a:pt x="105" y="744"/>
                  </a:lnTo>
                  <a:lnTo>
                    <a:pt x="204" y="648"/>
                  </a:lnTo>
                  <a:close/>
                </a:path>
              </a:pathLst>
            </a:custGeom>
            <a:solidFill>
              <a:srgbClr val="FF66CC"/>
            </a:solidFill>
            <a:ln>
              <a:noFill/>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58" name="Freeform 12"/>
            <p:cNvSpPr/>
            <p:nvPr/>
          </p:nvSpPr>
          <p:spPr bwMode="auto">
            <a:xfrm>
              <a:off x="4720828" y="3081339"/>
              <a:ext cx="1052513" cy="1220787"/>
            </a:xfrm>
            <a:custGeom>
              <a:avLst/>
              <a:gdLst>
                <a:gd name="T0" fmla="*/ 39 w 657"/>
                <a:gd name="T1" fmla="*/ 17 h 832"/>
                <a:gd name="T2" fmla="*/ 49 w 657"/>
                <a:gd name="T3" fmla="*/ 10 h 832"/>
                <a:gd name="T4" fmla="*/ 60 w 657"/>
                <a:gd name="T5" fmla="*/ 4 h 832"/>
                <a:gd name="T6" fmla="*/ 72 w 657"/>
                <a:gd name="T7" fmla="*/ 2 h 832"/>
                <a:gd name="T8" fmla="*/ 87 w 657"/>
                <a:gd name="T9" fmla="*/ 0 h 832"/>
                <a:gd name="T10" fmla="*/ 161 w 657"/>
                <a:gd name="T11" fmla="*/ 36 h 832"/>
                <a:gd name="T12" fmla="*/ 289 w 657"/>
                <a:gd name="T13" fmla="*/ 168 h 832"/>
                <a:gd name="T14" fmla="*/ 421 w 657"/>
                <a:gd name="T15" fmla="*/ 320 h 832"/>
                <a:gd name="T16" fmla="*/ 513 w 657"/>
                <a:gd name="T17" fmla="*/ 472 h 832"/>
                <a:gd name="T18" fmla="*/ 657 w 657"/>
                <a:gd name="T19" fmla="*/ 756 h 832"/>
                <a:gd name="T20" fmla="*/ 629 w 657"/>
                <a:gd name="T21" fmla="*/ 832 h 832"/>
                <a:gd name="T22" fmla="*/ 541 w 657"/>
                <a:gd name="T23" fmla="*/ 824 h 832"/>
                <a:gd name="T24" fmla="*/ 433 w 657"/>
                <a:gd name="T25" fmla="*/ 672 h 832"/>
                <a:gd name="T26" fmla="*/ 381 w 657"/>
                <a:gd name="T27" fmla="*/ 556 h 832"/>
                <a:gd name="T28" fmla="*/ 285 w 657"/>
                <a:gd name="T29" fmla="*/ 416 h 832"/>
                <a:gd name="T30" fmla="*/ 237 w 657"/>
                <a:gd name="T31" fmla="*/ 344 h 832"/>
                <a:gd name="T32" fmla="*/ 197 w 657"/>
                <a:gd name="T33" fmla="*/ 304 h 832"/>
                <a:gd name="T34" fmla="*/ 153 w 657"/>
                <a:gd name="T35" fmla="*/ 268 h 832"/>
                <a:gd name="T36" fmla="*/ 124 w 657"/>
                <a:gd name="T37" fmla="*/ 232 h 832"/>
                <a:gd name="T38" fmla="*/ 91 w 657"/>
                <a:gd name="T39" fmla="*/ 214 h 832"/>
                <a:gd name="T40" fmla="*/ 62 w 657"/>
                <a:gd name="T41" fmla="*/ 197 h 832"/>
                <a:gd name="T42" fmla="*/ 33 w 657"/>
                <a:gd name="T43" fmla="*/ 168 h 832"/>
                <a:gd name="T44" fmla="*/ 0 w 657"/>
                <a:gd name="T45" fmla="*/ 91 h 832"/>
                <a:gd name="T46" fmla="*/ 6 w 657"/>
                <a:gd name="T47" fmla="*/ 73 h 832"/>
                <a:gd name="T48" fmla="*/ 27 w 657"/>
                <a:gd name="T49" fmla="*/ 42 h 832"/>
                <a:gd name="T50" fmla="*/ 35 w 657"/>
                <a:gd name="T51" fmla="*/ 27 h 832"/>
                <a:gd name="T52" fmla="*/ 39 w 657"/>
                <a:gd name="T53" fmla="*/ 17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57" h="832">
                  <a:moveTo>
                    <a:pt x="39" y="17"/>
                  </a:moveTo>
                  <a:lnTo>
                    <a:pt x="49" y="10"/>
                  </a:lnTo>
                  <a:lnTo>
                    <a:pt x="60" y="4"/>
                  </a:lnTo>
                  <a:lnTo>
                    <a:pt x="72" y="2"/>
                  </a:lnTo>
                  <a:lnTo>
                    <a:pt x="87" y="0"/>
                  </a:lnTo>
                  <a:lnTo>
                    <a:pt x="161" y="36"/>
                  </a:lnTo>
                  <a:lnTo>
                    <a:pt x="289" y="168"/>
                  </a:lnTo>
                  <a:lnTo>
                    <a:pt x="421" y="320"/>
                  </a:lnTo>
                  <a:lnTo>
                    <a:pt x="513" y="472"/>
                  </a:lnTo>
                  <a:lnTo>
                    <a:pt x="657" y="756"/>
                  </a:lnTo>
                  <a:lnTo>
                    <a:pt x="629" y="832"/>
                  </a:lnTo>
                  <a:lnTo>
                    <a:pt x="541" y="824"/>
                  </a:lnTo>
                  <a:lnTo>
                    <a:pt x="433" y="672"/>
                  </a:lnTo>
                  <a:lnTo>
                    <a:pt x="381" y="556"/>
                  </a:lnTo>
                  <a:lnTo>
                    <a:pt x="285" y="416"/>
                  </a:lnTo>
                  <a:lnTo>
                    <a:pt x="237" y="344"/>
                  </a:lnTo>
                  <a:lnTo>
                    <a:pt x="197" y="304"/>
                  </a:lnTo>
                  <a:lnTo>
                    <a:pt x="153" y="268"/>
                  </a:lnTo>
                  <a:lnTo>
                    <a:pt x="124" y="232"/>
                  </a:lnTo>
                  <a:lnTo>
                    <a:pt x="91" y="214"/>
                  </a:lnTo>
                  <a:lnTo>
                    <a:pt x="62" y="197"/>
                  </a:lnTo>
                  <a:lnTo>
                    <a:pt x="33" y="168"/>
                  </a:lnTo>
                  <a:lnTo>
                    <a:pt x="0" y="91"/>
                  </a:lnTo>
                  <a:lnTo>
                    <a:pt x="6" y="73"/>
                  </a:lnTo>
                  <a:lnTo>
                    <a:pt x="27" y="42"/>
                  </a:lnTo>
                  <a:lnTo>
                    <a:pt x="35" y="27"/>
                  </a:lnTo>
                  <a:lnTo>
                    <a:pt x="39" y="17"/>
                  </a:lnTo>
                  <a:close/>
                </a:path>
              </a:pathLst>
            </a:custGeom>
            <a:solidFill>
              <a:srgbClr val="FF66CC"/>
            </a:solidFill>
            <a:ln>
              <a:noFill/>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59" name="Rectangle 13"/>
            <p:cNvSpPr>
              <a:spLocks noChangeArrowheads="1"/>
            </p:cNvSpPr>
            <p:nvPr/>
          </p:nvSpPr>
          <p:spPr bwMode="auto">
            <a:xfrm>
              <a:off x="1638962" y="4570414"/>
              <a:ext cx="1117865" cy="269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60" name="Freeform 14"/>
            <p:cNvSpPr/>
            <p:nvPr/>
          </p:nvSpPr>
          <p:spPr bwMode="auto">
            <a:xfrm>
              <a:off x="1024996" y="4033838"/>
              <a:ext cx="613966" cy="30162"/>
            </a:xfrm>
            <a:custGeom>
              <a:avLst/>
              <a:gdLst>
                <a:gd name="T0" fmla="*/ 0 w 386"/>
                <a:gd name="T1" fmla="*/ 2 h 21"/>
                <a:gd name="T2" fmla="*/ 0 w 386"/>
                <a:gd name="T3" fmla="*/ 21 h 21"/>
                <a:gd name="T4" fmla="*/ 386 w 386"/>
                <a:gd name="T5" fmla="*/ 19 h 21"/>
                <a:gd name="T6" fmla="*/ 386 w 386"/>
                <a:gd name="T7" fmla="*/ 0 h 21"/>
                <a:gd name="T8" fmla="*/ 0 w 386"/>
                <a:gd name="T9" fmla="*/ 2 h 21"/>
              </a:gdLst>
              <a:ahLst/>
              <a:cxnLst>
                <a:cxn ang="0">
                  <a:pos x="T0" y="T1"/>
                </a:cxn>
                <a:cxn ang="0">
                  <a:pos x="T2" y="T3"/>
                </a:cxn>
                <a:cxn ang="0">
                  <a:pos x="T4" y="T5"/>
                </a:cxn>
                <a:cxn ang="0">
                  <a:pos x="T6" y="T7"/>
                </a:cxn>
                <a:cxn ang="0">
                  <a:pos x="T8" y="T9"/>
                </a:cxn>
              </a:cxnLst>
              <a:rect l="0" t="0" r="r" b="b"/>
              <a:pathLst>
                <a:path w="386" h="21">
                  <a:moveTo>
                    <a:pt x="0" y="2"/>
                  </a:moveTo>
                  <a:lnTo>
                    <a:pt x="0" y="21"/>
                  </a:lnTo>
                  <a:lnTo>
                    <a:pt x="386" y="19"/>
                  </a:lnTo>
                  <a:lnTo>
                    <a:pt x="386"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61" name="Rectangle 15"/>
            <p:cNvSpPr>
              <a:spLocks noChangeArrowheads="1"/>
            </p:cNvSpPr>
            <p:nvPr/>
          </p:nvSpPr>
          <p:spPr bwMode="auto">
            <a:xfrm>
              <a:off x="1024996" y="2930525"/>
              <a:ext cx="613966" cy="25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62" name="Freeform 16"/>
            <p:cNvSpPr/>
            <p:nvPr/>
          </p:nvSpPr>
          <p:spPr bwMode="auto">
            <a:xfrm>
              <a:off x="2672556" y="2846389"/>
              <a:ext cx="1714633" cy="1639887"/>
            </a:xfrm>
            <a:custGeom>
              <a:avLst/>
              <a:gdLst>
                <a:gd name="T0" fmla="*/ 0 w 945"/>
                <a:gd name="T1" fmla="*/ 876 h 888"/>
                <a:gd name="T2" fmla="*/ 12 w 945"/>
                <a:gd name="T3" fmla="*/ 888 h 888"/>
                <a:gd name="T4" fmla="*/ 945 w 945"/>
                <a:gd name="T5" fmla="*/ 12 h 888"/>
                <a:gd name="T6" fmla="*/ 932 w 945"/>
                <a:gd name="T7" fmla="*/ 0 h 888"/>
                <a:gd name="T8" fmla="*/ 0 w 945"/>
                <a:gd name="T9" fmla="*/ 876 h 888"/>
              </a:gdLst>
              <a:ahLst/>
              <a:cxnLst>
                <a:cxn ang="0">
                  <a:pos x="T0" y="T1"/>
                </a:cxn>
                <a:cxn ang="0">
                  <a:pos x="T2" y="T3"/>
                </a:cxn>
                <a:cxn ang="0">
                  <a:pos x="T4" y="T5"/>
                </a:cxn>
                <a:cxn ang="0">
                  <a:pos x="T6" y="T7"/>
                </a:cxn>
                <a:cxn ang="0">
                  <a:pos x="T8" y="T9"/>
                </a:cxn>
              </a:cxnLst>
              <a:rect l="0" t="0" r="r" b="b"/>
              <a:pathLst>
                <a:path w="945" h="888">
                  <a:moveTo>
                    <a:pt x="0" y="876"/>
                  </a:moveTo>
                  <a:lnTo>
                    <a:pt x="12" y="888"/>
                  </a:lnTo>
                  <a:lnTo>
                    <a:pt x="945" y="12"/>
                  </a:lnTo>
                  <a:lnTo>
                    <a:pt x="932" y="0"/>
                  </a:lnTo>
                  <a:lnTo>
                    <a:pt x="0" y="876"/>
                  </a:lnTo>
                  <a:close/>
                </a:path>
              </a:pathLst>
            </a:custGeom>
            <a:solidFill>
              <a:schemeClr val="tx1"/>
            </a:solidFill>
            <a:ln w="9525">
              <a:solidFill>
                <a:schemeClr val="tx1"/>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63" name="Freeform 17"/>
            <p:cNvSpPr/>
            <p:nvPr/>
          </p:nvSpPr>
          <p:spPr bwMode="auto">
            <a:xfrm>
              <a:off x="2345796" y="1773239"/>
              <a:ext cx="5441421" cy="884237"/>
            </a:xfrm>
            <a:custGeom>
              <a:avLst/>
              <a:gdLst>
                <a:gd name="T0" fmla="*/ 480 w 3403"/>
                <a:gd name="T1" fmla="*/ 60 h 603"/>
                <a:gd name="T2" fmla="*/ 799 w 3403"/>
                <a:gd name="T3" fmla="*/ 0 h 603"/>
                <a:gd name="T4" fmla="*/ 1021 w 3403"/>
                <a:gd name="T5" fmla="*/ 27 h 603"/>
                <a:gd name="T6" fmla="*/ 1117 w 3403"/>
                <a:gd name="T7" fmla="*/ 35 h 603"/>
                <a:gd name="T8" fmla="*/ 1177 w 3403"/>
                <a:gd name="T9" fmla="*/ 35 h 603"/>
                <a:gd name="T10" fmla="*/ 1262 w 3403"/>
                <a:gd name="T11" fmla="*/ 35 h 603"/>
                <a:gd name="T12" fmla="*/ 1389 w 3403"/>
                <a:gd name="T13" fmla="*/ 37 h 603"/>
                <a:gd name="T14" fmla="*/ 1586 w 3403"/>
                <a:gd name="T15" fmla="*/ 31 h 603"/>
                <a:gd name="T16" fmla="*/ 1721 w 3403"/>
                <a:gd name="T17" fmla="*/ 25 h 603"/>
                <a:gd name="T18" fmla="*/ 1927 w 3403"/>
                <a:gd name="T19" fmla="*/ 27 h 603"/>
                <a:gd name="T20" fmla="*/ 2062 w 3403"/>
                <a:gd name="T21" fmla="*/ 46 h 603"/>
                <a:gd name="T22" fmla="*/ 2222 w 3403"/>
                <a:gd name="T23" fmla="*/ 71 h 603"/>
                <a:gd name="T24" fmla="*/ 2296 w 3403"/>
                <a:gd name="T25" fmla="*/ 75 h 603"/>
                <a:gd name="T26" fmla="*/ 2404 w 3403"/>
                <a:gd name="T27" fmla="*/ 77 h 603"/>
                <a:gd name="T28" fmla="*/ 2575 w 3403"/>
                <a:gd name="T29" fmla="*/ 56 h 603"/>
                <a:gd name="T30" fmla="*/ 2830 w 3403"/>
                <a:gd name="T31" fmla="*/ 19 h 603"/>
                <a:gd name="T32" fmla="*/ 2888 w 3403"/>
                <a:gd name="T33" fmla="*/ 21 h 603"/>
                <a:gd name="T34" fmla="*/ 3021 w 3403"/>
                <a:gd name="T35" fmla="*/ 25 h 603"/>
                <a:gd name="T36" fmla="*/ 3154 w 3403"/>
                <a:gd name="T37" fmla="*/ 33 h 603"/>
                <a:gd name="T38" fmla="*/ 3216 w 3403"/>
                <a:gd name="T39" fmla="*/ 44 h 603"/>
                <a:gd name="T40" fmla="*/ 3339 w 3403"/>
                <a:gd name="T41" fmla="*/ 112 h 603"/>
                <a:gd name="T42" fmla="*/ 3403 w 3403"/>
                <a:gd name="T43" fmla="*/ 199 h 603"/>
                <a:gd name="T44" fmla="*/ 3395 w 3403"/>
                <a:gd name="T45" fmla="*/ 392 h 603"/>
                <a:gd name="T46" fmla="*/ 3372 w 3403"/>
                <a:gd name="T47" fmla="*/ 421 h 603"/>
                <a:gd name="T48" fmla="*/ 3285 w 3403"/>
                <a:gd name="T49" fmla="*/ 463 h 603"/>
                <a:gd name="T50" fmla="*/ 3204 w 3403"/>
                <a:gd name="T51" fmla="*/ 480 h 603"/>
                <a:gd name="T52" fmla="*/ 3154 w 3403"/>
                <a:gd name="T53" fmla="*/ 496 h 603"/>
                <a:gd name="T54" fmla="*/ 3096 w 3403"/>
                <a:gd name="T55" fmla="*/ 498 h 603"/>
                <a:gd name="T56" fmla="*/ 3052 w 3403"/>
                <a:gd name="T57" fmla="*/ 496 h 603"/>
                <a:gd name="T58" fmla="*/ 2986 w 3403"/>
                <a:gd name="T59" fmla="*/ 492 h 603"/>
                <a:gd name="T60" fmla="*/ 2880 w 3403"/>
                <a:gd name="T61" fmla="*/ 471 h 603"/>
                <a:gd name="T62" fmla="*/ 2745 w 3403"/>
                <a:gd name="T63" fmla="*/ 442 h 603"/>
                <a:gd name="T64" fmla="*/ 2546 w 3403"/>
                <a:gd name="T65" fmla="*/ 426 h 603"/>
                <a:gd name="T66" fmla="*/ 2317 w 3403"/>
                <a:gd name="T67" fmla="*/ 417 h 603"/>
                <a:gd name="T68" fmla="*/ 1695 w 3403"/>
                <a:gd name="T69" fmla="*/ 406 h 603"/>
                <a:gd name="T70" fmla="*/ 1291 w 3403"/>
                <a:gd name="T71" fmla="*/ 398 h 603"/>
                <a:gd name="T72" fmla="*/ 888 w 3403"/>
                <a:gd name="T73" fmla="*/ 477 h 603"/>
                <a:gd name="T74" fmla="*/ 745 w 3403"/>
                <a:gd name="T75" fmla="*/ 488 h 603"/>
                <a:gd name="T76" fmla="*/ 585 w 3403"/>
                <a:gd name="T77" fmla="*/ 576 h 603"/>
                <a:gd name="T78" fmla="*/ 438 w 3403"/>
                <a:gd name="T79" fmla="*/ 591 h 603"/>
                <a:gd name="T80" fmla="*/ 216 w 3403"/>
                <a:gd name="T81" fmla="*/ 603 h 603"/>
                <a:gd name="T82" fmla="*/ 60 w 3403"/>
                <a:gd name="T83" fmla="*/ 513 h 603"/>
                <a:gd name="T84" fmla="*/ 6 w 3403"/>
                <a:gd name="T85" fmla="*/ 291 h 603"/>
                <a:gd name="T86" fmla="*/ 237 w 3403"/>
                <a:gd name="T87" fmla="*/ 84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403" h="603">
                  <a:moveTo>
                    <a:pt x="237" y="84"/>
                  </a:moveTo>
                  <a:lnTo>
                    <a:pt x="402" y="60"/>
                  </a:lnTo>
                  <a:lnTo>
                    <a:pt x="480" y="60"/>
                  </a:lnTo>
                  <a:lnTo>
                    <a:pt x="591" y="42"/>
                  </a:lnTo>
                  <a:lnTo>
                    <a:pt x="675" y="21"/>
                  </a:lnTo>
                  <a:lnTo>
                    <a:pt x="799" y="0"/>
                  </a:lnTo>
                  <a:lnTo>
                    <a:pt x="890" y="8"/>
                  </a:lnTo>
                  <a:lnTo>
                    <a:pt x="1000" y="23"/>
                  </a:lnTo>
                  <a:lnTo>
                    <a:pt x="1021" y="27"/>
                  </a:lnTo>
                  <a:lnTo>
                    <a:pt x="1054" y="33"/>
                  </a:lnTo>
                  <a:lnTo>
                    <a:pt x="1086" y="35"/>
                  </a:lnTo>
                  <a:lnTo>
                    <a:pt x="1117" y="35"/>
                  </a:lnTo>
                  <a:lnTo>
                    <a:pt x="1135" y="35"/>
                  </a:lnTo>
                  <a:lnTo>
                    <a:pt x="1156" y="35"/>
                  </a:lnTo>
                  <a:lnTo>
                    <a:pt x="1177" y="35"/>
                  </a:lnTo>
                  <a:lnTo>
                    <a:pt x="1202" y="35"/>
                  </a:lnTo>
                  <a:lnTo>
                    <a:pt x="1231" y="35"/>
                  </a:lnTo>
                  <a:lnTo>
                    <a:pt x="1262" y="35"/>
                  </a:lnTo>
                  <a:lnTo>
                    <a:pt x="1299" y="35"/>
                  </a:lnTo>
                  <a:lnTo>
                    <a:pt x="1341" y="37"/>
                  </a:lnTo>
                  <a:lnTo>
                    <a:pt x="1389" y="37"/>
                  </a:lnTo>
                  <a:lnTo>
                    <a:pt x="1437" y="35"/>
                  </a:lnTo>
                  <a:lnTo>
                    <a:pt x="1538" y="33"/>
                  </a:lnTo>
                  <a:lnTo>
                    <a:pt x="1586" y="31"/>
                  </a:lnTo>
                  <a:lnTo>
                    <a:pt x="1634" y="29"/>
                  </a:lnTo>
                  <a:lnTo>
                    <a:pt x="1680" y="27"/>
                  </a:lnTo>
                  <a:lnTo>
                    <a:pt x="1721" y="25"/>
                  </a:lnTo>
                  <a:lnTo>
                    <a:pt x="1883" y="21"/>
                  </a:lnTo>
                  <a:lnTo>
                    <a:pt x="1904" y="23"/>
                  </a:lnTo>
                  <a:lnTo>
                    <a:pt x="1927" y="27"/>
                  </a:lnTo>
                  <a:lnTo>
                    <a:pt x="1952" y="29"/>
                  </a:lnTo>
                  <a:lnTo>
                    <a:pt x="2006" y="37"/>
                  </a:lnTo>
                  <a:lnTo>
                    <a:pt x="2062" y="46"/>
                  </a:lnTo>
                  <a:lnTo>
                    <a:pt x="2118" y="54"/>
                  </a:lnTo>
                  <a:lnTo>
                    <a:pt x="2174" y="62"/>
                  </a:lnTo>
                  <a:lnTo>
                    <a:pt x="2222" y="71"/>
                  </a:lnTo>
                  <a:lnTo>
                    <a:pt x="2244" y="73"/>
                  </a:lnTo>
                  <a:lnTo>
                    <a:pt x="2263" y="75"/>
                  </a:lnTo>
                  <a:lnTo>
                    <a:pt x="2296" y="75"/>
                  </a:lnTo>
                  <a:lnTo>
                    <a:pt x="2334" y="75"/>
                  </a:lnTo>
                  <a:lnTo>
                    <a:pt x="2377" y="77"/>
                  </a:lnTo>
                  <a:lnTo>
                    <a:pt x="2404" y="77"/>
                  </a:lnTo>
                  <a:lnTo>
                    <a:pt x="2431" y="75"/>
                  </a:lnTo>
                  <a:lnTo>
                    <a:pt x="2504" y="67"/>
                  </a:lnTo>
                  <a:lnTo>
                    <a:pt x="2575" y="56"/>
                  </a:lnTo>
                  <a:lnTo>
                    <a:pt x="2645" y="44"/>
                  </a:lnTo>
                  <a:lnTo>
                    <a:pt x="2791" y="21"/>
                  </a:lnTo>
                  <a:lnTo>
                    <a:pt x="2830" y="19"/>
                  </a:lnTo>
                  <a:lnTo>
                    <a:pt x="2847" y="19"/>
                  </a:lnTo>
                  <a:lnTo>
                    <a:pt x="2867" y="19"/>
                  </a:lnTo>
                  <a:lnTo>
                    <a:pt x="2888" y="21"/>
                  </a:lnTo>
                  <a:lnTo>
                    <a:pt x="2913" y="21"/>
                  </a:lnTo>
                  <a:lnTo>
                    <a:pt x="2965" y="23"/>
                  </a:lnTo>
                  <a:lnTo>
                    <a:pt x="3021" y="25"/>
                  </a:lnTo>
                  <a:lnTo>
                    <a:pt x="3075" y="27"/>
                  </a:lnTo>
                  <a:lnTo>
                    <a:pt x="3129" y="31"/>
                  </a:lnTo>
                  <a:lnTo>
                    <a:pt x="3154" y="33"/>
                  </a:lnTo>
                  <a:lnTo>
                    <a:pt x="3177" y="37"/>
                  </a:lnTo>
                  <a:lnTo>
                    <a:pt x="3198" y="40"/>
                  </a:lnTo>
                  <a:lnTo>
                    <a:pt x="3216" y="44"/>
                  </a:lnTo>
                  <a:lnTo>
                    <a:pt x="3256" y="67"/>
                  </a:lnTo>
                  <a:lnTo>
                    <a:pt x="3297" y="89"/>
                  </a:lnTo>
                  <a:lnTo>
                    <a:pt x="3339" y="112"/>
                  </a:lnTo>
                  <a:lnTo>
                    <a:pt x="3378" y="137"/>
                  </a:lnTo>
                  <a:lnTo>
                    <a:pt x="3391" y="168"/>
                  </a:lnTo>
                  <a:lnTo>
                    <a:pt x="3403" y="199"/>
                  </a:lnTo>
                  <a:lnTo>
                    <a:pt x="3401" y="291"/>
                  </a:lnTo>
                  <a:lnTo>
                    <a:pt x="3397" y="380"/>
                  </a:lnTo>
                  <a:lnTo>
                    <a:pt x="3395" y="392"/>
                  </a:lnTo>
                  <a:lnTo>
                    <a:pt x="3389" y="403"/>
                  </a:lnTo>
                  <a:lnTo>
                    <a:pt x="3380" y="413"/>
                  </a:lnTo>
                  <a:lnTo>
                    <a:pt x="3372" y="421"/>
                  </a:lnTo>
                  <a:lnTo>
                    <a:pt x="3347" y="438"/>
                  </a:lnTo>
                  <a:lnTo>
                    <a:pt x="3316" y="453"/>
                  </a:lnTo>
                  <a:lnTo>
                    <a:pt x="3285" y="463"/>
                  </a:lnTo>
                  <a:lnTo>
                    <a:pt x="3254" y="469"/>
                  </a:lnTo>
                  <a:lnTo>
                    <a:pt x="3227" y="475"/>
                  </a:lnTo>
                  <a:lnTo>
                    <a:pt x="3204" y="480"/>
                  </a:lnTo>
                  <a:lnTo>
                    <a:pt x="3189" y="486"/>
                  </a:lnTo>
                  <a:lnTo>
                    <a:pt x="3175" y="490"/>
                  </a:lnTo>
                  <a:lnTo>
                    <a:pt x="3154" y="496"/>
                  </a:lnTo>
                  <a:lnTo>
                    <a:pt x="3135" y="498"/>
                  </a:lnTo>
                  <a:lnTo>
                    <a:pt x="3117" y="500"/>
                  </a:lnTo>
                  <a:lnTo>
                    <a:pt x="3096" y="498"/>
                  </a:lnTo>
                  <a:lnTo>
                    <a:pt x="3081" y="498"/>
                  </a:lnTo>
                  <a:lnTo>
                    <a:pt x="3069" y="496"/>
                  </a:lnTo>
                  <a:lnTo>
                    <a:pt x="3052" y="496"/>
                  </a:lnTo>
                  <a:lnTo>
                    <a:pt x="3034" y="494"/>
                  </a:lnTo>
                  <a:lnTo>
                    <a:pt x="3011" y="492"/>
                  </a:lnTo>
                  <a:lnTo>
                    <a:pt x="2986" y="492"/>
                  </a:lnTo>
                  <a:lnTo>
                    <a:pt x="2950" y="484"/>
                  </a:lnTo>
                  <a:lnTo>
                    <a:pt x="2915" y="477"/>
                  </a:lnTo>
                  <a:lnTo>
                    <a:pt x="2880" y="471"/>
                  </a:lnTo>
                  <a:lnTo>
                    <a:pt x="2842" y="467"/>
                  </a:lnTo>
                  <a:lnTo>
                    <a:pt x="2793" y="453"/>
                  </a:lnTo>
                  <a:lnTo>
                    <a:pt x="2745" y="442"/>
                  </a:lnTo>
                  <a:lnTo>
                    <a:pt x="2695" y="436"/>
                  </a:lnTo>
                  <a:lnTo>
                    <a:pt x="2645" y="430"/>
                  </a:lnTo>
                  <a:lnTo>
                    <a:pt x="2546" y="426"/>
                  </a:lnTo>
                  <a:lnTo>
                    <a:pt x="2444" y="424"/>
                  </a:lnTo>
                  <a:lnTo>
                    <a:pt x="2379" y="419"/>
                  </a:lnTo>
                  <a:lnTo>
                    <a:pt x="2317" y="417"/>
                  </a:lnTo>
                  <a:lnTo>
                    <a:pt x="2253" y="421"/>
                  </a:lnTo>
                  <a:lnTo>
                    <a:pt x="1907" y="402"/>
                  </a:lnTo>
                  <a:lnTo>
                    <a:pt x="1695" y="406"/>
                  </a:lnTo>
                  <a:lnTo>
                    <a:pt x="1487" y="410"/>
                  </a:lnTo>
                  <a:lnTo>
                    <a:pt x="1407" y="406"/>
                  </a:lnTo>
                  <a:lnTo>
                    <a:pt x="1291" y="398"/>
                  </a:lnTo>
                  <a:lnTo>
                    <a:pt x="1115" y="446"/>
                  </a:lnTo>
                  <a:lnTo>
                    <a:pt x="994" y="471"/>
                  </a:lnTo>
                  <a:lnTo>
                    <a:pt x="888" y="477"/>
                  </a:lnTo>
                  <a:lnTo>
                    <a:pt x="780" y="486"/>
                  </a:lnTo>
                  <a:lnTo>
                    <a:pt x="762" y="488"/>
                  </a:lnTo>
                  <a:lnTo>
                    <a:pt x="745" y="488"/>
                  </a:lnTo>
                  <a:lnTo>
                    <a:pt x="705" y="516"/>
                  </a:lnTo>
                  <a:lnTo>
                    <a:pt x="633" y="549"/>
                  </a:lnTo>
                  <a:lnTo>
                    <a:pt x="585" y="576"/>
                  </a:lnTo>
                  <a:lnTo>
                    <a:pt x="531" y="576"/>
                  </a:lnTo>
                  <a:lnTo>
                    <a:pt x="489" y="588"/>
                  </a:lnTo>
                  <a:lnTo>
                    <a:pt x="438" y="591"/>
                  </a:lnTo>
                  <a:lnTo>
                    <a:pt x="369" y="600"/>
                  </a:lnTo>
                  <a:lnTo>
                    <a:pt x="285" y="591"/>
                  </a:lnTo>
                  <a:lnTo>
                    <a:pt x="216" y="603"/>
                  </a:lnTo>
                  <a:lnTo>
                    <a:pt x="150" y="588"/>
                  </a:lnTo>
                  <a:lnTo>
                    <a:pt x="93" y="546"/>
                  </a:lnTo>
                  <a:lnTo>
                    <a:pt x="60" y="513"/>
                  </a:lnTo>
                  <a:lnTo>
                    <a:pt x="24" y="480"/>
                  </a:lnTo>
                  <a:lnTo>
                    <a:pt x="0" y="399"/>
                  </a:lnTo>
                  <a:lnTo>
                    <a:pt x="6" y="291"/>
                  </a:lnTo>
                  <a:lnTo>
                    <a:pt x="33" y="216"/>
                  </a:lnTo>
                  <a:lnTo>
                    <a:pt x="111" y="132"/>
                  </a:lnTo>
                  <a:lnTo>
                    <a:pt x="237" y="84"/>
                  </a:lnTo>
                  <a:close/>
                </a:path>
              </a:pathLst>
            </a:custGeom>
            <a:solidFill>
              <a:srgbClr val="FF66CC"/>
            </a:solidFill>
            <a:ln>
              <a:noFill/>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64" name="Freeform 18"/>
            <p:cNvSpPr/>
            <p:nvPr/>
          </p:nvSpPr>
          <p:spPr bwMode="auto">
            <a:xfrm>
              <a:off x="4576366" y="2828925"/>
              <a:ext cx="1284684" cy="1589088"/>
            </a:xfrm>
            <a:custGeom>
              <a:avLst/>
              <a:gdLst>
                <a:gd name="T0" fmla="*/ 1082 w 1094"/>
                <a:gd name="T1" fmla="*/ 901 h 901"/>
                <a:gd name="T2" fmla="*/ 1094 w 1094"/>
                <a:gd name="T3" fmla="*/ 887 h 901"/>
                <a:gd name="T4" fmla="*/ 12 w 1094"/>
                <a:gd name="T5" fmla="*/ 0 h 901"/>
                <a:gd name="T6" fmla="*/ 0 w 1094"/>
                <a:gd name="T7" fmla="*/ 15 h 901"/>
                <a:gd name="T8" fmla="*/ 1082 w 1094"/>
                <a:gd name="T9" fmla="*/ 901 h 901"/>
              </a:gdLst>
              <a:ahLst/>
              <a:cxnLst>
                <a:cxn ang="0">
                  <a:pos x="T0" y="T1"/>
                </a:cxn>
                <a:cxn ang="0">
                  <a:pos x="T2" y="T3"/>
                </a:cxn>
                <a:cxn ang="0">
                  <a:pos x="T4" y="T5"/>
                </a:cxn>
                <a:cxn ang="0">
                  <a:pos x="T6" y="T7"/>
                </a:cxn>
                <a:cxn ang="0">
                  <a:pos x="T8" y="T9"/>
                </a:cxn>
              </a:cxnLst>
              <a:rect l="0" t="0" r="r" b="b"/>
              <a:pathLst>
                <a:path w="1094" h="901">
                  <a:moveTo>
                    <a:pt x="1082" y="901"/>
                  </a:moveTo>
                  <a:lnTo>
                    <a:pt x="1094" y="887"/>
                  </a:lnTo>
                  <a:lnTo>
                    <a:pt x="12" y="0"/>
                  </a:lnTo>
                  <a:lnTo>
                    <a:pt x="0" y="15"/>
                  </a:lnTo>
                  <a:lnTo>
                    <a:pt x="1082" y="90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65" name="Rectangle 19"/>
            <p:cNvSpPr>
              <a:spLocks noChangeArrowheads="1"/>
            </p:cNvSpPr>
            <p:nvPr/>
          </p:nvSpPr>
          <p:spPr bwMode="auto">
            <a:xfrm>
              <a:off x="8313474" y="4095750"/>
              <a:ext cx="679318" cy="25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66" name="Rectangle 20"/>
            <p:cNvSpPr>
              <a:spLocks noChangeArrowheads="1"/>
            </p:cNvSpPr>
            <p:nvPr/>
          </p:nvSpPr>
          <p:spPr bwMode="auto">
            <a:xfrm>
              <a:off x="8327232" y="3001964"/>
              <a:ext cx="677598" cy="269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67" name="Rectangle 21"/>
            <p:cNvSpPr>
              <a:spLocks noChangeArrowheads="1"/>
            </p:cNvSpPr>
            <p:nvPr/>
          </p:nvSpPr>
          <p:spPr bwMode="auto">
            <a:xfrm>
              <a:off x="7075223" y="4770439"/>
              <a:ext cx="18594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333399"/>
                  </a:solidFill>
                  <a:latin typeface="Times New Roman" panose="02020603050405020304" pitchFamily="18" charset="0"/>
                  <a:ea typeface="黑体" panose="02010609060101010101" pitchFamily="2" charset="-122"/>
                  <a:cs typeface="Times New Roman" panose="02020603050405020304" pitchFamily="18" charset="0"/>
                </a:rPr>
                <a:t>B</a:t>
              </a:r>
              <a:endParaRPr lang="en-US" altLang="zh-CN" sz="2000" b="1">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68" name="Oval 22"/>
            <p:cNvSpPr>
              <a:spLocks noChangeArrowheads="1"/>
            </p:cNvSpPr>
            <p:nvPr/>
          </p:nvSpPr>
          <p:spPr bwMode="auto">
            <a:xfrm>
              <a:off x="3883290" y="5621338"/>
              <a:ext cx="127265" cy="119062"/>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469" name="Group 23"/>
            <p:cNvGrpSpPr/>
            <p:nvPr/>
          </p:nvGrpSpPr>
          <p:grpSpPr bwMode="auto">
            <a:xfrm>
              <a:off x="627725" y="3616325"/>
              <a:ext cx="546894" cy="515938"/>
              <a:chOff x="101" y="2294"/>
              <a:chExt cx="343" cy="353"/>
            </a:xfrm>
          </p:grpSpPr>
          <p:grpSp>
            <p:nvGrpSpPr>
              <p:cNvPr id="857" name="Group 24"/>
              <p:cNvGrpSpPr/>
              <p:nvPr/>
            </p:nvGrpSpPr>
            <p:grpSpPr bwMode="auto">
              <a:xfrm>
                <a:off x="109" y="2301"/>
                <a:ext cx="335" cy="346"/>
                <a:chOff x="109" y="2301"/>
                <a:chExt cx="335" cy="346"/>
              </a:xfrm>
            </p:grpSpPr>
            <p:sp>
              <p:nvSpPr>
                <p:cNvPr id="871" name="Freeform 25"/>
                <p:cNvSpPr/>
                <p:nvPr/>
              </p:nvSpPr>
              <p:spPr bwMode="auto">
                <a:xfrm>
                  <a:off x="118" y="2480"/>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72" name="Freeform 26"/>
                <p:cNvSpPr/>
                <p:nvPr/>
              </p:nvSpPr>
              <p:spPr bwMode="auto">
                <a:xfrm>
                  <a:off x="118" y="2480"/>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73" name="Freeform 27"/>
                <p:cNvSpPr/>
                <p:nvPr/>
              </p:nvSpPr>
              <p:spPr bwMode="auto">
                <a:xfrm>
                  <a:off x="165" y="2301"/>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74" name="Freeform 28"/>
                <p:cNvSpPr/>
                <p:nvPr/>
              </p:nvSpPr>
              <p:spPr bwMode="auto">
                <a:xfrm>
                  <a:off x="165" y="2301"/>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75" name="Rectangle 29"/>
                <p:cNvSpPr>
                  <a:spLocks noChangeArrowheads="1"/>
                </p:cNvSpPr>
                <p:nvPr/>
              </p:nvSpPr>
              <p:spPr bwMode="auto">
                <a:xfrm>
                  <a:off x="165" y="2324"/>
                  <a:ext cx="223" cy="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76" name="Rectangle 30"/>
                <p:cNvSpPr>
                  <a:spLocks noChangeArrowheads="1"/>
                </p:cNvSpPr>
                <p:nvPr/>
              </p:nvSpPr>
              <p:spPr bwMode="auto">
                <a:xfrm>
                  <a:off x="120" y="2512"/>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77" name="Rectangle 31"/>
                <p:cNvSpPr>
                  <a:spLocks noChangeArrowheads="1"/>
                </p:cNvSpPr>
                <p:nvPr/>
              </p:nvSpPr>
              <p:spPr bwMode="auto">
                <a:xfrm>
                  <a:off x="186" y="2345"/>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78" name="Line 32"/>
                <p:cNvSpPr>
                  <a:spLocks noChangeShapeType="1"/>
                </p:cNvSpPr>
                <p:nvPr/>
              </p:nvSpPr>
              <p:spPr bwMode="auto">
                <a:xfrm flipH="1">
                  <a:off x="335" y="2541"/>
                  <a:ext cx="74"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879" name="Group 33"/>
                <p:cNvGrpSpPr/>
                <p:nvPr/>
              </p:nvGrpSpPr>
              <p:grpSpPr bwMode="auto">
                <a:xfrm>
                  <a:off x="109" y="2596"/>
                  <a:ext cx="335" cy="51"/>
                  <a:chOff x="109" y="2596"/>
                  <a:chExt cx="335" cy="51"/>
                </a:xfrm>
              </p:grpSpPr>
              <p:sp>
                <p:nvSpPr>
                  <p:cNvPr id="880" name="Freeform 34"/>
                  <p:cNvSpPr/>
                  <p:nvPr/>
                </p:nvSpPr>
                <p:spPr bwMode="auto">
                  <a:xfrm>
                    <a:off x="109" y="2596"/>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81" name="Freeform 35"/>
                  <p:cNvSpPr/>
                  <p:nvPr/>
                </p:nvSpPr>
                <p:spPr bwMode="auto">
                  <a:xfrm>
                    <a:off x="109" y="2596"/>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82" name="Rectangle 36"/>
                  <p:cNvSpPr>
                    <a:spLocks noChangeArrowheads="1"/>
                  </p:cNvSpPr>
                  <p:nvPr/>
                </p:nvSpPr>
                <p:spPr bwMode="auto">
                  <a:xfrm>
                    <a:off x="112" y="2632"/>
                    <a:ext cx="330"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nvGrpSpPr>
              <p:cNvPr id="858" name="Group 37"/>
              <p:cNvGrpSpPr/>
              <p:nvPr/>
            </p:nvGrpSpPr>
            <p:grpSpPr bwMode="auto">
              <a:xfrm>
                <a:off x="101" y="2294"/>
                <a:ext cx="335" cy="347"/>
                <a:chOff x="101" y="2294"/>
                <a:chExt cx="335" cy="347"/>
              </a:xfrm>
            </p:grpSpPr>
            <p:sp>
              <p:nvSpPr>
                <p:cNvPr id="859" name="Freeform 38"/>
                <p:cNvSpPr/>
                <p:nvPr/>
              </p:nvSpPr>
              <p:spPr bwMode="auto">
                <a:xfrm>
                  <a:off x="109" y="2474"/>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60" name="Freeform 39"/>
                <p:cNvSpPr/>
                <p:nvPr/>
              </p:nvSpPr>
              <p:spPr bwMode="auto">
                <a:xfrm>
                  <a:off x="109" y="2474"/>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61" name="Freeform 40"/>
                <p:cNvSpPr/>
                <p:nvPr/>
              </p:nvSpPr>
              <p:spPr bwMode="auto">
                <a:xfrm>
                  <a:off x="157" y="2294"/>
                  <a:ext cx="223" cy="24"/>
                </a:xfrm>
                <a:custGeom>
                  <a:avLst/>
                  <a:gdLst>
                    <a:gd name="T0" fmla="*/ 0 w 223"/>
                    <a:gd name="T1" fmla="*/ 24 h 24"/>
                    <a:gd name="T2" fmla="*/ 27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7" y="0"/>
                      </a:lnTo>
                      <a:lnTo>
                        <a:pt x="196" y="0"/>
                      </a:lnTo>
                      <a:lnTo>
                        <a:pt x="223" y="24"/>
                      </a:lnTo>
                      <a:lnTo>
                        <a:pt x="0" y="2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62" name="Freeform 41"/>
                <p:cNvSpPr/>
                <p:nvPr/>
              </p:nvSpPr>
              <p:spPr bwMode="auto">
                <a:xfrm>
                  <a:off x="157" y="2294"/>
                  <a:ext cx="223" cy="24"/>
                </a:xfrm>
                <a:custGeom>
                  <a:avLst/>
                  <a:gdLst>
                    <a:gd name="T0" fmla="*/ 0 w 223"/>
                    <a:gd name="T1" fmla="*/ 24 h 24"/>
                    <a:gd name="T2" fmla="*/ 27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7" y="0"/>
                      </a:lnTo>
                      <a:lnTo>
                        <a:pt x="196" y="0"/>
                      </a:lnTo>
                      <a:lnTo>
                        <a:pt x="223" y="24"/>
                      </a:lnTo>
                      <a:lnTo>
                        <a:pt x="0" y="2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63" name="Rectangle 42"/>
                <p:cNvSpPr>
                  <a:spLocks noChangeArrowheads="1"/>
                </p:cNvSpPr>
                <p:nvPr/>
              </p:nvSpPr>
              <p:spPr bwMode="auto">
                <a:xfrm>
                  <a:off x="157" y="2318"/>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64" name="Rectangle 43"/>
                <p:cNvSpPr>
                  <a:spLocks noChangeArrowheads="1"/>
                </p:cNvSpPr>
                <p:nvPr/>
              </p:nvSpPr>
              <p:spPr bwMode="auto">
                <a:xfrm>
                  <a:off x="112" y="2506"/>
                  <a:ext cx="313"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65" name="Rectangle 44"/>
                <p:cNvSpPr>
                  <a:spLocks noChangeArrowheads="1"/>
                </p:cNvSpPr>
                <p:nvPr/>
              </p:nvSpPr>
              <p:spPr bwMode="auto">
                <a:xfrm>
                  <a:off x="178" y="2339"/>
                  <a:ext cx="181"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66" name="Line 45"/>
                <p:cNvSpPr>
                  <a:spLocks noChangeShapeType="1"/>
                </p:cNvSpPr>
                <p:nvPr/>
              </p:nvSpPr>
              <p:spPr bwMode="auto">
                <a:xfrm flipH="1">
                  <a:off x="326" y="2535"/>
                  <a:ext cx="75"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867" name="Group 46"/>
                <p:cNvGrpSpPr/>
                <p:nvPr/>
              </p:nvGrpSpPr>
              <p:grpSpPr bwMode="auto">
                <a:xfrm>
                  <a:off x="101" y="2590"/>
                  <a:ext cx="335" cy="51"/>
                  <a:chOff x="101" y="2590"/>
                  <a:chExt cx="335" cy="51"/>
                </a:xfrm>
              </p:grpSpPr>
              <p:sp>
                <p:nvSpPr>
                  <p:cNvPr id="868" name="Freeform 47"/>
                  <p:cNvSpPr/>
                  <p:nvPr/>
                </p:nvSpPr>
                <p:spPr bwMode="auto">
                  <a:xfrm>
                    <a:off x="101" y="2590"/>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69" name="Freeform 48"/>
                  <p:cNvSpPr/>
                  <p:nvPr/>
                </p:nvSpPr>
                <p:spPr bwMode="auto">
                  <a:xfrm>
                    <a:off x="101" y="2590"/>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70" name="Rectangle 49"/>
                  <p:cNvSpPr>
                    <a:spLocks noChangeArrowheads="1"/>
                  </p:cNvSpPr>
                  <p:nvPr/>
                </p:nvSpPr>
                <p:spPr bwMode="auto">
                  <a:xfrm>
                    <a:off x="103" y="2626"/>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grpSp>
          <p:nvGrpSpPr>
            <p:cNvPr id="470" name="Group 50"/>
            <p:cNvGrpSpPr/>
            <p:nvPr/>
          </p:nvGrpSpPr>
          <p:grpSpPr bwMode="auto">
            <a:xfrm>
              <a:off x="3637361" y="6081714"/>
              <a:ext cx="545173" cy="515937"/>
              <a:chOff x="3891" y="3616"/>
              <a:chExt cx="342" cy="353"/>
            </a:xfrm>
          </p:grpSpPr>
          <p:grpSp>
            <p:nvGrpSpPr>
              <p:cNvPr id="831" name="Group 51"/>
              <p:cNvGrpSpPr/>
              <p:nvPr/>
            </p:nvGrpSpPr>
            <p:grpSpPr bwMode="auto">
              <a:xfrm>
                <a:off x="3899" y="3622"/>
                <a:ext cx="334" cy="347"/>
                <a:chOff x="3899" y="3622"/>
                <a:chExt cx="334" cy="347"/>
              </a:xfrm>
            </p:grpSpPr>
            <p:sp>
              <p:nvSpPr>
                <p:cNvPr id="845" name="Freeform 52"/>
                <p:cNvSpPr/>
                <p:nvPr/>
              </p:nvSpPr>
              <p:spPr bwMode="auto">
                <a:xfrm>
                  <a:off x="3907" y="3802"/>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46" name="Freeform 53"/>
                <p:cNvSpPr/>
                <p:nvPr/>
              </p:nvSpPr>
              <p:spPr bwMode="auto">
                <a:xfrm>
                  <a:off x="3907" y="3802"/>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47" name="Freeform 54"/>
                <p:cNvSpPr/>
                <p:nvPr/>
              </p:nvSpPr>
              <p:spPr bwMode="auto">
                <a:xfrm>
                  <a:off x="3955" y="3622"/>
                  <a:ext cx="223" cy="24"/>
                </a:xfrm>
                <a:custGeom>
                  <a:avLst/>
                  <a:gdLst>
                    <a:gd name="T0" fmla="*/ 0 w 223"/>
                    <a:gd name="T1" fmla="*/ 24 h 24"/>
                    <a:gd name="T2" fmla="*/ 26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6" y="0"/>
                      </a:lnTo>
                      <a:lnTo>
                        <a:pt x="196" y="0"/>
                      </a:lnTo>
                      <a:lnTo>
                        <a:pt x="223" y="24"/>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48" name="Freeform 55"/>
                <p:cNvSpPr/>
                <p:nvPr/>
              </p:nvSpPr>
              <p:spPr bwMode="auto">
                <a:xfrm>
                  <a:off x="3955" y="3622"/>
                  <a:ext cx="223" cy="24"/>
                </a:xfrm>
                <a:custGeom>
                  <a:avLst/>
                  <a:gdLst>
                    <a:gd name="T0" fmla="*/ 0 w 223"/>
                    <a:gd name="T1" fmla="*/ 24 h 24"/>
                    <a:gd name="T2" fmla="*/ 26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6" y="0"/>
                      </a:lnTo>
                      <a:lnTo>
                        <a:pt x="196" y="0"/>
                      </a:lnTo>
                      <a:lnTo>
                        <a:pt x="223" y="24"/>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49" name="Rectangle 56"/>
                <p:cNvSpPr>
                  <a:spLocks noChangeArrowheads="1"/>
                </p:cNvSpPr>
                <p:nvPr/>
              </p:nvSpPr>
              <p:spPr bwMode="auto">
                <a:xfrm>
                  <a:off x="3955" y="3646"/>
                  <a:ext cx="223" cy="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50" name="Rectangle 57"/>
                <p:cNvSpPr>
                  <a:spLocks noChangeArrowheads="1"/>
                </p:cNvSpPr>
                <p:nvPr/>
              </p:nvSpPr>
              <p:spPr bwMode="auto">
                <a:xfrm>
                  <a:off x="3909" y="3833"/>
                  <a:ext cx="314" cy="7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51" name="Rectangle 58"/>
                <p:cNvSpPr>
                  <a:spLocks noChangeArrowheads="1"/>
                </p:cNvSpPr>
                <p:nvPr/>
              </p:nvSpPr>
              <p:spPr bwMode="auto">
                <a:xfrm>
                  <a:off x="3975" y="3667"/>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52" name="Line 59"/>
                <p:cNvSpPr>
                  <a:spLocks noChangeShapeType="1"/>
                </p:cNvSpPr>
                <p:nvPr/>
              </p:nvSpPr>
              <p:spPr bwMode="auto">
                <a:xfrm flipH="1">
                  <a:off x="4124" y="3863"/>
                  <a:ext cx="74"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853" name="Group 60"/>
                <p:cNvGrpSpPr/>
                <p:nvPr/>
              </p:nvGrpSpPr>
              <p:grpSpPr bwMode="auto">
                <a:xfrm>
                  <a:off x="3899" y="3918"/>
                  <a:ext cx="334" cy="51"/>
                  <a:chOff x="3899" y="3918"/>
                  <a:chExt cx="334" cy="51"/>
                </a:xfrm>
              </p:grpSpPr>
              <p:sp>
                <p:nvSpPr>
                  <p:cNvPr id="854" name="Freeform 61"/>
                  <p:cNvSpPr/>
                  <p:nvPr/>
                </p:nvSpPr>
                <p:spPr bwMode="auto">
                  <a:xfrm>
                    <a:off x="3899" y="3918"/>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55" name="Freeform 62"/>
                  <p:cNvSpPr/>
                  <p:nvPr/>
                </p:nvSpPr>
                <p:spPr bwMode="auto">
                  <a:xfrm>
                    <a:off x="3899" y="3918"/>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56" name="Rectangle 63"/>
                  <p:cNvSpPr>
                    <a:spLocks noChangeArrowheads="1"/>
                  </p:cNvSpPr>
                  <p:nvPr/>
                </p:nvSpPr>
                <p:spPr bwMode="auto">
                  <a:xfrm>
                    <a:off x="3901" y="3954"/>
                    <a:ext cx="330"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nvGrpSpPr>
              <p:cNvPr id="832" name="Group 64"/>
              <p:cNvGrpSpPr/>
              <p:nvPr/>
            </p:nvGrpSpPr>
            <p:grpSpPr bwMode="auto">
              <a:xfrm>
                <a:off x="3891" y="3616"/>
                <a:ext cx="334" cy="346"/>
                <a:chOff x="3891" y="3616"/>
                <a:chExt cx="334" cy="346"/>
              </a:xfrm>
            </p:grpSpPr>
            <p:sp>
              <p:nvSpPr>
                <p:cNvPr id="833" name="Freeform 65"/>
                <p:cNvSpPr/>
                <p:nvPr/>
              </p:nvSpPr>
              <p:spPr bwMode="auto">
                <a:xfrm>
                  <a:off x="3899" y="3795"/>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34" name="Freeform 66"/>
                <p:cNvSpPr/>
                <p:nvPr/>
              </p:nvSpPr>
              <p:spPr bwMode="auto">
                <a:xfrm>
                  <a:off x="3899" y="3795"/>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35" name="Freeform 67"/>
                <p:cNvSpPr/>
                <p:nvPr/>
              </p:nvSpPr>
              <p:spPr bwMode="auto">
                <a:xfrm>
                  <a:off x="3946" y="3616"/>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36" name="Freeform 68"/>
                <p:cNvSpPr/>
                <p:nvPr/>
              </p:nvSpPr>
              <p:spPr bwMode="auto">
                <a:xfrm>
                  <a:off x="3946" y="3616"/>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37" name="Rectangle 69"/>
                <p:cNvSpPr>
                  <a:spLocks noChangeArrowheads="1"/>
                </p:cNvSpPr>
                <p:nvPr/>
              </p:nvSpPr>
              <p:spPr bwMode="auto">
                <a:xfrm>
                  <a:off x="3946" y="3639"/>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38" name="Rectangle 70"/>
                <p:cNvSpPr>
                  <a:spLocks noChangeArrowheads="1"/>
                </p:cNvSpPr>
                <p:nvPr/>
              </p:nvSpPr>
              <p:spPr bwMode="auto">
                <a:xfrm>
                  <a:off x="3901" y="3827"/>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39" name="Rectangle 71"/>
                <p:cNvSpPr>
                  <a:spLocks noChangeArrowheads="1"/>
                </p:cNvSpPr>
                <p:nvPr/>
              </p:nvSpPr>
              <p:spPr bwMode="auto">
                <a:xfrm>
                  <a:off x="3967" y="3660"/>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40" name="Line 72"/>
                <p:cNvSpPr>
                  <a:spLocks noChangeShapeType="1"/>
                </p:cNvSpPr>
                <p:nvPr/>
              </p:nvSpPr>
              <p:spPr bwMode="auto">
                <a:xfrm flipH="1">
                  <a:off x="4116" y="3857"/>
                  <a:ext cx="74"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841" name="Group 73"/>
                <p:cNvGrpSpPr/>
                <p:nvPr/>
              </p:nvGrpSpPr>
              <p:grpSpPr bwMode="auto">
                <a:xfrm>
                  <a:off x="3891" y="3912"/>
                  <a:ext cx="334" cy="50"/>
                  <a:chOff x="3891" y="3912"/>
                  <a:chExt cx="334" cy="50"/>
                </a:xfrm>
              </p:grpSpPr>
              <p:sp>
                <p:nvSpPr>
                  <p:cNvPr id="842" name="Freeform 74"/>
                  <p:cNvSpPr/>
                  <p:nvPr/>
                </p:nvSpPr>
                <p:spPr bwMode="auto">
                  <a:xfrm>
                    <a:off x="3891" y="3912"/>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43" name="Freeform 75"/>
                  <p:cNvSpPr/>
                  <p:nvPr/>
                </p:nvSpPr>
                <p:spPr bwMode="auto">
                  <a:xfrm>
                    <a:off x="3891" y="3912"/>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44" name="Rectangle 76"/>
                  <p:cNvSpPr>
                    <a:spLocks noChangeArrowheads="1"/>
                  </p:cNvSpPr>
                  <p:nvPr/>
                </p:nvSpPr>
                <p:spPr bwMode="auto">
                  <a:xfrm>
                    <a:off x="3893" y="3947"/>
                    <a:ext cx="330"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grpSp>
          <p:nvGrpSpPr>
            <p:cNvPr id="471" name="Group 77"/>
            <p:cNvGrpSpPr/>
            <p:nvPr/>
          </p:nvGrpSpPr>
          <p:grpSpPr bwMode="auto">
            <a:xfrm>
              <a:off x="5013194" y="6065839"/>
              <a:ext cx="546894" cy="515937"/>
              <a:chOff x="4752" y="3605"/>
              <a:chExt cx="343" cy="353"/>
            </a:xfrm>
          </p:grpSpPr>
          <p:grpSp>
            <p:nvGrpSpPr>
              <p:cNvPr id="805" name="Group 78"/>
              <p:cNvGrpSpPr/>
              <p:nvPr/>
            </p:nvGrpSpPr>
            <p:grpSpPr bwMode="auto">
              <a:xfrm>
                <a:off x="4760" y="3612"/>
                <a:ext cx="335" cy="346"/>
                <a:chOff x="4760" y="3612"/>
                <a:chExt cx="335" cy="346"/>
              </a:xfrm>
            </p:grpSpPr>
            <p:sp>
              <p:nvSpPr>
                <p:cNvPr id="819" name="Freeform 79"/>
                <p:cNvSpPr/>
                <p:nvPr/>
              </p:nvSpPr>
              <p:spPr bwMode="auto">
                <a:xfrm>
                  <a:off x="4768" y="3791"/>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20" name="Freeform 80"/>
                <p:cNvSpPr/>
                <p:nvPr/>
              </p:nvSpPr>
              <p:spPr bwMode="auto">
                <a:xfrm>
                  <a:off x="4768" y="3791"/>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21" name="Freeform 81"/>
                <p:cNvSpPr/>
                <p:nvPr/>
              </p:nvSpPr>
              <p:spPr bwMode="auto">
                <a:xfrm>
                  <a:off x="4816" y="3612"/>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22" name="Freeform 82"/>
                <p:cNvSpPr/>
                <p:nvPr/>
              </p:nvSpPr>
              <p:spPr bwMode="auto">
                <a:xfrm>
                  <a:off x="4816" y="3612"/>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23" name="Rectangle 83"/>
                <p:cNvSpPr>
                  <a:spLocks noChangeArrowheads="1"/>
                </p:cNvSpPr>
                <p:nvPr/>
              </p:nvSpPr>
              <p:spPr bwMode="auto">
                <a:xfrm>
                  <a:off x="4816" y="3635"/>
                  <a:ext cx="223" cy="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24" name="Rectangle 84"/>
                <p:cNvSpPr>
                  <a:spLocks noChangeArrowheads="1"/>
                </p:cNvSpPr>
                <p:nvPr/>
              </p:nvSpPr>
              <p:spPr bwMode="auto">
                <a:xfrm>
                  <a:off x="4770" y="3823"/>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25" name="Rectangle 85"/>
                <p:cNvSpPr>
                  <a:spLocks noChangeArrowheads="1"/>
                </p:cNvSpPr>
                <p:nvPr/>
              </p:nvSpPr>
              <p:spPr bwMode="auto">
                <a:xfrm>
                  <a:off x="4836" y="3656"/>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26" name="Line 86"/>
                <p:cNvSpPr>
                  <a:spLocks noChangeShapeType="1"/>
                </p:cNvSpPr>
                <p:nvPr/>
              </p:nvSpPr>
              <p:spPr bwMode="auto">
                <a:xfrm flipH="1">
                  <a:off x="4985" y="3852"/>
                  <a:ext cx="74"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827" name="Group 87"/>
                <p:cNvGrpSpPr/>
                <p:nvPr/>
              </p:nvGrpSpPr>
              <p:grpSpPr bwMode="auto">
                <a:xfrm>
                  <a:off x="4760" y="3907"/>
                  <a:ext cx="335" cy="51"/>
                  <a:chOff x="4760" y="3907"/>
                  <a:chExt cx="335" cy="51"/>
                </a:xfrm>
              </p:grpSpPr>
              <p:sp>
                <p:nvSpPr>
                  <p:cNvPr id="828" name="Freeform 88"/>
                  <p:cNvSpPr/>
                  <p:nvPr/>
                </p:nvSpPr>
                <p:spPr bwMode="auto">
                  <a:xfrm>
                    <a:off x="4760" y="3907"/>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29" name="Freeform 89"/>
                  <p:cNvSpPr/>
                  <p:nvPr/>
                </p:nvSpPr>
                <p:spPr bwMode="auto">
                  <a:xfrm>
                    <a:off x="4760" y="3907"/>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30" name="Rectangle 90"/>
                  <p:cNvSpPr>
                    <a:spLocks noChangeArrowheads="1"/>
                  </p:cNvSpPr>
                  <p:nvPr/>
                </p:nvSpPr>
                <p:spPr bwMode="auto">
                  <a:xfrm>
                    <a:off x="4762" y="3943"/>
                    <a:ext cx="331"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nvGrpSpPr>
              <p:cNvPr id="806" name="Group 91"/>
              <p:cNvGrpSpPr/>
              <p:nvPr/>
            </p:nvGrpSpPr>
            <p:grpSpPr bwMode="auto">
              <a:xfrm>
                <a:off x="4752" y="3605"/>
                <a:ext cx="334" cy="347"/>
                <a:chOff x="4752" y="3605"/>
                <a:chExt cx="334" cy="347"/>
              </a:xfrm>
            </p:grpSpPr>
            <p:sp>
              <p:nvSpPr>
                <p:cNvPr id="807" name="Freeform 92"/>
                <p:cNvSpPr/>
                <p:nvPr/>
              </p:nvSpPr>
              <p:spPr bwMode="auto">
                <a:xfrm>
                  <a:off x="4760" y="3785"/>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08" name="Freeform 93"/>
                <p:cNvSpPr/>
                <p:nvPr/>
              </p:nvSpPr>
              <p:spPr bwMode="auto">
                <a:xfrm>
                  <a:off x="4760" y="3785"/>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09" name="Freeform 94"/>
                <p:cNvSpPr/>
                <p:nvPr/>
              </p:nvSpPr>
              <p:spPr bwMode="auto">
                <a:xfrm>
                  <a:off x="4808" y="3605"/>
                  <a:ext cx="223" cy="24"/>
                </a:xfrm>
                <a:custGeom>
                  <a:avLst/>
                  <a:gdLst>
                    <a:gd name="T0" fmla="*/ 0 w 223"/>
                    <a:gd name="T1" fmla="*/ 24 h 24"/>
                    <a:gd name="T2" fmla="*/ 26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6" y="0"/>
                      </a:lnTo>
                      <a:lnTo>
                        <a:pt x="196" y="0"/>
                      </a:lnTo>
                      <a:lnTo>
                        <a:pt x="223" y="24"/>
                      </a:lnTo>
                      <a:lnTo>
                        <a:pt x="0" y="2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10" name="Freeform 95"/>
                <p:cNvSpPr/>
                <p:nvPr/>
              </p:nvSpPr>
              <p:spPr bwMode="auto">
                <a:xfrm>
                  <a:off x="4808" y="3605"/>
                  <a:ext cx="223" cy="24"/>
                </a:xfrm>
                <a:custGeom>
                  <a:avLst/>
                  <a:gdLst>
                    <a:gd name="T0" fmla="*/ 0 w 223"/>
                    <a:gd name="T1" fmla="*/ 24 h 24"/>
                    <a:gd name="T2" fmla="*/ 26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6" y="0"/>
                      </a:lnTo>
                      <a:lnTo>
                        <a:pt x="196" y="0"/>
                      </a:lnTo>
                      <a:lnTo>
                        <a:pt x="223" y="24"/>
                      </a:lnTo>
                      <a:lnTo>
                        <a:pt x="0" y="2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11" name="Rectangle 96"/>
                <p:cNvSpPr>
                  <a:spLocks noChangeArrowheads="1"/>
                </p:cNvSpPr>
                <p:nvPr/>
              </p:nvSpPr>
              <p:spPr bwMode="auto">
                <a:xfrm>
                  <a:off x="4808" y="3629"/>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12" name="Rectangle 97"/>
                <p:cNvSpPr>
                  <a:spLocks noChangeArrowheads="1"/>
                </p:cNvSpPr>
                <p:nvPr/>
              </p:nvSpPr>
              <p:spPr bwMode="auto">
                <a:xfrm>
                  <a:off x="4762" y="3817"/>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13" name="Rectangle 98"/>
                <p:cNvSpPr>
                  <a:spLocks noChangeArrowheads="1"/>
                </p:cNvSpPr>
                <p:nvPr/>
              </p:nvSpPr>
              <p:spPr bwMode="auto">
                <a:xfrm>
                  <a:off x="4828" y="3650"/>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14" name="Line 99"/>
                <p:cNvSpPr>
                  <a:spLocks noChangeShapeType="1"/>
                </p:cNvSpPr>
                <p:nvPr/>
              </p:nvSpPr>
              <p:spPr bwMode="auto">
                <a:xfrm flipH="1">
                  <a:off x="4977" y="3846"/>
                  <a:ext cx="74"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815" name="Group 100"/>
                <p:cNvGrpSpPr/>
                <p:nvPr/>
              </p:nvGrpSpPr>
              <p:grpSpPr bwMode="auto">
                <a:xfrm>
                  <a:off x="4752" y="3901"/>
                  <a:ext cx="334" cy="51"/>
                  <a:chOff x="4752" y="3901"/>
                  <a:chExt cx="334" cy="51"/>
                </a:xfrm>
              </p:grpSpPr>
              <p:sp>
                <p:nvSpPr>
                  <p:cNvPr id="816" name="Freeform 101"/>
                  <p:cNvSpPr/>
                  <p:nvPr/>
                </p:nvSpPr>
                <p:spPr bwMode="auto">
                  <a:xfrm>
                    <a:off x="4752" y="3901"/>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17" name="Freeform 102"/>
                  <p:cNvSpPr/>
                  <p:nvPr/>
                </p:nvSpPr>
                <p:spPr bwMode="auto">
                  <a:xfrm>
                    <a:off x="4752" y="3901"/>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18" name="Rectangle 103"/>
                  <p:cNvSpPr>
                    <a:spLocks noChangeArrowheads="1"/>
                  </p:cNvSpPr>
                  <p:nvPr/>
                </p:nvSpPr>
                <p:spPr bwMode="auto">
                  <a:xfrm>
                    <a:off x="4754" y="3937"/>
                    <a:ext cx="330"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grpSp>
          <p:nvGrpSpPr>
            <p:cNvPr id="472" name="Group 104"/>
            <p:cNvGrpSpPr/>
            <p:nvPr/>
          </p:nvGrpSpPr>
          <p:grpSpPr bwMode="auto">
            <a:xfrm>
              <a:off x="627725" y="2509839"/>
              <a:ext cx="546894" cy="517525"/>
              <a:chOff x="101" y="1539"/>
              <a:chExt cx="343" cy="352"/>
            </a:xfrm>
          </p:grpSpPr>
          <p:grpSp>
            <p:nvGrpSpPr>
              <p:cNvPr id="779" name="Group 105"/>
              <p:cNvGrpSpPr/>
              <p:nvPr/>
            </p:nvGrpSpPr>
            <p:grpSpPr bwMode="auto">
              <a:xfrm>
                <a:off x="109" y="1545"/>
                <a:ext cx="335" cy="346"/>
                <a:chOff x="109" y="1545"/>
                <a:chExt cx="335" cy="346"/>
              </a:xfrm>
            </p:grpSpPr>
            <p:sp>
              <p:nvSpPr>
                <p:cNvPr id="793" name="Freeform 106"/>
                <p:cNvSpPr/>
                <p:nvPr/>
              </p:nvSpPr>
              <p:spPr bwMode="auto">
                <a:xfrm>
                  <a:off x="118" y="1724"/>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94" name="Freeform 107"/>
                <p:cNvSpPr/>
                <p:nvPr/>
              </p:nvSpPr>
              <p:spPr bwMode="auto">
                <a:xfrm>
                  <a:off x="118" y="1724"/>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95" name="Freeform 108"/>
                <p:cNvSpPr/>
                <p:nvPr/>
              </p:nvSpPr>
              <p:spPr bwMode="auto">
                <a:xfrm>
                  <a:off x="165" y="1545"/>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96" name="Freeform 109"/>
                <p:cNvSpPr/>
                <p:nvPr/>
              </p:nvSpPr>
              <p:spPr bwMode="auto">
                <a:xfrm>
                  <a:off x="165" y="1545"/>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97" name="Rectangle 110"/>
                <p:cNvSpPr>
                  <a:spLocks noChangeArrowheads="1"/>
                </p:cNvSpPr>
                <p:nvPr/>
              </p:nvSpPr>
              <p:spPr bwMode="auto">
                <a:xfrm>
                  <a:off x="165" y="1568"/>
                  <a:ext cx="223" cy="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98" name="Rectangle 111"/>
                <p:cNvSpPr>
                  <a:spLocks noChangeArrowheads="1"/>
                </p:cNvSpPr>
                <p:nvPr/>
              </p:nvSpPr>
              <p:spPr bwMode="auto">
                <a:xfrm>
                  <a:off x="120" y="1756"/>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99" name="Rectangle 112"/>
                <p:cNvSpPr>
                  <a:spLocks noChangeArrowheads="1"/>
                </p:cNvSpPr>
                <p:nvPr/>
              </p:nvSpPr>
              <p:spPr bwMode="auto">
                <a:xfrm>
                  <a:off x="186" y="1589"/>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00" name="Line 113"/>
                <p:cNvSpPr>
                  <a:spLocks noChangeShapeType="1"/>
                </p:cNvSpPr>
                <p:nvPr/>
              </p:nvSpPr>
              <p:spPr bwMode="auto">
                <a:xfrm flipH="1">
                  <a:off x="335" y="1786"/>
                  <a:ext cx="74"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801" name="Group 114"/>
                <p:cNvGrpSpPr/>
                <p:nvPr/>
              </p:nvGrpSpPr>
              <p:grpSpPr bwMode="auto">
                <a:xfrm>
                  <a:off x="109" y="1841"/>
                  <a:ext cx="335" cy="50"/>
                  <a:chOff x="109" y="1841"/>
                  <a:chExt cx="335" cy="50"/>
                </a:xfrm>
              </p:grpSpPr>
              <p:sp>
                <p:nvSpPr>
                  <p:cNvPr id="802" name="Freeform 115"/>
                  <p:cNvSpPr/>
                  <p:nvPr/>
                </p:nvSpPr>
                <p:spPr bwMode="auto">
                  <a:xfrm>
                    <a:off x="109" y="1841"/>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03" name="Freeform 116"/>
                  <p:cNvSpPr/>
                  <p:nvPr/>
                </p:nvSpPr>
                <p:spPr bwMode="auto">
                  <a:xfrm>
                    <a:off x="109" y="1841"/>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04" name="Rectangle 117"/>
                  <p:cNvSpPr>
                    <a:spLocks noChangeArrowheads="1"/>
                  </p:cNvSpPr>
                  <p:nvPr/>
                </p:nvSpPr>
                <p:spPr bwMode="auto">
                  <a:xfrm>
                    <a:off x="112" y="1876"/>
                    <a:ext cx="330"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nvGrpSpPr>
              <p:cNvPr id="780" name="Group 118"/>
              <p:cNvGrpSpPr/>
              <p:nvPr/>
            </p:nvGrpSpPr>
            <p:grpSpPr bwMode="auto">
              <a:xfrm>
                <a:off x="101" y="1539"/>
                <a:ext cx="335" cy="346"/>
                <a:chOff x="101" y="1539"/>
                <a:chExt cx="335" cy="346"/>
              </a:xfrm>
            </p:grpSpPr>
            <p:sp>
              <p:nvSpPr>
                <p:cNvPr id="781" name="Freeform 119"/>
                <p:cNvSpPr/>
                <p:nvPr/>
              </p:nvSpPr>
              <p:spPr bwMode="auto">
                <a:xfrm>
                  <a:off x="109" y="1718"/>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82" name="Freeform 120"/>
                <p:cNvSpPr/>
                <p:nvPr/>
              </p:nvSpPr>
              <p:spPr bwMode="auto">
                <a:xfrm>
                  <a:off x="109" y="1718"/>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83" name="Freeform 121"/>
                <p:cNvSpPr/>
                <p:nvPr/>
              </p:nvSpPr>
              <p:spPr bwMode="auto">
                <a:xfrm>
                  <a:off x="157" y="1539"/>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84" name="Freeform 122"/>
                <p:cNvSpPr/>
                <p:nvPr/>
              </p:nvSpPr>
              <p:spPr bwMode="auto">
                <a:xfrm>
                  <a:off x="157" y="1539"/>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85" name="Rectangle 123"/>
                <p:cNvSpPr>
                  <a:spLocks noChangeArrowheads="1"/>
                </p:cNvSpPr>
                <p:nvPr/>
              </p:nvSpPr>
              <p:spPr bwMode="auto">
                <a:xfrm>
                  <a:off x="157" y="1562"/>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86" name="Rectangle 124"/>
                <p:cNvSpPr>
                  <a:spLocks noChangeArrowheads="1"/>
                </p:cNvSpPr>
                <p:nvPr/>
              </p:nvSpPr>
              <p:spPr bwMode="auto">
                <a:xfrm>
                  <a:off x="112" y="1750"/>
                  <a:ext cx="313"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87" name="Rectangle 125"/>
                <p:cNvSpPr>
                  <a:spLocks noChangeArrowheads="1"/>
                </p:cNvSpPr>
                <p:nvPr/>
              </p:nvSpPr>
              <p:spPr bwMode="auto">
                <a:xfrm>
                  <a:off x="178" y="1583"/>
                  <a:ext cx="181"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88" name="Line 126"/>
                <p:cNvSpPr>
                  <a:spLocks noChangeShapeType="1"/>
                </p:cNvSpPr>
                <p:nvPr/>
              </p:nvSpPr>
              <p:spPr bwMode="auto">
                <a:xfrm flipH="1">
                  <a:off x="326" y="1779"/>
                  <a:ext cx="75"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789" name="Group 127"/>
                <p:cNvGrpSpPr/>
                <p:nvPr/>
              </p:nvGrpSpPr>
              <p:grpSpPr bwMode="auto">
                <a:xfrm>
                  <a:off x="101" y="1834"/>
                  <a:ext cx="335" cy="51"/>
                  <a:chOff x="101" y="1834"/>
                  <a:chExt cx="335" cy="51"/>
                </a:xfrm>
              </p:grpSpPr>
              <p:sp>
                <p:nvSpPr>
                  <p:cNvPr id="790" name="Freeform 128"/>
                  <p:cNvSpPr/>
                  <p:nvPr/>
                </p:nvSpPr>
                <p:spPr bwMode="auto">
                  <a:xfrm>
                    <a:off x="101" y="1834"/>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91" name="Freeform 129"/>
                  <p:cNvSpPr/>
                  <p:nvPr/>
                </p:nvSpPr>
                <p:spPr bwMode="auto">
                  <a:xfrm>
                    <a:off x="101" y="1834"/>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92" name="Rectangle 130"/>
                  <p:cNvSpPr>
                    <a:spLocks noChangeArrowheads="1"/>
                  </p:cNvSpPr>
                  <p:nvPr/>
                </p:nvSpPr>
                <p:spPr bwMode="auto">
                  <a:xfrm>
                    <a:off x="103" y="1870"/>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grpSp>
          <p:nvGrpSpPr>
            <p:cNvPr id="473" name="Group 131"/>
            <p:cNvGrpSpPr/>
            <p:nvPr/>
          </p:nvGrpSpPr>
          <p:grpSpPr bwMode="auto">
            <a:xfrm>
              <a:off x="8838010" y="3657600"/>
              <a:ext cx="548613" cy="514350"/>
              <a:chOff x="5237" y="2322"/>
              <a:chExt cx="343" cy="352"/>
            </a:xfrm>
          </p:grpSpPr>
          <p:grpSp>
            <p:nvGrpSpPr>
              <p:cNvPr id="753" name="Group 132"/>
              <p:cNvGrpSpPr/>
              <p:nvPr/>
            </p:nvGrpSpPr>
            <p:grpSpPr bwMode="auto">
              <a:xfrm>
                <a:off x="5245" y="2328"/>
                <a:ext cx="335" cy="346"/>
                <a:chOff x="5245" y="2328"/>
                <a:chExt cx="335" cy="346"/>
              </a:xfrm>
            </p:grpSpPr>
            <p:sp>
              <p:nvSpPr>
                <p:cNvPr id="767" name="Freeform 133"/>
                <p:cNvSpPr/>
                <p:nvPr/>
              </p:nvSpPr>
              <p:spPr bwMode="auto">
                <a:xfrm>
                  <a:off x="5254" y="2508"/>
                  <a:ext cx="316" cy="33"/>
                </a:xfrm>
                <a:custGeom>
                  <a:avLst/>
                  <a:gdLst>
                    <a:gd name="T0" fmla="*/ 0 w 316"/>
                    <a:gd name="T1" fmla="*/ 33 h 33"/>
                    <a:gd name="T2" fmla="*/ 37 w 316"/>
                    <a:gd name="T3" fmla="*/ 0 h 33"/>
                    <a:gd name="T4" fmla="*/ 278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8"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68" name="Freeform 134"/>
                <p:cNvSpPr/>
                <p:nvPr/>
              </p:nvSpPr>
              <p:spPr bwMode="auto">
                <a:xfrm>
                  <a:off x="5254" y="2508"/>
                  <a:ext cx="316" cy="33"/>
                </a:xfrm>
                <a:custGeom>
                  <a:avLst/>
                  <a:gdLst>
                    <a:gd name="T0" fmla="*/ 0 w 316"/>
                    <a:gd name="T1" fmla="*/ 33 h 33"/>
                    <a:gd name="T2" fmla="*/ 37 w 316"/>
                    <a:gd name="T3" fmla="*/ 0 h 33"/>
                    <a:gd name="T4" fmla="*/ 278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8"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69" name="Freeform 135"/>
                <p:cNvSpPr/>
                <p:nvPr/>
              </p:nvSpPr>
              <p:spPr bwMode="auto">
                <a:xfrm>
                  <a:off x="5301" y="2328"/>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70" name="Freeform 136"/>
                <p:cNvSpPr/>
                <p:nvPr/>
              </p:nvSpPr>
              <p:spPr bwMode="auto">
                <a:xfrm>
                  <a:off x="5301" y="2328"/>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71" name="Rectangle 137"/>
                <p:cNvSpPr>
                  <a:spLocks noChangeArrowheads="1"/>
                </p:cNvSpPr>
                <p:nvPr/>
              </p:nvSpPr>
              <p:spPr bwMode="auto">
                <a:xfrm>
                  <a:off x="5301" y="2351"/>
                  <a:ext cx="223" cy="17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72" name="Rectangle 138"/>
                <p:cNvSpPr>
                  <a:spLocks noChangeArrowheads="1"/>
                </p:cNvSpPr>
                <p:nvPr/>
              </p:nvSpPr>
              <p:spPr bwMode="auto">
                <a:xfrm>
                  <a:off x="5256" y="2539"/>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73" name="Rectangle 139"/>
                <p:cNvSpPr>
                  <a:spLocks noChangeArrowheads="1"/>
                </p:cNvSpPr>
                <p:nvPr/>
              </p:nvSpPr>
              <p:spPr bwMode="auto">
                <a:xfrm>
                  <a:off x="5322" y="2373"/>
                  <a:ext cx="181"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74" name="Line 140"/>
                <p:cNvSpPr>
                  <a:spLocks noChangeShapeType="1"/>
                </p:cNvSpPr>
                <p:nvPr/>
              </p:nvSpPr>
              <p:spPr bwMode="auto">
                <a:xfrm flipH="1">
                  <a:off x="5470" y="2569"/>
                  <a:ext cx="75"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775" name="Group 141"/>
                <p:cNvGrpSpPr/>
                <p:nvPr/>
              </p:nvGrpSpPr>
              <p:grpSpPr bwMode="auto">
                <a:xfrm>
                  <a:off x="5245" y="2624"/>
                  <a:ext cx="335" cy="50"/>
                  <a:chOff x="5245" y="2624"/>
                  <a:chExt cx="335" cy="50"/>
                </a:xfrm>
              </p:grpSpPr>
              <p:sp>
                <p:nvSpPr>
                  <p:cNvPr id="776" name="Freeform 142"/>
                  <p:cNvSpPr/>
                  <p:nvPr/>
                </p:nvSpPr>
                <p:spPr bwMode="auto">
                  <a:xfrm>
                    <a:off x="5245" y="2624"/>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77" name="Freeform 143"/>
                  <p:cNvSpPr/>
                  <p:nvPr/>
                </p:nvSpPr>
                <p:spPr bwMode="auto">
                  <a:xfrm>
                    <a:off x="5245" y="2624"/>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78" name="Rectangle 144"/>
                  <p:cNvSpPr>
                    <a:spLocks noChangeArrowheads="1"/>
                  </p:cNvSpPr>
                  <p:nvPr/>
                </p:nvSpPr>
                <p:spPr bwMode="auto">
                  <a:xfrm>
                    <a:off x="5247" y="2660"/>
                    <a:ext cx="331"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nvGrpSpPr>
              <p:cNvPr id="754" name="Group 145"/>
              <p:cNvGrpSpPr/>
              <p:nvPr/>
            </p:nvGrpSpPr>
            <p:grpSpPr bwMode="auto">
              <a:xfrm>
                <a:off x="5237" y="2322"/>
                <a:ext cx="335" cy="346"/>
                <a:chOff x="5237" y="2322"/>
                <a:chExt cx="335" cy="346"/>
              </a:xfrm>
            </p:grpSpPr>
            <p:sp>
              <p:nvSpPr>
                <p:cNvPr id="755" name="Freeform 146"/>
                <p:cNvSpPr/>
                <p:nvPr/>
              </p:nvSpPr>
              <p:spPr bwMode="auto">
                <a:xfrm>
                  <a:off x="5245" y="2501"/>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56" name="Freeform 147"/>
                <p:cNvSpPr/>
                <p:nvPr/>
              </p:nvSpPr>
              <p:spPr bwMode="auto">
                <a:xfrm>
                  <a:off x="5245" y="2501"/>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57" name="Freeform 148"/>
                <p:cNvSpPr/>
                <p:nvPr/>
              </p:nvSpPr>
              <p:spPr bwMode="auto">
                <a:xfrm>
                  <a:off x="5293" y="2322"/>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58" name="Freeform 149"/>
                <p:cNvSpPr/>
                <p:nvPr/>
              </p:nvSpPr>
              <p:spPr bwMode="auto">
                <a:xfrm>
                  <a:off x="5293" y="2322"/>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59" name="Rectangle 150"/>
                <p:cNvSpPr>
                  <a:spLocks noChangeArrowheads="1"/>
                </p:cNvSpPr>
                <p:nvPr/>
              </p:nvSpPr>
              <p:spPr bwMode="auto">
                <a:xfrm>
                  <a:off x="5293" y="2345"/>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60" name="Rectangle 151"/>
                <p:cNvSpPr>
                  <a:spLocks noChangeArrowheads="1"/>
                </p:cNvSpPr>
                <p:nvPr/>
              </p:nvSpPr>
              <p:spPr bwMode="auto">
                <a:xfrm>
                  <a:off x="5247" y="2533"/>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61" name="Rectangle 152"/>
                <p:cNvSpPr>
                  <a:spLocks noChangeArrowheads="1"/>
                </p:cNvSpPr>
                <p:nvPr/>
              </p:nvSpPr>
              <p:spPr bwMode="auto">
                <a:xfrm>
                  <a:off x="5313" y="2366"/>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62" name="Line 153"/>
                <p:cNvSpPr>
                  <a:spLocks noChangeShapeType="1"/>
                </p:cNvSpPr>
                <p:nvPr/>
              </p:nvSpPr>
              <p:spPr bwMode="auto">
                <a:xfrm flipH="1">
                  <a:off x="5462" y="2563"/>
                  <a:ext cx="75"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763" name="Group 154"/>
                <p:cNvGrpSpPr/>
                <p:nvPr/>
              </p:nvGrpSpPr>
              <p:grpSpPr bwMode="auto">
                <a:xfrm>
                  <a:off x="5237" y="2617"/>
                  <a:ext cx="335" cy="51"/>
                  <a:chOff x="5237" y="2617"/>
                  <a:chExt cx="335" cy="51"/>
                </a:xfrm>
              </p:grpSpPr>
              <p:sp>
                <p:nvSpPr>
                  <p:cNvPr id="764" name="Freeform 155"/>
                  <p:cNvSpPr/>
                  <p:nvPr/>
                </p:nvSpPr>
                <p:spPr bwMode="auto">
                  <a:xfrm>
                    <a:off x="5237" y="2617"/>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65" name="Freeform 156"/>
                  <p:cNvSpPr/>
                  <p:nvPr/>
                </p:nvSpPr>
                <p:spPr bwMode="auto">
                  <a:xfrm>
                    <a:off x="5237" y="2617"/>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66" name="Rectangle 157"/>
                  <p:cNvSpPr>
                    <a:spLocks noChangeArrowheads="1"/>
                  </p:cNvSpPr>
                  <p:nvPr/>
                </p:nvSpPr>
                <p:spPr bwMode="auto">
                  <a:xfrm>
                    <a:off x="5239" y="2653"/>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grpSp>
          <p:nvGrpSpPr>
            <p:cNvPr id="474" name="Group 158"/>
            <p:cNvGrpSpPr/>
            <p:nvPr/>
          </p:nvGrpSpPr>
          <p:grpSpPr bwMode="auto">
            <a:xfrm>
              <a:off x="8838010" y="2581275"/>
              <a:ext cx="548613" cy="515938"/>
              <a:chOff x="5237" y="1587"/>
              <a:chExt cx="343" cy="353"/>
            </a:xfrm>
          </p:grpSpPr>
          <p:grpSp>
            <p:nvGrpSpPr>
              <p:cNvPr id="727" name="Group 159"/>
              <p:cNvGrpSpPr/>
              <p:nvPr/>
            </p:nvGrpSpPr>
            <p:grpSpPr bwMode="auto">
              <a:xfrm>
                <a:off x="5245" y="1594"/>
                <a:ext cx="335" cy="346"/>
                <a:chOff x="5245" y="1594"/>
                <a:chExt cx="335" cy="346"/>
              </a:xfrm>
            </p:grpSpPr>
            <p:sp>
              <p:nvSpPr>
                <p:cNvPr id="741" name="Freeform 160"/>
                <p:cNvSpPr/>
                <p:nvPr/>
              </p:nvSpPr>
              <p:spPr bwMode="auto">
                <a:xfrm>
                  <a:off x="5254" y="1773"/>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42" name="Freeform 161"/>
                <p:cNvSpPr/>
                <p:nvPr/>
              </p:nvSpPr>
              <p:spPr bwMode="auto">
                <a:xfrm>
                  <a:off x="5254" y="1773"/>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43" name="Freeform 162"/>
                <p:cNvSpPr/>
                <p:nvPr/>
              </p:nvSpPr>
              <p:spPr bwMode="auto">
                <a:xfrm>
                  <a:off x="5301" y="1594"/>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44" name="Freeform 163"/>
                <p:cNvSpPr/>
                <p:nvPr/>
              </p:nvSpPr>
              <p:spPr bwMode="auto">
                <a:xfrm>
                  <a:off x="5301" y="1594"/>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45" name="Rectangle 164"/>
                <p:cNvSpPr>
                  <a:spLocks noChangeArrowheads="1"/>
                </p:cNvSpPr>
                <p:nvPr/>
              </p:nvSpPr>
              <p:spPr bwMode="auto">
                <a:xfrm>
                  <a:off x="5301" y="1617"/>
                  <a:ext cx="223" cy="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46" name="Rectangle 165"/>
                <p:cNvSpPr>
                  <a:spLocks noChangeArrowheads="1"/>
                </p:cNvSpPr>
                <p:nvPr/>
              </p:nvSpPr>
              <p:spPr bwMode="auto">
                <a:xfrm>
                  <a:off x="5256" y="1805"/>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47" name="Rectangle 166"/>
                <p:cNvSpPr>
                  <a:spLocks noChangeArrowheads="1"/>
                </p:cNvSpPr>
                <p:nvPr/>
              </p:nvSpPr>
              <p:spPr bwMode="auto">
                <a:xfrm>
                  <a:off x="5322" y="1638"/>
                  <a:ext cx="181"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48" name="Line 167"/>
                <p:cNvSpPr>
                  <a:spLocks noChangeShapeType="1"/>
                </p:cNvSpPr>
                <p:nvPr/>
              </p:nvSpPr>
              <p:spPr bwMode="auto">
                <a:xfrm flipH="1">
                  <a:off x="5470" y="1834"/>
                  <a:ext cx="75"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749" name="Group 168"/>
                <p:cNvGrpSpPr/>
                <p:nvPr/>
              </p:nvGrpSpPr>
              <p:grpSpPr bwMode="auto">
                <a:xfrm>
                  <a:off x="5245" y="1889"/>
                  <a:ext cx="335" cy="51"/>
                  <a:chOff x="5245" y="1889"/>
                  <a:chExt cx="335" cy="51"/>
                </a:xfrm>
              </p:grpSpPr>
              <p:sp>
                <p:nvSpPr>
                  <p:cNvPr id="750" name="Freeform 169"/>
                  <p:cNvSpPr/>
                  <p:nvPr/>
                </p:nvSpPr>
                <p:spPr bwMode="auto">
                  <a:xfrm>
                    <a:off x="5245" y="1889"/>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51" name="Freeform 170"/>
                  <p:cNvSpPr/>
                  <p:nvPr/>
                </p:nvSpPr>
                <p:spPr bwMode="auto">
                  <a:xfrm>
                    <a:off x="5245" y="1889"/>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52" name="Rectangle 171"/>
                  <p:cNvSpPr>
                    <a:spLocks noChangeArrowheads="1"/>
                  </p:cNvSpPr>
                  <p:nvPr/>
                </p:nvSpPr>
                <p:spPr bwMode="auto">
                  <a:xfrm>
                    <a:off x="5247" y="1925"/>
                    <a:ext cx="331"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nvGrpSpPr>
              <p:cNvPr id="728" name="Group 172"/>
              <p:cNvGrpSpPr/>
              <p:nvPr/>
            </p:nvGrpSpPr>
            <p:grpSpPr bwMode="auto">
              <a:xfrm>
                <a:off x="5237" y="1587"/>
                <a:ext cx="335" cy="346"/>
                <a:chOff x="5237" y="1587"/>
                <a:chExt cx="335" cy="346"/>
              </a:xfrm>
            </p:grpSpPr>
            <p:sp>
              <p:nvSpPr>
                <p:cNvPr id="729" name="Freeform 173"/>
                <p:cNvSpPr/>
                <p:nvPr/>
              </p:nvSpPr>
              <p:spPr bwMode="auto">
                <a:xfrm>
                  <a:off x="5245" y="1767"/>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30" name="Freeform 174"/>
                <p:cNvSpPr/>
                <p:nvPr/>
              </p:nvSpPr>
              <p:spPr bwMode="auto">
                <a:xfrm>
                  <a:off x="5245" y="1767"/>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31" name="Freeform 175"/>
                <p:cNvSpPr/>
                <p:nvPr/>
              </p:nvSpPr>
              <p:spPr bwMode="auto">
                <a:xfrm>
                  <a:off x="5293" y="1587"/>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32" name="Freeform 176"/>
                <p:cNvSpPr/>
                <p:nvPr/>
              </p:nvSpPr>
              <p:spPr bwMode="auto">
                <a:xfrm>
                  <a:off x="5293" y="1587"/>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33" name="Rectangle 177"/>
                <p:cNvSpPr>
                  <a:spLocks noChangeArrowheads="1"/>
                </p:cNvSpPr>
                <p:nvPr/>
              </p:nvSpPr>
              <p:spPr bwMode="auto">
                <a:xfrm>
                  <a:off x="5293" y="1610"/>
                  <a:ext cx="223" cy="176"/>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34" name="Rectangle 178"/>
                <p:cNvSpPr>
                  <a:spLocks noChangeArrowheads="1"/>
                </p:cNvSpPr>
                <p:nvPr/>
              </p:nvSpPr>
              <p:spPr bwMode="auto">
                <a:xfrm>
                  <a:off x="5247" y="1798"/>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35" name="Rectangle 179"/>
                <p:cNvSpPr>
                  <a:spLocks noChangeArrowheads="1"/>
                </p:cNvSpPr>
                <p:nvPr/>
              </p:nvSpPr>
              <p:spPr bwMode="auto">
                <a:xfrm>
                  <a:off x="5313" y="1632"/>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36" name="Line 180"/>
                <p:cNvSpPr>
                  <a:spLocks noChangeShapeType="1"/>
                </p:cNvSpPr>
                <p:nvPr/>
              </p:nvSpPr>
              <p:spPr bwMode="auto">
                <a:xfrm flipH="1">
                  <a:off x="5462" y="1828"/>
                  <a:ext cx="75"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737" name="Group 181"/>
                <p:cNvGrpSpPr/>
                <p:nvPr/>
              </p:nvGrpSpPr>
              <p:grpSpPr bwMode="auto">
                <a:xfrm>
                  <a:off x="5237" y="1883"/>
                  <a:ext cx="335" cy="50"/>
                  <a:chOff x="5237" y="1883"/>
                  <a:chExt cx="335" cy="50"/>
                </a:xfrm>
              </p:grpSpPr>
              <p:sp>
                <p:nvSpPr>
                  <p:cNvPr id="738" name="Freeform 182"/>
                  <p:cNvSpPr/>
                  <p:nvPr/>
                </p:nvSpPr>
                <p:spPr bwMode="auto">
                  <a:xfrm>
                    <a:off x="5237" y="1883"/>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39" name="Freeform 183"/>
                  <p:cNvSpPr/>
                  <p:nvPr/>
                </p:nvSpPr>
                <p:spPr bwMode="auto">
                  <a:xfrm>
                    <a:off x="5237" y="1883"/>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40" name="Rectangle 184"/>
                  <p:cNvSpPr>
                    <a:spLocks noChangeArrowheads="1"/>
                  </p:cNvSpPr>
                  <p:nvPr/>
                </p:nvSpPr>
                <p:spPr bwMode="auto">
                  <a:xfrm>
                    <a:off x="5239" y="1919"/>
                    <a:ext cx="331" cy="14"/>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sp>
          <p:nvSpPr>
            <p:cNvPr id="475" name="Rectangle 185"/>
            <p:cNvSpPr>
              <a:spLocks noChangeArrowheads="1"/>
            </p:cNvSpPr>
            <p:nvPr/>
          </p:nvSpPr>
          <p:spPr bwMode="auto">
            <a:xfrm>
              <a:off x="2058592" y="1920875"/>
              <a:ext cx="973402"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76" name="Rectangle 186"/>
            <p:cNvSpPr>
              <a:spLocks noChangeArrowheads="1"/>
            </p:cNvSpPr>
            <p:nvPr/>
          </p:nvSpPr>
          <p:spPr bwMode="auto">
            <a:xfrm>
              <a:off x="2392534" y="2218457"/>
              <a:ext cx="12583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222.1.1.</a:t>
              </a:r>
              <a:endParaRPr lang="en-US" altLang="zh-CN" sz="22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77" name="Rectangle 187"/>
            <p:cNvSpPr>
              <a:spLocks noChangeArrowheads="1"/>
            </p:cNvSpPr>
            <p:nvPr/>
          </p:nvSpPr>
          <p:spPr bwMode="auto">
            <a:xfrm>
              <a:off x="3866092" y="1482726"/>
              <a:ext cx="109206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78" name="Rectangle 188"/>
            <p:cNvSpPr>
              <a:spLocks noChangeArrowheads="1"/>
            </p:cNvSpPr>
            <p:nvPr/>
          </p:nvSpPr>
          <p:spPr bwMode="auto">
            <a:xfrm>
              <a:off x="3774944" y="1439863"/>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dirty="0">
                  <a:latin typeface="Times New Roman" panose="02020603050405020304" pitchFamily="18" charset="0"/>
                  <a:ea typeface="黑体" panose="02010609060101010101" pitchFamily="2" charset="-122"/>
                  <a:cs typeface="Times New Roman" panose="02020603050405020304" pitchFamily="18" charset="0"/>
                </a:rPr>
                <a:t>222.1.1.1</a:t>
              </a:r>
              <a:endParaRPr lang="en-US" altLang="zh-CN" sz="2200" b="1"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479" name="Rectangle 189"/>
            <p:cNvSpPr>
              <a:spLocks noChangeArrowheads="1"/>
            </p:cNvSpPr>
            <p:nvPr/>
          </p:nvSpPr>
          <p:spPr bwMode="auto">
            <a:xfrm>
              <a:off x="5539450" y="1482726"/>
              <a:ext cx="109034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0" name="Rectangle 190"/>
            <p:cNvSpPr>
              <a:spLocks noChangeArrowheads="1"/>
            </p:cNvSpPr>
            <p:nvPr/>
          </p:nvSpPr>
          <p:spPr bwMode="auto">
            <a:xfrm>
              <a:off x="5424224" y="1439863"/>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latin typeface="Times New Roman" panose="02020603050405020304" pitchFamily="18" charset="0"/>
                  <a:ea typeface="黑体" panose="02010609060101010101" pitchFamily="2" charset="-122"/>
                  <a:cs typeface="Times New Roman" panose="02020603050405020304" pitchFamily="18" charset="0"/>
                </a:rPr>
                <a:t>222.1.1.2</a:t>
              </a:r>
              <a:endParaRPr lang="en-US" altLang="zh-CN" sz="2200"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1" name="Rectangle 191"/>
            <p:cNvSpPr>
              <a:spLocks noChangeArrowheads="1"/>
            </p:cNvSpPr>
            <p:nvPr/>
          </p:nvSpPr>
          <p:spPr bwMode="auto">
            <a:xfrm>
              <a:off x="7266121" y="1482726"/>
              <a:ext cx="109034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2" name="Rectangle 192"/>
            <p:cNvSpPr>
              <a:spLocks noChangeArrowheads="1"/>
            </p:cNvSpPr>
            <p:nvPr/>
          </p:nvSpPr>
          <p:spPr bwMode="auto">
            <a:xfrm>
              <a:off x="7101021" y="1412875"/>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latin typeface="Times New Roman" panose="02020603050405020304" pitchFamily="18" charset="0"/>
                  <a:ea typeface="黑体" panose="02010609060101010101" pitchFamily="2" charset="-122"/>
                  <a:cs typeface="Times New Roman" panose="02020603050405020304" pitchFamily="18" charset="0"/>
                </a:rPr>
                <a:t>222.1.1.3</a:t>
              </a:r>
              <a:endParaRPr lang="en-US" altLang="zh-CN" sz="2200"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3" name="Rectangle 193"/>
            <p:cNvSpPr>
              <a:spLocks noChangeArrowheads="1"/>
            </p:cNvSpPr>
            <p:nvPr/>
          </p:nvSpPr>
          <p:spPr bwMode="auto">
            <a:xfrm>
              <a:off x="4516173" y="2138363"/>
              <a:ext cx="29237" cy="5381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484" name="Group 194"/>
            <p:cNvGrpSpPr/>
            <p:nvPr/>
          </p:nvGrpSpPr>
          <p:grpSpPr bwMode="auto">
            <a:xfrm>
              <a:off x="4141258" y="2630488"/>
              <a:ext cx="701675" cy="385762"/>
              <a:chOff x="2299" y="1622"/>
              <a:chExt cx="439" cy="262"/>
            </a:xfrm>
          </p:grpSpPr>
          <p:sp>
            <p:nvSpPr>
              <p:cNvPr id="702" name="Oval 195"/>
              <p:cNvSpPr>
                <a:spLocks noChangeArrowheads="1"/>
              </p:cNvSpPr>
              <p:nvPr/>
            </p:nvSpPr>
            <p:spPr bwMode="auto">
              <a:xfrm>
                <a:off x="2300" y="1731"/>
                <a:ext cx="438" cy="153"/>
              </a:xfrm>
              <a:prstGeom prst="ellipse">
                <a:avLst/>
              </a:prstGeom>
              <a:solidFill>
                <a:srgbClr val="0078AA"/>
              </a:solidFill>
              <a:ln w="4763">
                <a:solidFill>
                  <a:srgbClr val="AAE6FF"/>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03" name="Rectangle 196"/>
              <p:cNvSpPr>
                <a:spLocks noChangeArrowheads="1"/>
              </p:cNvSpPr>
              <p:nvPr/>
            </p:nvSpPr>
            <p:spPr bwMode="auto">
              <a:xfrm>
                <a:off x="2299" y="1700"/>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04" name="Rectangle 197"/>
              <p:cNvSpPr>
                <a:spLocks noChangeArrowheads="1"/>
              </p:cNvSpPr>
              <p:nvPr/>
            </p:nvSpPr>
            <p:spPr bwMode="auto">
              <a:xfrm>
                <a:off x="2299" y="1700"/>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05" name="Oval 198"/>
              <p:cNvSpPr>
                <a:spLocks noChangeArrowheads="1"/>
              </p:cNvSpPr>
              <p:nvPr/>
            </p:nvSpPr>
            <p:spPr bwMode="auto">
              <a:xfrm>
                <a:off x="2300" y="1622"/>
                <a:ext cx="438" cy="153"/>
              </a:xfrm>
              <a:prstGeom prst="ellipse">
                <a:avLst/>
              </a:prstGeom>
              <a:solidFill>
                <a:srgbClr val="00B4FF"/>
              </a:solidFill>
              <a:ln w="4763">
                <a:solidFill>
                  <a:srgbClr val="AAE6FF"/>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706" name="Group 199"/>
              <p:cNvGrpSpPr/>
              <p:nvPr/>
            </p:nvGrpSpPr>
            <p:grpSpPr bwMode="auto">
              <a:xfrm>
                <a:off x="2365" y="1640"/>
                <a:ext cx="304" cy="117"/>
                <a:chOff x="2365" y="1640"/>
                <a:chExt cx="304" cy="117"/>
              </a:xfrm>
            </p:grpSpPr>
            <p:grpSp>
              <p:nvGrpSpPr>
                <p:cNvPr id="709" name="Group 200"/>
                <p:cNvGrpSpPr/>
                <p:nvPr/>
              </p:nvGrpSpPr>
              <p:grpSpPr bwMode="auto">
                <a:xfrm>
                  <a:off x="2365" y="1640"/>
                  <a:ext cx="302" cy="115"/>
                  <a:chOff x="2365" y="1640"/>
                  <a:chExt cx="302" cy="115"/>
                </a:xfrm>
              </p:grpSpPr>
              <p:sp>
                <p:nvSpPr>
                  <p:cNvPr id="719" name="Freeform 201"/>
                  <p:cNvSpPr/>
                  <p:nvPr/>
                </p:nvSpPr>
                <p:spPr bwMode="auto">
                  <a:xfrm>
                    <a:off x="2523" y="164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0" name="Freeform 202"/>
                  <p:cNvSpPr/>
                  <p:nvPr/>
                </p:nvSpPr>
                <p:spPr bwMode="auto">
                  <a:xfrm>
                    <a:off x="2523" y="164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1" name="Freeform 203"/>
                  <p:cNvSpPr/>
                  <p:nvPr/>
                </p:nvSpPr>
                <p:spPr bwMode="auto">
                  <a:xfrm>
                    <a:off x="2365" y="170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2" name="Freeform 204"/>
                  <p:cNvSpPr/>
                  <p:nvPr/>
                </p:nvSpPr>
                <p:spPr bwMode="auto">
                  <a:xfrm>
                    <a:off x="2365" y="170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3" name="Freeform 205"/>
                  <p:cNvSpPr/>
                  <p:nvPr/>
                </p:nvSpPr>
                <p:spPr bwMode="auto">
                  <a:xfrm>
                    <a:off x="2373" y="164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4" name="Freeform 206"/>
                  <p:cNvSpPr/>
                  <p:nvPr/>
                </p:nvSpPr>
                <p:spPr bwMode="auto">
                  <a:xfrm>
                    <a:off x="2373" y="164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5" name="Freeform 207"/>
                  <p:cNvSpPr/>
                  <p:nvPr/>
                </p:nvSpPr>
                <p:spPr bwMode="auto">
                  <a:xfrm>
                    <a:off x="2517" y="1706"/>
                    <a:ext cx="144" cy="49"/>
                  </a:xfrm>
                  <a:custGeom>
                    <a:avLst/>
                    <a:gdLst>
                      <a:gd name="T0" fmla="*/ 144 w 144"/>
                      <a:gd name="T1" fmla="*/ 38 h 49"/>
                      <a:gd name="T2" fmla="*/ 112 w 144"/>
                      <a:gd name="T3" fmla="*/ 49 h 49"/>
                      <a:gd name="T4" fmla="*/ 38 w 144"/>
                      <a:gd name="T5" fmla="*/ 16 h 49"/>
                      <a:gd name="T6" fmla="*/ 0 w 144"/>
                      <a:gd name="T7" fmla="*/ 27 h 49"/>
                      <a:gd name="T8" fmla="*/ 19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8" y="16"/>
                        </a:lnTo>
                        <a:lnTo>
                          <a:pt x="0" y="27"/>
                        </a:lnTo>
                        <a:lnTo>
                          <a:pt x="19"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6" name="Freeform 208"/>
                  <p:cNvSpPr/>
                  <p:nvPr/>
                </p:nvSpPr>
                <p:spPr bwMode="auto">
                  <a:xfrm>
                    <a:off x="2517" y="1706"/>
                    <a:ext cx="144" cy="49"/>
                  </a:xfrm>
                  <a:custGeom>
                    <a:avLst/>
                    <a:gdLst>
                      <a:gd name="T0" fmla="*/ 144 w 144"/>
                      <a:gd name="T1" fmla="*/ 38 h 49"/>
                      <a:gd name="T2" fmla="*/ 112 w 144"/>
                      <a:gd name="T3" fmla="*/ 49 h 49"/>
                      <a:gd name="T4" fmla="*/ 38 w 144"/>
                      <a:gd name="T5" fmla="*/ 16 h 49"/>
                      <a:gd name="T6" fmla="*/ 0 w 144"/>
                      <a:gd name="T7" fmla="*/ 27 h 49"/>
                      <a:gd name="T8" fmla="*/ 19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8" y="16"/>
                        </a:lnTo>
                        <a:lnTo>
                          <a:pt x="0" y="27"/>
                        </a:lnTo>
                        <a:lnTo>
                          <a:pt x="19"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nvGrpSpPr>
                <p:cNvPr id="710" name="Group 209"/>
                <p:cNvGrpSpPr/>
                <p:nvPr/>
              </p:nvGrpSpPr>
              <p:grpSpPr bwMode="auto">
                <a:xfrm>
                  <a:off x="2368" y="1643"/>
                  <a:ext cx="301" cy="114"/>
                  <a:chOff x="2368" y="1643"/>
                  <a:chExt cx="301" cy="114"/>
                </a:xfrm>
              </p:grpSpPr>
              <p:sp>
                <p:nvSpPr>
                  <p:cNvPr id="711" name="Freeform 210"/>
                  <p:cNvSpPr/>
                  <p:nvPr/>
                </p:nvSpPr>
                <p:spPr bwMode="auto">
                  <a:xfrm>
                    <a:off x="2525" y="1646"/>
                    <a:ext cx="144" cy="49"/>
                  </a:xfrm>
                  <a:custGeom>
                    <a:avLst/>
                    <a:gdLst>
                      <a:gd name="T0" fmla="*/ 0 w 144"/>
                      <a:gd name="T1" fmla="*/ 38 h 49"/>
                      <a:gd name="T2" fmla="*/ 32 w 144"/>
                      <a:gd name="T3" fmla="*/ 49 h 49"/>
                      <a:gd name="T4" fmla="*/ 110 w 144"/>
                      <a:gd name="T5" fmla="*/ 16 h 49"/>
                      <a:gd name="T6" fmla="*/ 144 w 144"/>
                      <a:gd name="T7" fmla="*/ 27 h 49"/>
                      <a:gd name="T8" fmla="*/ 126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10" y="16"/>
                        </a:lnTo>
                        <a:lnTo>
                          <a:pt x="144" y="27"/>
                        </a:lnTo>
                        <a:lnTo>
                          <a:pt x="126" y="0"/>
                        </a:lnTo>
                        <a:lnTo>
                          <a:pt x="35"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12" name="Freeform 211"/>
                  <p:cNvSpPr/>
                  <p:nvPr/>
                </p:nvSpPr>
                <p:spPr bwMode="auto">
                  <a:xfrm>
                    <a:off x="2525" y="1646"/>
                    <a:ext cx="144" cy="49"/>
                  </a:xfrm>
                  <a:custGeom>
                    <a:avLst/>
                    <a:gdLst>
                      <a:gd name="T0" fmla="*/ 0 w 144"/>
                      <a:gd name="T1" fmla="*/ 38 h 49"/>
                      <a:gd name="T2" fmla="*/ 32 w 144"/>
                      <a:gd name="T3" fmla="*/ 49 h 49"/>
                      <a:gd name="T4" fmla="*/ 110 w 144"/>
                      <a:gd name="T5" fmla="*/ 16 h 49"/>
                      <a:gd name="T6" fmla="*/ 144 w 144"/>
                      <a:gd name="T7" fmla="*/ 27 h 49"/>
                      <a:gd name="T8" fmla="*/ 126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10" y="16"/>
                        </a:lnTo>
                        <a:lnTo>
                          <a:pt x="144" y="27"/>
                        </a:lnTo>
                        <a:lnTo>
                          <a:pt x="126" y="0"/>
                        </a:lnTo>
                        <a:lnTo>
                          <a:pt x="35"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13" name="Freeform 212"/>
                  <p:cNvSpPr/>
                  <p:nvPr/>
                </p:nvSpPr>
                <p:spPr bwMode="auto">
                  <a:xfrm>
                    <a:off x="2368" y="1703"/>
                    <a:ext cx="144" cy="52"/>
                  </a:xfrm>
                  <a:custGeom>
                    <a:avLst/>
                    <a:gdLst>
                      <a:gd name="T0" fmla="*/ 144 w 144"/>
                      <a:gd name="T1" fmla="*/ 11 h 52"/>
                      <a:gd name="T2" fmla="*/ 112 w 144"/>
                      <a:gd name="T3" fmla="*/ 0 h 52"/>
                      <a:gd name="T4" fmla="*/ 37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14" name="Freeform 213"/>
                  <p:cNvSpPr/>
                  <p:nvPr/>
                </p:nvSpPr>
                <p:spPr bwMode="auto">
                  <a:xfrm>
                    <a:off x="2368" y="1703"/>
                    <a:ext cx="144" cy="52"/>
                  </a:xfrm>
                  <a:custGeom>
                    <a:avLst/>
                    <a:gdLst>
                      <a:gd name="T0" fmla="*/ 144 w 144"/>
                      <a:gd name="T1" fmla="*/ 11 h 52"/>
                      <a:gd name="T2" fmla="*/ 112 w 144"/>
                      <a:gd name="T3" fmla="*/ 0 h 52"/>
                      <a:gd name="T4" fmla="*/ 37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15" name="Freeform 214"/>
                  <p:cNvSpPr/>
                  <p:nvPr/>
                </p:nvSpPr>
                <p:spPr bwMode="auto">
                  <a:xfrm>
                    <a:off x="2376" y="1643"/>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16" name="Freeform 215"/>
                  <p:cNvSpPr/>
                  <p:nvPr/>
                </p:nvSpPr>
                <p:spPr bwMode="auto">
                  <a:xfrm>
                    <a:off x="2376" y="1643"/>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17" name="Freeform 216"/>
                  <p:cNvSpPr/>
                  <p:nvPr/>
                </p:nvSpPr>
                <p:spPr bwMode="auto">
                  <a:xfrm>
                    <a:off x="2520" y="1708"/>
                    <a:ext cx="144" cy="49"/>
                  </a:xfrm>
                  <a:custGeom>
                    <a:avLst/>
                    <a:gdLst>
                      <a:gd name="T0" fmla="*/ 144 w 144"/>
                      <a:gd name="T1" fmla="*/ 38 h 49"/>
                      <a:gd name="T2" fmla="*/ 112 w 144"/>
                      <a:gd name="T3" fmla="*/ 49 h 49"/>
                      <a:gd name="T4" fmla="*/ 37 w 144"/>
                      <a:gd name="T5" fmla="*/ 17 h 49"/>
                      <a:gd name="T6" fmla="*/ 0 w 144"/>
                      <a:gd name="T7" fmla="*/ 28 h 49"/>
                      <a:gd name="T8" fmla="*/ 19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7"/>
                        </a:lnTo>
                        <a:lnTo>
                          <a:pt x="0" y="28"/>
                        </a:lnTo>
                        <a:lnTo>
                          <a:pt x="19" y="0"/>
                        </a:lnTo>
                        <a:lnTo>
                          <a:pt x="112" y="0"/>
                        </a:lnTo>
                        <a:lnTo>
                          <a:pt x="72" y="8"/>
                        </a:lnTo>
                        <a:lnTo>
                          <a:pt x="144" y="3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18" name="Freeform 217"/>
                  <p:cNvSpPr/>
                  <p:nvPr/>
                </p:nvSpPr>
                <p:spPr bwMode="auto">
                  <a:xfrm>
                    <a:off x="2520" y="1708"/>
                    <a:ext cx="144" cy="49"/>
                  </a:xfrm>
                  <a:custGeom>
                    <a:avLst/>
                    <a:gdLst>
                      <a:gd name="T0" fmla="*/ 144 w 144"/>
                      <a:gd name="T1" fmla="*/ 38 h 49"/>
                      <a:gd name="T2" fmla="*/ 112 w 144"/>
                      <a:gd name="T3" fmla="*/ 49 h 49"/>
                      <a:gd name="T4" fmla="*/ 37 w 144"/>
                      <a:gd name="T5" fmla="*/ 17 h 49"/>
                      <a:gd name="T6" fmla="*/ 0 w 144"/>
                      <a:gd name="T7" fmla="*/ 28 h 49"/>
                      <a:gd name="T8" fmla="*/ 19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7"/>
                        </a:lnTo>
                        <a:lnTo>
                          <a:pt x="0" y="28"/>
                        </a:lnTo>
                        <a:lnTo>
                          <a:pt x="19" y="0"/>
                        </a:lnTo>
                        <a:lnTo>
                          <a:pt x="112" y="0"/>
                        </a:lnTo>
                        <a:lnTo>
                          <a:pt x="72" y="8"/>
                        </a:lnTo>
                        <a:lnTo>
                          <a:pt x="144" y="3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sp>
            <p:nvSpPr>
              <p:cNvPr id="707" name="Line 218"/>
              <p:cNvSpPr>
                <a:spLocks noChangeShapeType="1"/>
              </p:cNvSpPr>
              <p:nvPr/>
            </p:nvSpPr>
            <p:spPr bwMode="auto">
              <a:xfrm>
                <a:off x="2299" y="1697"/>
                <a:ext cx="1" cy="109"/>
              </a:xfrm>
              <a:prstGeom prst="line">
                <a:avLst/>
              </a:prstGeom>
              <a:noFill/>
              <a:ln w="4763">
                <a:solidFill>
                  <a:srgbClr val="AAE6FF"/>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sp>
            <p:nvSpPr>
              <p:cNvPr id="708" name="Line 219"/>
              <p:cNvSpPr>
                <a:spLocks noChangeShapeType="1"/>
              </p:cNvSpPr>
              <p:nvPr/>
            </p:nvSpPr>
            <p:spPr bwMode="auto">
              <a:xfrm>
                <a:off x="2736" y="1697"/>
                <a:ext cx="1" cy="109"/>
              </a:xfrm>
              <a:prstGeom prst="line">
                <a:avLst/>
              </a:prstGeom>
              <a:noFill/>
              <a:ln w="4763">
                <a:solidFill>
                  <a:srgbClr val="AAE6FF"/>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sp>
          <p:nvSpPr>
            <p:cNvPr id="485" name="Rectangle 220"/>
            <p:cNvSpPr>
              <a:spLocks noChangeArrowheads="1"/>
            </p:cNvSpPr>
            <p:nvPr/>
          </p:nvSpPr>
          <p:spPr bwMode="auto">
            <a:xfrm>
              <a:off x="4634839" y="2371726"/>
              <a:ext cx="109378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6" name="Rectangle 221"/>
            <p:cNvSpPr>
              <a:spLocks noChangeArrowheads="1"/>
            </p:cNvSpPr>
            <p:nvPr/>
          </p:nvSpPr>
          <p:spPr bwMode="auto">
            <a:xfrm>
              <a:off x="4713950" y="2381250"/>
              <a:ext cx="1067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222.1.1.4</a:t>
              </a:r>
              <a:endPar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7" name="Rectangle 222"/>
            <p:cNvSpPr>
              <a:spLocks noChangeArrowheads="1"/>
            </p:cNvSpPr>
            <p:nvPr/>
          </p:nvSpPr>
          <p:spPr bwMode="auto">
            <a:xfrm>
              <a:off x="3733668" y="2519364"/>
              <a:ext cx="447146"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8" name="Rectangle 223"/>
            <p:cNvSpPr>
              <a:spLocks noChangeArrowheads="1"/>
            </p:cNvSpPr>
            <p:nvPr/>
          </p:nvSpPr>
          <p:spPr bwMode="auto">
            <a:xfrm>
              <a:off x="3845455" y="2509838"/>
              <a:ext cx="2805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R</a:t>
              </a:r>
              <a:r>
                <a:rPr lang="en-US" altLang="zh-CN" sz="2000" b="1" baseline="-25000">
                  <a:solidFill>
                    <a:srgbClr val="0000CC"/>
                  </a:solidFill>
                  <a:latin typeface="Times New Roman" panose="02020603050405020304" pitchFamily="18" charset="0"/>
                  <a:ea typeface="黑体" panose="02010609060101010101" pitchFamily="2" charset="-122"/>
                  <a:cs typeface="Times New Roman" panose="02020603050405020304" pitchFamily="18" charset="0"/>
                </a:rPr>
                <a:t>1</a:t>
              </a:r>
              <a:endParaRPr lang="en-US" altLang="zh-CN" sz="2000" b="1" baseline="-2500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9" name="Oval 224"/>
            <p:cNvSpPr>
              <a:spLocks noChangeArrowheads="1"/>
            </p:cNvSpPr>
            <p:nvPr/>
          </p:nvSpPr>
          <p:spPr bwMode="auto">
            <a:xfrm>
              <a:off x="4473179" y="2422526"/>
              <a:ext cx="101467" cy="92075"/>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90" name="Rectangle 225"/>
            <p:cNvSpPr>
              <a:spLocks noChangeArrowheads="1"/>
            </p:cNvSpPr>
            <p:nvPr/>
          </p:nvSpPr>
          <p:spPr bwMode="auto">
            <a:xfrm>
              <a:off x="2139422" y="1616075"/>
              <a:ext cx="78078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91" name="Oval 226"/>
            <p:cNvSpPr>
              <a:spLocks noChangeArrowheads="1"/>
            </p:cNvSpPr>
            <p:nvPr/>
          </p:nvSpPr>
          <p:spPr bwMode="auto">
            <a:xfrm>
              <a:off x="8435579" y="4067176"/>
              <a:ext cx="101467" cy="92075"/>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92" name="Oval 227"/>
            <p:cNvSpPr>
              <a:spLocks noChangeArrowheads="1"/>
            </p:cNvSpPr>
            <p:nvPr/>
          </p:nvSpPr>
          <p:spPr bwMode="auto">
            <a:xfrm>
              <a:off x="8440738" y="2960689"/>
              <a:ext cx="101468" cy="92075"/>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93" name="Rectangle 228"/>
            <p:cNvSpPr>
              <a:spLocks noChangeArrowheads="1"/>
            </p:cNvSpPr>
            <p:nvPr/>
          </p:nvSpPr>
          <p:spPr bwMode="auto">
            <a:xfrm>
              <a:off x="6867128" y="3686176"/>
              <a:ext cx="1093788"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94" name="Rectangle 229"/>
            <p:cNvSpPr>
              <a:spLocks noChangeArrowheads="1"/>
            </p:cNvSpPr>
            <p:nvPr/>
          </p:nvSpPr>
          <p:spPr bwMode="auto">
            <a:xfrm>
              <a:off x="6278960" y="4202114"/>
              <a:ext cx="1067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222.1.2.5</a:t>
              </a:r>
              <a:endPar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95" name="Rectangle 230"/>
            <p:cNvSpPr>
              <a:spLocks noChangeArrowheads="1"/>
            </p:cNvSpPr>
            <p:nvPr/>
          </p:nvSpPr>
          <p:spPr bwMode="auto">
            <a:xfrm>
              <a:off x="8540486" y="4197350"/>
              <a:ext cx="1092068"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96" name="Rectangle 231"/>
            <p:cNvSpPr>
              <a:spLocks noChangeArrowheads="1"/>
            </p:cNvSpPr>
            <p:nvPr/>
          </p:nvSpPr>
          <p:spPr bwMode="auto">
            <a:xfrm>
              <a:off x="8640233" y="4257676"/>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latin typeface="Times New Roman" panose="02020603050405020304" pitchFamily="18" charset="0"/>
                  <a:ea typeface="黑体" panose="02010609060101010101" pitchFamily="2" charset="-122"/>
                  <a:cs typeface="Times New Roman" panose="02020603050405020304" pitchFamily="18" charset="0"/>
                </a:rPr>
                <a:t>222.1.2.2</a:t>
              </a:r>
              <a:endParaRPr lang="en-US" altLang="zh-CN" sz="2200"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97" name="Rectangle 232"/>
            <p:cNvSpPr>
              <a:spLocks noChangeArrowheads="1"/>
            </p:cNvSpPr>
            <p:nvPr/>
          </p:nvSpPr>
          <p:spPr bwMode="auto">
            <a:xfrm>
              <a:off x="8540486" y="3086100"/>
              <a:ext cx="109206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98" name="Rectangle 233"/>
            <p:cNvSpPr>
              <a:spLocks noChangeArrowheads="1"/>
            </p:cNvSpPr>
            <p:nvPr/>
          </p:nvSpPr>
          <p:spPr bwMode="auto">
            <a:xfrm>
              <a:off x="8640233" y="3148013"/>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latin typeface="Times New Roman" panose="02020603050405020304" pitchFamily="18" charset="0"/>
                  <a:ea typeface="黑体" panose="02010609060101010101" pitchFamily="2" charset="-122"/>
                  <a:cs typeface="Times New Roman" panose="02020603050405020304" pitchFamily="18" charset="0"/>
                </a:rPr>
                <a:t>222.1.2.1</a:t>
              </a:r>
              <a:endParaRPr lang="en-US" altLang="zh-CN" sz="2200"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99" name="Rectangle 235"/>
            <p:cNvSpPr>
              <a:spLocks noChangeArrowheads="1"/>
            </p:cNvSpPr>
            <p:nvPr/>
          </p:nvSpPr>
          <p:spPr bwMode="auto">
            <a:xfrm>
              <a:off x="5415625" y="5718175"/>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dirty="0">
                  <a:latin typeface="Times New Roman" panose="02020603050405020304" pitchFamily="18" charset="0"/>
                  <a:ea typeface="黑体" panose="02010609060101010101" pitchFamily="2" charset="-122"/>
                  <a:cs typeface="Times New Roman" panose="02020603050405020304" pitchFamily="18" charset="0"/>
                </a:rPr>
                <a:t>222.1.2.3</a:t>
              </a:r>
              <a:endParaRPr lang="en-US" altLang="zh-CN" sz="2200" b="1"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0" name="Rectangle 236"/>
            <p:cNvSpPr>
              <a:spLocks noChangeArrowheads="1"/>
            </p:cNvSpPr>
            <p:nvPr/>
          </p:nvSpPr>
          <p:spPr bwMode="auto">
            <a:xfrm>
              <a:off x="3976159" y="5605464"/>
              <a:ext cx="1092068"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1" name="Rectangle 237"/>
            <p:cNvSpPr>
              <a:spLocks noChangeArrowheads="1"/>
            </p:cNvSpPr>
            <p:nvPr/>
          </p:nvSpPr>
          <p:spPr bwMode="auto">
            <a:xfrm>
              <a:off x="4016896" y="5718175"/>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dirty="0">
                  <a:latin typeface="Times New Roman" panose="02020603050405020304" pitchFamily="18" charset="0"/>
                  <a:ea typeface="黑体" panose="02010609060101010101" pitchFamily="2" charset="-122"/>
                  <a:cs typeface="Times New Roman" panose="02020603050405020304" pitchFamily="18" charset="0"/>
                </a:rPr>
                <a:t>222.1.2.4</a:t>
              </a:r>
              <a:endParaRPr lang="en-US" altLang="zh-CN" sz="2200" b="1"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2" name="Oval 238"/>
            <p:cNvSpPr>
              <a:spLocks noChangeArrowheads="1"/>
            </p:cNvSpPr>
            <p:nvPr/>
          </p:nvSpPr>
          <p:spPr bwMode="auto">
            <a:xfrm>
              <a:off x="5238486" y="5634038"/>
              <a:ext cx="99748" cy="93662"/>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3" name="Rectangle 239"/>
            <p:cNvSpPr>
              <a:spLocks noChangeArrowheads="1"/>
            </p:cNvSpPr>
            <p:nvPr/>
          </p:nvSpPr>
          <p:spPr bwMode="auto">
            <a:xfrm>
              <a:off x="7386505" y="2955926"/>
              <a:ext cx="969963"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4" name="Rectangle 240"/>
            <p:cNvSpPr>
              <a:spLocks noChangeArrowheads="1"/>
            </p:cNvSpPr>
            <p:nvPr/>
          </p:nvSpPr>
          <p:spPr bwMode="auto">
            <a:xfrm>
              <a:off x="7185248" y="3589338"/>
              <a:ext cx="12060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222.1.2.</a:t>
              </a:r>
              <a:endParaRPr lang="en-US" altLang="zh-CN" sz="22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5" name="Rectangle 241"/>
            <p:cNvSpPr>
              <a:spLocks noChangeArrowheads="1"/>
            </p:cNvSpPr>
            <p:nvPr/>
          </p:nvSpPr>
          <p:spPr bwMode="auto">
            <a:xfrm>
              <a:off x="7463897" y="2663826"/>
              <a:ext cx="780785"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506" name="Group 242"/>
            <p:cNvGrpSpPr/>
            <p:nvPr/>
          </p:nvGrpSpPr>
          <p:grpSpPr bwMode="auto">
            <a:xfrm>
              <a:off x="2407709" y="4386264"/>
              <a:ext cx="703395" cy="384175"/>
              <a:chOff x="1304" y="2569"/>
              <a:chExt cx="439" cy="262"/>
            </a:xfrm>
          </p:grpSpPr>
          <p:sp>
            <p:nvSpPr>
              <p:cNvPr id="677" name="Oval 243"/>
              <p:cNvSpPr>
                <a:spLocks noChangeArrowheads="1"/>
              </p:cNvSpPr>
              <p:nvPr/>
            </p:nvSpPr>
            <p:spPr bwMode="auto">
              <a:xfrm>
                <a:off x="1305" y="2678"/>
                <a:ext cx="438" cy="153"/>
              </a:xfrm>
              <a:prstGeom prst="ellipse">
                <a:avLst/>
              </a:prstGeom>
              <a:solidFill>
                <a:srgbClr val="0078AA"/>
              </a:solidFill>
              <a:ln w="4763">
                <a:solidFill>
                  <a:srgbClr val="AAE6FF"/>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78" name="Rectangle 244"/>
              <p:cNvSpPr>
                <a:spLocks noChangeArrowheads="1"/>
              </p:cNvSpPr>
              <p:nvPr/>
            </p:nvSpPr>
            <p:spPr bwMode="auto">
              <a:xfrm>
                <a:off x="1304" y="2647"/>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79" name="Rectangle 245"/>
              <p:cNvSpPr>
                <a:spLocks noChangeArrowheads="1"/>
              </p:cNvSpPr>
              <p:nvPr/>
            </p:nvSpPr>
            <p:spPr bwMode="auto">
              <a:xfrm>
                <a:off x="1304" y="2647"/>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80" name="Oval 246"/>
              <p:cNvSpPr>
                <a:spLocks noChangeArrowheads="1"/>
              </p:cNvSpPr>
              <p:nvPr/>
            </p:nvSpPr>
            <p:spPr bwMode="auto">
              <a:xfrm>
                <a:off x="1305" y="2569"/>
                <a:ext cx="438" cy="153"/>
              </a:xfrm>
              <a:prstGeom prst="ellipse">
                <a:avLst/>
              </a:prstGeom>
              <a:solidFill>
                <a:srgbClr val="00B4FF"/>
              </a:solidFill>
              <a:ln w="4763">
                <a:solidFill>
                  <a:srgbClr val="AAE6FF"/>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681" name="Group 247"/>
              <p:cNvGrpSpPr/>
              <p:nvPr/>
            </p:nvGrpSpPr>
            <p:grpSpPr bwMode="auto">
              <a:xfrm>
                <a:off x="1371" y="2587"/>
                <a:ext cx="304" cy="117"/>
                <a:chOff x="1371" y="2587"/>
                <a:chExt cx="304" cy="117"/>
              </a:xfrm>
            </p:grpSpPr>
            <p:grpSp>
              <p:nvGrpSpPr>
                <p:cNvPr id="684" name="Group 248"/>
                <p:cNvGrpSpPr/>
                <p:nvPr/>
              </p:nvGrpSpPr>
              <p:grpSpPr bwMode="auto">
                <a:xfrm>
                  <a:off x="1371" y="2587"/>
                  <a:ext cx="301" cy="115"/>
                  <a:chOff x="1371" y="2587"/>
                  <a:chExt cx="301" cy="115"/>
                </a:xfrm>
              </p:grpSpPr>
              <p:sp>
                <p:nvSpPr>
                  <p:cNvPr id="694" name="Freeform 249"/>
                  <p:cNvSpPr/>
                  <p:nvPr/>
                </p:nvSpPr>
                <p:spPr bwMode="auto">
                  <a:xfrm>
                    <a:off x="1528" y="2590"/>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95" name="Freeform 250"/>
                  <p:cNvSpPr/>
                  <p:nvPr/>
                </p:nvSpPr>
                <p:spPr bwMode="auto">
                  <a:xfrm>
                    <a:off x="1528" y="2590"/>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96" name="Freeform 251"/>
                  <p:cNvSpPr/>
                  <p:nvPr/>
                </p:nvSpPr>
                <p:spPr bwMode="auto">
                  <a:xfrm>
                    <a:off x="1371" y="2647"/>
                    <a:ext cx="144" cy="52"/>
                  </a:xfrm>
                  <a:custGeom>
                    <a:avLst/>
                    <a:gdLst>
                      <a:gd name="T0" fmla="*/ 144 w 144"/>
                      <a:gd name="T1" fmla="*/ 11 h 52"/>
                      <a:gd name="T2" fmla="*/ 112 w 144"/>
                      <a:gd name="T3" fmla="*/ 0 h 52"/>
                      <a:gd name="T4" fmla="*/ 37 w 144"/>
                      <a:gd name="T5" fmla="*/ 33 h 52"/>
                      <a:gd name="T6" fmla="*/ 0 w 144"/>
                      <a:gd name="T7" fmla="*/ 22 h 52"/>
                      <a:gd name="T8" fmla="*/ 18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97" name="Freeform 252"/>
                  <p:cNvSpPr/>
                  <p:nvPr/>
                </p:nvSpPr>
                <p:spPr bwMode="auto">
                  <a:xfrm>
                    <a:off x="1371" y="2647"/>
                    <a:ext cx="144" cy="52"/>
                  </a:xfrm>
                  <a:custGeom>
                    <a:avLst/>
                    <a:gdLst>
                      <a:gd name="T0" fmla="*/ 144 w 144"/>
                      <a:gd name="T1" fmla="*/ 11 h 52"/>
                      <a:gd name="T2" fmla="*/ 112 w 144"/>
                      <a:gd name="T3" fmla="*/ 0 h 52"/>
                      <a:gd name="T4" fmla="*/ 37 w 144"/>
                      <a:gd name="T5" fmla="*/ 33 h 52"/>
                      <a:gd name="T6" fmla="*/ 0 w 144"/>
                      <a:gd name="T7" fmla="*/ 22 h 52"/>
                      <a:gd name="T8" fmla="*/ 18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98" name="Freeform 253"/>
                  <p:cNvSpPr/>
                  <p:nvPr/>
                </p:nvSpPr>
                <p:spPr bwMode="auto">
                  <a:xfrm>
                    <a:off x="1379" y="2587"/>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4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99" name="Freeform 254"/>
                  <p:cNvSpPr/>
                  <p:nvPr/>
                </p:nvSpPr>
                <p:spPr bwMode="auto">
                  <a:xfrm>
                    <a:off x="1379" y="2587"/>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4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00" name="Freeform 255"/>
                  <p:cNvSpPr/>
                  <p:nvPr/>
                </p:nvSpPr>
                <p:spPr bwMode="auto">
                  <a:xfrm>
                    <a:off x="1523" y="2653"/>
                    <a:ext cx="144" cy="49"/>
                  </a:xfrm>
                  <a:custGeom>
                    <a:avLst/>
                    <a:gdLst>
                      <a:gd name="T0" fmla="*/ 144 w 144"/>
                      <a:gd name="T1" fmla="*/ 38 h 49"/>
                      <a:gd name="T2" fmla="*/ 112 w 144"/>
                      <a:gd name="T3" fmla="*/ 49 h 49"/>
                      <a:gd name="T4" fmla="*/ 37 w 144"/>
                      <a:gd name="T5" fmla="*/ 16 h 49"/>
                      <a:gd name="T6" fmla="*/ 0 w 144"/>
                      <a:gd name="T7" fmla="*/ 27 h 49"/>
                      <a:gd name="T8" fmla="*/ 18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01" name="Freeform 256"/>
                  <p:cNvSpPr/>
                  <p:nvPr/>
                </p:nvSpPr>
                <p:spPr bwMode="auto">
                  <a:xfrm>
                    <a:off x="1523" y="2653"/>
                    <a:ext cx="144" cy="49"/>
                  </a:xfrm>
                  <a:custGeom>
                    <a:avLst/>
                    <a:gdLst>
                      <a:gd name="T0" fmla="*/ 144 w 144"/>
                      <a:gd name="T1" fmla="*/ 38 h 49"/>
                      <a:gd name="T2" fmla="*/ 112 w 144"/>
                      <a:gd name="T3" fmla="*/ 49 h 49"/>
                      <a:gd name="T4" fmla="*/ 37 w 144"/>
                      <a:gd name="T5" fmla="*/ 16 h 49"/>
                      <a:gd name="T6" fmla="*/ 0 w 144"/>
                      <a:gd name="T7" fmla="*/ 27 h 49"/>
                      <a:gd name="T8" fmla="*/ 18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nvGrpSpPr>
                <p:cNvPr id="685" name="Group 257"/>
                <p:cNvGrpSpPr/>
                <p:nvPr/>
              </p:nvGrpSpPr>
              <p:grpSpPr bwMode="auto">
                <a:xfrm>
                  <a:off x="1373" y="2590"/>
                  <a:ext cx="302" cy="114"/>
                  <a:chOff x="1373" y="2590"/>
                  <a:chExt cx="302" cy="114"/>
                </a:xfrm>
              </p:grpSpPr>
              <p:sp>
                <p:nvSpPr>
                  <p:cNvPr id="686" name="Freeform 258"/>
                  <p:cNvSpPr/>
                  <p:nvPr/>
                </p:nvSpPr>
                <p:spPr bwMode="auto">
                  <a:xfrm>
                    <a:off x="1531" y="259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87" name="Freeform 259"/>
                  <p:cNvSpPr/>
                  <p:nvPr/>
                </p:nvSpPr>
                <p:spPr bwMode="auto">
                  <a:xfrm>
                    <a:off x="1531" y="259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88" name="Freeform 260"/>
                  <p:cNvSpPr/>
                  <p:nvPr/>
                </p:nvSpPr>
                <p:spPr bwMode="auto">
                  <a:xfrm>
                    <a:off x="1373" y="265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89" name="Freeform 261"/>
                  <p:cNvSpPr/>
                  <p:nvPr/>
                </p:nvSpPr>
                <p:spPr bwMode="auto">
                  <a:xfrm>
                    <a:off x="1373" y="265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90" name="Freeform 262"/>
                  <p:cNvSpPr/>
                  <p:nvPr/>
                </p:nvSpPr>
                <p:spPr bwMode="auto">
                  <a:xfrm>
                    <a:off x="1381" y="259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91" name="Freeform 263"/>
                  <p:cNvSpPr/>
                  <p:nvPr/>
                </p:nvSpPr>
                <p:spPr bwMode="auto">
                  <a:xfrm>
                    <a:off x="1381" y="259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92" name="Freeform 264"/>
                  <p:cNvSpPr/>
                  <p:nvPr/>
                </p:nvSpPr>
                <p:spPr bwMode="auto">
                  <a:xfrm>
                    <a:off x="1525" y="2655"/>
                    <a:ext cx="144" cy="49"/>
                  </a:xfrm>
                  <a:custGeom>
                    <a:avLst/>
                    <a:gdLst>
                      <a:gd name="T0" fmla="*/ 144 w 144"/>
                      <a:gd name="T1" fmla="*/ 39 h 49"/>
                      <a:gd name="T2" fmla="*/ 112 w 144"/>
                      <a:gd name="T3" fmla="*/ 49 h 49"/>
                      <a:gd name="T4" fmla="*/ 38 w 144"/>
                      <a:gd name="T5" fmla="*/ 17 h 49"/>
                      <a:gd name="T6" fmla="*/ 0 w 144"/>
                      <a:gd name="T7" fmla="*/ 28 h 49"/>
                      <a:gd name="T8" fmla="*/ 19 w 144"/>
                      <a:gd name="T9" fmla="*/ 0 h 49"/>
                      <a:gd name="T10" fmla="*/ 112 w 144"/>
                      <a:gd name="T11" fmla="*/ 0 h 49"/>
                      <a:gd name="T12" fmla="*/ 72 w 144"/>
                      <a:gd name="T13" fmla="*/ 9 h 49"/>
                      <a:gd name="T14" fmla="*/ 144 w 144"/>
                      <a:gd name="T15" fmla="*/ 3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93" name="Freeform 265"/>
                  <p:cNvSpPr/>
                  <p:nvPr/>
                </p:nvSpPr>
                <p:spPr bwMode="auto">
                  <a:xfrm>
                    <a:off x="1525" y="2655"/>
                    <a:ext cx="144" cy="49"/>
                  </a:xfrm>
                  <a:custGeom>
                    <a:avLst/>
                    <a:gdLst>
                      <a:gd name="T0" fmla="*/ 144 w 144"/>
                      <a:gd name="T1" fmla="*/ 39 h 49"/>
                      <a:gd name="T2" fmla="*/ 112 w 144"/>
                      <a:gd name="T3" fmla="*/ 49 h 49"/>
                      <a:gd name="T4" fmla="*/ 38 w 144"/>
                      <a:gd name="T5" fmla="*/ 17 h 49"/>
                      <a:gd name="T6" fmla="*/ 0 w 144"/>
                      <a:gd name="T7" fmla="*/ 28 h 49"/>
                      <a:gd name="T8" fmla="*/ 19 w 144"/>
                      <a:gd name="T9" fmla="*/ 0 h 49"/>
                      <a:gd name="T10" fmla="*/ 112 w 144"/>
                      <a:gd name="T11" fmla="*/ 0 h 49"/>
                      <a:gd name="T12" fmla="*/ 72 w 144"/>
                      <a:gd name="T13" fmla="*/ 9 h 49"/>
                      <a:gd name="T14" fmla="*/ 144 w 144"/>
                      <a:gd name="T15" fmla="*/ 3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sp>
            <p:nvSpPr>
              <p:cNvPr id="682" name="Line 266"/>
              <p:cNvSpPr>
                <a:spLocks noChangeShapeType="1"/>
              </p:cNvSpPr>
              <p:nvPr/>
            </p:nvSpPr>
            <p:spPr bwMode="auto">
              <a:xfrm>
                <a:off x="1304" y="2645"/>
                <a:ext cx="1" cy="108"/>
              </a:xfrm>
              <a:prstGeom prst="line">
                <a:avLst/>
              </a:prstGeom>
              <a:noFill/>
              <a:ln w="4763">
                <a:solidFill>
                  <a:srgbClr val="AAE6FF"/>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sp>
            <p:nvSpPr>
              <p:cNvPr id="683" name="Line 267"/>
              <p:cNvSpPr>
                <a:spLocks noChangeShapeType="1"/>
              </p:cNvSpPr>
              <p:nvPr/>
            </p:nvSpPr>
            <p:spPr bwMode="auto">
              <a:xfrm>
                <a:off x="1741" y="2645"/>
                <a:ext cx="1" cy="108"/>
              </a:xfrm>
              <a:prstGeom prst="line">
                <a:avLst/>
              </a:prstGeom>
              <a:noFill/>
              <a:ln w="4763">
                <a:solidFill>
                  <a:srgbClr val="AAE6FF"/>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grpSp>
          <p:nvGrpSpPr>
            <p:cNvPr id="507" name="Group 268"/>
            <p:cNvGrpSpPr/>
            <p:nvPr/>
          </p:nvGrpSpPr>
          <p:grpSpPr bwMode="auto">
            <a:xfrm>
              <a:off x="5553209" y="4386264"/>
              <a:ext cx="703394" cy="384175"/>
              <a:chOff x="3488" y="2569"/>
              <a:chExt cx="439" cy="262"/>
            </a:xfrm>
          </p:grpSpPr>
          <p:sp>
            <p:nvSpPr>
              <p:cNvPr id="652" name="Oval 269"/>
              <p:cNvSpPr>
                <a:spLocks noChangeArrowheads="1"/>
              </p:cNvSpPr>
              <p:nvPr/>
            </p:nvSpPr>
            <p:spPr bwMode="auto">
              <a:xfrm>
                <a:off x="3489" y="2678"/>
                <a:ext cx="438" cy="153"/>
              </a:xfrm>
              <a:prstGeom prst="ellipse">
                <a:avLst/>
              </a:prstGeom>
              <a:solidFill>
                <a:srgbClr val="0078AA"/>
              </a:solidFill>
              <a:ln w="4763">
                <a:solidFill>
                  <a:srgbClr val="AAE6FF"/>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53" name="Rectangle 270"/>
              <p:cNvSpPr>
                <a:spLocks noChangeArrowheads="1"/>
              </p:cNvSpPr>
              <p:nvPr/>
            </p:nvSpPr>
            <p:spPr bwMode="auto">
              <a:xfrm>
                <a:off x="3488" y="2647"/>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54" name="Rectangle 271"/>
              <p:cNvSpPr>
                <a:spLocks noChangeArrowheads="1"/>
              </p:cNvSpPr>
              <p:nvPr/>
            </p:nvSpPr>
            <p:spPr bwMode="auto">
              <a:xfrm>
                <a:off x="3488" y="2647"/>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55" name="Oval 272"/>
              <p:cNvSpPr>
                <a:spLocks noChangeArrowheads="1"/>
              </p:cNvSpPr>
              <p:nvPr/>
            </p:nvSpPr>
            <p:spPr bwMode="auto">
              <a:xfrm>
                <a:off x="3489" y="2569"/>
                <a:ext cx="438" cy="153"/>
              </a:xfrm>
              <a:prstGeom prst="ellipse">
                <a:avLst/>
              </a:prstGeom>
              <a:solidFill>
                <a:srgbClr val="00B4FF"/>
              </a:solidFill>
              <a:ln w="4763">
                <a:solidFill>
                  <a:srgbClr val="AAE6FF"/>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656" name="Group 273"/>
              <p:cNvGrpSpPr/>
              <p:nvPr/>
            </p:nvGrpSpPr>
            <p:grpSpPr bwMode="auto">
              <a:xfrm>
                <a:off x="3555" y="2587"/>
                <a:ext cx="304" cy="117"/>
                <a:chOff x="3555" y="2587"/>
                <a:chExt cx="304" cy="117"/>
              </a:xfrm>
            </p:grpSpPr>
            <p:grpSp>
              <p:nvGrpSpPr>
                <p:cNvPr id="659" name="Group 274"/>
                <p:cNvGrpSpPr/>
                <p:nvPr/>
              </p:nvGrpSpPr>
              <p:grpSpPr bwMode="auto">
                <a:xfrm>
                  <a:off x="3555" y="2587"/>
                  <a:ext cx="301" cy="115"/>
                  <a:chOff x="3555" y="2587"/>
                  <a:chExt cx="301" cy="115"/>
                </a:xfrm>
              </p:grpSpPr>
              <p:sp>
                <p:nvSpPr>
                  <p:cNvPr id="669" name="Freeform 275"/>
                  <p:cNvSpPr/>
                  <p:nvPr/>
                </p:nvSpPr>
                <p:spPr bwMode="auto">
                  <a:xfrm>
                    <a:off x="3712" y="2590"/>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70" name="Freeform 276"/>
                  <p:cNvSpPr/>
                  <p:nvPr/>
                </p:nvSpPr>
                <p:spPr bwMode="auto">
                  <a:xfrm>
                    <a:off x="3712" y="2590"/>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71" name="Freeform 277"/>
                  <p:cNvSpPr/>
                  <p:nvPr/>
                </p:nvSpPr>
                <p:spPr bwMode="auto">
                  <a:xfrm>
                    <a:off x="3555" y="2647"/>
                    <a:ext cx="144" cy="52"/>
                  </a:xfrm>
                  <a:custGeom>
                    <a:avLst/>
                    <a:gdLst>
                      <a:gd name="T0" fmla="*/ 144 w 144"/>
                      <a:gd name="T1" fmla="*/ 11 h 52"/>
                      <a:gd name="T2" fmla="*/ 112 w 144"/>
                      <a:gd name="T3" fmla="*/ 0 h 52"/>
                      <a:gd name="T4" fmla="*/ 37 w 144"/>
                      <a:gd name="T5" fmla="*/ 33 h 52"/>
                      <a:gd name="T6" fmla="*/ 0 w 144"/>
                      <a:gd name="T7" fmla="*/ 22 h 52"/>
                      <a:gd name="T8" fmla="*/ 18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72" name="Freeform 278"/>
                  <p:cNvSpPr/>
                  <p:nvPr/>
                </p:nvSpPr>
                <p:spPr bwMode="auto">
                  <a:xfrm>
                    <a:off x="3555" y="2647"/>
                    <a:ext cx="144" cy="52"/>
                  </a:xfrm>
                  <a:custGeom>
                    <a:avLst/>
                    <a:gdLst>
                      <a:gd name="T0" fmla="*/ 144 w 144"/>
                      <a:gd name="T1" fmla="*/ 11 h 52"/>
                      <a:gd name="T2" fmla="*/ 112 w 144"/>
                      <a:gd name="T3" fmla="*/ 0 h 52"/>
                      <a:gd name="T4" fmla="*/ 37 w 144"/>
                      <a:gd name="T5" fmla="*/ 33 h 52"/>
                      <a:gd name="T6" fmla="*/ 0 w 144"/>
                      <a:gd name="T7" fmla="*/ 22 h 52"/>
                      <a:gd name="T8" fmla="*/ 18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73" name="Freeform 279"/>
                  <p:cNvSpPr/>
                  <p:nvPr/>
                </p:nvSpPr>
                <p:spPr bwMode="auto">
                  <a:xfrm>
                    <a:off x="3563" y="2587"/>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4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74" name="Freeform 280"/>
                  <p:cNvSpPr/>
                  <p:nvPr/>
                </p:nvSpPr>
                <p:spPr bwMode="auto">
                  <a:xfrm>
                    <a:off x="3563" y="2587"/>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4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75" name="Freeform 281"/>
                  <p:cNvSpPr/>
                  <p:nvPr/>
                </p:nvSpPr>
                <p:spPr bwMode="auto">
                  <a:xfrm>
                    <a:off x="3707" y="2653"/>
                    <a:ext cx="144" cy="49"/>
                  </a:xfrm>
                  <a:custGeom>
                    <a:avLst/>
                    <a:gdLst>
                      <a:gd name="T0" fmla="*/ 144 w 144"/>
                      <a:gd name="T1" fmla="*/ 38 h 49"/>
                      <a:gd name="T2" fmla="*/ 112 w 144"/>
                      <a:gd name="T3" fmla="*/ 49 h 49"/>
                      <a:gd name="T4" fmla="*/ 37 w 144"/>
                      <a:gd name="T5" fmla="*/ 16 h 49"/>
                      <a:gd name="T6" fmla="*/ 0 w 144"/>
                      <a:gd name="T7" fmla="*/ 27 h 49"/>
                      <a:gd name="T8" fmla="*/ 18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76" name="Freeform 282"/>
                  <p:cNvSpPr/>
                  <p:nvPr/>
                </p:nvSpPr>
                <p:spPr bwMode="auto">
                  <a:xfrm>
                    <a:off x="3707" y="2653"/>
                    <a:ext cx="144" cy="49"/>
                  </a:xfrm>
                  <a:custGeom>
                    <a:avLst/>
                    <a:gdLst>
                      <a:gd name="T0" fmla="*/ 144 w 144"/>
                      <a:gd name="T1" fmla="*/ 38 h 49"/>
                      <a:gd name="T2" fmla="*/ 112 w 144"/>
                      <a:gd name="T3" fmla="*/ 49 h 49"/>
                      <a:gd name="T4" fmla="*/ 37 w 144"/>
                      <a:gd name="T5" fmla="*/ 16 h 49"/>
                      <a:gd name="T6" fmla="*/ 0 w 144"/>
                      <a:gd name="T7" fmla="*/ 27 h 49"/>
                      <a:gd name="T8" fmla="*/ 18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nvGrpSpPr>
                <p:cNvPr id="660" name="Group 283"/>
                <p:cNvGrpSpPr/>
                <p:nvPr/>
              </p:nvGrpSpPr>
              <p:grpSpPr bwMode="auto">
                <a:xfrm>
                  <a:off x="3557" y="2590"/>
                  <a:ext cx="302" cy="114"/>
                  <a:chOff x="3557" y="2590"/>
                  <a:chExt cx="302" cy="114"/>
                </a:xfrm>
              </p:grpSpPr>
              <p:sp>
                <p:nvSpPr>
                  <p:cNvPr id="661" name="Freeform 284"/>
                  <p:cNvSpPr/>
                  <p:nvPr/>
                </p:nvSpPr>
                <p:spPr bwMode="auto">
                  <a:xfrm>
                    <a:off x="3715" y="259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62" name="Freeform 285"/>
                  <p:cNvSpPr/>
                  <p:nvPr/>
                </p:nvSpPr>
                <p:spPr bwMode="auto">
                  <a:xfrm>
                    <a:off x="3715" y="259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63" name="Freeform 286"/>
                  <p:cNvSpPr/>
                  <p:nvPr/>
                </p:nvSpPr>
                <p:spPr bwMode="auto">
                  <a:xfrm>
                    <a:off x="3557" y="265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64" name="Freeform 287"/>
                  <p:cNvSpPr/>
                  <p:nvPr/>
                </p:nvSpPr>
                <p:spPr bwMode="auto">
                  <a:xfrm>
                    <a:off x="3557" y="265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65" name="Freeform 288"/>
                  <p:cNvSpPr/>
                  <p:nvPr/>
                </p:nvSpPr>
                <p:spPr bwMode="auto">
                  <a:xfrm>
                    <a:off x="3565" y="259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66" name="Freeform 289"/>
                  <p:cNvSpPr/>
                  <p:nvPr/>
                </p:nvSpPr>
                <p:spPr bwMode="auto">
                  <a:xfrm>
                    <a:off x="3565" y="259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67" name="Freeform 290"/>
                  <p:cNvSpPr/>
                  <p:nvPr/>
                </p:nvSpPr>
                <p:spPr bwMode="auto">
                  <a:xfrm>
                    <a:off x="3709" y="2655"/>
                    <a:ext cx="144" cy="49"/>
                  </a:xfrm>
                  <a:custGeom>
                    <a:avLst/>
                    <a:gdLst>
                      <a:gd name="T0" fmla="*/ 144 w 144"/>
                      <a:gd name="T1" fmla="*/ 39 h 49"/>
                      <a:gd name="T2" fmla="*/ 112 w 144"/>
                      <a:gd name="T3" fmla="*/ 49 h 49"/>
                      <a:gd name="T4" fmla="*/ 38 w 144"/>
                      <a:gd name="T5" fmla="*/ 17 h 49"/>
                      <a:gd name="T6" fmla="*/ 0 w 144"/>
                      <a:gd name="T7" fmla="*/ 28 h 49"/>
                      <a:gd name="T8" fmla="*/ 19 w 144"/>
                      <a:gd name="T9" fmla="*/ 0 h 49"/>
                      <a:gd name="T10" fmla="*/ 112 w 144"/>
                      <a:gd name="T11" fmla="*/ 0 h 49"/>
                      <a:gd name="T12" fmla="*/ 72 w 144"/>
                      <a:gd name="T13" fmla="*/ 9 h 49"/>
                      <a:gd name="T14" fmla="*/ 144 w 144"/>
                      <a:gd name="T15" fmla="*/ 3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68" name="Freeform 291"/>
                  <p:cNvSpPr/>
                  <p:nvPr/>
                </p:nvSpPr>
                <p:spPr bwMode="auto">
                  <a:xfrm>
                    <a:off x="3709" y="2655"/>
                    <a:ext cx="144" cy="49"/>
                  </a:xfrm>
                  <a:custGeom>
                    <a:avLst/>
                    <a:gdLst>
                      <a:gd name="T0" fmla="*/ 144 w 144"/>
                      <a:gd name="T1" fmla="*/ 39 h 49"/>
                      <a:gd name="T2" fmla="*/ 112 w 144"/>
                      <a:gd name="T3" fmla="*/ 49 h 49"/>
                      <a:gd name="T4" fmla="*/ 38 w 144"/>
                      <a:gd name="T5" fmla="*/ 17 h 49"/>
                      <a:gd name="T6" fmla="*/ 0 w 144"/>
                      <a:gd name="T7" fmla="*/ 28 h 49"/>
                      <a:gd name="T8" fmla="*/ 19 w 144"/>
                      <a:gd name="T9" fmla="*/ 0 h 49"/>
                      <a:gd name="T10" fmla="*/ 112 w 144"/>
                      <a:gd name="T11" fmla="*/ 0 h 49"/>
                      <a:gd name="T12" fmla="*/ 72 w 144"/>
                      <a:gd name="T13" fmla="*/ 9 h 49"/>
                      <a:gd name="T14" fmla="*/ 144 w 144"/>
                      <a:gd name="T15" fmla="*/ 3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sp>
            <p:nvSpPr>
              <p:cNvPr id="657" name="Line 292"/>
              <p:cNvSpPr>
                <a:spLocks noChangeShapeType="1"/>
              </p:cNvSpPr>
              <p:nvPr/>
            </p:nvSpPr>
            <p:spPr bwMode="auto">
              <a:xfrm>
                <a:off x="3488" y="2645"/>
                <a:ext cx="1" cy="108"/>
              </a:xfrm>
              <a:prstGeom prst="line">
                <a:avLst/>
              </a:prstGeom>
              <a:noFill/>
              <a:ln w="4763">
                <a:solidFill>
                  <a:srgbClr val="AAE6FF"/>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sp>
            <p:nvSpPr>
              <p:cNvPr id="658" name="Line 293"/>
              <p:cNvSpPr>
                <a:spLocks noChangeShapeType="1"/>
              </p:cNvSpPr>
              <p:nvPr/>
            </p:nvSpPr>
            <p:spPr bwMode="auto">
              <a:xfrm>
                <a:off x="3925" y="2645"/>
                <a:ext cx="1" cy="108"/>
              </a:xfrm>
              <a:prstGeom prst="line">
                <a:avLst/>
              </a:prstGeom>
              <a:noFill/>
              <a:ln w="4763">
                <a:solidFill>
                  <a:srgbClr val="AAE6FF"/>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sp>
          <p:nvSpPr>
            <p:cNvPr id="508" name="Oval 294"/>
            <p:cNvSpPr>
              <a:spLocks noChangeArrowheads="1"/>
            </p:cNvSpPr>
            <p:nvPr/>
          </p:nvSpPr>
          <p:spPr bwMode="auto">
            <a:xfrm>
              <a:off x="3444743" y="4589463"/>
              <a:ext cx="101467" cy="93662"/>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9" name="Oval 295"/>
            <p:cNvSpPr>
              <a:spLocks noChangeArrowheads="1"/>
            </p:cNvSpPr>
            <p:nvPr/>
          </p:nvSpPr>
          <p:spPr bwMode="auto">
            <a:xfrm>
              <a:off x="5248805" y="4583114"/>
              <a:ext cx="99748" cy="90487"/>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0" name="Oval 296"/>
            <p:cNvSpPr>
              <a:spLocks noChangeArrowheads="1"/>
            </p:cNvSpPr>
            <p:nvPr/>
          </p:nvSpPr>
          <p:spPr bwMode="auto">
            <a:xfrm>
              <a:off x="5694231" y="4227514"/>
              <a:ext cx="101467" cy="92075"/>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1" name="Oval 297"/>
            <p:cNvSpPr>
              <a:spLocks noChangeArrowheads="1"/>
            </p:cNvSpPr>
            <p:nvPr/>
          </p:nvSpPr>
          <p:spPr bwMode="auto">
            <a:xfrm>
              <a:off x="4741466" y="3055939"/>
              <a:ext cx="101467" cy="92075"/>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2" name="Oval 298"/>
            <p:cNvSpPr>
              <a:spLocks noChangeArrowheads="1"/>
            </p:cNvSpPr>
            <p:nvPr/>
          </p:nvSpPr>
          <p:spPr bwMode="auto">
            <a:xfrm>
              <a:off x="2944284" y="4114801"/>
              <a:ext cx="101468" cy="92075"/>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3" name="Oval 299"/>
            <p:cNvSpPr>
              <a:spLocks noChangeArrowheads="1"/>
            </p:cNvSpPr>
            <p:nvPr/>
          </p:nvSpPr>
          <p:spPr bwMode="auto">
            <a:xfrm>
              <a:off x="4017433" y="3079750"/>
              <a:ext cx="98029" cy="90488"/>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4" name="Rectangle 300"/>
            <p:cNvSpPr>
              <a:spLocks noChangeArrowheads="1"/>
            </p:cNvSpPr>
            <p:nvPr/>
          </p:nvSpPr>
          <p:spPr bwMode="auto">
            <a:xfrm>
              <a:off x="4927203" y="2724151"/>
              <a:ext cx="109378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5" name="Rectangle 301"/>
            <p:cNvSpPr>
              <a:spLocks noChangeArrowheads="1"/>
            </p:cNvSpPr>
            <p:nvPr/>
          </p:nvSpPr>
          <p:spPr bwMode="auto">
            <a:xfrm>
              <a:off x="4951281" y="2886075"/>
              <a:ext cx="1067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222.1.6.1</a:t>
              </a:r>
              <a:endPar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6" name="Rectangle 302"/>
            <p:cNvSpPr>
              <a:spLocks noChangeArrowheads="1"/>
            </p:cNvSpPr>
            <p:nvPr/>
          </p:nvSpPr>
          <p:spPr bwMode="auto">
            <a:xfrm>
              <a:off x="2856575" y="2868613"/>
              <a:ext cx="109034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7" name="Rectangle 303"/>
            <p:cNvSpPr>
              <a:spLocks noChangeArrowheads="1"/>
            </p:cNvSpPr>
            <p:nvPr/>
          </p:nvSpPr>
          <p:spPr bwMode="auto">
            <a:xfrm>
              <a:off x="2985559" y="2855913"/>
              <a:ext cx="1067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222.1.5.1</a:t>
              </a:r>
              <a:endPar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8" name="Rectangle 304"/>
            <p:cNvSpPr>
              <a:spLocks noChangeArrowheads="1"/>
            </p:cNvSpPr>
            <p:nvPr/>
          </p:nvSpPr>
          <p:spPr bwMode="auto">
            <a:xfrm>
              <a:off x="2058591" y="3525838"/>
              <a:ext cx="109378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9" name="Rectangle 305"/>
            <p:cNvSpPr>
              <a:spLocks noChangeArrowheads="1"/>
            </p:cNvSpPr>
            <p:nvPr/>
          </p:nvSpPr>
          <p:spPr bwMode="auto">
            <a:xfrm>
              <a:off x="2022476" y="3776664"/>
              <a:ext cx="1067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222.1.5.2</a:t>
              </a:r>
              <a:endParaRPr lang="en-US" altLang="zh-CN" sz="20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20" name="Rectangle 306"/>
            <p:cNvSpPr>
              <a:spLocks noChangeArrowheads="1"/>
            </p:cNvSpPr>
            <p:nvPr/>
          </p:nvSpPr>
          <p:spPr bwMode="auto">
            <a:xfrm>
              <a:off x="5671874" y="3394075"/>
              <a:ext cx="1092068"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21" name="Rectangle 307"/>
            <p:cNvSpPr>
              <a:spLocks noChangeArrowheads="1"/>
            </p:cNvSpPr>
            <p:nvPr/>
          </p:nvSpPr>
          <p:spPr bwMode="auto">
            <a:xfrm>
              <a:off x="5692511" y="3900488"/>
              <a:ext cx="1067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222.1.6.2</a:t>
              </a:r>
              <a:endPar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22" name="Rectangle 308"/>
            <p:cNvSpPr>
              <a:spLocks noChangeArrowheads="1"/>
            </p:cNvSpPr>
            <p:nvPr/>
          </p:nvSpPr>
          <p:spPr bwMode="auto">
            <a:xfrm>
              <a:off x="5080264" y="4278313"/>
              <a:ext cx="109378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23" name="Rectangle 309"/>
            <p:cNvSpPr>
              <a:spLocks noChangeArrowheads="1"/>
            </p:cNvSpPr>
            <p:nvPr/>
          </p:nvSpPr>
          <p:spPr bwMode="auto">
            <a:xfrm>
              <a:off x="4922044" y="4730750"/>
              <a:ext cx="1067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222.1.4.1</a:t>
              </a:r>
              <a:endPar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24" name="Rectangle 310"/>
            <p:cNvSpPr>
              <a:spLocks noChangeArrowheads="1"/>
            </p:cNvSpPr>
            <p:nvPr/>
          </p:nvSpPr>
          <p:spPr bwMode="auto">
            <a:xfrm>
              <a:off x="3155819" y="4278313"/>
              <a:ext cx="109034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25" name="Rectangle 311"/>
            <p:cNvSpPr>
              <a:spLocks noChangeArrowheads="1"/>
            </p:cNvSpPr>
            <p:nvPr/>
          </p:nvSpPr>
          <p:spPr bwMode="auto">
            <a:xfrm>
              <a:off x="3250407" y="4713289"/>
              <a:ext cx="1067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222.1.4.2</a:t>
              </a:r>
              <a:endPar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26" name="Rectangle 312"/>
            <p:cNvSpPr>
              <a:spLocks noChangeArrowheads="1"/>
            </p:cNvSpPr>
            <p:nvPr/>
          </p:nvSpPr>
          <p:spPr bwMode="auto">
            <a:xfrm>
              <a:off x="412751" y="3013075"/>
              <a:ext cx="1092068"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27" name="Rectangle 313"/>
            <p:cNvSpPr>
              <a:spLocks noChangeArrowheads="1"/>
            </p:cNvSpPr>
            <p:nvPr/>
          </p:nvSpPr>
          <p:spPr bwMode="auto">
            <a:xfrm>
              <a:off x="268651" y="3074988"/>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dirty="0">
                  <a:latin typeface="Times New Roman" panose="02020603050405020304" pitchFamily="18" charset="0"/>
                  <a:ea typeface="黑体" panose="02010609060101010101" pitchFamily="2" charset="-122"/>
                  <a:cs typeface="Times New Roman" panose="02020603050405020304" pitchFamily="18" charset="0"/>
                </a:rPr>
                <a:t>222.1.3.3</a:t>
              </a:r>
              <a:endParaRPr lang="en-US" altLang="zh-CN" sz="2200" b="1"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528" name="Rectangle 314"/>
            <p:cNvSpPr>
              <a:spLocks noChangeArrowheads="1"/>
            </p:cNvSpPr>
            <p:nvPr/>
          </p:nvSpPr>
          <p:spPr bwMode="auto">
            <a:xfrm>
              <a:off x="1582209" y="4341813"/>
              <a:ext cx="109206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29" name="Rectangle 315"/>
            <p:cNvSpPr>
              <a:spLocks noChangeArrowheads="1"/>
            </p:cNvSpPr>
            <p:nvPr/>
          </p:nvSpPr>
          <p:spPr bwMode="auto">
            <a:xfrm>
              <a:off x="1714634" y="4760913"/>
              <a:ext cx="1067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222.1.3.2</a:t>
              </a:r>
              <a:endPar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30" name="Rectangle 316"/>
            <p:cNvSpPr>
              <a:spLocks noChangeArrowheads="1"/>
            </p:cNvSpPr>
            <p:nvPr/>
          </p:nvSpPr>
          <p:spPr bwMode="auto">
            <a:xfrm>
              <a:off x="412751" y="4121151"/>
              <a:ext cx="109206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31" name="Rectangle 317"/>
            <p:cNvSpPr>
              <a:spLocks noChangeArrowheads="1"/>
            </p:cNvSpPr>
            <p:nvPr/>
          </p:nvSpPr>
          <p:spPr bwMode="auto">
            <a:xfrm>
              <a:off x="268651" y="4183063"/>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dirty="0">
                  <a:latin typeface="Times New Roman" panose="02020603050405020304" pitchFamily="18" charset="0"/>
                  <a:ea typeface="黑体" panose="02010609060101010101" pitchFamily="2" charset="-122"/>
                  <a:cs typeface="Times New Roman" panose="02020603050405020304" pitchFamily="18" charset="0"/>
                </a:rPr>
                <a:t>222.1.3.1</a:t>
              </a:r>
              <a:endParaRPr lang="en-US" altLang="zh-CN" sz="2200" b="1"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532" name="Oval 318"/>
            <p:cNvSpPr>
              <a:spLocks noChangeArrowheads="1"/>
            </p:cNvSpPr>
            <p:nvPr/>
          </p:nvSpPr>
          <p:spPr bwMode="auto">
            <a:xfrm>
              <a:off x="1427428" y="3998913"/>
              <a:ext cx="101468" cy="92075"/>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33" name="Oval 319"/>
            <p:cNvSpPr>
              <a:spLocks noChangeArrowheads="1"/>
            </p:cNvSpPr>
            <p:nvPr/>
          </p:nvSpPr>
          <p:spPr bwMode="auto">
            <a:xfrm>
              <a:off x="1418829" y="2890839"/>
              <a:ext cx="101467" cy="92075"/>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34" name="Oval 320"/>
            <p:cNvSpPr>
              <a:spLocks noChangeArrowheads="1"/>
            </p:cNvSpPr>
            <p:nvPr/>
          </p:nvSpPr>
          <p:spPr bwMode="auto">
            <a:xfrm>
              <a:off x="2178977" y="4537076"/>
              <a:ext cx="99748" cy="92075"/>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35" name="Rectangle 321"/>
            <p:cNvSpPr>
              <a:spLocks noChangeArrowheads="1"/>
            </p:cNvSpPr>
            <p:nvPr/>
          </p:nvSpPr>
          <p:spPr bwMode="auto">
            <a:xfrm>
              <a:off x="2746508" y="4398963"/>
              <a:ext cx="44886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36" name="Rectangle 322"/>
            <p:cNvSpPr>
              <a:spLocks noChangeArrowheads="1"/>
            </p:cNvSpPr>
            <p:nvPr/>
          </p:nvSpPr>
          <p:spPr bwMode="auto">
            <a:xfrm>
              <a:off x="3092186" y="4176714"/>
              <a:ext cx="2805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R</a:t>
              </a:r>
              <a:r>
                <a:rPr lang="en-US" altLang="zh-CN" sz="2000" b="1" baseline="-25000">
                  <a:solidFill>
                    <a:srgbClr val="0000CC"/>
                  </a:solidFill>
                  <a:latin typeface="Times New Roman" panose="02020603050405020304" pitchFamily="18" charset="0"/>
                  <a:ea typeface="黑体" panose="02010609060101010101" pitchFamily="2" charset="-122"/>
                  <a:cs typeface="Times New Roman" panose="02020603050405020304" pitchFamily="18" charset="0"/>
                </a:rPr>
                <a:t>3</a:t>
              </a:r>
              <a:endParaRPr lang="en-US" altLang="zh-CN" sz="2000" b="1" baseline="-2500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37" name="Rectangle 323"/>
            <p:cNvSpPr>
              <a:spLocks noChangeArrowheads="1"/>
            </p:cNvSpPr>
            <p:nvPr/>
          </p:nvSpPr>
          <p:spPr bwMode="auto">
            <a:xfrm>
              <a:off x="6289279" y="4340225"/>
              <a:ext cx="448865"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38" name="Rectangle 324"/>
            <p:cNvSpPr>
              <a:spLocks noChangeArrowheads="1"/>
            </p:cNvSpPr>
            <p:nvPr/>
          </p:nvSpPr>
          <p:spPr bwMode="auto">
            <a:xfrm>
              <a:off x="5279760" y="4175125"/>
              <a:ext cx="2805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R</a:t>
              </a:r>
              <a:r>
                <a:rPr lang="en-US" altLang="zh-CN" sz="2000" b="1" baseline="-25000">
                  <a:solidFill>
                    <a:srgbClr val="0000CC"/>
                  </a:solidFill>
                  <a:latin typeface="Times New Roman" panose="02020603050405020304" pitchFamily="18" charset="0"/>
                  <a:ea typeface="黑体" panose="02010609060101010101" pitchFamily="2" charset="-122"/>
                  <a:cs typeface="Times New Roman" panose="02020603050405020304" pitchFamily="18" charset="0"/>
                </a:rPr>
                <a:t>2</a:t>
              </a:r>
              <a:endParaRPr lang="en-US" altLang="zh-CN" sz="2000" b="1" baseline="-2500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39" name="Rectangle 325"/>
            <p:cNvSpPr>
              <a:spLocks noChangeArrowheads="1"/>
            </p:cNvSpPr>
            <p:nvPr/>
          </p:nvSpPr>
          <p:spPr bwMode="auto">
            <a:xfrm>
              <a:off x="1626924" y="3022601"/>
              <a:ext cx="97340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40" name="Rectangle 326"/>
            <p:cNvSpPr>
              <a:spLocks noChangeArrowheads="1"/>
            </p:cNvSpPr>
            <p:nvPr/>
          </p:nvSpPr>
          <p:spPr bwMode="auto">
            <a:xfrm>
              <a:off x="1712640" y="3005782"/>
              <a:ext cx="12583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222.1.3.</a:t>
              </a:r>
              <a:endParaRPr lang="en-US" altLang="zh-CN" sz="22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41" name="Rectangle 327"/>
            <p:cNvSpPr>
              <a:spLocks noChangeArrowheads="1"/>
            </p:cNvSpPr>
            <p:nvPr/>
          </p:nvSpPr>
          <p:spPr bwMode="auto">
            <a:xfrm>
              <a:off x="1663039" y="2725739"/>
              <a:ext cx="777346"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42" name="Rectangle 328"/>
            <p:cNvSpPr>
              <a:spLocks noChangeArrowheads="1"/>
            </p:cNvSpPr>
            <p:nvPr/>
          </p:nvSpPr>
          <p:spPr bwMode="auto">
            <a:xfrm>
              <a:off x="1793242" y="2708920"/>
              <a:ext cx="8449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LAN</a:t>
              </a:r>
              <a:r>
                <a:rPr lang="en-US" altLang="zh-CN" sz="2200" b="1" baseline="-250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3</a:t>
              </a:r>
              <a:endParaRPr lang="en-US" altLang="zh-CN" sz="2200" b="1" baseline="-250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43" name="Rectangle 329"/>
            <p:cNvSpPr>
              <a:spLocks noChangeArrowheads="1"/>
            </p:cNvSpPr>
            <p:nvPr/>
          </p:nvSpPr>
          <p:spPr bwMode="auto">
            <a:xfrm>
              <a:off x="4289161" y="3816350"/>
              <a:ext cx="45058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44" name="Rectangle 330"/>
            <p:cNvSpPr>
              <a:spLocks noChangeArrowheads="1"/>
            </p:cNvSpPr>
            <p:nvPr/>
          </p:nvSpPr>
          <p:spPr bwMode="auto">
            <a:xfrm>
              <a:off x="5326196" y="3086100"/>
              <a:ext cx="44886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45" name="Rectangle 331"/>
            <p:cNvSpPr>
              <a:spLocks noChangeArrowheads="1"/>
            </p:cNvSpPr>
            <p:nvPr/>
          </p:nvSpPr>
          <p:spPr bwMode="auto">
            <a:xfrm>
              <a:off x="5324475" y="3292476"/>
              <a:ext cx="2805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C00000"/>
                  </a:solidFill>
                  <a:latin typeface="Times New Roman" panose="02020603050405020304" pitchFamily="18" charset="0"/>
                  <a:ea typeface="黑体" panose="02010609060101010101" pitchFamily="2" charset="-122"/>
                  <a:cs typeface="Times New Roman" panose="02020603050405020304" pitchFamily="18" charset="0"/>
                </a:rPr>
                <a:t>N</a:t>
              </a:r>
              <a:r>
                <a:rPr lang="en-US" altLang="zh-CN" sz="2000" b="1" baseline="-25000">
                  <a:solidFill>
                    <a:srgbClr val="C00000"/>
                  </a:solidFill>
                  <a:latin typeface="Times New Roman" panose="02020603050405020304" pitchFamily="18" charset="0"/>
                  <a:ea typeface="黑体" panose="02010609060101010101" pitchFamily="2" charset="-122"/>
                  <a:cs typeface="Times New Roman" panose="02020603050405020304" pitchFamily="18" charset="0"/>
                </a:rPr>
                <a:t>3</a:t>
              </a:r>
              <a:endParaRPr lang="en-US" altLang="zh-CN" sz="2000" b="1" baseline="-25000">
                <a:solidFill>
                  <a:srgbClr val="C00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46" name="Rectangle 332"/>
            <p:cNvSpPr>
              <a:spLocks noChangeArrowheads="1"/>
            </p:cNvSpPr>
            <p:nvPr/>
          </p:nvSpPr>
          <p:spPr bwMode="auto">
            <a:xfrm>
              <a:off x="3573727" y="3451225"/>
              <a:ext cx="447146"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47" name="Rectangle 333"/>
            <p:cNvSpPr>
              <a:spLocks noChangeArrowheads="1"/>
            </p:cNvSpPr>
            <p:nvPr/>
          </p:nvSpPr>
          <p:spPr bwMode="auto">
            <a:xfrm>
              <a:off x="3482579" y="3645024"/>
              <a:ext cx="2805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dirty="0">
                  <a:solidFill>
                    <a:srgbClr val="C00000"/>
                  </a:solidFill>
                  <a:latin typeface="Times New Roman" panose="02020603050405020304" pitchFamily="18" charset="0"/>
                  <a:ea typeface="黑体" panose="02010609060101010101" pitchFamily="2" charset="-122"/>
                  <a:cs typeface="Times New Roman" panose="02020603050405020304" pitchFamily="18" charset="0"/>
                </a:rPr>
                <a:t>N</a:t>
              </a:r>
              <a:r>
                <a:rPr lang="en-US" altLang="zh-CN" sz="2000" b="1" baseline="-25000" dirty="0">
                  <a:solidFill>
                    <a:srgbClr val="C00000"/>
                  </a:solidFill>
                  <a:latin typeface="Times New Roman" panose="02020603050405020304" pitchFamily="18" charset="0"/>
                  <a:ea typeface="黑体" panose="02010609060101010101" pitchFamily="2" charset="-122"/>
                  <a:cs typeface="Times New Roman" panose="02020603050405020304" pitchFamily="18" charset="0"/>
                </a:rPr>
                <a:t>2</a:t>
              </a:r>
              <a:endParaRPr lang="en-US" altLang="zh-CN" sz="2000" b="1" baseline="-25000" dirty="0">
                <a:solidFill>
                  <a:srgbClr val="C00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48" name="Rectangle 334"/>
            <p:cNvSpPr>
              <a:spLocks noChangeArrowheads="1"/>
            </p:cNvSpPr>
            <p:nvPr/>
          </p:nvSpPr>
          <p:spPr bwMode="auto">
            <a:xfrm>
              <a:off x="4151577" y="4222750"/>
              <a:ext cx="92493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C00000"/>
                  </a:solidFill>
                  <a:latin typeface="Times New Roman" panose="02020603050405020304" pitchFamily="18" charset="0"/>
                  <a:ea typeface="黑体" panose="02010609060101010101" pitchFamily="2" charset="-122"/>
                  <a:cs typeface="Times New Roman" panose="02020603050405020304" pitchFamily="18" charset="0"/>
                </a:rPr>
                <a:t>222.1.4.</a:t>
              </a:r>
              <a:endParaRPr lang="en-US" altLang="zh-CN" sz="2000" b="1">
                <a:solidFill>
                  <a:srgbClr val="C00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49" name="Rectangle 335"/>
            <p:cNvSpPr>
              <a:spLocks noChangeArrowheads="1"/>
            </p:cNvSpPr>
            <p:nvPr/>
          </p:nvSpPr>
          <p:spPr bwMode="auto">
            <a:xfrm>
              <a:off x="3891890" y="3451225"/>
              <a:ext cx="973402"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50" name="Rectangle 336"/>
            <p:cNvSpPr>
              <a:spLocks noChangeArrowheads="1"/>
            </p:cNvSpPr>
            <p:nvPr/>
          </p:nvSpPr>
          <p:spPr bwMode="auto">
            <a:xfrm>
              <a:off x="3843735" y="3645024"/>
              <a:ext cx="92493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dirty="0">
                  <a:solidFill>
                    <a:srgbClr val="C00000"/>
                  </a:solidFill>
                  <a:latin typeface="Times New Roman" panose="02020603050405020304" pitchFamily="18" charset="0"/>
                  <a:ea typeface="黑体" panose="02010609060101010101" pitchFamily="2" charset="-122"/>
                  <a:cs typeface="Times New Roman" panose="02020603050405020304" pitchFamily="18" charset="0"/>
                </a:rPr>
                <a:t>222.1.5.</a:t>
              </a:r>
              <a:endParaRPr lang="en-US" altLang="zh-CN" sz="2000" b="1" dirty="0">
                <a:solidFill>
                  <a:srgbClr val="C00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51" name="Rectangle 337"/>
            <p:cNvSpPr>
              <a:spLocks noChangeArrowheads="1"/>
            </p:cNvSpPr>
            <p:nvPr/>
          </p:nvSpPr>
          <p:spPr bwMode="auto">
            <a:xfrm>
              <a:off x="5644357" y="3101976"/>
              <a:ext cx="97340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52" name="Rectangle 338"/>
            <p:cNvSpPr>
              <a:spLocks noChangeArrowheads="1"/>
            </p:cNvSpPr>
            <p:nvPr/>
          </p:nvSpPr>
          <p:spPr bwMode="auto">
            <a:xfrm>
              <a:off x="5680472" y="3308350"/>
              <a:ext cx="92493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C00000"/>
                  </a:solidFill>
                  <a:latin typeface="Times New Roman" panose="02020603050405020304" pitchFamily="18" charset="0"/>
                  <a:ea typeface="黑体" panose="02010609060101010101" pitchFamily="2" charset="-122"/>
                  <a:cs typeface="Times New Roman" panose="02020603050405020304" pitchFamily="18" charset="0"/>
                </a:rPr>
                <a:t>222.1.6.</a:t>
              </a:r>
              <a:endParaRPr lang="en-US" altLang="zh-CN" sz="2000" b="1">
                <a:solidFill>
                  <a:srgbClr val="C00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53" name="Line 339"/>
            <p:cNvSpPr>
              <a:spLocks noChangeShapeType="1"/>
            </p:cNvSpPr>
            <p:nvPr/>
          </p:nvSpPr>
          <p:spPr bwMode="auto">
            <a:xfrm>
              <a:off x="1638962" y="2590800"/>
              <a:ext cx="0" cy="217963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554" name="Rectangle 340"/>
            <p:cNvSpPr>
              <a:spLocks noChangeArrowheads="1"/>
            </p:cNvSpPr>
            <p:nvPr/>
          </p:nvSpPr>
          <p:spPr bwMode="auto">
            <a:xfrm>
              <a:off x="3790421" y="4206875"/>
              <a:ext cx="2805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C00000"/>
                  </a:solidFill>
                  <a:latin typeface="Times New Roman" panose="02020603050405020304" pitchFamily="18" charset="0"/>
                  <a:ea typeface="黑体" panose="02010609060101010101" pitchFamily="2" charset="-122"/>
                  <a:cs typeface="Times New Roman" panose="02020603050405020304" pitchFamily="18" charset="0"/>
                </a:rPr>
                <a:t>N</a:t>
              </a:r>
              <a:r>
                <a:rPr lang="en-US" altLang="zh-CN" sz="2000" b="1" baseline="-25000">
                  <a:solidFill>
                    <a:srgbClr val="C00000"/>
                  </a:solidFill>
                  <a:latin typeface="Times New Roman" panose="02020603050405020304" pitchFamily="18" charset="0"/>
                  <a:ea typeface="黑体" panose="02010609060101010101" pitchFamily="2" charset="-122"/>
                  <a:cs typeface="Times New Roman" panose="02020603050405020304" pitchFamily="18" charset="0"/>
                </a:rPr>
                <a:t>1</a:t>
              </a:r>
              <a:endParaRPr lang="en-US" altLang="zh-CN" sz="2000" b="1" baseline="-25000">
                <a:solidFill>
                  <a:srgbClr val="C00000"/>
                </a:solidFill>
                <a:latin typeface="Times New Roman" panose="02020603050405020304" pitchFamily="18" charset="0"/>
                <a:ea typeface="黑体" panose="02010609060101010101" pitchFamily="2" charset="-122"/>
                <a:cs typeface="Times New Roman" panose="02020603050405020304" pitchFamily="18" charset="0"/>
              </a:endParaRPr>
            </a:p>
          </p:txBody>
        </p:sp>
        <p:pic>
          <p:nvPicPr>
            <p:cNvPr id="555" name="Picture 341"/>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843052" y="4937126"/>
              <a:ext cx="629444"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56" name="Line 342"/>
            <p:cNvSpPr>
              <a:spLocks noChangeShapeType="1"/>
            </p:cNvSpPr>
            <p:nvPr/>
          </p:nvSpPr>
          <p:spPr bwMode="auto">
            <a:xfrm>
              <a:off x="8316913" y="2662238"/>
              <a:ext cx="0" cy="267176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557" name="Line 343"/>
            <p:cNvSpPr>
              <a:spLocks noChangeShapeType="1"/>
            </p:cNvSpPr>
            <p:nvPr/>
          </p:nvSpPr>
          <p:spPr bwMode="auto">
            <a:xfrm rot="-5400000">
              <a:off x="4633119" y="4175919"/>
              <a:ext cx="0" cy="245586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558" name="Line 344"/>
            <p:cNvSpPr>
              <a:spLocks noChangeShapeType="1"/>
            </p:cNvSpPr>
            <p:nvPr/>
          </p:nvSpPr>
          <p:spPr bwMode="auto">
            <a:xfrm>
              <a:off x="6168894" y="4559300"/>
              <a:ext cx="2148019"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559" name="Oval 345"/>
            <p:cNvSpPr>
              <a:spLocks noChangeArrowheads="1"/>
            </p:cNvSpPr>
            <p:nvPr/>
          </p:nvSpPr>
          <p:spPr bwMode="auto">
            <a:xfrm>
              <a:off x="6399345" y="4489451"/>
              <a:ext cx="128984" cy="119063"/>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60" name="Rectangle 346"/>
            <p:cNvSpPr>
              <a:spLocks noChangeArrowheads="1"/>
            </p:cNvSpPr>
            <p:nvPr/>
          </p:nvSpPr>
          <p:spPr bwMode="auto">
            <a:xfrm>
              <a:off x="7306225" y="3292475"/>
              <a:ext cx="8449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LAN</a:t>
              </a:r>
              <a:r>
                <a:rPr lang="en-US" altLang="zh-CN" sz="2200" b="1" baseline="-250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2</a:t>
              </a:r>
              <a:endParaRPr lang="en-US" altLang="zh-CN" sz="2200" b="1" baseline="-250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61" name="Rectangle 347"/>
            <p:cNvSpPr>
              <a:spLocks noChangeArrowheads="1"/>
            </p:cNvSpPr>
            <p:nvPr/>
          </p:nvSpPr>
          <p:spPr bwMode="auto">
            <a:xfrm>
              <a:off x="2521291" y="1916832"/>
              <a:ext cx="8449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LAN</a:t>
              </a:r>
              <a:r>
                <a:rPr lang="en-US" altLang="zh-CN" sz="2200" b="1" baseline="-250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1</a:t>
              </a:r>
              <a:endParaRPr lang="en-US" altLang="zh-CN" sz="2200" b="1" baseline="-250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62" name="Line 348"/>
            <p:cNvSpPr>
              <a:spLocks noChangeShapeType="1"/>
            </p:cNvSpPr>
            <p:nvPr/>
          </p:nvSpPr>
          <p:spPr bwMode="auto">
            <a:xfrm rot="-5400000">
              <a:off x="5478397" y="-23217"/>
              <a:ext cx="0" cy="429776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563" name="Rectangle 349"/>
            <p:cNvSpPr>
              <a:spLocks noChangeArrowheads="1"/>
            </p:cNvSpPr>
            <p:nvPr/>
          </p:nvSpPr>
          <p:spPr bwMode="auto">
            <a:xfrm>
              <a:off x="1066271" y="5964238"/>
              <a:ext cx="769441" cy="30777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000" b="1" dirty="0">
                  <a:latin typeface="Times New Roman" panose="02020603050405020304" pitchFamily="18" charset="0"/>
                  <a:ea typeface="黑体" panose="02010609060101010101" pitchFamily="2" charset="-122"/>
                </a:rPr>
                <a:t>互联网</a:t>
              </a:r>
              <a:endParaRPr lang="zh-CN" altLang="en-US" sz="2000" b="1" dirty="0">
                <a:latin typeface="Times New Roman" panose="02020603050405020304" pitchFamily="18" charset="0"/>
                <a:ea typeface="黑体" panose="02010609060101010101" pitchFamily="2" charset="-122"/>
              </a:endParaRPr>
            </a:p>
          </p:txBody>
        </p:sp>
        <p:sp>
          <p:nvSpPr>
            <p:cNvPr id="564" name="Line 350"/>
            <p:cNvSpPr>
              <a:spLocks noChangeShapeType="1"/>
            </p:cNvSpPr>
            <p:nvPr/>
          </p:nvSpPr>
          <p:spPr bwMode="auto">
            <a:xfrm flipV="1">
              <a:off x="1487620" y="5541964"/>
              <a:ext cx="459184" cy="422275"/>
            </a:xfrm>
            <a:prstGeom prst="line">
              <a:avLst/>
            </a:prstGeom>
            <a:noFill/>
            <a:ln w="2857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565" name="Line 351"/>
            <p:cNvSpPr>
              <a:spLocks noChangeShapeType="1"/>
            </p:cNvSpPr>
            <p:nvPr/>
          </p:nvSpPr>
          <p:spPr bwMode="auto">
            <a:xfrm>
              <a:off x="3659717" y="1347789"/>
              <a:ext cx="0" cy="77787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566" name="Oval 352"/>
            <p:cNvSpPr>
              <a:spLocks noChangeArrowheads="1"/>
            </p:cNvSpPr>
            <p:nvPr/>
          </p:nvSpPr>
          <p:spPr bwMode="auto">
            <a:xfrm>
              <a:off x="3599525" y="1730376"/>
              <a:ext cx="101467" cy="92075"/>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567" name="Group 353"/>
            <p:cNvGrpSpPr/>
            <p:nvPr/>
          </p:nvGrpSpPr>
          <p:grpSpPr bwMode="auto">
            <a:xfrm>
              <a:off x="3363913" y="898525"/>
              <a:ext cx="548614" cy="514350"/>
              <a:chOff x="1813" y="593"/>
              <a:chExt cx="343" cy="352"/>
            </a:xfrm>
          </p:grpSpPr>
          <p:grpSp>
            <p:nvGrpSpPr>
              <p:cNvPr id="626" name="Group 354"/>
              <p:cNvGrpSpPr/>
              <p:nvPr/>
            </p:nvGrpSpPr>
            <p:grpSpPr bwMode="auto">
              <a:xfrm>
                <a:off x="1821" y="599"/>
                <a:ext cx="335" cy="346"/>
                <a:chOff x="1821" y="599"/>
                <a:chExt cx="335" cy="346"/>
              </a:xfrm>
            </p:grpSpPr>
            <p:sp>
              <p:nvSpPr>
                <p:cNvPr id="640" name="Freeform 355"/>
                <p:cNvSpPr/>
                <p:nvPr/>
              </p:nvSpPr>
              <p:spPr bwMode="auto">
                <a:xfrm>
                  <a:off x="1830" y="779"/>
                  <a:ext cx="316" cy="33"/>
                </a:xfrm>
                <a:custGeom>
                  <a:avLst/>
                  <a:gdLst>
                    <a:gd name="T0" fmla="*/ 0 w 316"/>
                    <a:gd name="T1" fmla="*/ 33 h 33"/>
                    <a:gd name="T2" fmla="*/ 37 w 316"/>
                    <a:gd name="T3" fmla="*/ 0 h 33"/>
                    <a:gd name="T4" fmla="*/ 278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8"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41" name="Freeform 356"/>
                <p:cNvSpPr/>
                <p:nvPr/>
              </p:nvSpPr>
              <p:spPr bwMode="auto">
                <a:xfrm>
                  <a:off x="1830" y="779"/>
                  <a:ext cx="316" cy="33"/>
                </a:xfrm>
                <a:custGeom>
                  <a:avLst/>
                  <a:gdLst>
                    <a:gd name="T0" fmla="*/ 0 w 316"/>
                    <a:gd name="T1" fmla="*/ 33 h 33"/>
                    <a:gd name="T2" fmla="*/ 37 w 316"/>
                    <a:gd name="T3" fmla="*/ 0 h 33"/>
                    <a:gd name="T4" fmla="*/ 278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8"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42" name="Freeform 357"/>
                <p:cNvSpPr/>
                <p:nvPr/>
              </p:nvSpPr>
              <p:spPr bwMode="auto">
                <a:xfrm>
                  <a:off x="1877" y="599"/>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43" name="Freeform 358"/>
                <p:cNvSpPr/>
                <p:nvPr/>
              </p:nvSpPr>
              <p:spPr bwMode="auto">
                <a:xfrm>
                  <a:off x="1877" y="599"/>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44" name="Rectangle 359"/>
                <p:cNvSpPr>
                  <a:spLocks noChangeArrowheads="1"/>
                </p:cNvSpPr>
                <p:nvPr/>
              </p:nvSpPr>
              <p:spPr bwMode="auto">
                <a:xfrm>
                  <a:off x="1877" y="622"/>
                  <a:ext cx="223" cy="17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45" name="Rectangle 360"/>
                <p:cNvSpPr>
                  <a:spLocks noChangeArrowheads="1"/>
                </p:cNvSpPr>
                <p:nvPr/>
              </p:nvSpPr>
              <p:spPr bwMode="auto">
                <a:xfrm>
                  <a:off x="1832" y="810"/>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46" name="Rectangle 361"/>
                <p:cNvSpPr>
                  <a:spLocks noChangeArrowheads="1"/>
                </p:cNvSpPr>
                <p:nvPr/>
              </p:nvSpPr>
              <p:spPr bwMode="auto">
                <a:xfrm>
                  <a:off x="1898" y="644"/>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47" name="Line 362"/>
                <p:cNvSpPr>
                  <a:spLocks noChangeShapeType="1"/>
                </p:cNvSpPr>
                <p:nvPr/>
              </p:nvSpPr>
              <p:spPr bwMode="auto">
                <a:xfrm flipH="1">
                  <a:off x="2047" y="840"/>
                  <a:ext cx="74"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648" name="Group 363"/>
                <p:cNvGrpSpPr/>
                <p:nvPr/>
              </p:nvGrpSpPr>
              <p:grpSpPr bwMode="auto">
                <a:xfrm>
                  <a:off x="1821" y="895"/>
                  <a:ext cx="335" cy="50"/>
                  <a:chOff x="1821" y="895"/>
                  <a:chExt cx="335" cy="50"/>
                </a:xfrm>
              </p:grpSpPr>
              <p:sp>
                <p:nvSpPr>
                  <p:cNvPr id="649" name="Freeform 364"/>
                  <p:cNvSpPr/>
                  <p:nvPr/>
                </p:nvSpPr>
                <p:spPr bwMode="auto">
                  <a:xfrm>
                    <a:off x="1821" y="895"/>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50" name="Freeform 365"/>
                  <p:cNvSpPr/>
                  <p:nvPr/>
                </p:nvSpPr>
                <p:spPr bwMode="auto">
                  <a:xfrm>
                    <a:off x="1821" y="895"/>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51" name="Rectangle 366"/>
                  <p:cNvSpPr>
                    <a:spLocks noChangeArrowheads="1"/>
                  </p:cNvSpPr>
                  <p:nvPr/>
                </p:nvSpPr>
                <p:spPr bwMode="auto">
                  <a:xfrm>
                    <a:off x="1823" y="931"/>
                    <a:ext cx="331"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nvGrpSpPr>
              <p:cNvPr id="627" name="Group 367"/>
              <p:cNvGrpSpPr/>
              <p:nvPr/>
            </p:nvGrpSpPr>
            <p:grpSpPr bwMode="auto">
              <a:xfrm>
                <a:off x="1813" y="593"/>
                <a:ext cx="335" cy="346"/>
                <a:chOff x="1813" y="593"/>
                <a:chExt cx="335" cy="346"/>
              </a:xfrm>
            </p:grpSpPr>
            <p:sp>
              <p:nvSpPr>
                <p:cNvPr id="628" name="Freeform 368"/>
                <p:cNvSpPr/>
                <p:nvPr/>
              </p:nvSpPr>
              <p:spPr bwMode="auto">
                <a:xfrm>
                  <a:off x="1821" y="772"/>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29" name="Freeform 369"/>
                <p:cNvSpPr/>
                <p:nvPr/>
              </p:nvSpPr>
              <p:spPr bwMode="auto">
                <a:xfrm>
                  <a:off x="1821" y="772"/>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30" name="Freeform 370"/>
                <p:cNvSpPr/>
                <p:nvPr/>
              </p:nvSpPr>
              <p:spPr bwMode="auto">
                <a:xfrm>
                  <a:off x="1869"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31" name="Freeform 371"/>
                <p:cNvSpPr/>
                <p:nvPr/>
              </p:nvSpPr>
              <p:spPr bwMode="auto">
                <a:xfrm>
                  <a:off x="1869"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32" name="Rectangle 372"/>
                <p:cNvSpPr>
                  <a:spLocks noChangeArrowheads="1"/>
                </p:cNvSpPr>
                <p:nvPr/>
              </p:nvSpPr>
              <p:spPr bwMode="auto">
                <a:xfrm>
                  <a:off x="1869" y="616"/>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33" name="Rectangle 373"/>
                <p:cNvSpPr>
                  <a:spLocks noChangeArrowheads="1"/>
                </p:cNvSpPr>
                <p:nvPr/>
              </p:nvSpPr>
              <p:spPr bwMode="auto">
                <a:xfrm>
                  <a:off x="1823" y="804"/>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34" name="Rectangle 374"/>
                <p:cNvSpPr>
                  <a:spLocks noChangeArrowheads="1"/>
                </p:cNvSpPr>
                <p:nvPr/>
              </p:nvSpPr>
              <p:spPr bwMode="auto">
                <a:xfrm>
                  <a:off x="1890" y="637"/>
                  <a:ext cx="181"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35" name="Line 375"/>
                <p:cNvSpPr>
                  <a:spLocks noChangeShapeType="1"/>
                </p:cNvSpPr>
                <p:nvPr/>
              </p:nvSpPr>
              <p:spPr bwMode="auto">
                <a:xfrm flipH="1">
                  <a:off x="2038" y="834"/>
                  <a:ext cx="75"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636" name="Group 376"/>
                <p:cNvGrpSpPr/>
                <p:nvPr/>
              </p:nvGrpSpPr>
              <p:grpSpPr bwMode="auto">
                <a:xfrm>
                  <a:off x="1813" y="888"/>
                  <a:ext cx="335" cy="51"/>
                  <a:chOff x="1813" y="888"/>
                  <a:chExt cx="335" cy="51"/>
                </a:xfrm>
              </p:grpSpPr>
              <p:sp>
                <p:nvSpPr>
                  <p:cNvPr id="637" name="Freeform 377"/>
                  <p:cNvSpPr/>
                  <p:nvPr/>
                </p:nvSpPr>
                <p:spPr bwMode="auto">
                  <a:xfrm>
                    <a:off x="1813" y="888"/>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38" name="Freeform 378"/>
                  <p:cNvSpPr/>
                  <p:nvPr/>
                </p:nvSpPr>
                <p:spPr bwMode="auto">
                  <a:xfrm>
                    <a:off x="1813" y="888"/>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39" name="Rectangle 379"/>
                  <p:cNvSpPr>
                    <a:spLocks noChangeArrowheads="1"/>
                  </p:cNvSpPr>
                  <p:nvPr/>
                </p:nvSpPr>
                <p:spPr bwMode="auto">
                  <a:xfrm>
                    <a:off x="1815" y="924"/>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sp>
          <p:nvSpPr>
            <p:cNvPr id="568" name="Line 380"/>
            <p:cNvSpPr>
              <a:spLocks noChangeShapeType="1"/>
            </p:cNvSpPr>
            <p:nvPr/>
          </p:nvSpPr>
          <p:spPr bwMode="auto">
            <a:xfrm>
              <a:off x="7006431" y="1347789"/>
              <a:ext cx="0" cy="77787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569" name="Line 381"/>
            <p:cNvSpPr>
              <a:spLocks noChangeShapeType="1"/>
            </p:cNvSpPr>
            <p:nvPr/>
          </p:nvSpPr>
          <p:spPr bwMode="auto">
            <a:xfrm>
              <a:off x="5333075" y="1333501"/>
              <a:ext cx="0" cy="779463"/>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570" name="Oval 382"/>
            <p:cNvSpPr>
              <a:spLocks noChangeArrowheads="1"/>
            </p:cNvSpPr>
            <p:nvPr/>
          </p:nvSpPr>
          <p:spPr bwMode="auto">
            <a:xfrm>
              <a:off x="5284921" y="1744664"/>
              <a:ext cx="99748" cy="92075"/>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571" name="Group 383"/>
            <p:cNvGrpSpPr/>
            <p:nvPr/>
          </p:nvGrpSpPr>
          <p:grpSpPr bwMode="auto">
            <a:xfrm>
              <a:off x="5051029" y="898525"/>
              <a:ext cx="548613" cy="514350"/>
              <a:chOff x="2868" y="593"/>
              <a:chExt cx="343" cy="352"/>
            </a:xfrm>
          </p:grpSpPr>
          <p:grpSp>
            <p:nvGrpSpPr>
              <p:cNvPr id="600" name="Group 384"/>
              <p:cNvGrpSpPr/>
              <p:nvPr/>
            </p:nvGrpSpPr>
            <p:grpSpPr bwMode="auto">
              <a:xfrm>
                <a:off x="2877" y="599"/>
                <a:ext cx="334" cy="346"/>
                <a:chOff x="2877" y="599"/>
                <a:chExt cx="334" cy="346"/>
              </a:xfrm>
            </p:grpSpPr>
            <p:sp>
              <p:nvSpPr>
                <p:cNvPr id="614" name="Freeform 385"/>
                <p:cNvSpPr/>
                <p:nvPr/>
              </p:nvSpPr>
              <p:spPr bwMode="auto">
                <a:xfrm>
                  <a:off x="2885" y="779"/>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15" name="Freeform 386"/>
                <p:cNvSpPr/>
                <p:nvPr/>
              </p:nvSpPr>
              <p:spPr bwMode="auto">
                <a:xfrm>
                  <a:off x="2885" y="779"/>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16" name="Freeform 387"/>
                <p:cNvSpPr/>
                <p:nvPr/>
              </p:nvSpPr>
              <p:spPr bwMode="auto">
                <a:xfrm>
                  <a:off x="2932" y="599"/>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17" name="Freeform 388"/>
                <p:cNvSpPr/>
                <p:nvPr/>
              </p:nvSpPr>
              <p:spPr bwMode="auto">
                <a:xfrm>
                  <a:off x="2932" y="599"/>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18" name="Rectangle 389"/>
                <p:cNvSpPr>
                  <a:spLocks noChangeArrowheads="1"/>
                </p:cNvSpPr>
                <p:nvPr/>
              </p:nvSpPr>
              <p:spPr bwMode="auto">
                <a:xfrm>
                  <a:off x="2932" y="622"/>
                  <a:ext cx="223" cy="17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19" name="Rectangle 390"/>
                <p:cNvSpPr>
                  <a:spLocks noChangeArrowheads="1"/>
                </p:cNvSpPr>
                <p:nvPr/>
              </p:nvSpPr>
              <p:spPr bwMode="auto">
                <a:xfrm>
                  <a:off x="2887" y="810"/>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20" name="Rectangle 391"/>
                <p:cNvSpPr>
                  <a:spLocks noChangeArrowheads="1"/>
                </p:cNvSpPr>
                <p:nvPr/>
              </p:nvSpPr>
              <p:spPr bwMode="auto">
                <a:xfrm>
                  <a:off x="2953" y="644"/>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21" name="Line 392"/>
                <p:cNvSpPr>
                  <a:spLocks noChangeShapeType="1"/>
                </p:cNvSpPr>
                <p:nvPr/>
              </p:nvSpPr>
              <p:spPr bwMode="auto">
                <a:xfrm flipH="1">
                  <a:off x="3102" y="840"/>
                  <a:ext cx="74"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622" name="Group 393"/>
                <p:cNvGrpSpPr/>
                <p:nvPr/>
              </p:nvGrpSpPr>
              <p:grpSpPr bwMode="auto">
                <a:xfrm>
                  <a:off x="2877" y="895"/>
                  <a:ext cx="334" cy="50"/>
                  <a:chOff x="2877" y="895"/>
                  <a:chExt cx="334" cy="50"/>
                </a:xfrm>
              </p:grpSpPr>
              <p:sp>
                <p:nvSpPr>
                  <p:cNvPr id="623" name="Freeform 394"/>
                  <p:cNvSpPr/>
                  <p:nvPr/>
                </p:nvSpPr>
                <p:spPr bwMode="auto">
                  <a:xfrm>
                    <a:off x="2877" y="895"/>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24" name="Freeform 395"/>
                  <p:cNvSpPr/>
                  <p:nvPr/>
                </p:nvSpPr>
                <p:spPr bwMode="auto">
                  <a:xfrm>
                    <a:off x="2877" y="895"/>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25" name="Rectangle 396"/>
                  <p:cNvSpPr>
                    <a:spLocks noChangeArrowheads="1"/>
                  </p:cNvSpPr>
                  <p:nvPr/>
                </p:nvSpPr>
                <p:spPr bwMode="auto">
                  <a:xfrm>
                    <a:off x="2879" y="931"/>
                    <a:ext cx="330"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nvGrpSpPr>
              <p:cNvPr id="601" name="Group 397"/>
              <p:cNvGrpSpPr/>
              <p:nvPr/>
            </p:nvGrpSpPr>
            <p:grpSpPr bwMode="auto">
              <a:xfrm>
                <a:off x="2868" y="593"/>
                <a:ext cx="335" cy="346"/>
                <a:chOff x="2868" y="593"/>
                <a:chExt cx="335" cy="346"/>
              </a:xfrm>
            </p:grpSpPr>
            <p:sp>
              <p:nvSpPr>
                <p:cNvPr id="602" name="Freeform 398"/>
                <p:cNvSpPr/>
                <p:nvPr/>
              </p:nvSpPr>
              <p:spPr bwMode="auto">
                <a:xfrm>
                  <a:off x="2877" y="772"/>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03" name="Freeform 399"/>
                <p:cNvSpPr/>
                <p:nvPr/>
              </p:nvSpPr>
              <p:spPr bwMode="auto">
                <a:xfrm>
                  <a:off x="2877" y="772"/>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04" name="Freeform 400"/>
                <p:cNvSpPr/>
                <p:nvPr/>
              </p:nvSpPr>
              <p:spPr bwMode="auto">
                <a:xfrm>
                  <a:off x="2924"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05" name="Freeform 401"/>
                <p:cNvSpPr/>
                <p:nvPr/>
              </p:nvSpPr>
              <p:spPr bwMode="auto">
                <a:xfrm>
                  <a:off x="2924"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06" name="Rectangle 402"/>
                <p:cNvSpPr>
                  <a:spLocks noChangeArrowheads="1"/>
                </p:cNvSpPr>
                <p:nvPr/>
              </p:nvSpPr>
              <p:spPr bwMode="auto">
                <a:xfrm>
                  <a:off x="2924" y="616"/>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07" name="Rectangle 403"/>
                <p:cNvSpPr>
                  <a:spLocks noChangeArrowheads="1"/>
                </p:cNvSpPr>
                <p:nvPr/>
              </p:nvSpPr>
              <p:spPr bwMode="auto">
                <a:xfrm>
                  <a:off x="2879" y="804"/>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08" name="Rectangle 404"/>
                <p:cNvSpPr>
                  <a:spLocks noChangeArrowheads="1"/>
                </p:cNvSpPr>
                <p:nvPr/>
              </p:nvSpPr>
              <p:spPr bwMode="auto">
                <a:xfrm>
                  <a:off x="2945" y="637"/>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09" name="Line 405"/>
                <p:cNvSpPr>
                  <a:spLocks noChangeShapeType="1"/>
                </p:cNvSpPr>
                <p:nvPr/>
              </p:nvSpPr>
              <p:spPr bwMode="auto">
                <a:xfrm flipH="1">
                  <a:off x="3094" y="834"/>
                  <a:ext cx="74"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610" name="Group 406"/>
                <p:cNvGrpSpPr/>
                <p:nvPr/>
              </p:nvGrpSpPr>
              <p:grpSpPr bwMode="auto">
                <a:xfrm>
                  <a:off x="2868" y="888"/>
                  <a:ext cx="335" cy="51"/>
                  <a:chOff x="2868" y="888"/>
                  <a:chExt cx="335" cy="51"/>
                </a:xfrm>
              </p:grpSpPr>
              <p:sp>
                <p:nvSpPr>
                  <p:cNvPr id="611" name="Freeform 407"/>
                  <p:cNvSpPr/>
                  <p:nvPr/>
                </p:nvSpPr>
                <p:spPr bwMode="auto">
                  <a:xfrm>
                    <a:off x="2868" y="888"/>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12" name="Freeform 408"/>
                  <p:cNvSpPr/>
                  <p:nvPr/>
                </p:nvSpPr>
                <p:spPr bwMode="auto">
                  <a:xfrm>
                    <a:off x="2868" y="888"/>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13" name="Rectangle 409"/>
                  <p:cNvSpPr>
                    <a:spLocks noChangeArrowheads="1"/>
                  </p:cNvSpPr>
                  <p:nvPr/>
                </p:nvSpPr>
                <p:spPr bwMode="auto">
                  <a:xfrm>
                    <a:off x="2870" y="924"/>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sp>
          <p:nvSpPr>
            <p:cNvPr id="572" name="Oval 410"/>
            <p:cNvSpPr>
              <a:spLocks noChangeArrowheads="1"/>
            </p:cNvSpPr>
            <p:nvPr/>
          </p:nvSpPr>
          <p:spPr bwMode="auto">
            <a:xfrm>
              <a:off x="6958278" y="1744664"/>
              <a:ext cx="101468" cy="92075"/>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573" name="Group 411"/>
            <p:cNvGrpSpPr/>
            <p:nvPr/>
          </p:nvGrpSpPr>
          <p:grpSpPr bwMode="auto">
            <a:xfrm>
              <a:off x="6724386" y="898525"/>
              <a:ext cx="548614" cy="514350"/>
              <a:chOff x="3915" y="593"/>
              <a:chExt cx="343" cy="352"/>
            </a:xfrm>
          </p:grpSpPr>
          <p:grpSp>
            <p:nvGrpSpPr>
              <p:cNvPr id="574" name="Group 412"/>
              <p:cNvGrpSpPr/>
              <p:nvPr/>
            </p:nvGrpSpPr>
            <p:grpSpPr bwMode="auto">
              <a:xfrm>
                <a:off x="3924" y="599"/>
                <a:ext cx="334" cy="346"/>
                <a:chOff x="3924" y="599"/>
                <a:chExt cx="334" cy="346"/>
              </a:xfrm>
            </p:grpSpPr>
            <p:sp>
              <p:nvSpPr>
                <p:cNvPr id="588" name="Freeform 413"/>
                <p:cNvSpPr/>
                <p:nvPr/>
              </p:nvSpPr>
              <p:spPr bwMode="auto">
                <a:xfrm>
                  <a:off x="3932" y="779"/>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9" name="Freeform 414"/>
                <p:cNvSpPr/>
                <p:nvPr/>
              </p:nvSpPr>
              <p:spPr bwMode="auto">
                <a:xfrm>
                  <a:off x="3932" y="779"/>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90" name="Freeform 415"/>
                <p:cNvSpPr/>
                <p:nvPr/>
              </p:nvSpPr>
              <p:spPr bwMode="auto">
                <a:xfrm>
                  <a:off x="3979" y="599"/>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91" name="Freeform 416"/>
                <p:cNvSpPr/>
                <p:nvPr/>
              </p:nvSpPr>
              <p:spPr bwMode="auto">
                <a:xfrm>
                  <a:off x="3979" y="599"/>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92" name="Rectangle 417"/>
                <p:cNvSpPr>
                  <a:spLocks noChangeArrowheads="1"/>
                </p:cNvSpPr>
                <p:nvPr/>
              </p:nvSpPr>
              <p:spPr bwMode="auto">
                <a:xfrm>
                  <a:off x="3979" y="622"/>
                  <a:ext cx="223" cy="17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93" name="Rectangle 418"/>
                <p:cNvSpPr>
                  <a:spLocks noChangeArrowheads="1"/>
                </p:cNvSpPr>
                <p:nvPr/>
              </p:nvSpPr>
              <p:spPr bwMode="auto">
                <a:xfrm>
                  <a:off x="3934" y="810"/>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94" name="Rectangle 419"/>
                <p:cNvSpPr>
                  <a:spLocks noChangeArrowheads="1"/>
                </p:cNvSpPr>
                <p:nvPr/>
              </p:nvSpPr>
              <p:spPr bwMode="auto">
                <a:xfrm>
                  <a:off x="4000" y="644"/>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95" name="Line 420"/>
                <p:cNvSpPr>
                  <a:spLocks noChangeShapeType="1"/>
                </p:cNvSpPr>
                <p:nvPr/>
              </p:nvSpPr>
              <p:spPr bwMode="auto">
                <a:xfrm flipH="1">
                  <a:off x="4149" y="840"/>
                  <a:ext cx="74"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596" name="Group 421"/>
                <p:cNvGrpSpPr/>
                <p:nvPr/>
              </p:nvGrpSpPr>
              <p:grpSpPr bwMode="auto">
                <a:xfrm>
                  <a:off x="3924" y="895"/>
                  <a:ext cx="334" cy="50"/>
                  <a:chOff x="3924" y="895"/>
                  <a:chExt cx="334" cy="50"/>
                </a:xfrm>
              </p:grpSpPr>
              <p:sp>
                <p:nvSpPr>
                  <p:cNvPr id="597" name="Freeform 422"/>
                  <p:cNvSpPr/>
                  <p:nvPr/>
                </p:nvSpPr>
                <p:spPr bwMode="auto">
                  <a:xfrm>
                    <a:off x="3924" y="895"/>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98" name="Freeform 423"/>
                  <p:cNvSpPr/>
                  <p:nvPr/>
                </p:nvSpPr>
                <p:spPr bwMode="auto">
                  <a:xfrm>
                    <a:off x="3924" y="895"/>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99" name="Rectangle 424"/>
                  <p:cNvSpPr>
                    <a:spLocks noChangeArrowheads="1"/>
                  </p:cNvSpPr>
                  <p:nvPr/>
                </p:nvSpPr>
                <p:spPr bwMode="auto">
                  <a:xfrm>
                    <a:off x="3926" y="931"/>
                    <a:ext cx="330"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nvGrpSpPr>
              <p:cNvPr id="575" name="Group 425"/>
              <p:cNvGrpSpPr/>
              <p:nvPr/>
            </p:nvGrpSpPr>
            <p:grpSpPr bwMode="auto">
              <a:xfrm>
                <a:off x="3915" y="593"/>
                <a:ext cx="335" cy="346"/>
                <a:chOff x="3915" y="593"/>
                <a:chExt cx="335" cy="346"/>
              </a:xfrm>
            </p:grpSpPr>
            <p:sp>
              <p:nvSpPr>
                <p:cNvPr id="576" name="Freeform 426"/>
                <p:cNvSpPr/>
                <p:nvPr/>
              </p:nvSpPr>
              <p:spPr bwMode="auto">
                <a:xfrm>
                  <a:off x="3924" y="772"/>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77" name="Freeform 427"/>
                <p:cNvSpPr/>
                <p:nvPr/>
              </p:nvSpPr>
              <p:spPr bwMode="auto">
                <a:xfrm>
                  <a:off x="3924" y="772"/>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78" name="Freeform 428"/>
                <p:cNvSpPr/>
                <p:nvPr/>
              </p:nvSpPr>
              <p:spPr bwMode="auto">
                <a:xfrm>
                  <a:off x="3971"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79" name="Freeform 429"/>
                <p:cNvSpPr/>
                <p:nvPr/>
              </p:nvSpPr>
              <p:spPr bwMode="auto">
                <a:xfrm>
                  <a:off x="3971"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0" name="Rectangle 430"/>
                <p:cNvSpPr>
                  <a:spLocks noChangeArrowheads="1"/>
                </p:cNvSpPr>
                <p:nvPr/>
              </p:nvSpPr>
              <p:spPr bwMode="auto">
                <a:xfrm>
                  <a:off x="3971" y="616"/>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1" name="Rectangle 431"/>
                <p:cNvSpPr>
                  <a:spLocks noChangeArrowheads="1"/>
                </p:cNvSpPr>
                <p:nvPr/>
              </p:nvSpPr>
              <p:spPr bwMode="auto">
                <a:xfrm>
                  <a:off x="3926" y="804"/>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2" name="Rectangle 432"/>
                <p:cNvSpPr>
                  <a:spLocks noChangeArrowheads="1"/>
                </p:cNvSpPr>
                <p:nvPr/>
              </p:nvSpPr>
              <p:spPr bwMode="auto">
                <a:xfrm>
                  <a:off x="3992" y="637"/>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3" name="Line 433"/>
                <p:cNvSpPr>
                  <a:spLocks noChangeShapeType="1"/>
                </p:cNvSpPr>
                <p:nvPr/>
              </p:nvSpPr>
              <p:spPr bwMode="auto">
                <a:xfrm flipH="1">
                  <a:off x="4141" y="834"/>
                  <a:ext cx="74"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584" name="Group 434"/>
                <p:cNvGrpSpPr/>
                <p:nvPr/>
              </p:nvGrpSpPr>
              <p:grpSpPr bwMode="auto">
                <a:xfrm>
                  <a:off x="3915" y="888"/>
                  <a:ext cx="335" cy="51"/>
                  <a:chOff x="3915" y="888"/>
                  <a:chExt cx="335" cy="51"/>
                </a:xfrm>
              </p:grpSpPr>
              <p:sp>
                <p:nvSpPr>
                  <p:cNvPr id="585" name="Freeform 435"/>
                  <p:cNvSpPr/>
                  <p:nvPr/>
                </p:nvSpPr>
                <p:spPr bwMode="auto">
                  <a:xfrm>
                    <a:off x="3915" y="888"/>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6" name="Freeform 436"/>
                  <p:cNvSpPr/>
                  <p:nvPr/>
                </p:nvSpPr>
                <p:spPr bwMode="auto">
                  <a:xfrm>
                    <a:off x="3915" y="888"/>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7" name="Rectangle 437"/>
                  <p:cNvSpPr>
                    <a:spLocks noChangeArrowheads="1"/>
                  </p:cNvSpPr>
                  <p:nvPr/>
                </p:nvSpPr>
                <p:spPr bwMode="auto">
                  <a:xfrm>
                    <a:off x="3917" y="924"/>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grpSp>
      <p:sp>
        <p:nvSpPr>
          <p:cNvPr id="1263030" name="Text Box 438"/>
          <p:cNvSpPr txBox="1">
            <a:spLocks noChangeArrowheads="1"/>
          </p:cNvSpPr>
          <p:nvPr/>
        </p:nvSpPr>
        <p:spPr bwMode="auto">
          <a:xfrm>
            <a:off x="1137593" y="188640"/>
            <a:ext cx="7991871" cy="1473673"/>
          </a:xfrm>
          <a:prstGeom prst="rect">
            <a:avLst/>
          </a:prstGeom>
          <a:solidFill>
            <a:srgbClr val="FFFF99"/>
          </a:solidFill>
          <a:ln w="952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10000"/>
              </a:lnSpc>
            </a:pPr>
            <a:r>
              <a:rPr lang="zh-CN" altLang="en-US"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路由器总是具有两个或两个以上的 </a:t>
            </a:r>
            <a:r>
              <a:rPr lang="en-US" altLang="zh-CN"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IP </a:t>
            </a:r>
            <a:r>
              <a:rPr lang="zh-CN" altLang="en-US"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地址。</a:t>
            </a:r>
            <a:endParaRPr lang="zh-CN" altLang="en-US"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a:p>
            <a:pPr algn="ctr">
              <a:lnSpc>
                <a:spcPct val="110000"/>
              </a:lnSpc>
            </a:pPr>
            <a:r>
              <a:rPr lang="zh-CN" altLang="en-US"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路由器的每一个接口都有一个</a:t>
            </a:r>
            <a:endParaRPr lang="zh-CN" altLang="en-US"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a:p>
            <a:pPr algn="ctr">
              <a:lnSpc>
                <a:spcPct val="110000"/>
              </a:lnSpc>
            </a:pPr>
            <a:r>
              <a:rPr lang="zh-CN" altLang="en-US"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不同网络号的 </a:t>
            </a:r>
            <a:r>
              <a:rPr lang="en-US" altLang="zh-CN"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IP </a:t>
            </a:r>
            <a:r>
              <a:rPr lang="zh-CN" altLang="en-US"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地址</a:t>
            </a:r>
            <a:r>
              <a:rPr lang="zh-CN" altLang="en-US" sz="2800" dirty="0">
                <a:solidFill>
                  <a:srgbClr val="333399"/>
                </a:solidFill>
                <a:latin typeface="Times New Roman" panose="02020603050405020304" pitchFamily="18" charset="0"/>
                <a:cs typeface="Times New Roman" panose="02020603050405020304" pitchFamily="18" charset="0"/>
              </a:rPr>
              <a:t>。</a:t>
            </a:r>
            <a:endParaRPr kumimoji="0" lang="en-US" altLang="zh-CN"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443" name="Group 439"/>
          <p:cNvGrpSpPr/>
          <p:nvPr/>
        </p:nvGrpSpPr>
        <p:grpSpPr bwMode="auto">
          <a:xfrm>
            <a:off x="3152378" y="2924949"/>
            <a:ext cx="3024188" cy="504826"/>
            <a:chOff x="1701" y="1706"/>
            <a:chExt cx="1905" cy="318"/>
          </a:xfrm>
        </p:grpSpPr>
        <p:sp>
          <p:nvSpPr>
            <p:cNvPr id="444" name="Line 440"/>
            <p:cNvSpPr>
              <a:spLocks noChangeShapeType="1"/>
            </p:cNvSpPr>
            <p:nvPr/>
          </p:nvSpPr>
          <p:spPr bwMode="auto">
            <a:xfrm>
              <a:off x="2699" y="1706"/>
              <a:ext cx="726" cy="0"/>
            </a:xfrm>
            <a:prstGeom prst="line">
              <a:avLst/>
            </a:prstGeom>
            <a:noFill/>
            <a:ln w="571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5" name="Line 441"/>
            <p:cNvSpPr>
              <a:spLocks noChangeShapeType="1"/>
            </p:cNvSpPr>
            <p:nvPr/>
          </p:nvSpPr>
          <p:spPr bwMode="auto">
            <a:xfrm>
              <a:off x="2880" y="2024"/>
              <a:ext cx="726" cy="0"/>
            </a:xfrm>
            <a:prstGeom prst="line">
              <a:avLst/>
            </a:prstGeom>
            <a:noFill/>
            <a:ln w="571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6" name="Line 442"/>
            <p:cNvSpPr>
              <a:spLocks noChangeShapeType="1"/>
            </p:cNvSpPr>
            <p:nvPr/>
          </p:nvSpPr>
          <p:spPr bwMode="auto">
            <a:xfrm>
              <a:off x="1701" y="1979"/>
              <a:ext cx="726" cy="0"/>
            </a:xfrm>
            <a:prstGeom prst="line">
              <a:avLst/>
            </a:prstGeom>
            <a:noFill/>
            <a:ln w="571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 name="灯片编号占位符 3"/>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zh-CN" altLang="en-US"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43"/>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4000" fill="hold" nodeType="afterEffect">
                                  <p:stCondLst>
                                    <p:cond delay="500"/>
                                  </p:stCondLst>
                                  <p:childTnLst>
                                    <p:anim calcmode="discrete" valueType="str">
                                      <p:cBhvr>
                                        <p:cTn id="9" dur="1000" fill="hold"/>
                                        <p:tgtEl>
                                          <p:spTgt spid="44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latin typeface="Times New Roman" panose="02020603050405020304" pitchFamily="18" charset="0"/>
                <a:cs typeface="Times New Roman" panose="02020603050405020304" pitchFamily="18" charset="0"/>
              </a:rPr>
              <a:t>互联网中的 </a:t>
            </a:r>
            <a:r>
              <a:rPr lang="en-US" altLang="zh-CN" dirty="0">
                <a:latin typeface="Times New Roman" panose="02020603050405020304" pitchFamily="18" charset="0"/>
                <a:cs typeface="Times New Roman" panose="02020603050405020304" pitchFamily="18" charset="0"/>
              </a:rPr>
              <a:t>IP </a:t>
            </a:r>
            <a:r>
              <a:rPr lang="zh-CN" altLang="en-US" dirty="0">
                <a:latin typeface="Times New Roman" panose="02020603050405020304" pitchFamily="18" charset="0"/>
                <a:cs typeface="Times New Roman" panose="02020603050405020304" pitchFamily="18" charset="0"/>
              </a:rPr>
              <a:t>地址 </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endParaRPr lang="zh-CN" altLang="en-US">
              <a:latin typeface="Times New Roman" panose="02020603050405020304" pitchFamily="18" charset="0"/>
              <a:cs typeface="Times New Roman" panose="02020603050405020304" pitchFamily="18" charset="0"/>
            </a:endParaRPr>
          </a:p>
        </p:txBody>
      </p:sp>
      <p:grpSp>
        <p:nvGrpSpPr>
          <p:cNvPr id="448" name="组合 447"/>
          <p:cNvGrpSpPr/>
          <p:nvPr/>
        </p:nvGrpSpPr>
        <p:grpSpPr>
          <a:xfrm>
            <a:off x="587729" y="1198075"/>
            <a:ext cx="9117799" cy="5399576"/>
            <a:chOff x="268651" y="898525"/>
            <a:chExt cx="9549790" cy="5699126"/>
          </a:xfrm>
        </p:grpSpPr>
        <p:sp>
          <p:nvSpPr>
            <p:cNvPr id="449" name="AutoShape 2"/>
            <p:cNvSpPr>
              <a:spLocks noChangeArrowheads="1"/>
            </p:cNvSpPr>
            <p:nvPr/>
          </p:nvSpPr>
          <p:spPr bwMode="auto">
            <a:xfrm>
              <a:off x="1463543" y="1793876"/>
              <a:ext cx="7064904" cy="3902075"/>
            </a:xfrm>
            <a:prstGeom prst="roundRect">
              <a:avLst>
                <a:gd name="adj" fmla="val 24787"/>
              </a:avLst>
            </a:prstGeom>
            <a:solidFill>
              <a:srgbClr val="66CCFF"/>
            </a:solidFill>
            <a:ln w="9525">
              <a:solidFill>
                <a:schemeClr val="tx1"/>
              </a:solidFill>
              <a:prstDash val="dash"/>
              <a:round/>
            </a:ln>
            <a:effectLst/>
          </p:spPr>
          <p:txBody>
            <a:bodyPr wrap="none" anchor="ct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50" name="Freeform 4"/>
            <p:cNvSpPr/>
            <p:nvPr/>
          </p:nvSpPr>
          <p:spPr bwMode="auto">
            <a:xfrm>
              <a:off x="3310600" y="2538414"/>
              <a:ext cx="5188611" cy="3170237"/>
            </a:xfrm>
            <a:custGeom>
              <a:avLst/>
              <a:gdLst>
                <a:gd name="T0" fmla="*/ 1959 w 3246"/>
                <a:gd name="T1" fmla="*/ 1382 h 2165"/>
                <a:gd name="T2" fmla="*/ 2196 w 3246"/>
                <a:gd name="T3" fmla="*/ 1115 h 2165"/>
                <a:gd name="T4" fmla="*/ 2334 w 3246"/>
                <a:gd name="T5" fmla="*/ 857 h 2165"/>
                <a:gd name="T6" fmla="*/ 2474 w 3246"/>
                <a:gd name="T7" fmla="*/ 428 h 2165"/>
                <a:gd name="T8" fmla="*/ 2485 w 3246"/>
                <a:gd name="T9" fmla="*/ 397 h 2165"/>
                <a:gd name="T10" fmla="*/ 2503 w 3246"/>
                <a:gd name="T11" fmla="*/ 318 h 2165"/>
                <a:gd name="T12" fmla="*/ 2524 w 3246"/>
                <a:gd name="T13" fmla="*/ 241 h 2165"/>
                <a:gd name="T14" fmla="*/ 2539 w 3246"/>
                <a:gd name="T15" fmla="*/ 212 h 2165"/>
                <a:gd name="T16" fmla="*/ 2557 w 3246"/>
                <a:gd name="T17" fmla="*/ 191 h 2165"/>
                <a:gd name="T18" fmla="*/ 2599 w 3246"/>
                <a:gd name="T19" fmla="*/ 170 h 2165"/>
                <a:gd name="T20" fmla="*/ 2630 w 3246"/>
                <a:gd name="T21" fmla="*/ 154 h 2165"/>
                <a:gd name="T22" fmla="*/ 2674 w 3246"/>
                <a:gd name="T23" fmla="*/ 131 h 2165"/>
                <a:gd name="T24" fmla="*/ 2709 w 3246"/>
                <a:gd name="T25" fmla="*/ 110 h 2165"/>
                <a:gd name="T26" fmla="*/ 2752 w 3246"/>
                <a:gd name="T27" fmla="*/ 79 h 2165"/>
                <a:gd name="T28" fmla="*/ 2767 w 3246"/>
                <a:gd name="T29" fmla="*/ 75 h 2165"/>
                <a:gd name="T30" fmla="*/ 2819 w 3246"/>
                <a:gd name="T31" fmla="*/ 52 h 2165"/>
                <a:gd name="T32" fmla="*/ 2879 w 3246"/>
                <a:gd name="T33" fmla="*/ 27 h 2165"/>
                <a:gd name="T34" fmla="*/ 2933 w 3246"/>
                <a:gd name="T35" fmla="*/ 13 h 2165"/>
                <a:gd name="T36" fmla="*/ 2952 w 3246"/>
                <a:gd name="T37" fmla="*/ 13 h 2165"/>
                <a:gd name="T38" fmla="*/ 2973 w 3246"/>
                <a:gd name="T39" fmla="*/ 6 h 2165"/>
                <a:gd name="T40" fmla="*/ 3037 w 3246"/>
                <a:gd name="T41" fmla="*/ 0 h 2165"/>
                <a:gd name="T42" fmla="*/ 3110 w 3246"/>
                <a:gd name="T43" fmla="*/ 4 h 2165"/>
                <a:gd name="T44" fmla="*/ 3155 w 3246"/>
                <a:gd name="T45" fmla="*/ 15 h 2165"/>
                <a:gd name="T46" fmla="*/ 3178 w 3246"/>
                <a:gd name="T47" fmla="*/ 25 h 2165"/>
                <a:gd name="T48" fmla="*/ 3191 w 3246"/>
                <a:gd name="T49" fmla="*/ 56 h 2165"/>
                <a:gd name="T50" fmla="*/ 3211 w 3246"/>
                <a:gd name="T51" fmla="*/ 116 h 2165"/>
                <a:gd name="T52" fmla="*/ 3240 w 3246"/>
                <a:gd name="T53" fmla="*/ 275 h 2165"/>
                <a:gd name="T54" fmla="*/ 3240 w 3246"/>
                <a:gd name="T55" fmla="*/ 355 h 2165"/>
                <a:gd name="T56" fmla="*/ 3246 w 3246"/>
                <a:gd name="T57" fmla="*/ 473 h 2165"/>
                <a:gd name="T58" fmla="*/ 3234 w 3246"/>
                <a:gd name="T59" fmla="*/ 785 h 2165"/>
                <a:gd name="T60" fmla="*/ 3230 w 3246"/>
                <a:gd name="T61" fmla="*/ 1003 h 2165"/>
                <a:gd name="T62" fmla="*/ 3232 w 3246"/>
                <a:gd name="T63" fmla="*/ 1102 h 2165"/>
                <a:gd name="T64" fmla="*/ 3222 w 3246"/>
                <a:gd name="T65" fmla="*/ 1229 h 2165"/>
                <a:gd name="T66" fmla="*/ 3222 w 3246"/>
                <a:gd name="T67" fmla="*/ 1433 h 2165"/>
                <a:gd name="T68" fmla="*/ 3216 w 3246"/>
                <a:gd name="T69" fmla="*/ 1769 h 2165"/>
                <a:gd name="T70" fmla="*/ 3036 w 3246"/>
                <a:gd name="T71" fmla="*/ 1979 h 2165"/>
                <a:gd name="T72" fmla="*/ 2676 w 3246"/>
                <a:gd name="T73" fmla="*/ 1997 h 2165"/>
                <a:gd name="T74" fmla="*/ 1878 w 3246"/>
                <a:gd name="T75" fmla="*/ 2039 h 2165"/>
                <a:gd name="T76" fmla="*/ 1031 w 3246"/>
                <a:gd name="T77" fmla="*/ 2140 h 2165"/>
                <a:gd name="T78" fmla="*/ 660 w 3246"/>
                <a:gd name="T79" fmla="*/ 2117 h 2165"/>
                <a:gd name="T80" fmla="*/ 222 w 3246"/>
                <a:gd name="T81" fmla="*/ 2129 h 2165"/>
                <a:gd name="T82" fmla="*/ 0 w 3246"/>
                <a:gd name="T83" fmla="*/ 1985 h 2165"/>
                <a:gd name="T84" fmla="*/ 36 w 3246"/>
                <a:gd name="T85" fmla="*/ 1853 h 2165"/>
                <a:gd name="T86" fmla="*/ 510 w 3246"/>
                <a:gd name="T87" fmla="*/ 1799 h 2165"/>
                <a:gd name="T88" fmla="*/ 1038 w 3246"/>
                <a:gd name="T89" fmla="*/ 1769 h 2165"/>
                <a:gd name="T90" fmla="*/ 1788 w 3246"/>
                <a:gd name="T91" fmla="*/ 1594 h 2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46" h="2165">
                  <a:moveTo>
                    <a:pt x="1926" y="1499"/>
                  </a:moveTo>
                  <a:lnTo>
                    <a:pt x="1959" y="1382"/>
                  </a:lnTo>
                  <a:lnTo>
                    <a:pt x="2016" y="1319"/>
                  </a:lnTo>
                  <a:lnTo>
                    <a:pt x="2196" y="1115"/>
                  </a:lnTo>
                  <a:lnTo>
                    <a:pt x="2256" y="1025"/>
                  </a:lnTo>
                  <a:lnTo>
                    <a:pt x="2334" y="857"/>
                  </a:lnTo>
                  <a:lnTo>
                    <a:pt x="2424" y="635"/>
                  </a:lnTo>
                  <a:lnTo>
                    <a:pt x="2474" y="428"/>
                  </a:lnTo>
                  <a:lnTo>
                    <a:pt x="2478" y="413"/>
                  </a:lnTo>
                  <a:lnTo>
                    <a:pt x="2485" y="397"/>
                  </a:lnTo>
                  <a:lnTo>
                    <a:pt x="2493" y="359"/>
                  </a:lnTo>
                  <a:lnTo>
                    <a:pt x="2503" y="318"/>
                  </a:lnTo>
                  <a:lnTo>
                    <a:pt x="2514" y="278"/>
                  </a:lnTo>
                  <a:lnTo>
                    <a:pt x="2524" y="241"/>
                  </a:lnTo>
                  <a:lnTo>
                    <a:pt x="2532" y="224"/>
                  </a:lnTo>
                  <a:lnTo>
                    <a:pt x="2539" y="212"/>
                  </a:lnTo>
                  <a:lnTo>
                    <a:pt x="2547" y="199"/>
                  </a:lnTo>
                  <a:lnTo>
                    <a:pt x="2557" y="191"/>
                  </a:lnTo>
                  <a:lnTo>
                    <a:pt x="2580" y="179"/>
                  </a:lnTo>
                  <a:lnTo>
                    <a:pt x="2599" y="170"/>
                  </a:lnTo>
                  <a:lnTo>
                    <a:pt x="2615" y="160"/>
                  </a:lnTo>
                  <a:lnTo>
                    <a:pt x="2630" y="154"/>
                  </a:lnTo>
                  <a:lnTo>
                    <a:pt x="2655" y="141"/>
                  </a:lnTo>
                  <a:lnTo>
                    <a:pt x="2674" y="131"/>
                  </a:lnTo>
                  <a:lnTo>
                    <a:pt x="2690" y="121"/>
                  </a:lnTo>
                  <a:lnTo>
                    <a:pt x="2709" y="110"/>
                  </a:lnTo>
                  <a:lnTo>
                    <a:pt x="2728" y="98"/>
                  </a:lnTo>
                  <a:lnTo>
                    <a:pt x="2752" y="79"/>
                  </a:lnTo>
                  <a:lnTo>
                    <a:pt x="2759" y="77"/>
                  </a:lnTo>
                  <a:lnTo>
                    <a:pt x="2767" y="75"/>
                  </a:lnTo>
                  <a:lnTo>
                    <a:pt x="2790" y="64"/>
                  </a:lnTo>
                  <a:lnTo>
                    <a:pt x="2819" y="52"/>
                  </a:lnTo>
                  <a:lnTo>
                    <a:pt x="2850" y="40"/>
                  </a:lnTo>
                  <a:lnTo>
                    <a:pt x="2879" y="27"/>
                  </a:lnTo>
                  <a:lnTo>
                    <a:pt x="2908" y="19"/>
                  </a:lnTo>
                  <a:lnTo>
                    <a:pt x="2933" y="13"/>
                  </a:lnTo>
                  <a:lnTo>
                    <a:pt x="2943" y="13"/>
                  </a:lnTo>
                  <a:lnTo>
                    <a:pt x="2952" y="13"/>
                  </a:lnTo>
                  <a:lnTo>
                    <a:pt x="2962" y="11"/>
                  </a:lnTo>
                  <a:lnTo>
                    <a:pt x="2973" y="6"/>
                  </a:lnTo>
                  <a:lnTo>
                    <a:pt x="3002" y="2"/>
                  </a:lnTo>
                  <a:lnTo>
                    <a:pt x="3037" y="0"/>
                  </a:lnTo>
                  <a:lnTo>
                    <a:pt x="3072" y="0"/>
                  </a:lnTo>
                  <a:lnTo>
                    <a:pt x="3110" y="4"/>
                  </a:lnTo>
                  <a:lnTo>
                    <a:pt x="3141" y="8"/>
                  </a:lnTo>
                  <a:lnTo>
                    <a:pt x="3155" y="15"/>
                  </a:lnTo>
                  <a:lnTo>
                    <a:pt x="3168" y="19"/>
                  </a:lnTo>
                  <a:lnTo>
                    <a:pt x="3178" y="25"/>
                  </a:lnTo>
                  <a:lnTo>
                    <a:pt x="3184" y="33"/>
                  </a:lnTo>
                  <a:lnTo>
                    <a:pt x="3191" y="56"/>
                  </a:lnTo>
                  <a:lnTo>
                    <a:pt x="3199" y="85"/>
                  </a:lnTo>
                  <a:lnTo>
                    <a:pt x="3211" y="116"/>
                  </a:lnTo>
                  <a:lnTo>
                    <a:pt x="3222" y="209"/>
                  </a:lnTo>
                  <a:lnTo>
                    <a:pt x="3240" y="275"/>
                  </a:lnTo>
                  <a:lnTo>
                    <a:pt x="3240" y="343"/>
                  </a:lnTo>
                  <a:lnTo>
                    <a:pt x="3240" y="355"/>
                  </a:lnTo>
                  <a:lnTo>
                    <a:pt x="3245" y="367"/>
                  </a:lnTo>
                  <a:lnTo>
                    <a:pt x="3246" y="473"/>
                  </a:lnTo>
                  <a:lnTo>
                    <a:pt x="3234" y="545"/>
                  </a:lnTo>
                  <a:lnTo>
                    <a:pt x="3234" y="785"/>
                  </a:lnTo>
                  <a:lnTo>
                    <a:pt x="3232" y="930"/>
                  </a:lnTo>
                  <a:lnTo>
                    <a:pt x="3230" y="1003"/>
                  </a:lnTo>
                  <a:lnTo>
                    <a:pt x="3232" y="1050"/>
                  </a:lnTo>
                  <a:lnTo>
                    <a:pt x="3232" y="1102"/>
                  </a:lnTo>
                  <a:lnTo>
                    <a:pt x="3234" y="1158"/>
                  </a:lnTo>
                  <a:lnTo>
                    <a:pt x="3222" y="1229"/>
                  </a:lnTo>
                  <a:lnTo>
                    <a:pt x="3222" y="1331"/>
                  </a:lnTo>
                  <a:lnTo>
                    <a:pt x="3222" y="1433"/>
                  </a:lnTo>
                  <a:lnTo>
                    <a:pt x="3222" y="1583"/>
                  </a:lnTo>
                  <a:lnTo>
                    <a:pt x="3216" y="1769"/>
                  </a:lnTo>
                  <a:lnTo>
                    <a:pt x="3156" y="1931"/>
                  </a:lnTo>
                  <a:lnTo>
                    <a:pt x="3036" y="1979"/>
                  </a:lnTo>
                  <a:lnTo>
                    <a:pt x="2886" y="1991"/>
                  </a:lnTo>
                  <a:lnTo>
                    <a:pt x="2676" y="1997"/>
                  </a:lnTo>
                  <a:lnTo>
                    <a:pt x="2454" y="2003"/>
                  </a:lnTo>
                  <a:lnTo>
                    <a:pt x="1878" y="2039"/>
                  </a:lnTo>
                  <a:lnTo>
                    <a:pt x="1236" y="2153"/>
                  </a:lnTo>
                  <a:lnTo>
                    <a:pt x="1031" y="2140"/>
                  </a:lnTo>
                  <a:lnTo>
                    <a:pt x="840" y="2129"/>
                  </a:lnTo>
                  <a:lnTo>
                    <a:pt x="660" y="2117"/>
                  </a:lnTo>
                  <a:lnTo>
                    <a:pt x="408" y="2165"/>
                  </a:lnTo>
                  <a:lnTo>
                    <a:pt x="222" y="2129"/>
                  </a:lnTo>
                  <a:lnTo>
                    <a:pt x="72" y="2057"/>
                  </a:lnTo>
                  <a:lnTo>
                    <a:pt x="0" y="1985"/>
                  </a:lnTo>
                  <a:lnTo>
                    <a:pt x="0" y="1907"/>
                  </a:lnTo>
                  <a:lnTo>
                    <a:pt x="36" y="1853"/>
                  </a:lnTo>
                  <a:lnTo>
                    <a:pt x="156" y="1811"/>
                  </a:lnTo>
                  <a:lnTo>
                    <a:pt x="510" y="1799"/>
                  </a:lnTo>
                  <a:lnTo>
                    <a:pt x="744" y="1787"/>
                  </a:lnTo>
                  <a:lnTo>
                    <a:pt x="1038" y="1769"/>
                  </a:lnTo>
                  <a:lnTo>
                    <a:pt x="1608" y="1703"/>
                  </a:lnTo>
                  <a:lnTo>
                    <a:pt x="1788" y="1594"/>
                  </a:lnTo>
                  <a:lnTo>
                    <a:pt x="1926" y="1499"/>
                  </a:lnTo>
                  <a:close/>
                </a:path>
              </a:pathLst>
            </a:custGeom>
            <a:solidFill>
              <a:srgbClr val="FF66CC"/>
            </a:solidFill>
            <a:ln>
              <a:noFill/>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51" name="Line 5"/>
            <p:cNvSpPr>
              <a:spLocks noChangeShapeType="1"/>
            </p:cNvSpPr>
            <p:nvPr/>
          </p:nvSpPr>
          <p:spPr bwMode="auto">
            <a:xfrm>
              <a:off x="5284920" y="5426076"/>
              <a:ext cx="0" cy="855663"/>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452" name="Line 6"/>
            <p:cNvSpPr>
              <a:spLocks noChangeShapeType="1"/>
            </p:cNvSpPr>
            <p:nvPr/>
          </p:nvSpPr>
          <p:spPr bwMode="auto">
            <a:xfrm>
              <a:off x="3943483" y="5403850"/>
              <a:ext cx="0" cy="85248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453" name="Freeform 7"/>
            <p:cNvSpPr/>
            <p:nvPr/>
          </p:nvSpPr>
          <p:spPr bwMode="auto">
            <a:xfrm>
              <a:off x="5632319" y="5192714"/>
              <a:ext cx="2684594" cy="211137"/>
            </a:xfrm>
            <a:custGeom>
              <a:avLst/>
              <a:gdLst>
                <a:gd name="T0" fmla="*/ 0 w 1680"/>
                <a:gd name="T1" fmla="*/ 192 h 192"/>
                <a:gd name="T2" fmla="*/ 0 w 1680"/>
                <a:gd name="T3" fmla="*/ 0 h 192"/>
                <a:gd name="T4" fmla="*/ 1680 w 1680"/>
                <a:gd name="T5" fmla="*/ 0 h 192"/>
              </a:gdLst>
              <a:ahLst/>
              <a:cxnLst>
                <a:cxn ang="0">
                  <a:pos x="T0" y="T1"/>
                </a:cxn>
                <a:cxn ang="0">
                  <a:pos x="T2" y="T3"/>
                </a:cxn>
                <a:cxn ang="0">
                  <a:pos x="T4" y="T5"/>
                </a:cxn>
              </a:cxnLst>
              <a:rect l="0" t="0" r="r" b="b"/>
              <a:pathLst>
                <a:path w="1680" h="192">
                  <a:moveTo>
                    <a:pt x="0" y="192"/>
                  </a:moveTo>
                  <a:lnTo>
                    <a:pt x="0" y="0"/>
                  </a:lnTo>
                  <a:lnTo>
                    <a:pt x="1680" y="0"/>
                  </a:lnTo>
                </a:path>
              </a:pathLst>
            </a:custGeom>
            <a:noFill/>
            <a:ln w="2857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54" name="Freeform 8"/>
            <p:cNvSpPr/>
            <p:nvPr/>
          </p:nvSpPr>
          <p:spPr bwMode="auto">
            <a:xfrm>
              <a:off x="3480859" y="4514850"/>
              <a:ext cx="1819540" cy="255588"/>
            </a:xfrm>
            <a:custGeom>
              <a:avLst/>
              <a:gdLst>
                <a:gd name="T0" fmla="*/ 45 w 1138"/>
                <a:gd name="T1" fmla="*/ 21 h 174"/>
                <a:gd name="T2" fmla="*/ 60 w 1138"/>
                <a:gd name="T3" fmla="*/ 10 h 174"/>
                <a:gd name="T4" fmla="*/ 77 w 1138"/>
                <a:gd name="T5" fmla="*/ 4 h 174"/>
                <a:gd name="T6" fmla="*/ 87 w 1138"/>
                <a:gd name="T7" fmla="*/ 2 h 174"/>
                <a:gd name="T8" fmla="*/ 99 w 1138"/>
                <a:gd name="T9" fmla="*/ 0 h 174"/>
                <a:gd name="T10" fmla="*/ 116 w 1138"/>
                <a:gd name="T11" fmla="*/ 0 h 174"/>
                <a:gd name="T12" fmla="*/ 137 w 1138"/>
                <a:gd name="T13" fmla="*/ 0 h 174"/>
                <a:gd name="T14" fmla="*/ 160 w 1138"/>
                <a:gd name="T15" fmla="*/ 0 h 174"/>
                <a:gd name="T16" fmla="*/ 189 w 1138"/>
                <a:gd name="T17" fmla="*/ 2 h 174"/>
                <a:gd name="T18" fmla="*/ 218 w 1138"/>
                <a:gd name="T19" fmla="*/ 6 h 174"/>
                <a:gd name="T20" fmla="*/ 251 w 1138"/>
                <a:gd name="T21" fmla="*/ 8 h 174"/>
                <a:gd name="T22" fmla="*/ 288 w 1138"/>
                <a:gd name="T23" fmla="*/ 12 h 174"/>
                <a:gd name="T24" fmla="*/ 324 w 1138"/>
                <a:gd name="T25" fmla="*/ 16 h 174"/>
                <a:gd name="T26" fmla="*/ 403 w 1138"/>
                <a:gd name="T27" fmla="*/ 21 h 174"/>
                <a:gd name="T28" fmla="*/ 442 w 1138"/>
                <a:gd name="T29" fmla="*/ 21 h 174"/>
                <a:gd name="T30" fmla="*/ 486 w 1138"/>
                <a:gd name="T31" fmla="*/ 23 h 174"/>
                <a:gd name="T32" fmla="*/ 575 w 1138"/>
                <a:gd name="T33" fmla="*/ 23 h 174"/>
                <a:gd name="T34" fmla="*/ 668 w 1138"/>
                <a:gd name="T35" fmla="*/ 23 h 174"/>
                <a:gd name="T36" fmla="*/ 764 w 1138"/>
                <a:gd name="T37" fmla="*/ 21 h 174"/>
                <a:gd name="T38" fmla="*/ 814 w 1138"/>
                <a:gd name="T39" fmla="*/ 18 h 174"/>
                <a:gd name="T40" fmla="*/ 866 w 1138"/>
                <a:gd name="T41" fmla="*/ 16 h 174"/>
                <a:gd name="T42" fmla="*/ 972 w 1138"/>
                <a:gd name="T43" fmla="*/ 10 h 174"/>
                <a:gd name="T44" fmla="*/ 1024 w 1138"/>
                <a:gd name="T45" fmla="*/ 6 h 174"/>
                <a:gd name="T46" fmla="*/ 1063 w 1138"/>
                <a:gd name="T47" fmla="*/ 9 h 174"/>
                <a:gd name="T48" fmla="*/ 1102 w 1138"/>
                <a:gd name="T49" fmla="*/ 15 h 174"/>
                <a:gd name="T50" fmla="*/ 1138 w 1138"/>
                <a:gd name="T51" fmla="*/ 84 h 174"/>
                <a:gd name="T52" fmla="*/ 1096 w 1138"/>
                <a:gd name="T53" fmla="*/ 138 h 174"/>
                <a:gd name="T54" fmla="*/ 1009 w 1138"/>
                <a:gd name="T55" fmla="*/ 159 h 174"/>
                <a:gd name="T56" fmla="*/ 918 w 1138"/>
                <a:gd name="T57" fmla="*/ 162 h 174"/>
                <a:gd name="T58" fmla="*/ 864 w 1138"/>
                <a:gd name="T59" fmla="*/ 158 h 174"/>
                <a:gd name="T60" fmla="*/ 808 w 1138"/>
                <a:gd name="T61" fmla="*/ 155 h 174"/>
                <a:gd name="T62" fmla="*/ 693 w 1138"/>
                <a:gd name="T63" fmla="*/ 151 h 174"/>
                <a:gd name="T64" fmla="*/ 639 w 1138"/>
                <a:gd name="T65" fmla="*/ 149 h 174"/>
                <a:gd name="T66" fmla="*/ 585 w 1138"/>
                <a:gd name="T67" fmla="*/ 149 h 174"/>
                <a:gd name="T68" fmla="*/ 531 w 1138"/>
                <a:gd name="T69" fmla="*/ 151 h 174"/>
                <a:gd name="T70" fmla="*/ 477 w 1138"/>
                <a:gd name="T71" fmla="*/ 153 h 174"/>
                <a:gd name="T72" fmla="*/ 421 w 1138"/>
                <a:gd name="T73" fmla="*/ 158 h 174"/>
                <a:gd name="T74" fmla="*/ 367 w 1138"/>
                <a:gd name="T75" fmla="*/ 162 h 174"/>
                <a:gd name="T76" fmla="*/ 317 w 1138"/>
                <a:gd name="T77" fmla="*/ 166 h 174"/>
                <a:gd name="T78" fmla="*/ 270 w 1138"/>
                <a:gd name="T79" fmla="*/ 170 h 174"/>
                <a:gd name="T80" fmla="*/ 226 w 1138"/>
                <a:gd name="T81" fmla="*/ 172 h 174"/>
                <a:gd name="T82" fmla="*/ 191 w 1138"/>
                <a:gd name="T83" fmla="*/ 174 h 174"/>
                <a:gd name="T84" fmla="*/ 162 w 1138"/>
                <a:gd name="T85" fmla="*/ 174 h 174"/>
                <a:gd name="T86" fmla="*/ 141 w 1138"/>
                <a:gd name="T87" fmla="*/ 174 h 174"/>
                <a:gd name="T88" fmla="*/ 124 w 1138"/>
                <a:gd name="T89" fmla="*/ 172 h 174"/>
                <a:gd name="T90" fmla="*/ 112 w 1138"/>
                <a:gd name="T91" fmla="*/ 170 h 174"/>
                <a:gd name="T92" fmla="*/ 104 w 1138"/>
                <a:gd name="T93" fmla="*/ 168 h 174"/>
                <a:gd name="T94" fmla="*/ 93 w 1138"/>
                <a:gd name="T95" fmla="*/ 166 h 174"/>
                <a:gd name="T96" fmla="*/ 85 w 1138"/>
                <a:gd name="T97" fmla="*/ 162 h 174"/>
                <a:gd name="T98" fmla="*/ 74 w 1138"/>
                <a:gd name="T99" fmla="*/ 158 h 174"/>
                <a:gd name="T100" fmla="*/ 50 w 1138"/>
                <a:gd name="T101" fmla="*/ 147 h 174"/>
                <a:gd name="T102" fmla="*/ 27 w 1138"/>
                <a:gd name="T103" fmla="*/ 133 h 174"/>
                <a:gd name="T104" fmla="*/ 16 w 1138"/>
                <a:gd name="T105" fmla="*/ 124 h 174"/>
                <a:gd name="T106" fmla="*/ 8 w 1138"/>
                <a:gd name="T107" fmla="*/ 116 h 174"/>
                <a:gd name="T108" fmla="*/ 2 w 1138"/>
                <a:gd name="T109" fmla="*/ 108 h 174"/>
                <a:gd name="T110" fmla="*/ 0 w 1138"/>
                <a:gd name="T111" fmla="*/ 99 h 174"/>
                <a:gd name="T112" fmla="*/ 0 w 1138"/>
                <a:gd name="T113" fmla="*/ 91 h 174"/>
                <a:gd name="T114" fmla="*/ 2 w 1138"/>
                <a:gd name="T115" fmla="*/ 81 h 174"/>
                <a:gd name="T116" fmla="*/ 6 w 1138"/>
                <a:gd name="T117" fmla="*/ 68 h 174"/>
                <a:gd name="T118" fmla="*/ 12 w 1138"/>
                <a:gd name="T119" fmla="*/ 58 h 174"/>
                <a:gd name="T120" fmla="*/ 29 w 1138"/>
                <a:gd name="T121" fmla="*/ 37 h 174"/>
                <a:gd name="T122" fmla="*/ 37 w 1138"/>
                <a:gd name="T123" fmla="*/ 29 h 174"/>
                <a:gd name="T124" fmla="*/ 45 w 1138"/>
                <a:gd name="T125" fmla="*/ 21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38" h="174">
                  <a:moveTo>
                    <a:pt x="45" y="21"/>
                  </a:moveTo>
                  <a:lnTo>
                    <a:pt x="60" y="10"/>
                  </a:lnTo>
                  <a:lnTo>
                    <a:pt x="77" y="4"/>
                  </a:lnTo>
                  <a:lnTo>
                    <a:pt x="87" y="2"/>
                  </a:lnTo>
                  <a:lnTo>
                    <a:pt x="99" y="0"/>
                  </a:lnTo>
                  <a:lnTo>
                    <a:pt x="116" y="0"/>
                  </a:lnTo>
                  <a:lnTo>
                    <a:pt x="137" y="0"/>
                  </a:lnTo>
                  <a:lnTo>
                    <a:pt x="160" y="0"/>
                  </a:lnTo>
                  <a:lnTo>
                    <a:pt x="189" y="2"/>
                  </a:lnTo>
                  <a:lnTo>
                    <a:pt x="218" y="6"/>
                  </a:lnTo>
                  <a:lnTo>
                    <a:pt x="251" y="8"/>
                  </a:lnTo>
                  <a:lnTo>
                    <a:pt x="288" y="12"/>
                  </a:lnTo>
                  <a:lnTo>
                    <a:pt x="324" y="16"/>
                  </a:lnTo>
                  <a:lnTo>
                    <a:pt x="403" y="21"/>
                  </a:lnTo>
                  <a:lnTo>
                    <a:pt x="442" y="21"/>
                  </a:lnTo>
                  <a:lnTo>
                    <a:pt x="486" y="23"/>
                  </a:lnTo>
                  <a:lnTo>
                    <a:pt x="575" y="23"/>
                  </a:lnTo>
                  <a:lnTo>
                    <a:pt x="668" y="23"/>
                  </a:lnTo>
                  <a:lnTo>
                    <a:pt x="764" y="21"/>
                  </a:lnTo>
                  <a:lnTo>
                    <a:pt x="814" y="18"/>
                  </a:lnTo>
                  <a:lnTo>
                    <a:pt x="866" y="16"/>
                  </a:lnTo>
                  <a:lnTo>
                    <a:pt x="972" y="10"/>
                  </a:lnTo>
                  <a:lnTo>
                    <a:pt x="1024" y="6"/>
                  </a:lnTo>
                  <a:lnTo>
                    <a:pt x="1063" y="9"/>
                  </a:lnTo>
                  <a:lnTo>
                    <a:pt x="1102" y="15"/>
                  </a:lnTo>
                  <a:lnTo>
                    <a:pt x="1138" y="84"/>
                  </a:lnTo>
                  <a:lnTo>
                    <a:pt x="1096" y="138"/>
                  </a:lnTo>
                  <a:lnTo>
                    <a:pt x="1009" y="159"/>
                  </a:lnTo>
                  <a:lnTo>
                    <a:pt x="918" y="162"/>
                  </a:lnTo>
                  <a:lnTo>
                    <a:pt x="864" y="158"/>
                  </a:lnTo>
                  <a:lnTo>
                    <a:pt x="808" y="155"/>
                  </a:lnTo>
                  <a:lnTo>
                    <a:pt x="693" y="151"/>
                  </a:lnTo>
                  <a:lnTo>
                    <a:pt x="639" y="149"/>
                  </a:lnTo>
                  <a:lnTo>
                    <a:pt x="585" y="149"/>
                  </a:lnTo>
                  <a:lnTo>
                    <a:pt x="531" y="151"/>
                  </a:lnTo>
                  <a:lnTo>
                    <a:pt x="477" y="153"/>
                  </a:lnTo>
                  <a:lnTo>
                    <a:pt x="421" y="158"/>
                  </a:lnTo>
                  <a:lnTo>
                    <a:pt x="367" y="162"/>
                  </a:lnTo>
                  <a:lnTo>
                    <a:pt x="317" y="166"/>
                  </a:lnTo>
                  <a:lnTo>
                    <a:pt x="270" y="170"/>
                  </a:lnTo>
                  <a:lnTo>
                    <a:pt x="226" y="172"/>
                  </a:lnTo>
                  <a:lnTo>
                    <a:pt x="191" y="174"/>
                  </a:lnTo>
                  <a:lnTo>
                    <a:pt x="162" y="174"/>
                  </a:lnTo>
                  <a:lnTo>
                    <a:pt x="141" y="174"/>
                  </a:lnTo>
                  <a:lnTo>
                    <a:pt x="124" y="172"/>
                  </a:lnTo>
                  <a:lnTo>
                    <a:pt x="112" y="170"/>
                  </a:lnTo>
                  <a:lnTo>
                    <a:pt x="104" y="168"/>
                  </a:lnTo>
                  <a:lnTo>
                    <a:pt x="93" y="166"/>
                  </a:lnTo>
                  <a:lnTo>
                    <a:pt x="85" y="162"/>
                  </a:lnTo>
                  <a:lnTo>
                    <a:pt x="74" y="158"/>
                  </a:lnTo>
                  <a:lnTo>
                    <a:pt x="50" y="147"/>
                  </a:lnTo>
                  <a:lnTo>
                    <a:pt x="27" y="133"/>
                  </a:lnTo>
                  <a:lnTo>
                    <a:pt x="16" y="124"/>
                  </a:lnTo>
                  <a:lnTo>
                    <a:pt x="8" y="116"/>
                  </a:lnTo>
                  <a:lnTo>
                    <a:pt x="2" y="108"/>
                  </a:lnTo>
                  <a:lnTo>
                    <a:pt x="0" y="99"/>
                  </a:lnTo>
                  <a:lnTo>
                    <a:pt x="0" y="91"/>
                  </a:lnTo>
                  <a:lnTo>
                    <a:pt x="2" y="81"/>
                  </a:lnTo>
                  <a:lnTo>
                    <a:pt x="6" y="68"/>
                  </a:lnTo>
                  <a:lnTo>
                    <a:pt x="12" y="58"/>
                  </a:lnTo>
                  <a:lnTo>
                    <a:pt x="29" y="37"/>
                  </a:lnTo>
                  <a:lnTo>
                    <a:pt x="37" y="29"/>
                  </a:lnTo>
                  <a:lnTo>
                    <a:pt x="45" y="21"/>
                  </a:lnTo>
                  <a:close/>
                </a:path>
              </a:pathLst>
            </a:custGeom>
            <a:solidFill>
              <a:srgbClr val="FF66CC"/>
            </a:solidFill>
            <a:ln>
              <a:noFill/>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55" name="Line 9"/>
            <p:cNvSpPr>
              <a:spLocks noChangeShapeType="1"/>
            </p:cNvSpPr>
            <p:nvPr/>
          </p:nvSpPr>
          <p:spPr bwMode="auto">
            <a:xfrm>
              <a:off x="3021675" y="4629150"/>
              <a:ext cx="261064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456" name="Freeform 10"/>
            <p:cNvSpPr/>
            <p:nvPr/>
          </p:nvSpPr>
          <p:spPr bwMode="auto">
            <a:xfrm>
              <a:off x="1479021" y="2455863"/>
              <a:ext cx="1006079" cy="2366962"/>
            </a:xfrm>
            <a:custGeom>
              <a:avLst/>
              <a:gdLst>
                <a:gd name="T0" fmla="*/ 0 w 630"/>
                <a:gd name="T1" fmla="*/ 345 h 1617"/>
                <a:gd name="T2" fmla="*/ 36 w 630"/>
                <a:gd name="T3" fmla="*/ 177 h 1617"/>
                <a:gd name="T4" fmla="*/ 144 w 630"/>
                <a:gd name="T5" fmla="*/ 0 h 1617"/>
                <a:gd name="T6" fmla="*/ 243 w 630"/>
                <a:gd name="T7" fmla="*/ 6 h 1617"/>
                <a:gd name="T8" fmla="*/ 295 w 630"/>
                <a:gd name="T9" fmla="*/ 21 h 1617"/>
                <a:gd name="T10" fmla="*/ 347 w 630"/>
                <a:gd name="T11" fmla="*/ 46 h 1617"/>
                <a:gd name="T12" fmla="*/ 403 w 630"/>
                <a:gd name="T13" fmla="*/ 87 h 1617"/>
                <a:gd name="T14" fmla="*/ 461 w 630"/>
                <a:gd name="T15" fmla="*/ 143 h 1617"/>
                <a:gd name="T16" fmla="*/ 515 w 630"/>
                <a:gd name="T17" fmla="*/ 203 h 1617"/>
                <a:gd name="T18" fmla="*/ 559 w 630"/>
                <a:gd name="T19" fmla="*/ 257 h 1617"/>
                <a:gd name="T20" fmla="*/ 588 w 630"/>
                <a:gd name="T21" fmla="*/ 301 h 1617"/>
                <a:gd name="T22" fmla="*/ 605 w 630"/>
                <a:gd name="T23" fmla="*/ 340 h 1617"/>
                <a:gd name="T24" fmla="*/ 621 w 630"/>
                <a:gd name="T25" fmla="*/ 423 h 1617"/>
                <a:gd name="T26" fmla="*/ 630 w 630"/>
                <a:gd name="T27" fmla="*/ 498 h 1617"/>
                <a:gd name="T28" fmla="*/ 628 w 630"/>
                <a:gd name="T29" fmla="*/ 550 h 1617"/>
                <a:gd name="T30" fmla="*/ 611 w 630"/>
                <a:gd name="T31" fmla="*/ 602 h 1617"/>
                <a:gd name="T32" fmla="*/ 580 w 630"/>
                <a:gd name="T33" fmla="*/ 637 h 1617"/>
                <a:gd name="T34" fmla="*/ 545 w 630"/>
                <a:gd name="T35" fmla="*/ 658 h 1617"/>
                <a:gd name="T36" fmla="*/ 478 w 630"/>
                <a:gd name="T37" fmla="*/ 687 h 1617"/>
                <a:gd name="T38" fmla="*/ 378 w 630"/>
                <a:gd name="T39" fmla="*/ 724 h 1617"/>
                <a:gd name="T40" fmla="*/ 314 w 630"/>
                <a:gd name="T41" fmla="*/ 755 h 1617"/>
                <a:gd name="T42" fmla="*/ 283 w 630"/>
                <a:gd name="T43" fmla="*/ 780 h 1617"/>
                <a:gd name="T44" fmla="*/ 258 w 630"/>
                <a:gd name="T45" fmla="*/ 824 h 1617"/>
                <a:gd name="T46" fmla="*/ 250 w 630"/>
                <a:gd name="T47" fmla="*/ 897 h 1617"/>
                <a:gd name="T48" fmla="*/ 260 w 630"/>
                <a:gd name="T49" fmla="*/ 975 h 1617"/>
                <a:gd name="T50" fmla="*/ 283 w 630"/>
                <a:gd name="T51" fmla="*/ 1042 h 1617"/>
                <a:gd name="T52" fmla="*/ 297 w 630"/>
                <a:gd name="T53" fmla="*/ 1067 h 1617"/>
                <a:gd name="T54" fmla="*/ 378 w 630"/>
                <a:gd name="T55" fmla="*/ 1221 h 1617"/>
                <a:gd name="T56" fmla="*/ 466 w 630"/>
                <a:gd name="T57" fmla="*/ 1357 h 1617"/>
                <a:gd name="T58" fmla="*/ 390 w 630"/>
                <a:gd name="T59" fmla="*/ 1560 h 1617"/>
                <a:gd name="T60" fmla="*/ 144 w 630"/>
                <a:gd name="T61" fmla="*/ 1617 h 1617"/>
                <a:gd name="T62" fmla="*/ 39 w 630"/>
                <a:gd name="T63" fmla="*/ 1434 h 1617"/>
                <a:gd name="T64" fmla="*/ 18 w 630"/>
                <a:gd name="T65" fmla="*/ 1101 h 1617"/>
                <a:gd name="T66" fmla="*/ 7 w 630"/>
                <a:gd name="T67" fmla="*/ 1038 h 1617"/>
                <a:gd name="T68" fmla="*/ 9 w 630"/>
                <a:gd name="T69" fmla="*/ 1017 h 1617"/>
                <a:gd name="T70" fmla="*/ 7 w 630"/>
                <a:gd name="T71" fmla="*/ 994 h 1617"/>
                <a:gd name="T72" fmla="*/ 19 w 630"/>
                <a:gd name="T73" fmla="*/ 839 h 1617"/>
                <a:gd name="T74" fmla="*/ 32 w 630"/>
                <a:gd name="T75" fmla="*/ 772 h 1617"/>
                <a:gd name="T76" fmla="*/ 34 w 630"/>
                <a:gd name="T77" fmla="*/ 733 h 1617"/>
                <a:gd name="T78" fmla="*/ 32 w 630"/>
                <a:gd name="T79" fmla="*/ 710 h 1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30" h="1617">
                  <a:moveTo>
                    <a:pt x="24" y="531"/>
                  </a:moveTo>
                  <a:lnTo>
                    <a:pt x="0" y="345"/>
                  </a:lnTo>
                  <a:lnTo>
                    <a:pt x="24" y="255"/>
                  </a:lnTo>
                  <a:lnTo>
                    <a:pt x="36" y="177"/>
                  </a:lnTo>
                  <a:lnTo>
                    <a:pt x="84" y="57"/>
                  </a:lnTo>
                  <a:lnTo>
                    <a:pt x="144" y="0"/>
                  </a:lnTo>
                  <a:lnTo>
                    <a:pt x="191" y="2"/>
                  </a:lnTo>
                  <a:lnTo>
                    <a:pt x="243" y="6"/>
                  </a:lnTo>
                  <a:lnTo>
                    <a:pt x="268" y="12"/>
                  </a:lnTo>
                  <a:lnTo>
                    <a:pt x="295" y="21"/>
                  </a:lnTo>
                  <a:lnTo>
                    <a:pt x="322" y="31"/>
                  </a:lnTo>
                  <a:lnTo>
                    <a:pt x="347" y="46"/>
                  </a:lnTo>
                  <a:lnTo>
                    <a:pt x="374" y="64"/>
                  </a:lnTo>
                  <a:lnTo>
                    <a:pt x="403" y="87"/>
                  </a:lnTo>
                  <a:lnTo>
                    <a:pt x="432" y="114"/>
                  </a:lnTo>
                  <a:lnTo>
                    <a:pt x="461" y="143"/>
                  </a:lnTo>
                  <a:lnTo>
                    <a:pt x="491" y="172"/>
                  </a:lnTo>
                  <a:lnTo>
                    <a:pt x="515" y="203"/>
                  </a:lnTo>
                  <a:lnTo>
                    <a:pt x="540" y="232"/>
                  </a:lnTo>
                  <a:lnTo>
                    <a:pt x="559" y="257"/>
                  </a:lnTo>
                  <a:lnTo>
                    <a:pt x="576" y="280"/>
                  </a:lnTo>
                  <a:lnTo>
                    <a:pt x="588" y="301"/>
                  </a:lnTo>
                  <a:lnTo>
                    <a:pt x="596" y="322"/>
                  </a:lnTo>
                  <a:lnTo>
                    <a:pt x="605" y="340"/>
                  </a:lnTo>
                  <a:lnTo>
                    <a:pt x="615" y="380"/>
                  </a:lnTo>
                  <a:lnTo>
                    <a:pt x="621" y="423"/>
                  </a:lnTo>
                  <a:lnTo>
                    <a:pt x="628" y="471"/>
                  </a:lnTo>
                  <a:lnTo>
                    <a:pt x="630" y="498"/>
                  </a:lnTo>
                  <a:lnTo>
                    <a:pt x="630" y="525"/>
                  </a:lnTo>
                  <a:lnTo>
                    <a:pt x="628" y="550"/>
                  </a:lnTo>
                  <a:lnTo>
                    <a:pt x="621" y="577"/>
                  </a:lnTo>
                  <a:lnTo>
                    <a:pt x="611" y="602"/>
                  </a:lnTo>
                  <a:lnTo>
                    <a:pt x="592" y="627"/>
                  </a:lnTo>
                  <a:lnTo>
                    <a:pt x="580" y="637"/>
                  </a:lnTo>
                  <a:lnTo>
                    <a:pt x="563" y="648"/>
                  </a:lnTo>
                  <a:lnTo>
                    <a:pt x="545" y="658"/>
                  </a:lnTo>
                  <a:lnTo>
                    <a:pt x="524" y="668"/>
                  </a:lnTo>
                  <a:lnTo>
                    <a:pt x="478" y="687"/>
                  </a:lnTo>
                  <a:lnTo>
                    <a:pt x="428" y="704"/>
                  </a:lnTo>
                  <a:lnTo>
                    <a:pt x="378" y="724"/>
                  </a:lnTo>
                  <a:lnTo>
                    <a:pt x="335" y="743"/>
                  </a:lnTo>
                  <a:lnTo>
                    <a:pt x="314" y="755"/>
                  </a:lnTo>
                  <a:lnTo>
                    <a:pt x="297" y="766"/>
                  </a:lnTo>
                  <a:lnTo>
                    <a:pt x="283" y="780"/>
                  </a:lnTo>
                  <a:lnTo>
                    <a:pt x="272" y="793"/>
                  </a:lnTo>
                  <a:lnTo>
                    <a:pt x="258" y="824"/>
                  </a:lnTo>
                  <a:lnTo>
                    <a:pt x="250" y="859"/>
                  </a:lnTo>
                  <a:lnTo>
                    <a:pt x="250" y="897"/>
                  </a:lnTo>
                  <a:lnTo>
                    <a:pt x="252" y="936"/>
                  </a:lnTo>
                  <a:lnTo>
                    <a:pt x="260" y="975"/>
                  </a:lnTo>
                  <a:lnTo>
                    <a:pt x="270" y="1011"/>
                  </a:lnTo>
                  <a:lnTo>
                    <a:pt x="283" y="1042"/>
                  </a:lnTo>
                  <a:lnTo>
                    <a:pt x="291" y="1054"/>
                  </a:lnTo>
                  <a:lnTo>
                    <a:pt x="297" y="1067"/>
                  </a:lnTo>
                  <a:lnTo>
                    <a:pt x="314" y="1083"/>
                  </a:lnTo>
                  <a:lnTo>
                    <a:pt x="378" y="1221"/>
                  </a:lnTo>
                  <a:lnTo>
                    <a:pt x="434" y="1297"/>
                  </a:lnTo>
                  <a:lnTo>
                    <a:pt x="466" y="1357"/>
                  </a:lnTo>
                  <a:lnTo>
                    <a:pt x="480" y="1473"/>
                  </a:lnTo>
                  <a:lnTo>
                    <a:pt x="390" y="1560"/>
                  </a:lnTo>
                  <a:lnTo>
                    <a:pt x="264" y="1578"/>
                  </a:lnTo>
                  <a:lnTo>
                    <a:pt x="144" y="1617"/>
                  </a:lnTo>
                  <a:lnTo>
                    <a:pt x="72" y="1575"/>
                  </a:lnTo>
                  <a:lnTo>
                    <a:pt x="39" y="1434"/>
                  </a:lnTo>
                  <a:lnTo>
                    <a:pt x="24" y="1317"/>
                  </a:lnTo>
                  <a:lnTo>
                    <a:pt x="18" y="1101"/>
                  </a:lnTo>
                  <a:lnTo>
                    <a:pt x="2" y="1052"/>
                  </a:lnTo>
                  <a:lnTo>
                    <a:pt x="7" y="1038"/>
                  </a:lnTo>
                  <a:lnTo>
                    <a:pt x="9" y="1025"/>
                  </a:lnTo>
                  <a:lnTo>
                    <a:pt x="9" y="1017"/>
                  </a:lnTo>
                  <a:lnTo>
                    <a:pt x="9" y="1011"/>
                  </a:lnTo>
                  <a:lnTo>
                    <a:pt x="7" y="994"/>
                  </a:lnTo>
                  <a:lnTo>
                    <a:pt x="30" y="897"/>
                  </a:lnTo>
                  <a:lnTo>
                    <a:pt x="19" y="839"/>
                  </a:lnTo>
                  <a:lnTo>
                    <a:pt x="27" y="803"/>
                  </a:lnTo>
                  <a:lnTo>
                    <a:pt x="32" y="772"/>
                  </a:lnTo>
                  <a:lnTo>
                    <a:pt x="34" y="749"/>
                  </a:lnTo>
                  <a:lnTo>
                    <a:pt x="34" y="733"/>
                  </a:lnTo>
                  <a:lnTo>
                    <a:pt x="32" y="720"/>
                  </a:lnTo>
                  <a:lnTo>
                    <a:pt x="32" y="710"/>
                  </a:lnTo>
                  <a:lnTo>
                    <a:pt x="24" y="531"/>
                  </a:lnTo>
                  <a:close/>
                </a:path>
              </a:pathLst>
            </a:custGeom>
            <a:solidFill>
              <a:srgbClr val="FF66CC"/>
            </a:solidFill>
            <a:ln>
              <a:noFill/>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57" name="Freeform 11"/>
            <p:cNvSpPr/>
            <p:nvPr/>
          </p:nvSpPr>
          <p:spPr bwMode="auto">
            <a:xfrm>
              <a:off x="2983839" y="3086101"/>
              <a:ext cx="1183217" cy="1090613"/>
            </a:xfrm>
            <a:custGeom>
              <a:avLst/>
              <a:gdLst>
                <a:gd name="T0" fmla="*/ 204 w 741"/>
                <a:gd name="T1" fmla="*/ 648 h 744"/>
                <a:gd name="T2" fmla="*/ 303 w 741"/>
                <a:gd name="T3" fmla="*/ 534 h 744"/>
                <a:gd name="T4" fmla="*/ 324 w 741"/>
                <a:gd name="T5" fmla="*/ 501 h 744"/>
                <a:gd name="T6" fmla="*/ 390 w 741"/>
                <a:gd name="T7" fmla="*/ 423 h 744"/>
                <a:gd name="T8" fmla="*/ 406 w 741"/>
                <a:gd name="T9" fmla="*/ 402 h 744"/>
                <a:gd name="T10" fmla="*/ 444 w 741"/>
                <a:gd name="T11" fmla="*/ 363 h 744"/>
                <a:gd name="T12" fmla="*/ 483 w 741"/>
                <a:gd name="T13" fmla="*/ 323 h 744"/>
                <a:gd name="T14" fmla="*/ 527 w 741"/>
                <a:gd name="T15" fmla="*/ 284 h 744"/>
                <a:gd name="T16" fmla="*/ 568 w 741"/>
                <a:gd name="T17" fmla="*/ 249 h 744"/>
                <a:gd name="T18" fmla="*/ 591 w 741"/>
                <a:gd name="T19" fmla="*/ 234 h 744"/>
                <a:gd name="T20" fmla="*/ 614 w 741"/>
                <a:gd name="T21" fmla="*/ 220 h 744"/>
                <a:gd name="T22" fmla="*/ 664 w 741"/>
                <a:gd name="T23" fmla="*/ 193 h 744"/>
                <a:gd name="T24" fmla="*/ 687 w 741"/>
                <a:gd name="T25" fmla="*/ 180 h 744"/>
                <a:gd name="T26" fmla="*/ 707 w 741"/>
                <a:gd name="T27" fmla="*/ 168 h 744"/>
                <a:gd name="T28" fmla="*/ 724 w 741"/>
                <a:gd name="T29" fmla="*/ 155 h 744"/>
                <a:gd name="T30" fmla="*/ 734 w 741"/>
                <a:gd name="T31" fmla="*/ 141 h 744"/>
                <a:gd name="T32" fmla="*/ 741 w 741"/>
                <a:gd name="T33" fmla="*/ 126 h 744"/>
                <a:gd name="T34" fmla="*/ 741 w 741"/>
                <a:gd name="T35" fmla="*/ 110 h 744"/>
                <a:gd name="T36" fmla="*/ 738 w 741"/>
                <a:gd name="T37" fmla="*/ 93 h 744"/>
                <a:gd name="T38" fmla="*/ 732 w 741"/>
                <a:gd name="T39" fmla="*/ 77 h 744"/>
                <a:gd name="T40" fmla="*/ 724 w 741"/>
                <a:gd name="T41" fmla="*/ 60 h 744"/>
                <a:gd name="T42" fmla="*/ 714 w 741"/>
                <a:gd name="T43" fmla="*/ 45 h 744"/>
                <a:gd name="T44" fmla="*/ 703 w 741"/>
                <a:gd name="T45" fmla="*/ 35 h 744"/>
                <a:gd name="T46" fmla="*/ 693 w 741"/>
                <a:gd name="T47" fmla="*/ 25 h 744"/>
                <a:gd name="T48" fmla="*/ 680 w 741"/>
                <a:gd name="T49" fmla="*/ 16 h 744"/>
                <a:gd name="T50" fmla="*/ 666 w 741"/>
                <a:gd name="T51" fmla="*/ 10 h 744"/>
                <a:gd name="T52" fmla="*/ 630 w 741"/>
                <a:gd name="T53" fmla="*/ 2 h 744"/>
                <a:gd name="T54" fmla="*/ 612 w 741"/>
                <a:gd name="T55" fmla="*/ 0 h 744"/>
                <a:gd name="T56" fmla="*/ 573 w 741"/>
                <a:gd name="T57" fmla="*/ 24 h 744"/>
                <a:gd name="T58" fmla="*/ 475 w 741"/>
                <a:gd name="T59" fmla="*/ 110 h 744"/>
                <a:gd name="T60" fmla="*/ 460 w 741"/>
                <a:gd name="T61" fmla="*/ 128 h 744"/>
                <a:gd name="T62" fmla="*/ 442 w 741"/>
                <a:gd name="T63" fmla="*/ 147 h 744"/>
                <a:gd name="T64" fmla="*/ 423 w 741"/>
                <a:gd name="T65" fmla="*/ 168 h 744"/>
                <a:gd name="T66" fmla="*/ 379 w 741"/>
                <a:gd name="T67" fmla="*/ 216 h 744"/>
                <a:gd name="T68" fmla="*/ 334 w 741"/>
                <a:gd name="T69" fmla="*/ 261 h 744"/>
                <a:gd name="T70" fmla="*/ 311 w 741"/>
                <a:gd name="T71" fmla="*/ 282 h 744"/>
                <a:gd name="T72" fmla="*/ 290 w 741"/>
                <a:gd name="T73" fmla="*/ 303 h 744"/>
                <a:gd name="T74" fmla="*/ 267 w 741"/>
                <a:gd name="T75" fmla="*/ 321 h 744"/>
                <a:gd name="T76" fmla="*/ 242 w 741"/>
                <a:gd name="T77" fmla="*/ 338 h 744"/>
                <a:gd name="T78" fmla="*/ 192 w 741"/>
                <a:gd name="T79" fmla="*/ 369 h 744"/>
                <a:gd name="T80" fmla="*/ 126 w 741"/>
                <a:gd name="T81" fmla="*/ 441 h 744"/>
                <a:gd name="T82" fmla="*/ 72 w 741"/>
                <a:gd name="T83" fmla="*/ 519 h 744"/>
                <a:gd name="T84" fmla="*/ 27 w 741"/>
                <a:gd name="T85" fmla="*/ 603 h 744"/>
                <a:gd name="T86" fmla="*/ 0 w 741"/>
                <a:gd name="T87" fmla="*/ 675 h 744"/>
                <a:gd name="T88" fmla="*/ 15 w 741"/>
                <a:gd name="T89" fmla="*/ 735 h 744"/>
                <a:gd name="T90" fmla="*/ 36 w 741"/>
                <a:gd name="T91" fmla="*/ 744 h 744"/>
                <a:gd name="T92" fmla="*/ 105 w 741"/>
                <a:gd name="T93" fmla="*/ 744 h 744"/>
                <a:gd name="T94" fmla="*/ 204 w 741"/>
                <a:gd name="T95" fmla="*/ 648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41" h="744">
                  <a:moveTo>
                    <a:pt x="204" y="648"/>
                  </a:moveTo>
                  <a:lnTo>
                    <a:pt x="303" y="534"/>
                  </a:lnTo>
                  <a:lnTo>
                    <a:pt x="324" y="501"/>
                  </a:lnTo>
                  <a:lnTo>
                    <a:pt x="390" y="423"/>
                  </a:lnTo>
                  <a:lnTo>
                    <a:pt x="406" y="402"/>
                  </a:lnTo>
                  <a:lnTo>
                    <a:pt x="444" y="363"/>
                  </a:lnTo>
                  <a:lnTo>
                    <a:pt x="483" y="323"/>
                  </a:lnTo>
                  <a:lnTo>
                    <a:pt x="527" y="284"/>
                  </a:lnTo>
                  <a:lnTo>
                    <a:pt x="568" y="249"/>
                  </a:lnTo>
                  <a:lnTo>
                    <a:pt x="591" y="234"/>
                  </a:lnTo>
                  <a:lnTo>
                    <a:pt x="614" y="220"/>
                  </a:lnTo>
                  <a:lnTo>
                    <a:pt x="664" y="193"/>
                  </a:lnTo>
                  <a:lnTo>
                    <a:pt x="687" y="180"/>
                  </a:lnTo>
                  <a:lnTo>
                    <a:pt x="707" y="168"/>
                  </a:lnTo>
                  <a:lnTo>
                    <a:pt x="724" y="155"/>
                  </a:lnTo>
                  <a:lnTo>
                    <a:pt x="734" y="141"/>
                  </a:lnTo>
                  <a:lnTo>
                    <a:pt x="741" y="126"/>
                  </a:lnTo>
                  <a:lnTo>
                    <a:pt x="741" y="110"/>
                  </a:lnTo>
                  <a:lnTo>
                    <a:pt x="738" y="93"/>
                  </a:lnTo>
                  <a:lnTo>
                    <a:pt x="732" y="77"/>
                  </a:lnTo>
                  <a:lnTo>
                    <a:pt x="724" y="60"/>
                  </a:lnTo>
                  <a:lnTo>
                    <a:pt x="714" y="45"/>
                  </a:lnTo>
                  <a:lnTo>
                    <a:pt x="703" y="35"/>
                  </a:lnTo>
                  <a:lnTo>
                    <a:pt x="693" y="25"/>
                  </a:lnTo>
                  <a:lnTo>
                    <a:pt x="680" y="16"/>
                  </a:lnTo>
                  <a:lnTo>
                    <a:pt x="666" y="10"/>
                  </a:lnTo>
                  <a:lnTo>
                    <a:pt x="630" y="2"/>
                  </a:lnTo>
                  <a:lnTo>
                    <a:pt x="612" y="0"/>
                  </a:lnTo>
                  <a:lnTo>
                    <a:pt x="573" y="24"/>
                  </a:lnTo>
                  <a:lnTo>
                    <a:pt x="475" y="110"/>
                  </a:lnTo>
                  <a:lnTo>
                    <a:pt x="460" y="128"/>
                  </a:lnTo>
                  <a:lnTo>
                    <a:pt x="442" y="147"/>
                  </a:lnTo>
                  <a:lnTo>
                    <a:pt x="423" y="168"/>
                  </a:lnTo>
                  <a:lnTo>
                    <a:pt x="379" y="216"/>
                  </a:lnTo>
                  <a:lnTo>
                    <a:pt x="334" y="261"/>
                  </a:lnTo>
                  <a:lnTo>
                    <a:pt x="311" y="282"/>
                  </a:lnTo>
                  <a:lnTo>
                    <a:pt x="290" y="303"/>
                  </a:lnTo>
                  <a:lnTo>
                    <a:pt x="267" y="321"/>
                  </a:lnTo>
                  <a:lnTo>
                    <a:pt x="242" y="338"/>
                  </a:lnTo>
                  <a:lnTo>
                    <a:pt x="192" y="369"/>
                  </a:lnTo>
                  <a:lnTo>
                    <a:pt x="126" y="441"/>
                  </a:lnTo>
                  <a:lnTo>
                    <a:pt x="72" y="519"/>
                  </a:lnTo>
                  <a:lnTo>
                    <a:pt x="27" y="603"/>
                  </a:lnTo>
                  <a:lnTo>
                    <a:pt x="0" y="675"/>
                  </a:lnTo>
                  <a:lnTo>
                    <a:pt x="15" y="735"/>
                  </a:lnTo>
                  <a:lnTo>
                    <a:pt x="36" y="744"/>
                  </a:lnTo>
                  <a:lnTo>
                    <a:pt x="105" y="744"/>
                  </a:lnTo>
                  <a:lnTo>
                    <a:pt x="204" y="648"/>
                  </a:lnTo>
                  <a:close/>
                </a:path>
              </a:pathLst>
            </a:custGeom>
            <a:solidFill>
              <a:srgbClr val="FF66CC"/>
            </a:solidFill>
            <a:ln>
              <a:noFill/>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58" name="Freeform 12"/>
            <p:cNvSpPr/>
            <p:nvPr/>
          </p:nvSpPr>
          <p:spPr bwMode="auto">
            <a:xfrm>
              <a:off x="4720828" y="3081339"/>
              <a:ext cx="1052513" cy="1220787"/>
            </a:xfrm>
            <a:custGeom>
              <a:avLst/>
              <a:gdLst>
                <a:gd name="T0" fmla="*/ 39 w 657"/>
                <a:gd name="T1" fmla="*/ 17 h 832"/>
                <a:gd name="T2" fmla="*/ 49 w 657"/>
                <a:gd name="T3" fmla="*/ 10 h 832"/>
                <a:gd name="T4" fmla="*/ 60 w 657"/>
                <a:gd name="T5" fmla="*/ 4 h 832"/>
                <a:gd name="T6" fmla="*/ 72 w 657"/>
                <a:gd name="T7" fmla="*/ 2 h 832"/>
                <a:gd name="T8" fmla="*/ 87 w 657"/>
                <a:gd name="T9" fmla="*/ 0 h 832"/>
                <a:gd name="T10" fmla="*/ 161 w 657"/>
                <a:gd name="T11" fmla="*/ 36 h 832"/>
                <a:gd name="T12" fmla="*/ 289 w 657"/>
                <a:gd name="T13" fmla="*/ 168 h 832"/>
                <a:gd name="T14" fmla="*/ 421 w 657"/>
                <a:gd name="T15" fmla="*/ 320 h 832"/>
                <a:gd name="T16" fmla="*/ 513 w 657"/>
                <a:gd name="T17" fmla="*/ 472 h 832"/>
                <a:gd name="T18" fmla="*/ 657 w 657"/>
                <a:gd name="T19" fmla="*/ 756 h 832"/>
                <a:gd name="T20" fmla="*/ 629 w 657"/>
                <a:gd name="T21" fmla="*/ 832 h 832"/>
                <a:gd name="T22" fmla="*/ 541 w 657"/>
                <a:gd name="T23" fmla="*/ 824 h 832"/>
                <a:gd name="T24" fmla="*/ 433 w 657"/>
                <a:gd name="T25" fmla="*/ 672 h 832"/>
                <a:gd name="T26" fmla="*/ 381 w 657"/>
                <a:gd name="T27" fmla="*/ 556 h 832"/>
                <a:gd name="T28" fmla="*/ 285 w 657"/>
                <a:gd name="T29" fmla="*/ 416 h 832"/>
                <a:gd name="T30" fmla="*/ 237 w 657"/>
                <a:gd name="T31" fmla="*/ 344 h 832"/>
                <a:gd name="T32" fmla="*/ 197 w 657"/>
                <a:gd name="T33" fmla="*/ 304 h 832"/>
                <a:gd name="T34" fmla="*/ 153 w 657"/>
                <a:gd name="T35" fmla="*/ 268 h 832"/>
                <a:gd name="T36" fmla="*/ 124 w 657"/>
                <a:gd name="T37" fmla="*/ 232 h 832"/>
                <a:gd name="T38" fmla="*/ 91 w 657"/>
                <a:gd name="T39" fmla="*/ 214 h 832"/>
                <a:gd name="T40" fmla="*/ 62 w 657"/>
                <a:gd name="T41" fmla="*/ 197 h 832"/>
                <a:gd name="T42" fmla="*/ 33 w 657"/>
                <a:gd name="T43" fmla="*/ 168 h 832"/>
                <a:gd name="T44" fmla="*/ 0 w 657"/>
                <a:gd name="T45" fmla="*/ 91 h 832"/>
                <a:gd name="T46" fmla="*/ 6 w 657"/>
                <a:gd name="T47" fmla="*/ 73 h 832"/>
                <a:gd name="T48" fmla="*/ 27 w 657"/>
                <a:gd name="T49" fmla="*/ 42 h 832"/>
                <a:gd name="T50" fmla="*/ 35 w 657"/>
                <a:gd name="T51" fmla="*/ 27 h 832"/>
                <a:gd name="T52" fmla="*/ 39 w 657"/>
                <a:gd name="T53" fmla="*/ 17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57" h="832">
                  <a:moveTo>
                    <a:pt x="39" y="17"/>
                  </a:moveTo>
                  <a:lnTo>
                    <a:pt x="49" y="10"/>
                  </a:lnTo>
                  <a:lnTo>
                    <a:pt x="60" y="4"/>
                  </a:lnTo>
                  <a:lnTo>
                    <a:pt x="72" y="2"/>
                  </a:lnTo>
                  <a:lnTo>
                    <a:pt x="87" y="0"/>
                  </a:lnTo>
                  <a:lnTo>
                    <a:pt x="161" y="36"/>
                  </a:lnTo>
                  <a:lnTo>
                    <a:pt x="289" y="168"/>
                  </a:lnTo>
                  <a:lnTo>
                    <a:pt x="421" y="320"/>
                  </a:lnTo>
                  <a:lnTo>
                    <a:pt x="513" y="472"/>
                  </a:lnTo>
                  <a:lnTo>
                    <a:pt x="657" y="756"/>
                  </a:lnTo>
                  <a:lnTo>
                    <a:pt x="629" y="832"/>
                  </a:lnTo>
                  <a:lnTo>
                    <a:pt x="541" y="824"/>
                  </a:lnTo>
                  <a:lnTo>
                    <a:pt x="433" y="672"/>
                  </a:lnTo>
                  <a:lnTo>
                    <a:pt x="381" y="556"/>
                  </a:lnTo>
                  <a:lnTo>
                    <a:pt x="285" y="416"/>
                  </a:lnTo>
                  <a:lnTo>
                    <a:pt x="237" y="344"/>
                  </a:lnTo>
                  <a:lnTo>
                    <a:pt x="197" y="304"/>
                  </a:lnTo>
                  <a:lnTo>
                    <a:pt x="153" y="268"/>
                  </a:lnTo>
                  <a:lnTo>
                    <a:pt x="124" y="232"/>
                  </a:lnTo>
                  <a:lnTo>
                    <a:pt x="91" y="214"/>
                  </a:lnTo>
                  <a:lnTo>
                    <a:pt x="62" y="197"/>
                  </a:lnTo>
                  <a:lnTo>
                    <a:pt x="33" y="168"/>
                  </a:lnTo>
                  <a:lnTo>
                    <a:pt x="0" y="91"/>
                  </a:lnTo>
                  <a:lnTo>
                    <a:pt x="6" y="73"/>
                  </a:lnTo>
                  <a:lnTo>
                    <a:pt x="27" y="42"/>
                  </a:lnTo>
                  <a:lnTo>
                    <a:pt x="35" y="27"/>
                  </a:lnTo>
                  <a:lnTo>
                    <a:pt x="39" y="17"/>
                  </a:lnTo>
                  <a:close/>
                </a:path>
              </a:pathLst>
            </a:custGeom>
            <a:solidFill>
              <a:srgbClr val="FF66CC"/>
            </a:solidFill>
            <a:ln>
              <a:noFill/>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59" name="Rectangle 13"/>
            <p:cNvSpPr>
              <a:spLocks noChangeArrowheads="1"/>
            </p:cNvSpPr>
            <p:nvPr/>
          </p:nvSpPr>
          <p:spPr bwMode="auto">
            <a:xfrm>
              <a:off x="1638962" y="4570414"/>
              <a:ext cx="1117865" cy="269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60" name="Freeform 14"/>
            <p:cNvSpPr/>
            <p:nvPr/>
          </p:nvSpPr>
          <p:spPr bwMode="auto">
            <a:xfrm>
              <a:off x="1024996" y="4033838"/>
              <a:ext cx="613966" cy="30162"/>
            </a:xfrm>
            <a:custGeom>
              <a:avLst/>
              <a:gdLst>
                <a:gd name="T0" fmla="*/ 0 w 386"/>
                <a:gd name="T1" fmla="*/ 2 h 21"/>
                <a:gd name="T2" fmla="*/ 0 w 386"/>
                <a:gd name="T3" fmla="*/ 21 h 21"/>
                <a:gd name="T4" fmla="*/ 386 w 386"/>
                <a:gd name="T5" fmla="*/ 19 h 21"/>
                <a:gd name="T6" fmla="*/ 386 w 386"/>
                <a:gd name="T7" fmla="*/ 0 h 21"/>
                <a:gd name="T8" fmla="*/ 0 w 386"/>
                <a:gd name="T9" fmla="*/ 2 h 21"/>
              </a:gdLst>
              <a:ahLst/>
              <a:cxnLst>
                <a:cxn ang="0">
                  <a:pos x="T0" y="T1"/>
                </a:cxn>
                <a:cxn ang="0">
                  <a:pos x="T2" y="T3"/>
                </a:cxn>
                <a:cxn ang="0">
                  <a:pos x="T4" y="T5"/>
                </a:cxn>
                <a:cxn ang="0">
                  <a:pos x="T6" y="T7"/>
                </a:cxn>
                <a:cxn ang="0">
                  <a:pos x="T8" y="T9"/>
                </a:cxn>
              </a:cxnLst>
              <a:rect l="0" t="0" r="r" b="b"/>
              <a:pathLst>
                <a:path w="386" h="21">
                  <a:moveTo>
                    <a:pt x="0" y="2"/>
                  </a:moveTo>
                  <a:lnTo>
                    <a:pt x="0" y="21"/>
                  </a:lnTo>
                  <a:lnTo>
                    <a:pt x="386" y="19"/>
                  </a:lnTo>
                  <a:lnTo>
                    <a:pt x="386"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61" name="Rectangle 15"/>
            <p:cNvSpPr>
              <a:spLocks noChangeArrowheads="1"/>
            </p:cNvSpPr>
            <p:nvPr/>
          </p:nvSpPr>
          <p:spPr bwMode="auto">
            <a:xfrm>
              <a:off x="1024996" y="2930525"/>
              <a:ext cx="613966" cy="25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62" name="Freeform 16"/>
            <p:cNvSpPr/>
            <p:nvPr/>
          </p:nvSpPr>
          <p:spPr bwMode="auto">
            <a:xfrm>
              <a:off x="2672556" y="2846389"/>
              <a:ext cx="1714633" cy="1639887"/>
            </a:xfrm>
            <a:custGeom>
              <a:avLst/>
              <a:gdLst>
                <a:gd name="T0" fmla="*/ 0 w 945"/>
                <a:gd name="T1" fmla="*/ 876 h 888"/>
                <a:gd name="T2" fmla="*/ 12 w 945"/>
                <a:gd name="T3" fmla="*/ 888 h 888"/>
                <a:gd name="T4" fmla="*/ 945 w 945"/>
                <a:gd name="T5" fmla="*/ 12 h 888"/>
                <a:gd name="T6" fmla="*/ 932 w 945"/>
                <a:gd name="T7" fmla="*/ 0 h 888"/>
                <a:gd name="T8" fmla="*/ 0 w 945"/>
                <a:gd name="T9" fmla="*/ 876 h 888"/>
              </a:gdLst>
              <a:ahLst/>
              <a:cxnLst>
                <a:cxn ang="0">
                  <a:pos x="T0" y="T1"/>
                </a:cxn>
                <a:cxn ang="0">
                  <a:pos x="T2" y="T3"/>
                </a:cxn>
                <a:cxn ang="0">
                  <a:pos x="T4" y="T5"/>
                </a:cxn>
                <a:cxn ang="0">
                  <a:pos x="T6" y="T7"/>
                </a:cxn>
                <a:cxn ang="0">
                  <a:pos x="T8" y="T9"/>
                </a:cxn>
              </a:cxnLst>
              <a:rect l="0" t="0" r="r" b="b"/>
              <a:pathLst>
                <a:path w="945" h="888">
                  <a:moveTo>
                    <a:pt x="0" y="876"/>
                  </a:moveTo>
                  <a:lnTo>
                    <a:pt x="12" y="888"/>
                  </a:lnTo>
                  <a:lnTo>
                    <a:pt x="945" y="12"/>
                  </a:lnTo>
                  <a:lnTo>
                    <a:pt x="932" y="0"/>
                  </a:lnTo>
                  <a:lnTo>
                    <a:pt x="0" y="876"/>
                  </a:lnTo>
                  <a:close/>
                </a:path>
              </a:pathLst>
            </a:custGeom>
            <a:solidFill>
              <a:schemeClr val="tx1"/>
            </a:solidFill>
            <a:ln w="9525">
              <a:solidFill>
                <a:schemeClr val="tx1"/>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63" name="Freeform 17"/>
            <p:cNvSpPr/>
            <p:nvPr/>
          </p:nvSpPr>
          <p:spPr bwMode="auto">
            <a:xfrm>
              <a:off x="2345796" y="1773239"/>
              <a:ext cx="5441421" cy="884237"/>
            </a:xfrm>
            <a:custGeom>
              <a:avLst/>
              <a:gdLst>
                <a:gd name="T0" fmla="*/ 480 w 3403"/>
                <a:gd name="T1" fmla="*/ 60 h 603"/>
                <a:gd name="T2" fmla="*/ 799 w 3403"/>
                <a:gd name="T3" fmla="*/ 0 h 603"/>
                <a:gd name="T4" fmla="*/ 1021 w 3403"/>
                <a:gd name="T5" fmla="*/ 27 h 603"/>
                <a:gd name="T6" fmla="*/ 1117 w 3403"/>
                <a:gd name="T7" fmla="*/ 35 h 603"/>
                <a:gd name="T8" fmla="*/ 1177 w 3403"/>
                <a:gd name="T9" fmla="*/ 35 h 603"/>
                <a:gd name="T10" fmla="*/ 1262 w 3403"/>
                <a:gd name="T11" fmla="*/ 35 h 603"/>
                <a:gd name="T12" fmla="*/ 1389 w 3403"/>
                <a:gd name="T13" fmla="*/ 37 h 603"/>
                <a:gd name="T14" fmla="*/ 1586 w 3403"/>
                <a:gd name="T15" fmla="*/ 31 h 603"/>
                <a:gd name="T16" fmla="*/ 1721 w 3403"/>
                <a:gd name="T17" fmla="*/ 25 h 603"/>
                <a:gd name="T18" fmla="*/ 1927 w 3403"/>
                <a:gd name="T19" fmla="*/ 27 h 603"/>
                <a:gd name="T20" fmla="*/ 2062 w 3403"/>
                <a:gd name="T21" fmla="*/ 46 h 603"/>
                <a:gd name="T22" fmla="*/ 2222 w 3403"/>
                <a:gd name="T23" fmla="*/ 71 h 603"/>
                <a:gd name="T24" fmla="*/ 2296 w 3403"/>
                <a:gd name="T25" fmla="*/ 75 h 603"/>
                <a:gd name="T26" fmla="*/ 2404 w 3403"/>
                <a:gd name="T27" fmla="*/ 77 h 603"/>
                <a:gd name="T28" fmla="*/ 2575 w 3403"/>
                <a:gd name="T29" fmla="*/ 56 h 603"/>
                <a:gd name="T30" fmla="*/ 2830 w 3403"/>
                <a:gd name="T31" fmla="*/ 19 h 603"/>
                <a:gd name="T32" fmla="*/ 2888 w 3403"/>
                <a:gd name="T33" fmla="*/ 21 h 603"/>
                <a:gd name="T34" fmla="*/ 3021 w 3403"/>
                <a:gd name="T35" fmla="*/ 25 h 603"/>
                <a:gd name="T36" fmla="*/ 3154 w 3403"/>
                <a:gd name="T37" fmla="*/ 33 h 603"/>
                <a:gd name="T38" fmla="*/ 3216 w 3403"/>
                <a:gd name="T39" fmla="*/ 44 h 603"/>
                <a:gd name="T40" fmla="*/ 3339 w 3403"/>
                <a:gd name="T41" fmla="*/ 112 h 603"/>
                <a:gd name="T42" fmla="*/ 3403 w 3403"/>
                <a:gd name="T43" fmla="*/ 199 h 603"/>
                <a:gd name="T44" fmla="*/ 3395 w 3403"/>
                <a:gd name="T45" fmla="*/ 392 h 603"/>
                <a:gd name="T46" fmla="*/ 3372 w 3403"/>
                <a:gd name="T47" fmla="*/ 421 h 603"/>
                <a:gd name="T48" fmla="*/ 3285 w 3403"/>
                <a:gd name="T49" fmla="*/ 463 h 603"/>
                <a:gd name="T50" fmla="*/ 3204 w 3403"/>
                <a:gd name="T51" fmla="*/ 480 h 603"/>
                <a:gd name="T52" fmla="*/ 3154 w 3403"/>
                <a:gd name="T53" fmla="*/ 496 h 603"/>
                <a:gd name="T54" fmla="*/ 3096 w 3403"/>
                <a:gd name="T55" fmla="*/ 498 h 603"/>
                <a:gd name="T56" fmla="*/ 3052 w 3403"/>
                <a:gd name="T57" fmla="*/ 496 h 603"/>
                <a:gd name="T58" fmla="*/ 2986 w 3403"/>
                <a:gd name="T59" fmla="*/ 492 h 603"/>
                <a:gd name="T60" fmla="*/ 2880 w 3403"/>
                <a:gd name="T61" fmla="*/ 471 h 603"/>
                <a:gd name="T62" fmla="*/ 2745 w 3403"/>
                <a:gd name="T63" fmla="*/ 442 h 603"/>
                <a:gd name="T64" fmla="*/ 2546 w 3403"/>
                <a:gd name="T65" fmla="*/ 426 h 603"/>
                <a:gd name="T66" fmla="*/ 2317 w 3403"/>
                <a:gd name="T67" fmla="*/ 417 h 603"/>
                <a:gd name="T68" fmla="*/ 1695 w 3403"/>
                <a:gd name="T69" fmla="*/ 406 h 603"/>
                <a:gd name="T70" fmla="*/ 1291 w 3403"/>
                <a:gd name="T71" fmla="*/ 398 h 603"/>
                <a:gd name="T72" fmla="*/ 888 w 3403"/>
                <a:gd name="T73" fmla="*/ 477 h 603"/>
                <a:gd name="T74" fmla="*/ 745 w 3403"/>
                <a:gd name="T75" fmla="*/ 488 h 603"/>
                <a:gd name="T76" fmla="*/ 585 w 3403"/>
                <a:gd name="T77" fmla="*/ 576 h 603"/>
                <a:gd name="T78" fmla="*/ 438 w 3403"/>
                <a:gd name="T79" fmla="*/ 591 h 603"/>
                <a:gd name="T80" fmla="*/ 216 w 3403"/>
                <a:gd name="T81" fmla="*/ 603 h 603"/>
                <a:gd name="T82" fmla="*/ 60 w 3403"/>
                <a:gd name="T83" fmla="*/ 513 h 603"/>
                <a:gd name="T84" fmla="*/ 6 w 3403"/>
                <a:gd name="T85" fmla="*/ 291 h 603"/>
                <a:gd name="T86" fmla="*/ 237 w 3403"/>
                <a:gd name="T87" fmla="*/ 84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403" h="603">
                  <a:moveTo>
                    <a:pt x="237" y="84"/>
                  </a:moveTo>
                  <a:lnTo>
                    <a:pt x="402" y="60"/>
                  </a:lnTo>
                  <a:lnTo>
                    <a:pt x="480" y="60"/>
                  </a:lnTo>
                  <a:lnTo>
                    <a:pt x="591" y="42"/>
                  </a:lnTo>
                  <a:lnTo>
                    <a:pt x="675" y="21"/>
                  </a:lnTo>
                  <a:lnTo>
                    <a:pt x="799" y="0"/>
                  </a:lnTo>
                  <a:lnTo>
                    <a:pt x="890" y="8"/>
                  </a:lnTo>
                  <a:lnTo>
                    <a:pt x="1000" y="23"/>
                  </a:lnTo>
                  <a:lnTo>
                    <a:pt x="1021" y="27"/>
                  </a:lnTo>
                  <a:lnTo>
                    <a:pt x="1054" y="33"/>
                  </a:lnTo>
                  <a:lnTo>
                    <a:pt x="1086" y="35"/>
                  </a:lnTo>
                  <a:lnTo>
                    <a:pt x="1117" y="35"/>
                  </a:lnTo>
                  <a:lnTo>
                    <a:pt x="1135" y="35"/>
                  </a:lnTo>
                  <a:lnTo>
                    <a:pt x="1156" y="35"/>
                  </a:lnTo>
                  <a:lnTo>
                    <a:pt x="1177" y="35"/>
                  </a:lnTo>
                  <a:lnTo>
                    <a:pt x="1202" y="35"/>
                  </a:lnTo>
                  <a:lnTo>
                    <a:pt x="1231" y="35"/>
                  </a:lnTo>
                  <a:lnTo>
                    <a:pt x="1262" y="35"/>
                  </a:lnTo>
                  <a:lnTo>
                    <a:pt x="1299" y="35"/>
                  </a:lnTo>
                  <a:lnTo>
                    <a:pt x="1341" y="37"/>
                  </a:lnTo>
                  <a:lnTo>
                    <a:pt x="1389" y="37"/>
                  </a:lnTo>
                  <a:lnTo>
                    <a:pt x="1437" y="35"/>
                  </a:lnTo>
                  <a:lnTo>
                    <a:pt x="1538" y="33"/>
                  </a:lnTo>
                  <a:lnTo>
                    <a:pt x="1586" y="31"/>
                  </a:lnTo>
                  <a:lnTo>
                    <a:pt x="1634" y="29"/>
                  </a:lnTo>
                  <a:lnTo>
                    <a:pt x="1680" y="27"/>
                  </a:lnTo>
                  <a:lnTo>
                    <a:pt x="1721" y="25"/>
                  </a:lnTo>
                  <a:lnTo>
                    <a:pt x="1883" y="21"/>
                  </a:lnTo>
                  <a:lnTo>
                    <a:pt x="1904" y="23"/>
                  </a:lnTo>
                  <a:lnTo>
                    <a:pt x="1927" y="27"/>
                  </a:lnTo>
                  <a:lnTo>
                    <a:pt x="1952" y="29"/>
                  </a:lnTo>
                  <a:lnTo>
                    <a:pt x="2006" y="37"/>
                  </a:lnTo>
                  <a:lnTo>
                    <a:pt x="2062" y="46"/>
                  </a:lnTo>
                  <a:lnTo>
                    <a:pt x="2118" y="54"/>
                  </a:lnTo>
                  <a:lnTo>
                    <a:pt x="2174" y="62"/>
                  </a:lnTo>
                  <a:lnTo>
                    <a:pt x="2222" y="71"/>
                  </a:lnTo>
                  <a:lnTo>
                    <a:pt x="2244" y="73"/>
                  </a:lnTo>
                  <a:lnTo>
                    <a:pt x="2263" y="75"/>
                  </a:lnTo>
                  <a:lnTo>
                    <a:pt x="2296" y="75"/>
                  </a:lnTo>
                  <a:lnTo>
                    <a:pt x="2334" y="75"/>
                  </a:lnTo>
                  <a:lnTo>
                    <a:pt x="2377" y="77"/>
                  </a:lnTo>
                  <a:lnTo>
                    <a:pt x="2404" y="77"/>
                  </a:lnTo>
                  <a:lnTo>
                    <a:pt x="2431" y="75"/>
                  </a:lnTo>
                  <a:lnTo>
                    <a:pt x="2504" y="67"/>
                  </a:lnTo>
                  <a:lnTo>
                    <a:pt x="2575" y="56"/>
                  </a:lnTo>
                  <a:lnTo>
                    <a:pt x="2645" y="44"/>
                  </a:lnTo>
                  <a:lnTo>
                    <a:pt x="2791" y="21"/>
                  </a:lnTo>
                  <a:lnTo>
                    <a:pt x="2830" y="19"/>
                  </a:lnTo>
                  <a:lnTo>
                    <a:pt x="2847" y="19"/>
                  </a:lnTo>
                  <a:lnTo>
                    <a:pt x="2867" y="19"/>
                  </a:lnTo>
                  <a:lnTo>
                    <a:pt x="2888" y="21"/>
                  </a:lnTo>
                  <a:lnTo>
                    <a:pt x="2913" y="21"/>
                  </a:lnTo>
                  <a:lnTo>
                    <a:pt x="2965" y="23"/>
                  </a:lnTo>
                  <a:lnTo>
                    <a:pt x="3021" y="25"/>
                  </a:lnTo>
                  <a:lnTo>
                    <a:pt x="3075" y="27"/>
                  </a:lnTo>
                  <a:lnTo>
                    <a:pt x="3129" y="31"/>
                  </a:lnTo>
                  <a:lnTo>
                    <a:pt x="3154" y="33"/>
                  </a:lnTo>
                  <a:lnTo>
                    <a:pt x="3177" y="37"/>
                  </a:lnTo>
                  <a:lnTo>
                    <a:pt x="3198" y="40"/>
                  </a:lnTo>
                  <a:lnTo>
                    <a:pt x="3216" y="44"/>
                  </a:lnTo>
                  <a:lnTo>
                    <a:pt x="3256" y="67"/>
                  </a:lnTo>
                  <a:lnTo>
                    <a:pt x="3297" y="89"/>
                  </a:lnTo>
                  <a:lnTo>
                    <a:pt x="3339" y="112"/>
                  </a:lnTo>
                  <a:lnTo>
                    <a:pt x="3378" y="137"/>
                  </a:lnTo>
                  <a:lnTo>
                    <a:pt x="3391" y="168"/>
                  </a:lnTo>
                  <a:lnTo>
                    <a:pt x="3403" y="199"/>
                  </a:lnTo>
                  <a:lnTo>
                    <a:pt x="3401" y="291"/>
                  </a:lnTo>
                  <a:lnTo>
                    <a:pt x="3397" y="380"/>
                  </a:lnTo>
                  <a:lnTo>
                    <a:pt x="3395" y="392"/>
                  </a:lnTo>
                  <a:lnTo>
                    <a:pt x="3389" y="403"/>
                  </a:lnTo>
                  <a:lnTo>
                    <a:pt x="3380" y="413"/>
                  </a:lnTo>
                  <a:lnTo>
                    <a:pt x="3372" y="421"/>
                  </a:lnTo>
                  <a:lnTo>
                    <a:pt x="3347" y="438"/>
                  </a:lnTo>
                  <a:lnTo>
                    <a:pt x="3316" y="453"/>
                  </a:lnTo>
                  <a:lnTo>
                    <a:pt x="3285" y="463"/>
                  </a:lnTo>
                  <a:lnTo>
                    <a:pt x="3254" y="469"/>
                  </a:lnTo>
                  <a:lnTo>
                    <a:pt x="3227" y="475"/>
                  </a:lnTo>
                  <a:lnTo>
                    <a:pt x="3204" y="480"/>
                  </a:lnTo>
                  <a:lnTo>
                    <a:pt x="3189" y="486"/>
                  </a:lnTo>
                  <a:lnTo>
                    <a:pt x="3175" y="490"/>
                  </a:lnTo>
                  <a:lnTo>
                    <a:pt x="3154" y="496"/>
                  </a:lnTo>
                  <a:lnTo>
                    <a:pt x="3135" y="498"/>
                  </a:lnTo>
                  <a:lnTo>
                    <a:pt x="3117" y="500"/>
                  </a:lnTo>
                  <a:lnTo>
                    <a:pt x="3096" y="498"/>
                  </a:lnTo>
                  <a:lnTo>
                    <a:pt x="3081" y="498"/>
                  </a:lnTo>
                  <a:lnTo>
                    <a:pt x="3069" y="496"/>
                  </a:lnTo>
                  <a:lnTo>
                    <a:pt x="3052" y="496"/>
                  </a:lnTo>
                  <a:lnTo>
                    <a:pt x="3034" y="494"/>
                  </a:lnTo>
                  <a:lnTo>
                    <a:pt x="3011" y="492"/>
                  </a:lnTo>
                  <a:lnTo>
                    <a:pt x="2986" y="492"/>
                  </a:lnTo>
                  <a:lnTo>
                    <a:pt x="2950" y="484"/>
                  </a:lnTo>
                  <a:lnTo>
                    <a:pt x="2915" y="477"/>
                  </a:lnTo>
                  <a:lnTo>
                    <a:pt x="2880" y="471"/>
                  </a:lnTo>
                  <a:lnTo>
                    <a:pt x="2842" y="467"/>
                  </a:lnTo>
                  <a:lnTo>
                    <a:pt x="2793" y="453"/>
                  </a:lnTo>
                  <a:lnTo>
                    <a:pt x="2745" y="442"/>
                  </a:lnTo>
                  <a:lnTo>
                    <a:pt x="2695" y="436"/>
                  </a:lnTo>
                  <a:lnTo>
                    <a:pt x="2645" y="430"/>
                  </a:lnTo>
                  <a:lnTo>
                    <a:pt x="2546" y="426"/>
                  </a:lnTo>
                  <a:lnTo>
                    <a:pt x="2444" y="424"/>
                  </a:lnTo>
                  <a:lnTo>
                    <a:pt x="2379" y="419"/>
                  </a:lnTo>
                  <a:lnTo>
                    <a:pt x="2317" y="417"/>
                  </a:lnTo>
                  <a:lnTo>
                    <a:pt x="2253" y="421"/>
                  </a:lnTo>
                  <a:lnTo>
                    <a:pt x="1907" y="402"/>
                  </a:lnTo>
                  <a:lnTo>
                    <a:pt x="1695" y="406"/>
                  </a:lnTo>
                  <a:lnTo>
                    <a:pt x="1487" y="410"/>
                  </a:lnTo>
                  <a:lnTo>
                    <a:pt x="1407" y="406"/>
                  </a:lnTo>
                  <a:lnTo>
                    <a:pt x="1291" y="398"/>
                  </a:lnTo>
                  <a:lnTo>
                    <a:pt x="1115" y="446"/>
                  </a:lnTo>
                  <a:lnTo>
                    <a:pt x="994" y="471"/>
                  </a:lnTo>
                  <a:lnTo>
                    <a:pt x="888" y="477"/>
                  </a:lnTo>
                  <a:lnTo>
                    <a:pt x="780" y="486"/>
                  </a:lnTo>
                  <a:lnTo>
                    <a:pt x="762" y="488"/>
                  </a:lnTo>
                  <a:lnTo>
                    <a:pt x="745" y="488"/>
                  </a:lnTo>
                  <a:lnTo>
                    <a:pt x="705" y="516"/>
                  </a:lnTo>
                  <a:lnTo>
                    <a:pt x="633" y="549"/>
                  </a:lnTo>
                  <a:lnTo>
                    <a:pt x="585" y="576"/>
                  </a:lnTo>
                  <a:lnTo>
                    <a:pt x="531" y="576"/>
                  </a:lnTo>
                  <a:lnTo>
                    <a:pt x="489" y="588"/>
                  </a:lnTo>
                  <a:lnTo>
                    <a:pt x="438" y="591"/>
                  </a:lnTo>
                  <a:lnTo>
                    <a:pt x="369" y="600"/>
                  </a:lnTo>
                  <a:lnTo>
                    <a:pt x="285" y="591"/>
                  </a:lnTo>
                  <a:lnTo>
                    <a:pt x="216" y="603"/>
                  </a:lnTo>
                  <a:lnTo>
                    <a:pt x="150" y="588"/>
                  </a:lnTo>
                  <a:lnTo>
                    <a:pt x="93" y="546"/>
                  </a:lnTo>
                  <a:lnTo>
                    <a:pt x="60" y="513"/>
                  </a:lnTo>
                  <a:lnTo>
                    <a:pt x="24" y="480"/>
                  </a:lnTo>
                  <a:lnTo>
                    <a:pt x="0" y="399"/>
                  </a:lnTo>
                  <a:lnTo>
                    <a:pt x="6" y="291"/>
                  </a:lnTo>
                  <a:lnTo>
                    <a:pt x="33" y="216"/>
                  </a:lnTo>
                  <a:lnTo>
                    <a:pt x="111" y="132"/>
                  </a:lnTo>
                  <a:lnTo>
                    <a:pt x="237" y="84"/>
                  </a:lnTo>
                  <a:close/>
                </a:path>
              </a:pathLst>
            </a:custGeom>
            <a:solidFill>
              <a:srgbClr val="FF66CC"/>
            </a:solidFill>
            <a:ln>
              <a:noFill/>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64" name="Freeform 18"/>
            <p:cNvSpPr/>
            <p:nvPr/>
          </p:nvSpPr>
          <p:spPr bwMode="auto">
            <a:xfrm>
              <a:off x="4576366" y="2828925"/>
              <a:ext cx="1284684" cy="1589088"/>
            </a:xfrm>
            <a:custGeom>
              <a:avLst/>
              <a:gdLst>
                <a:gd name="T0" fmla="*/ 1082 w 1094"/>
                <a:gd name="T1" fmla="*/ 901 h 901"/>
                <a:gd name="T2" fmla="*/ 1094 w 1094"/>
                <a:gd name="T3" fmla="*/ 887 h 901"/>
                <a:gd name="T4" fmla="*/ 12 w 1094"/>
                <a:gd name="T5" fmla="*/ 0 h 901"/>
                <a:gd name="T6" fmla="*/ 0 w 1094"/>
                <a:gd name="T7" fmla="*/ 15 h 901"/>
                <a:gd name="T8" fmla="*/ 1082 w 1094"/>
                <a:gd name="T9" fmla="*/ 901 h 901"/>
              </a:gdLst>
              <a:ahLst/>
              <a:cxnLst>
                <a:cxn ang="0">
                  <a:pos x="T0" y="T1"/>
                </a:cxn>
                <a:cxn ang="0">
                  <a:pos x="T2" y="T3"/>
                </a:cxn>
                <a:cxn ang="0">
                  <a:pos x="T4" y="T5"/>
                </a:cxn>
                <a:cxn ang="0">
                  <a:pos x="T6" y="T7"/>
                </a:cxn>
                <a:cxn ang="0">
                  <a:pos x="T8" y="T9"/>
                </a:cxn>
              </a:cxnLst>
              <a:rect l="0" t="0" r="r" b="b"/>
              <a:pathLst>
                <a:path w="1094" h="901">
                  <a:moveTo>
                    <a:pt x="1082" y="901"/>
                  </a:moveTo>
                  <a:lnTo>
                    <a:pt x="1094" y="887"/>
                  </a:lnTo>
                  <a:lnTo>
                    <a:pt x="12" y="0"/>
                  </a:lnTo>
                  <a:lnTo>
                    <a:pt x="0" y="15"/>
                  </a:lnTo>
                  <a:lnTo>
                    <a:pt x="1082" y="90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65" name="Rectangle 19"/>
            <p:cNvSpPr>
              <a:spLocks noChangeArrowheads="1"/>
            </p:cNvSpPr>
            <p:nvPr/>
          </p:nvSpPr>
          <p:spPr bwMode="auto">
            <a:xfrm>
              <a:off x="8313474" y="4095750"/>
              <a:ext cx="679318" cy="25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66" name="Rectangle 20"/>
            <p:cNvSpPr>
              <a:spLocks noChangeArrowheads="1"/>
            </p:cNvSpPr>
            <p:nvPr/>
          </p:nvSpPr>
          <p:spPr bwMode="auto">
            <a:xfrm>
              <a:off x="8327232" y="3001964"/>
              <a:ext cx="677598" cy="269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67" name="Rectangle 21"/>
            <p:cNvSpPr>
              <a:spLocks noChangeArrowheads="1"/>
            </p:cNvSpPr>
            <p:nvPr/>
          </p:nvSpPr>
          <p:spPr bwMode="auto">
            <a:xfrm>
              <a:off x="7075223" y="4770439"/>
              <a:ext cx="18594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333399"/>
                  </a:solidFill>
                  <a:latin typeface="Times New Roman" panose="02020603050405020304" pitchFamily="18" charset="0"/>
                  <a:ea typeface="黑体" panose="02010609060101010101" pitchFamily="2" charset="-122"/>
                  <a:cs typeface="Times New Roman" panose="02020603050405020304" pitchFamily="18" charset="0"/>
                </a:rPr>
                <a:t>B</a:t>
              </a:r>
              <a:endParaRPr lang="en-US" altLang="zh-CN" sz="2000" b="1">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68" name="Oval 22"/>
            <p:cNvSpPr>
              <a:spLocks noChangeArrowheads="1"/>
            </p:cNvSpPr>
            <p:nvPr/>
          </p:nvSpPr>
          <p:spPr bwMode="auto">
            <a:xfrm>
              <a:off x="3883290" y="5621338"/>
              <a:ext cx="127265" cy="119062"/>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469" name="Group 23"/>
            <p:cNvGrpSpPr/>
            <p:nvPr/>
          </p:nvGrpSpPr>
          <p:grpSpPr bwMode="auto">
            <a:xfrm>
              <a:off x="627725" y="3616325"/>
              <a:ext cx="546894" cy="515938"/>
              <a:chOff x="101" y="2294"/>
              <a:chExt cx="343" cy="353"/>
            </a:xfrm>
          </p:grpSpPr>
          <p:grpSp>
            <p:nvGrpSpPr>
              <p:cNvPr id="857" name="Group 24"/>
              <p:cNvGrpSpPr/>
              <p:nvPr/>
            </p:nvGrpSpPr>
            <p:grpSpPr bwMode="auto">
              <a:xfrm>
                <a:off x="109" y="2301"/>
                <a:ext cx="335" cy="346"/>
                <a:chOff x="109" y="2301"/>
                <a:chExt cx="335" cy="346"/>
              </a:xfrm>
            </p:grpSpPr>
            <p:sp>
              <p:nvSpPr>
                <p:cNvPr id="871" name="Freeform 25"/>
                <p:cNvSpPr/>
                <p:nvPr/>
              </p:nvSpPr>
              <p:spPr bwMode="auto">
                <a:xfrm>
                  <a:off x="118" y="2480"/>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72" name="Freeform 26"/>
                <p:cNvSpPr/>
                <p:nvPr/>
              </p:nvSpPr>
              <p:spPr bwMode="auto">
                <a:xfrm>
                  <a:off x="118" y="2480"/>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73" name="Freeform 27"/>
                <p:cNvSpPr/>
                <p:nvPr/>
              </p:nvSpPr>
              <p:spPr bwMode="auto">
                <a:xfrm>
                  <a:off x="165" y="2301"/>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74" name="Freeform 28"/>
                <p:cNvSpPr/>
                <p:nvPr/>
              </p:nvSpPr>
              <p:spPr bwMode="auto">
                <a:xfrm>
                  <a:off x="165" y="2301"/>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75" name="Rectangle 29"/>
                <p:cNvSpPr>
                  <a:spLocks noChangeArrowheads="1"/>
                </p:cNvSpPr>
                <p:nvPr/>
              </p:nvSpPr>
              <p:spPr bwMode="auto">
                <a:xfrm>
                  <a:off x="165" y="2324"/>
                  <a:ext cx="223" cy="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76" name="Rectangle 30"/>
                <p:cNvSpPr>
                  <a:spLocks noChangeArrowheads="1"/>
                </p:cNvSpPr>
                <p:nvPr/>
              </p:nvSpPr>
              <p:spPr bwMode="auto">
                <a:xfrm>
                  <a:off x="120" y="2512"/>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77" name="Rectangle 31"/>
                <p:cNvSpPr>
                  <a:spLocks noChangeArrowheads="1"/>
                </p:cNvSpPr>
                <p:nvPr/>
              </p:nvSpPr>
              <p:spPr bwMode="auto">
                <a:xfrm>
                  <a:off x="186" y="2345"/>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78" name="Line 32"/>
                <p:cNvSpPr>
                  <a:spLocks noChangeShapeType="1"/>
                </p:cNvSpPr>
                <p:nvPr/>
              </p:nvSpPr>
              <p:spPr bwMode="auto">
                <a:xfrm flipH="1">
                  <a:off x="335" y="2541"/>
                  <a:ext cx="74"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879" name="Group 33"/>
                <p:cNvGrpSpPr/>
                <p:nvPr/>
              </p:nvGrpSpPr>
              <p:grpSpPr bwMode="auto">
                <a:xfrm>
                  <a:off x="109" y="2596"/>
                  <a:ext cx="335" cy="51"/>
                  <a:chOff x="109" y="2596"/>
                  <a:chExt cx="335" cy="51"/>
                </a:xfrm>
              </p:grpSpPr>
              <p:sp>
                <p:nvSpPr>
                  <p:cNvPr id="880" name="Freeform 34"/>
                  <p:cNvSpPr/>
                  <p:nvPr/>
                </p:nvSpPr>
                <p:spPr bwMode="auto">
                  <a:xfrm>
                    <a:off x="109" y="2596"/>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81" name="Freeform 35"/>
                  <p:cNvSpPr/>
                  <p:nvPr/>
                </p:nvSpPr>
                <p:spPr bwMode="auto">
                  <a:xfrm>
                    <a:off x="109" y="2596"/>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82" name="Rectangle 36"/>
                  <p:cNvSpPr>
                    <a:spLocks noChangeArrowheads="1"/>
                  </p:cNvSpPr>
                  <p:nvPr/>
                </p:nvSpPr>
                <p:spPr bwMode="auto">
                  <a:xfrm>
                    <a:off x="112" y="2632"/>
                    <a:ext cx="330"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nvGrpSpPr>
              <p:cNvPr id="858" name="Group 37"/>
              <p:cNvGrpSpPr/>
              <p:nvPr/>
            </p:nvGrpSpPr>
            <p:grpSpPr bwMode="auto">
              <a:xfrm>
                <a:off x="101" y="2294"/>
                <a:ext cx="335" cy="347"/>
                <a:chOff x="101" y="2294"/>
                <a:chExt cx="335" cy="347"/>
              </a:xfrm>
            </p:grpSpPr>
            <p:sp>
              <p:nvSpPr>
                <p:cNvPr id="859" name="Freeform 38"/>
                <p:cNvSpPr/>
                <p:nvPr/>
              </p:nvSpPr>
              <p:spPr bwMode="auto">
                <a:xfrm>
                  <a:off x="109" y="2474"/>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60" name="Freeform 39"/>
                <p:cNvSpPr/>
                <p:nvPr/>
              </p:nvSpPr>
              <p:spPr bwMode="auto">
                <a:xfrm>
                  <a:off x="109" y="2474"/>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61" name="Freeform 40"/>
                <p:cNvSpPr/>
                <p:nvPr/>
              </p:nvSpPr>
              <p:spPr bwMode="auto">
                <a:xfrm>
                  <a:off x="157" y="2294"/>
                  <a:ext cx="223" cy="24"/>
                </a:xfrm>
                <a:custGeom>
                  <a:avLst/>
                  <a:gdLst>
                    <a:gd name="T0" fmla="*/ 0 w 223"/>
                    <a:gd name="T1" fmla="*/ 24 h 24"/>
                    <a:gd name="T2" fmla="*/ 27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7" y="0"/>
                      </a:lnTo>
                      <a:lnTo>
                        <a:pt x="196" y="0"/>
                      </a:lnTo>
                      <a:lnTo>
                        <a:pt x="223" y="24"/>
                      </a:lnTo>
                      <a:lnTo>
                        <a:pt x="0" y="2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62" name="Freeform 41"/>
                <p:cNvSpPr/>
                <p:nvPr/>
              </p:nvSpPr>
              <p:spPr bwMode="auto">
                <a:xfrm>
                  <a:off x="157" y="2294"/>
                  <a:ext cx="223" cy="24"/>
                </a:xfrm>
                <a:custGeom>
                  <a:avLst/>
                  <a:gdLst>
                    <a:gd name="T0" fmla="*/ 0 w 223"/>
                    <a:gd name="T1" fmla="*/ 24 h 24"/>
                    <a:gd name="T2" fmla="*/ 27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7" y="0"/>
                      </a:lnTo>
                      <a:lnTo>
                        <a:pt x="196" y="0"/>
                      </a:lnTo>
                      <a:lnTo>
                        <a:pt x="223" y="24"/>
                      </a:lnTo>
                      <a:lnTo>
                        <a:pt x="0" y="2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63" name="Rectangle 42"/>
                <p:cNvSpPr>
                  <a:spLocks noChangeArrowheads="1"/>
                </p:cNvSpPr>
                <p:nvPr/>
              </p:nvSpPr>
              <p:spPr bwMode="auto">
                <a:xfrm>
                  <a:off x="157" y="2318"/>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64" name="Rectangle 43"/>
                <p:cNvSpPr>
                  <a:spLocks noChangeArrowheads="1"/>
                </p:cNvSpPr>
                <p:nvPr/>
              </p:nvSpPr>
              <p:spPr bwMode="auto">
                <a:xfrm>
                  <a:off x="112" y="2506"/>
                  <a:ext cx="313"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65" name="Rectangle 44"/>
                <p:cNvSpPr>
                  <a:spLocks noChangeArrowheads="1"/>
                </p:cNvSpPr>
                <p:nvPr/>
              </p:nvSpPr>
              <p:spPr bwMode="auto">
                <a:xfrm>
                  <a:off x="178" y="2339"/>
                  <a:ext cx="181"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66" name="Line 45"/>
                <p:cNvSpPr>
                  <a:spLocks noChangeShapeType="1"/>
                </p:cNvSpPr>
                <p:nvPr/>
              </p:nvSpPr>
              <p:spPr bwMode="auto">
                <a:xfrm flipH="1">
                  <a:off x="326" y="2535"/>
                  <a:ext cx="75"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867" name="Group 46"/>
                <p:cNvGrpSpPr/>
                <p:nvPr/>
              </p:nvGrpSpPr>
              <p:grpSpPr bwMode="auto">
                <a:xfrm>
                  <a:off x="101" y="2590"/>
                  <a:ext cx="335" cy="51"/>
                  <a:chOff x="101" y="2590"/>
                  <a:chExt cx="335" cy="51"/>
                </a:xfrm>
              </p:grpSpPr>
              <p:sp>
                <p:nvSpPr>
                  <p:cNvPr id="868" name="Freeform 47"/>
                  <p:cNvSpPr/>
                  <p:nvPr/>
                </p:nvSpPr>
                <p:spPr bwMode="auto">
                  <a:xfrm>
                    <a:off x="101" y="2590"/>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69" name="Freeform 48"/>
                  <p:cNvSpPr/>
                  <p:nvPr/>
                </p:nvSpPr>
                <p:spPr bwMode="auto">
                  <a:xfrm>
                    <a:off x="101" y="2590"/>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70" name="Rectangle 49"/>
                  <p:cNvSpPr>
                    <a:spLocks noChangeArrowheads="1"/>
                  </p:cNvSpPr>
                  <p:nvPr/>
                </p:nvSpPr>
                <p:spPr bwMode="auto">
                  <a:xfrm>
                    <a:off x="103" y="2626"/>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grpSp>
          <p:nvGrpSpPr>
            <p:cNvPr id="470" name="Group 50"/>
            <p:cNvGrpSpPr/>
            <p:nvPr/>
          </p:nvGrpSpPr>
          <p:grpSpPr bwMode="auto">
            <a:xfrm>
              <a:off x="3637361" y="6081714"/>
              <a:ext cx="545173" cy="515937"/>
              <a:chOff x="3891" y="3616"/>
              <a:chExt cx="342" cy="353"/>
            </a:xfrm>
          </p:grpSpPr>
          <p:grpSp>
            <p:nvGrpSpPr>
              <p:cNvPr id="831" name="Group 51"/>
              <p:cNvGrpSpPr/>
              <p:nvPr/>
            </p:nvGrpSpPr>
            <p:grpSpPr bwMode="auto">
              <a:xfrm>
                <a:off x="3899" y="3622"/>
                <a:ext cx="334" cy="347"/>
                <a:chOff x="3899" y="3622"/>
                <a:chExt cx="334" cy="347"/>
              </a:xfrm>
            </p:grpSpPr>
            <p:sp>
              <p:nvSpPr>
                <p:cNvPr id="845" name="Freeform 52"/>
                <p:cNvSpPr/>
                <p:nvPr/>
              </p:nvSpPr>
              <p:spPr bwMode="auto">
                <a:xfrm>
                  <a:off x="3907" y="3802"/>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46" name="Freeform 53"/>
                <p:cNvSpPr/>
                <p:nvPr/>
              </p:nvSpPr>
              <p:spPr bwMode="auto">
                <a:xfrm>
                  <a:off x="3907" y="3802"/>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47" name="Freeform 54"/>
                <p:cNvSpPr/>
                <p:nvPr/>
              </p:nvSpPr>
              <p:spPr bwMode="auto">
                <a:xfrm>
                  <a:off x="3955" y="3622"/>
                  <a:ext cx="223" cy="24"/>
                </a:xfrm>
                <a:custGeom>
                  <a:avLst/>
                  <a:gdLst>
                    <a:gd name="T0" fmla="*/ 0 w 223"/>
                    <a:gd name="T1" fmla="*/ 24 h 24"/>
                    <a:gd name="T2" fmla="*/ 26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6" y="0"/>
                      </a:lnTo>
                      <a:lnTo>
                        <a:pt x="196" y="0"/>
                      </a:lnTo>
                      <a:lnTo>
                        <a:pt x="223" y="24"/>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48" name="Freeform 55"/>
                <p:cNvSpPr/>
                <p:nvPr/>
              </p:nvSpPr>
              <p:spPr bwMode="auto">
                <a:xfrm>
                  <a:off x="3955" y="3622"/>
                  <a:ext cx="223" cy="24"/>
                </a:xfrm>
                <a:custGeom>
                  <a:avLst/>
                  <a:gdLst>
                    <a:gd name="T0" fmla="*/ 0 w 223"/>
                    <a:gd name="T1" fmla="*/ 24 h 24"/>
                    <a:gd name="T2" fmla="*/ 26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6" y="0"/>
                      </a:lnTo>
                      <a:lnTo>
                        <a:pt x="196" y="0"/>
                      </a:lnTo>
                      <a:lnTo>
                        <a:pt x="223" y="24"/>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49" name="Rectangle 56"/>
                <p:cNvSpPr>
                  <a:spLocks noChangeArrowheads="1"/>
                </p:cNvSpPr>
                <p:nvPr/>
              </p:nvSpPr>
              <p:spPr bwMode="auto">
                <a:xfrm>
                  <a:off x="3955" y="3646"/>
                  <a:ext cx="223" cy="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50" name="Rectangle 57"/>
                <p:cNvSpPr>
                  <a:spLocks noChangeArrowheads="1"/>
                </p:cNvSpPr>
                <p:nvPr/>
              </p:nvSpPr>
              <p:spPr bwMode="auto">
                <a:xfrm>
                  <a:off x="3909" y="3833"/>
                  <a:ext cx="314" cy="7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51" name="Rectangle 58"/>
                <p:cNvSpPr>
                  <a:spLocks noChangeArrowheads="1"/>
                </p:cNvSpPr>
                <p:nvPr/>
              </p:nvSpPr>
              <p:spPr bwMode="auto">
                <a:xfrm>
                  <a:off x="3975" y="3667"/>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52" name="Line 59"/>
                <p:cNvSpPr>
                  <a:spLocks noChangeShapeType="1"/>
                </p:cNvSpPr>
                <p:nvPr/>
              </p:nvSpPr>
              <p:spPr bwMode="auto">
                <a:xfrm flipH="1">
                  <a:off x="4124" y="3863"/>
                  <a:ext cx="74"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853" name="Group 60"/>
                <p:cNvGrpSpPr/>
                <p:nvPr/>
              </p:nvGrpSpPr>
              <p:grpSpPr bwMode="auto">
                <a:xfrm>
                  <a:off x="3899" y="3918"/>
                  <a:ext cx="334" cy="51"/>
                  <a:chOff x="3899" y="3918"/>
                  <a:chExt cx="334" cy="51"/>
                </a:xfrm>
              </p:grpSpPr>
              <p:sp>
                <p:nvSpPr>
                  <p:cNvPr id="854" name="Freeform 61"/>
                  <p:cNvSpPr/>
                  <p:nvPr/>
                </p:nvSpPr>
                <p:spPr bwMode="auto">
                  <a:xfrm>
                    <a:off x="3899" y="3918"/>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55" name="Freeform 62"/>
                  <p:cNvSpPr/>
                  <p:nvPr/>
                </p:nvSpPr>
                <p:spPr bwMode="auto">
                  <a:xfrm>
                    <a:off x="3899" y="3918"/>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56" name="Rectangle 63"/>
                  <p:cNvSpPr>
                    <a:spLocks noChangeArrowheads="1"/>
                  </p:cNvSpPr>
                  <p:nvPr/>
                </p:nvSpPr>
                <p:spPr bwMode="auto">
                  <a:xfrm>
                    <a:off x="3901" y="3954"/>
                    <a:ext cx="330"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nvGrpSpPr>
              <p:cNvPr id="832" name="Group 64"/>
              <p:cNvGrpSpPr/>
              <p:nvPr/>
            </p:nvGrpSpPr>
            <p:grpSpPr bwMode="auto">
              <a:xfrm>
                <a:off x="3891" y="3616"/>
                <a:ext cx="334" cy="346"/>
                <a:chOff x="3891" y="3616"/>
                <a:chExt cx="334" cy="346"/>
              </a:xfrm>
            </p:grpSpPr>
            <p:sp>
              <p:nvSpPr>
                <p:cNvPr id="833" name="Freeform 65"/>
                <p:cNvSpPr/>
                <p:nvPr/>
              </p:nvSpPr>
              <p:spPr bwMode="auto">
                <a:xfrm>
                  <a:off x="3899" y="3795"/>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34" name="Freeform 66"/>
                <p:cNvSpPr/>
                <p:nvPr/>
              </p:nvSpPr>
              <p:spPr bwMode="auto">
                <a:xfrm>
                  <a:off x="3899" y="3795"/>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35" name="Freeform 67"/>
                <p:cNvSpPr/>
                <p:nvPr/>
              </p:nvSpPr>
              <p:spPr bwMode="auto">
                <a:xfrm>
                  <a:off x="3946" y="3616"/>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36" name="Freeform 68"/>
                <p:cNvSpPr/>
                <p:nvPr/>
              </p:nvSpPr>
              <p:spPr bwMode="auto">
                <a:xfrm>
                  <a:off x="3946" y="3616"/>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37" name="Rectangle 69"/>
                <p:cNvSpPr>
                  <a:spLocks noChangeArrowheads="1"/>
                </p:cNvSpPr>
                <p:nvPr/>
              </p:nvSpPr>
              <p:spPr bwMode="auto">
                <a:xfrm>
                  <a:off x="3946" y="3639"/>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38" name="Rectangle 70"/>
                <p:cNvSpPr>
                  <a:spLocks noChangeArrowheads="1"/>
                </p:cNvSpPr>
                <p:nvPr/>
              </p:nvSpPr>
              <p:spPr bwMode="auto">
                <a:xfrm>
                  <a:off x="3901" y="3827"/>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39" name="Rectangle 71"/>
                <p:cNvSpPr>
                  <a:spLocks noChangeArrowheads="1"/>
                </p:cNvSpPr>
                <p:nvPr/>
              </p:nvSpPr>
              <p:spPr bwMode="auto">
                <a:xfrm>
                  <a:off x="3967" y="3660"/>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40" name="Line 72"/>
                <p:cNvSpPr>
                  <a:spLocks noChangeShapeType="1"/>
                </p:cNvSpPr>
                <p:nvPr/>
              </p:nvSpPr>
              <p:spPr bwMode="auto">
                <a:xfrm flipH="1">
                  <a:off x="4116" y="3857"/>
                  <a:ext cx="74"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841" name="Group 73"/>
                <p:cNvGrpSpPr/>
                <p:nvPr/>
              </p:nvGrpSpPr>
              <p:grpSpPr bwMode="auto">
                <a:xfrm>
                  <a:off x="3891" y="3912"/>
                  <a:ext cx="334" cy="50"/>
                  <a:chOff x="3891" y="3912"/>
                  <a:chExt cx="334" cy="50"/>
                </a:xfrm>
              </p:grpSpPr>
              <p:sp>
                <p:nvSpPr>
                  <p:cNvPr id="842" name="Freeform 74"/>
                  <p:cNvSpPr/>
                  <p:nvPr/>
                </p:nvSpPr>
                <p:spPr bwMode="auto">
                  <a:xfrm>
                    <a:off x="3891" y="3912"/>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43" name="Freeform 75"/>
                  <p:cNvSpPr/>
                  <p:nvPr/>
                </p:nvSpPr>
                <p:spPr bwMode="auto">
                  <a:xfrm>
                    <a:off x="3891" y="3912"/>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44" name="Rectangle 76"/>
                  <p:cNvSpPr>
                    <a:spLocks noChangeArrowheads="1"/>
                  </p:cNvSpPr>
                  <p:nvPr/>
                </p:nvSpPr>
                <p:spPr bwMode="auto">
                  <a:xfrm>
                    <a:off x="3893" y="3947"/>
                    <a:ext cx="330"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grpSp>
          <p:nvGrpSpPr>
            <p:cNvPr id="471" name="Group 77"/>
            <p:cNvGrpSpPr/>
            <p:nvPr/>
          </p:nvGrpSpPr>
          <p:grpSpPr bwMode="auto">
            <a:xfrm>
              <a:off x="5013194" y="6065839"/>
              <a:ext cx="546894" cy="515937"/>
              <a:chOff x="4752" y="3605"/>
              <a:chExt cx="343" cy="353"/>
            </a:xfrm>
          </p:grpSpPr>
          <p:grpSp>
            <p:nvGrpSpPr>
              <p:cNvPr id="805" name="Group 78"/>
              <p:cNvGrpSpPr/>
              <p:nvPr/>
            </p:nvGrpSpPr>
            <p:grpSpPr bwMode="auto">
              <a:xfrm>
                <a:off x="4760" y="3612"/>
                <a:ext cx="335" cy="346"/>
                <a:chOff x="4760" y="3612"/>
                <a:chExt cx="335" cy="346"/>
              </a:xfrm>
            </p:grpSpPr>
            <p:sp>
              <p:nvSpPr>
                <p:cNvPr id="819" name="Freeform 79"/>
                <p:cNvSpPr/>
                <p:nvPr/>
              </p:nvSpPr>
              <p:spPr bwMode="auto">
                <a:xfrm>
                  <a:off x="4768" y="3791"/>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20" name="Freeform 80"/>
                <p:cNvSpPr/>
                <p:nvPr/>
              </p:nvSpPr>
              <p:spPr bwMode="auto">
                <a:xfrm>
                  <a:off x="4768" y="3791"/>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21" name="Freeform 81"/>
                <p:cNvSpPr/>
                <p:nvPr/>
              </p:nvSpPr>
              <p:spPr bwMode="auto">
                <a:xfrm>
                  <a:off x="4816" y="3612"/>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22" name="Freeform 82"/>
                <p:cNvSpPr/>
                <p:nvPr/>
              </p:nvSpPr>
              <p:spPr bwMode="auto">
                <a:xfrm>
                  <a:off x="4816" y="3612"/>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23" name="Rectangle 83"/>
                <p:cNvSpPr>
                  <a:spLocks noChangeArrowheads="1"/>
                </p:cNvSpPr>
                <p:nvPr/>
              </p:nvSpPr>
              <p:spPr bwMode="auto">
                <a:xfrm>
                  <a:off x="4816" y="3635"/>
                  <a:ext cx="223" cy="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24" name="Rectangle 84"/>
                <p:cNvSpPr>
                  <a:spLocks noChangeArrowheads="1"/>
                </p:cNvSpPr>
                <p:nvPr/>
              </p:nvSpPr>
              <p:spPr bwMode="auto">
                <a:xfrm>
                  <a:off x="4770" y="3823"/>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25" name="Rectangle 85"/>
                <p:cNvSpPr>
                  <a:spLocks noChangeArrowheads="1"/>
                </p:cNvSpPr>
                <p:nvPr/>
              </p:nvSpPr>
              <p:spPr bwMode="auto">
                <a:xfrm>
                  <a:off x="4836" y="3656"/>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26" name="Line 86"/>
                <p:cNvSpPr>
                  <a:spLocks noChangeShapeType="1"/>
                </p:cNvSpPr>
                <p:nvPr/>
              </p:nvSpPr>
              <p:spPr bwMode="auto">
                <a:xfrm flipH="1">
                  <a:off x="4985" y="3852"/>
                  <a:ext cx="74"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827" name="Group 87"/>
                <p:cNvGrpSpPr/>
                <p:nvPr/>
              </p:nvGrpSpPr>
              <p:grpSpPr bwMode="auto">
                <a:xfrm>
                  <a:off x="4760" y="3907"/>
                  <a:ext cx="335" cy="51"/>
                  <a:chOff x="4760" y="3907"/>
                  <a:chExt cx="335" cy="51"/>
                </a:xfrm>
              </p:grpSpPr>
              <p:sp>
                <p:nvSpPr>
                  <p:cNvPr id="828" name="Freeform 88"/>
                  <p:cNvSpPr/>
                  <p:nvPr/>
                </p:nvSpPr>
                <p:spPr bwMode="auto">
                  <a:xfrm>
                    <a:off x="4760" y="3907"/>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29" name="Freeform 89"/>
                  <p:cNvSpPr/>
                  <p:nvPr/>
                </p:nvSpPr>
                <p:spPr bwMode="auto">
                  <a:xfrm>
                    <a:off x="4760" y="3907"/>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30" name="Rectangle 90"/>
                  <p:cNvSpPr>
                    <a:spLocks noChangeArrowheads="1"/>
                  </p:cNvSpPr>
                  <p:nvPr/>
                </p:nvSpPr>
                <p:spPr bwMode="auto">
                  <a:xfrm>
                    <a:off x="4762" y="3943"/>
                    <a:ext cx="331"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nvGrpSpPr>
              <p:cNvPr id="806" name="Group 91"/>
              <p:cNvGrpSpPr/>
              <p:nvPr/>
            </p:nvGrpSpPr>
            <p:grpSpPr bwMode="auto">
              <a:xfrm>
                <a:off x="4752" y="3605"/>
                <a:ext cx="334" cy="347"/>
                <a:chOff x="4752" y="3605"/>
                <a:chExt cx="334" cy="347"/>
              </a:xfrm>
            </p:grpSpPr>
            <p:sp>
              <p:nvSpPr>
                <p:cNvPr id="807" name="Freeform 92"/>
                <p:cNvSpPr/>
                <p:nvPr/>
              </p:nvSpPr>
              <p:spPr bwMode="auto">
                <a:xfrm>
                  <a:off x="4760" y="3785"/>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08" name="Freeform 93"/>
                <p:cNvSpPr/>
                <p:nvPr/>
              </p:nvSpPr>
              <p:spPr bwMode="auto">
                <a:xfrm>
                  <a:off x="4760" y="3785"/>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09" name="Freeform 94"/>
                <p:cNvSpPr/>
                <p:nvPr/>
              </p:nvSpPr>
              <p:spPr bwMode="auto">
                <a:xfrm>
                  <a:off x="4808" y="3605"/>
                  <a:ext cx="223" cy="24"/>
                </a:xfrm>
                <a:custGeom>
                  <a:avLst/>
                  <a:gdLst>
                    <a:gd name="T0" fmla="*/ 0 w 223"/>
                    <a:gd name="T1" fmla="*/ 24 h 24"/>
                    <a:gd name="T2" fmla="*/ 26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6" y="0"/>
                      </a:lnTo>
                      <a:lnTo>
                        <a:pt x="196" y="0"/>
                      </a:lnTo>
                      <a:lnTo>
                        <a:pt x="223" y="24"/>
                      </a:lnTo>
                      <a:lnTo>
                        <a:pt x="0" y="2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10" name="Freeform 95"/>
                <p:cNvSpPr/>
                <p:nvPr/>
              </p:nvSpPr>
              <p:spPr bwMode="auto">
                <a:xfrm>
                  <a:off x="4808" y="3605"/>
                  <a:ext cx="223" cy="24"/>
                </a:xfrm>
                <a:custGeom>
                  <a:avLst/>
                  <a:gdLst>
                    <a:gd name="T0" fmla="*/ 0 w 223"/>
                    <a:gd name="T1" fmla="*/ 24 h 24"/>
                    <a:gd name="T2" fmla="*/ 26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6" y="0"/>
                      </a:lnTo>
                      <a:lnTo>
                        <a:pt x="196" y="0"/>
                      </a:lnTo>
                      <a:lnTo>
                        <a:pt x="223" y="24"/>
                      </a:lnTo>
                      <a:lnTo>
                        <a:pt x="0" y="2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11" name="Rectangle 96"/>
                <p:cNvSpPr>
                  <a:spLocks noChangeArrowheads="1"/>
                </p:cNvSpPr>
                <p:nvPr/>
              </p:nvSpPr>
              <p:spPr bwMode="auto">
                <a:xfrm>
                  <a:off x="4808" y="3629"/>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12" name="Rectangle 97"/>
                <p:cNvSpPr>
                  <a:spLocks noChangeArrowheads="1"/>
                </p:cNvSpPr>
                <p:nvPr/>
              </p:nvSpPr>
              <p:spPr bwMode="auto">
                <a:xfrm>
                  <a:off x="4762" y="3817"/>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13" name="Rectangle 98"/>
                <p:cNvSpPr>
                  <a:spLocks noChangeArrowheads="1"/>
                </p:cNvSpPr>
                <p:nvPr/>
              </p:nvSpPr>
              <p:spPr bwMode="auto">
                <a:xfrm>
                  <a:off x="4828" y="3650"/>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14" name="Line 99"/>
                <p:cNvSpPr>
                  <a:spLocks noChangeShapeType="1"/>
                </p:cNvSpPr>
                <p:nvPr/>
              </p:nvSpPr>
              <p:spPr bwMode="auto">
                <a:xfrm flipH="1">
                  <a:off x="4977" y="3846"/>
                  <a:ext cx="74"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815" name="Group 100"/>
                <p:cNvGrpSpPr/>
                <p:nvPr/>
              </p:nvGrpSpPr>
              <p:grpSpPr bwMode="auto">
                <a:xfrm>
                  <a:off x="4752" y="3901"/>
                  <a:ext cx="334" cy="51"/>
                  <a:chOff x="4752" y="3901"/>
                  <a:chExt cx="334" cy="51"/>
                </a:xfrm>
              </p:grpSpPr>
              <p:sp>
                <p:nvSpPr>
                  <p:cNvPr id="816" name="Freeform 101"/>
                  <p:cNvSpPr/>
                  <p:nvPr/>
                </p:nvSpPr>
                <p:spPr bwMode="auto">
                  <a:xfrm>
                    <a:off x="4752" y="3901"/>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17" name="Freeform 102"/>
                  <p:cNvSpPr/>
                  <p:nvPr/>
                </p:nvSpPr>
                <p:spPr bwMode="auto">
                  <a:xfrm>
                    <a:off x="4752" y="3901"/>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18" name="Rectangle 103"/>
                  <p:cNvSpPr>
                    <a:spLocks noChangeArrowheads="1"/>
                  </p:cNvSpPr>
                  <p:nvPr/>
                </p:nvSpPr>
                <p:spPr bwMode="auto">
                  <a:xfrm>
                    <a:off x="4754" y="3937"/>
                    <a:ext cx="330"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grpSp>
          <p:nvGrpSpPr>
            <p:cNvPr id="472" name="Group 104"/>
            <p:cNvGrpSpPr/>
            <p:nvPr/>
          </p:nvGrpSpPr>
          <p:grpSpPr bwMode="auto">
            <a:xfrm>
              <a:off x="627725" y="2509839"/>
              <a:ext cx="546894" cy="517525"/>
              <a:chOff x="101" y="1539"/>
              <a:chExt cx="343" cy="352"/>
            </a:xfrm>
          </p:grpSpPr>
          <p:grpSp>
            <p:nvGrpSpPr>
              <p:cNvPr id="779" name="Group 105"/>
              <p:cNvGrpSpPr/>
              <p:nvPr/>
            </p:nvGrpSpPr>
            <p:grpSpPr bwMode="auto">
              <a:xfrm>
                <a:off x="109" y="1545"/>
                <a:ext cx="335" cy="346"/>
                <a:chOff x="109" y="1545"/>
                <a:chExt cx="335" cy="346"/>
              </a:xfrm>
            </p:grpSpPr>
            <p:sp>
              <p:nvSpPr>
                <p:cNvPr id="793" name="Freeform 106"/>
                <p:cNvSpPr/>
                <p:nvPr/>
              </p:nvSpPr>
              <p:spPr bwMode="auto">
                <a:xfrm>
                  <a:off x="118" y="1724"/>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94" name="Freeform 107"/>
                <p:cNvSpPr/>
                <p:nvPr/>
              </p:nvSpPr>
              <p:spPr bwMode="auto">
                <a:xfrm>
                  <a:off x="118" y="1724"/>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95" name="Freeform 108"/>
                <p:cNvSpPr/>
                <p:nvPr/>
              </p:nvSpPr>
              <p:spPr bwMode="auto">
                <a:xfrm>
                  <a:off x="165" y="1545"/>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96" name="Freeform 109"/>
                <p:cNvSpPr/>
                <p:nvPr/>
              </p:nvSpPr>
              <p:spPr bwMode="auto">
                <a:xfrm>
                  <a:off x="165" y="1545"/>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97" name="Rectangle 110"/>
                <p:cNvSpPr>
                  <a:spLocks noChangeArrowheads="1"/>
                </p:cNvSpPr>
                <p:nvPr/>
              </p:nvSpPr>
              <p:spPr bwMode="auto">
                <a:xfrm>
                  <a:off x="165" y="1568"/>
                  <a:ext cx="223" cy="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98" name="Rectangle 111"/>
                <p:cNvSpPr>
                  <a:spLocks noChangeArrowheads="1"/>
                </p:cNvSpPr>
                <p:nvPr/>
              </p:nvSpPr>
              <p:spPr bwMode="auto">
                <a:xfrm>
                  <a:off x="120" y="1756"/>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99" name="Rectangle 112"/>
                <p:cNvSpPr>
                  <a:spLocks noChangeArrowheads="1"/>
                </p:cNvSpPr>
                <p:nvPr/>
              </p:nvSpPr>
              <p:spPr bwMode="auto">
                <a:xfrm>
                  <a:off x="186" y="1589"/>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00" name="Line 113"/>
                <p:cNvSpPr>
                  <a:spLocks noChangeShapeType="1"/>
                </p:cNvSpPr>
                <p:nvPr/>
              </p:nvSpPr>
              <p:spPr bwMode="auto">
                <a:xfrm flipH="1">
                  <a:off x="335" y="1786"/>
                  <a:ext cx="74"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801" name="Group 114"/>
                <p:cNvGrpSpPr/>
                <p:nvPr/>
              </p:nvGrpSpPr>
              <p:grpSpPr bwMode="auto">
                <a:xfrm>
                  <a:off x="109" y="1841"/>
                  <a:ext cx="335" cy="50"/>
                  <a:chOff x="109" y="1841"/>
                  <a:chExt cx="335" cy="50"/>
                </a:xfrm>
              </p:grpSpPr>
              <p:sp>
                <p:nvSpPr>
                  <p:cNvPr id="802" name="Freeform 115"/>
                  <p:cNvSpPr/>
                  <p:nvPr/>
                </p:nvSpPr>
                <p:spPr bwMode="auto">
                  <a:xfrm>
                    <a:off x="109" y="1841"/>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03" name="Freeform 116"/>
                  <p:cNvSpPr/>
                  <p:nvPr/>
                </p:nvSpPr>
                <p:spPr bwMode="auto">
                  <a:xfrm>
                    <a:off x="109" y="1841"/>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04" name="Rectangle 117"/>
                  <p:cNvSpPr>
                    <a:spLocks noChangeArrowheads="1"/>
                  </p:cNvSpPr>
                  <p:nvPr/>
                </p:nvSpPr>
                <p:spPr bwMode="auto">
                  <a:xfrm>
                    <a:off x="112" y="1876"/>
                    <a:ext cx="330"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nvGrpSpPr>
              <p:cNvPr id="780" name="Group 118"/>
              <p:cNvGrpSpPr/>
              <p:nvPr/>
            </p:nvGrpSpPr>
            <p:grpSpPr bwMode="auto">
              <a:xfrm>
                <a:off x="101" y="1539"/>
                <a:ext cx="335" cy="346"/>
                <a:chOff x="101" y="1539"/>
                <a:chExt cx="335" cy="346"/>
              </a:xfrm>
            </p:grpSpPr>
            <p:sp>
              <p:nvSpPr>
                <p:cNvPr id="781" name="Freeform 119"/>
                <p:cNvSpPr/>
                <p:nvPr/>
              </p:nvSpPr>
              <p:spPr bwMode="auto">
                <a:xfrm>
                  <a:off x="109" y="1718"/>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82" name="Freeform 120"/>
                <p:cNvSpPr/>
                <p:nvPr/>
              </p:nvSpPr>
              <p:spPr bwMode="auto">
                <a:xfrm>
                  <a:off x="109" y="1718"/>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83" name="Freeform 121"/>
                <p:cNvSpPr/>
                <p:nvPr/>
              </p:nvSpPr>
              <p:spPr bwMode="auto">
                <a:xfrm>
                  <a:off x="157" y="1539"/>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84" name="Freeform 122"/>
                <p:cNvSpPr/>
                <p:nvPr/>
              </p:nvSpPr>
              <p:spPr bwMode="auto">
                <a:xfrm>
                  <a:off x="157" y="1539"/>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85" name="Rectangle 123"/>
                <p:cNvSpPr>
                  <a:spLocks noChangeArrowheads="1"/>
                </p:cNvSpPr>
                <p:nvPr/>
              </p:nvSpPr>
              <p:spPr bwMode="auto">
                <a:xfrm>
                  <a:off x="157" y="1562"/>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86" name="Rectangle 124"/>
                <p:cNvSpPr>
                  <a:spLocks noChangeArrowheads="1"/>
                </p:cNvSpPr>
                <p:nvPr/>
              </p:nvSpPr>
              <p:spPr bwMode="auto">
                <a:xfrm>
                  <a:off x="112" y="1750"/>
                  <a:ext cx="313"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87" name="Rectangle 125"/>
                <p:cNvSpPr>
                  <a:spLocks noChangeArrowheads="1"/>
                </p:cNvSpPr>
                <p:nvPr/>
              </p:nvSpPr>
              <p:spPr bwMode="auto">
                <a:xfrm>
                  <a:off x="178" y="1583"/>
                  <a:ext cx="181"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88" name="Line 126"/>
                <p:cNvSpPr>
                  <a:spLocks noChangeShapeType="1"/>
                </p:cNvSpPr>
                <p:nvPr/>
              </p:nvSpPr>
              <p:spPr bwMode="auto">
                <a:xfrm flipH="1">
                  <a:off x="326" y="1779"/>
                  <a:ext cx="75"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789" name="Group 127"/>
                <p:cNvGrpSpPr/>
                <p:nvPr/>
              </p:nvGrpSpPr>
              <p:grpSpPr bwMode="auto">
                <a:xfrm>
                  <a:off x="101" y="1834"/>
                  <a:ext cx="335" cy="51"/>
                  <a:chOff x="101" y="1834"/>
                  <a:chExt cx="335" cy="51"/>
                </a:xfrm>
              </p:grpSpPr>
              <p:sp>
                <p:nvSpPr>
                  <p:cNvPr id="790" name="Freeform 128"/>
                  <p:cNvSpPr/>
                  <p:nvPr/>
                </p:nvSpPr>
                <p:spPr bwMode="auto">
                  <a:xfrm>
                    <a:off x="101" y="1834"/>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91" name="Freeform 129"/>
                  <p:cNvSpPr/>
                  <p:nvPr/>
                </p:nvSpPr>
                <p:spPr bwMode="auto">
                  <a:xfrm>
                    <a:off x="101" y="1834"/>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92" name="Rectangle 130"/>
                  <p:cNvSpPr>
                    <a:spLocks noChangeArrowheads="1"/>
                  </p:cNvSpPr>
                  <p:nvPr/>
                </p:nvSpPr>
                <p:spPr bwMode="auto">
                  <a:xfrm>
                    <a:off x="103" y="1870"/>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grpSp>
          <p:nvGrpSpPr>
            <p:cNvPr id="473" name="Group 131"/>
            <p:cNvGrpSpPr/>
            <p:nvPr/>
          </p:nvGrpSpPr>
          <p:grpSpPr bwMode="auto">
            <a:xfrm>
              <a:off x="8838010" y="3657600"/>
              <a:ext cx="548613" cy="514350"/>
              <a:chOff x="5237" y="2322"/>
              <a:chExt cx="343" cy="352"/>
            </a:xfrm>
          </p:grpSpPr>
          <p:grpSp>
            <p:nvGrpSpPr>
              <p:cNvPr id="753" name="Group 132"/>
              <p:cNvGrpSpPr/>
              <p:nvPr/>
            </p:nvGrpSpPr>
            <p:grpSpPr bwMode="auto">
              <a:xfrm>
                <a:off x="5245" y="2328"/>
                <a:ext cx="335" cy="346"/>
                <a:chOff x="5245" y="2328"/>
                <a:chExt cx="335" cy="346"/>
              </a:xfrm>
            </p:grpSpPr>
            <p:sp>
              <p:nvSpPr>
                <p:cNvPr id="767" name="Freeform 133"/>
                <p:cNvSpPr/>
                <p:nvPr/>
              </p:nvSpPr>
              <p:spPr bwMode="auto">
                <a:xfrm>
                  <a:off x="5254" y="2508"/>
                  <a:ext cx="316" cy="33"/>
                </a:xfrm>
                <a:custGeom>
                  <a:avLst/>
                  <a:gdLst>
                    <a:gd name="T0" fmla="*/ 0 w 316"/>
                    <a:gd name="T1" fmla="*/ 33 h 33"/>
                    <a:gd name="T2" fmla="*/ 37 w 316"/>
                    <a:gd name="T3" fmla="*/ 0 h 33"/>
                    <a:gd name="T4" fmla="*/ 278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8"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68" name="Freeform 134"/>
                <p:cNvSpPr/>
                <p:nvPr/>
              </p:nvSpPr>
              <p:spPr bwMode="auto">
                <a:xfrm>
                  <a:off x="5254" y="2508"/>
                  <a:ext cx="316" cy="33"/>
                </a:xfrm>
                <a:custGeom>
                  <a:avLst/>
                  <a:gdLst>
                    <a:gd name="T0" fmla="*/ 0 w 316"/>
                    <a:gd name="T1" fmla="*/ 33 h 33"/>
                    <a:gd name="T2" fmla="*/ 37 w 316"/>
                    <a:gd name="T3" fmla="*/ 0 h 33"/>
                    <a:gd name="T4" fmla="*/ 278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8"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69" name="Freeform 135"/>
                <p:cNvSpPr/>
                <p:nvPr/>
              </p:nvSpPr>
              <p:spPr bwMode="auto">
                <a:xfrm>
                  <a:off x="5301" y="2328"/>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70" name="Freeform 136"/>
                <p:cNvSpPr/>
                <p:nvPr/>
              </p:nvSpPr>
              <p:spPr bwMode="auto">
                <a:xfrm>
                  <a:off x="5301" y="2328"/>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71" name="Rectangle 137"/>
                <p:cNvSpPr>
                  <a:spLocks noChangeArrowheads="1"/>
                </p:cNvSpPr>
                <p:nvPr/>
              </p:nvSpPr>
              <p:spPr bwMode="auto">
                <a:xfrm>
                  <a:off x="5301" y="2351"/>
                  <a:ext cx="223" cy="17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72" name="Rectangle 138"/>
                <p:cNvSpPr>
                  <a:spLocks noChangeArrowheads="1"/>
                </p:cNvSpPr>
                <p:nvPr/>
              </p:nvSpPr>
              <p:spPr bwMode="auto">
                <a:xfrm>
                  <a:off x="5256" y="2539"/>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73" name="Rectangle 139"/>
                <p:cNvSpPr>
                  <a:spLocks noChangeArrowheads="1"/>
                </p:cNvSpPr>
                <p:nvPr/>
              </p:nvSpPr>
              <p:spPr bwMode="auto">
                <a:xfrm>
                  <a:off x="5322" y="2373"/>
                  <a:ext cx="181"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74" name="Line 140"/>
                <p:cNvSpPr>
                  <a:spLocks noChangeShapeType="1"/>
                </p:cNvSpPr>
                <p:nvPr/>
              </p:nvSpPr>
              <p:spPr bwMode="auto">
                <a:xfrm flipH="1">
                  <a:off x="5470" y="2569"/>
                  <a:ext cx="75"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775" name="Group 141"/>
                <p:cNvGrpSpPr/>
                <p:nvPr/>
              </p:nvGrpSpPr>
              <p:grpSpPr bwMode="auto">
                <a:xfrm>
                  <a:off x="5245" y="2624"/>
                  <a:ext cx="335" cy="50"/>
                  <a:chOff x="5245" y="2624"/>
                  <a:chExt cx="335" cy="50"/>
                </a:xfrm>
              </p:grpSpPr>
              <p:sp>
                <p:nvSpPr>
                  <p:cNvPr id="776" name="Freeform 142"/>
                  <p:cNvSpPr/>
                  <p:nvPr/>
                </p:nvSpPr>
                <p:spPr bwMode="auto">
                  <a:xfrm>
                    <a:off x="5245" y="2624"/>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77" name="Freeform 143"/>
                  <p:cNvSpPr/>
                  <p:nvPr/>
                </p:nvSpPr>
                <p:spPr bwMode="auto">
                  <a:xfrm>
                    <a:off x="5245" y="2624"/>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78" name="Rectangle 144"/>
                  <p:cNvSpPr>
                    <a:spLocks noChangeArrowheads="1"/>
                  </p:cNvSpPr>
                  <p:nvPr/>
                </p:nvSpPr>
                <p:spPr bwMode="auto">
                  <a:xfrm>
                    <a:off x="5247" y="2660"/>
                    <a:ext cx="331"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nvGrpSpPr>
              <p:cNvPr id="754" name="Group 145"/>
              <p:cNvGrpSpPr/>
              <p:nvPr/>
            </p:nvGrpSpPr>
            <p:grpSpPr bwMode="auto">
              <a:xfrm>
                <a:off x="5237" y="2322"/>
                <a:ext cx="335" cy="346"/>
                <a:chOff x="5237" y="2322"/>
                <a:chExt cx="335" cy="346"/>
              </a:xfrm>
            </p:grpSpPr>
            <p:sp>
              <p:nvSpPr>
                <p:cNvPr id="755" name="Freeform 146"/>
                <p:cNvSpPr/>
                <p:nvPr/>
              </p:nvSpPr>
              <p:spPr bwMode="auto">
                <a:xfrm>
                  <a:off x="5245" y="2501"/>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56" name="Freeform 147"/>
                <p:cNvSpPr/>
                <p:nvPr/>
              </p:nvSpPr>
              <p:spPr bwMode="auto">
                <a:xfrm>
                  <a:off x="5245" y="2501"/>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57" name="Freeform 148"/>
                <p:cNvSpPr/>
                <p:nvPr/>
              </p:nvSpPr>
              <p:spPr bwMode="auto">
                <a:xfrm>
                  <a:off x="5293" y="2322"/>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58" name="Freeform 149"/>
                <p:cNvSpPr/>
                <p:nvPr/>
              </p:nvSpPr>
              <p:spPr bwMode="auto">
                <a:xfrm>
                  <a:off x="5293" y="2322"/>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59" name="Rectangle 150"/>
                <p:cNvSpPr>
                  <a:spLocks noChangeArrowheads="1"/>
                </p:cNvSpPr>
                <p:nvPr/>
              </p:nvSpPr>
              <p:spPr bwMode="auto">
                <a:xfrm>
                  <a:off x="5293" y="2345"/>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60" name="Rectangle 151"/>
                <p:cNvSpPr>
                  <a:spLocks noChangeArrowheads="1"/>
                </p:cNvSpPr>
                <p:nvPr/>
              </p:nvSpPr>
              <p:spPr bwMode="auto">
                <a:xfrm>
                  <a:off x="5247" y="2533"/>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61" name="Rectangle 152"/>
                <p:cNvSpPr>
                  <a:spLocks noChangeArrowheads="1"/>
                </p:cNvSpPr>
                <p:nvPr/>
              </p:nvSpPr>
              <p:spPr bwMode="auto">
                <a:xfrm>
                  <a:off x="5313" y="2366"/>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62" name="Line 153"/>
                <p:cNvSpPr>
                  <a:spLocks noChangeShapeType="1"/>
                </p:cNvSpPr>
                <p:nvPr/>
              </p:nvSpPr>
              <p:spPr bwMode="auto">
                <a:xfrm flipH="1">
                  <a:off x="5462" y="2563"/>
                  <a:ext cx="75"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763" name="Group 154"/>
                <p:cNvGrpSpPr/>
                <p:nvPr/>
              </p:nvGrpSpPr>
              <p:grpSpPr bwMode="auto">
                <a:xfrm>
                  <a:off x="5237" y="2617"/>
                  <a:ext cx="335" cy="51"/>
                  <a:chOff x="5237" y="2617"/>
                  <a:chExt cx="335" cy="51"/>
                </a:xfrm>
              </p:grpSpPr>
              <p:sp>
                <p:nvSpPr>
                  <p:cNvPr id="764" name="Freeform 155"/>
                  <p:cNvSpPr/>
                  <p:nvPr/>
                </p:nvSpPr>
                <p:spPr bwMode="auto">
                  <a:xfrm>
                    <a:off x="5237" y="2617"/>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65" name="Freeform 156"/>
                  <p:cNvSpPr/>
                  <p:nvPr/>
                </p:nvSpPr>
                <p:spPr bwMode="auto">
                  <a:xfrm>
                    <a:off x="5237" y="2617"/>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66" name="Rectangle 157"/>
                  <p:cNvSpPr>
                    <a:spLocks noChangeArrowheads="1"/>
                  </p:cNvSpPr>
                  <p:nvPr/>
                </p:nvSpPr>
                <p:spPr bwMode="auto">
                  <a:xfrm>
                    <a:off x="5239" y="2653"/>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grpSp>
          <p:nvGrpSpPr>
            <p:cNvPr id="474" name="Group 158"/>
            <p:cNvGrpSpPr/>
            <p:nvPr/>
          </p:nvGrpSpPr>
          <p:grpSpPr bwMode="auto">
            <a:xfrm>
              <a:off x="8838010" y="2581275"/>
              <a:ext cx="548613" cy="515938"/>
              <a:chOff x="5237" y="1587"/>
              <a:chExt cx="343" cy="353"/>
            </a:xfrm>
          </p:grpSpPr>
          <p:grpSp>
            <p:nvGrpSpPr>
              <p:cNvPr id="727" name="Group 159"/>
              <p:cNvGrpSpPr/>
              <p:nvPr/>
            </p:nvGrpSpPr>
            <p:grpSpPr bwMode="auto">
              <a:xfrm>
                <a:off x="5245" y="1594"/>
                <a:ext cx="335" cy="346"/>
                <a:chOff x="5245" y="1594"/>
                <a:chExt cx="335" cy="346"/>
              </a:xfrm>
            </p:grpSpPr>
            <p:sp>
              <p:nvSpPr>
                <p:cNvPr id="741" name="Freeform 160"/>
                <p:cNvSpPr/>
                <p:nvPr/>
              </p:nvSpPr>
              <p:spPr bwMode="auto">
                <a:xfrm>
                  <a:off x="5254" y="1773"/>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42" name="Freeform 161"/>
                <p:cNvSpPr/>
                <p:nvPr/>
              </p:nvSpPr>
              <p:spPr bwMode="auto">
                <a:xfrm>
                  <a:off x="5254" y="1773"/>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43" name="Freeform 162"/>
                <p:cNvSpPr/>
                <p:nvPr/>
              </p:nvSpPr>
              <p:spPr bwMode="auto">
                <a:xfrm>
                  <a:off x="5301" y="1594"/>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44" name="Freeform 163"/>
                <p:cNvSpPr/>
                <p:nvPr/>
              </p:nvSpPr>
              <p:spPr bwMode="auto">
                <a:xfrm>
                  <a:off x="5301" y="1594"/>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45" name="Rectangle 164"/>
                <p:cNvSpPr>
                  <a:spLocks noChangeArrowheads="1"/>
                </p:cNvSpPr>
                <p:nvPr/>
              </p:nvSpPr>
              <p:spPr bwMode="auto">
                <a:xfrm>
                  <a:off x="5301" y="1617"/>
                  <a:ext cx="223" cy="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46" name="Rectangle 165"/>
                <p:cNvSpPr>
                  <a:spLocks noChangeArrowheads="1"/>
                </p:cNvSpPr>
                <p:nvPr/>
              </p:nvSpPr>
              <p:spPr bwMode="auto">
                <a:xfrm>
                  <a:off x="5256" y="1805"/>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47" name="Rectangle 166"/>
                <p:cNvSpPr>
                  <a:spLocks noChangeArrowheads="1"/>
                </p:cNvSpPr>
                <p:nvPr/>
              </p:nvSpPr>
              <p:spPr bwMode="auto">
                <a:xfrm>
                  <a:off x="5322" y="1638"/>
                  <a:ext cx="181"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48" name="Line 167"/>
                <p:cNvSpPr>
                  <a:spLocks noChangeShapeType="1"/>
                </p:cNvSpPr>
                <p:nvPr/>
              </p:nvSpPr>
              <p:spPr bwMode="auto">
                <a:xfrm flipH="1">
                  <a:off x="5470" y="1834"/>
                  <a:ext cx="75"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749" name="Group 168"/>
                <p:cNvGrpSpPr/>
                <p:nvPr/>
              </p:nvGrpSpPr>
              <p:grpSpPr bwMode="auto">
                <a:xfrm>
                  <a:off x="5245" y="1889"/>
                  <a:ext cx="335" cy="51"/>
                  <a:chOff x="5245" y="1889"/>
                  <a:chExt cx="335" cy="51"/>
                </a:xfrm>
              </p:grpSpPr>
              <p:sp>
                <p:nvSpPr>
                  <p:cNvPr id="750" name="Freeform 169"/>
                  <p:cNvSpPr/>
                  <p:nvPr/>
                </p:nvSpPr>
                <p:spPr bwMode="auto">
                  <a:xfrm>
                    <a:off x="5245" y="1889"/>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51" name="Freeform 170"/>
                  <p:cNvSpPr/>
                  <p:nvPr/>
                </p:nvSpPr>
                <p:spPr bwMode="auto">
                  <a:xfrm>
                    <a:off x="5245" y="1889"/>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52" name="Rectangle 171"/>
                  <p:cNvSpPr>
                    <a:spLocks noChangeArrowheads="1"/>
                  </p:cNvSpPr>
                  <p:nvPr/>
                </p:nvSpPr>
                <p:spPr bwMode="auto">
                  <a:xfrm>
                    <a:off x="5247" y="1925"/>
                    <a:ext cx="331"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nvGrpSpPr>
              <p:cNvPr id="728" name="Group 172"/>
              <p:cNvGrpSpPr/>
              <p:nvPr/>
            </p:nvGrpSpPr>
            <p:grpSpPr bwMode="auto">
              <a:xfrm>
                <a:off x="5237" y="1587"/>
                <a:ext cx="335" cy="346"/>
                <a:chOff x="5237" y="1587"/>
                <a:chExt cx="335" cy="346"/>
              </a:xfrm>
            </p:grpSpPr>
            <p:sp>
              <p:nvSpPr>
                <p:cNvPr id="729" name="Freeform 173"/>
                <p:cNvSpPr/>
                <p:nvPr/>
              </p:nvSpPr>
              <p:spPr bwMode="auto">
                <a:xfrm>
                  <a:off x="5245" y="1767"/>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30" name="Freeform 174"/>
                <p:cNvSpPr/>
                <p:nvPr/>
              </p:nvSpPr>
              <p:spPr bwMode="auto">
                <a:xfrm>
                  <a:off x="5245" y="1767"/>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31" name="Freeform 175"/>
                <p:cNvSpPr/>
                <p:nvPr/>
              </p:nvSpPr>
              <p:spPr bwMode="auto">
                <a:xfrm>
                  <a:off x="5293" y="1587"/>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32" name="Freeform 176"/>
                <p:cNvSpPr/>
                <p:nvPr/>
              </p:nvSpPr>
              <p:spPr bwMode="auto">
                <a:xfrm>
                  <a:off x="5293" y="1587"/>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33" name="Rectangle 177"/>
                <p:cNvSpPr>
                  <a:spLocks noChangeArrowheads="1"/>
                </p:cNvSpPr>
                <p:nvPr/>
              </p:nvSpPr>
              <p:spPr bwMode="auto">
                <a:xfrm>
                  <a:off x="5293" y="1610"/>
                  <a:ext cx="223" cy="176"/>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34" name="Rectangle 178"/>
                <p:cNvSpPr>
                  <a:spLocks noChangeArrowheads="1"/>
                </p:cNvSpPr>
                <p:nvPr/>
              </p:nvSpPr>
              <p:spPr bwMode="auto">
                <a:xfrm>
                  <a:off x="5247" y="1798"/>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35" name="Rectangle 179"/>
                <p:cNvSpPr>
                  <a:spLocks noChangeArrowheads="1"/>
                </p:cNvSpPr>
                <p:nvPr/>
              </p:nvSpPr>
              <p:spPr bwMode="auto">
                <a:xfrm>
                  <a:off x="5313" y="1632"/>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36" name="Line 180"/>
                <p:cNvSpPr>
                  <a:spLocks noChangeShapeType="1"/>
                </p:cNvSpPr>
                <p:nvPr/>
              </p:nvSpPr>
              <p:spPr bwMode="auto">
                <a:xfrm flipH="1">
                  <a:off x="5462" y="1828"/>
                  <a:ext cx="75"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737" name="Group 181"/>
                <p:cNvGrpSpPr/>
                <p:nvPr/>
              </p:nvGrpSpPr>
              <p:grpSpPr bwMode="auto">
                <a:xfrm>
                  <a:off x="5237" y="1883"/>
                  <a:ext cx="335" cy="50"/>
                  <a:chOff x="5237" y="1883"/>
                  <a:chExt cx="335" cy="50"/>
                </a:xfrm>
              </p:grpSpPr>
              <p:sp>
                <p:nvSpPr>
                  <p:cNvPr id="738" name="Freeform 182"/>
                  <p:cNvSpPr/>
                  <p:nvPr/>
                </p:nvSpPr>
                <p:spPr bwMode="auto">
                  <a:xfrm>
                    <a:off x="5237" y="1883"/>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39" name="Freeform 183"/>
                  <p:cNvSpPr/>
                  <p:nvPr/>
                </p:nvSpPr>
                <p:spPr bwMode="auto">
                  <a:xfrm>
                    <a:off x="5237" y="1883"/>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40" name="Rectangle 184"/>
                  <p:cNvSpPr>
                    <a:spLocks noChangeArrowheads="1"/>
                  </p:cNvSpPr>
                  <p:nvPr/>
                </p:nvSpPr>
                <p:spPr bwMode="auto">
                  <a:xfrm>
                    <a:off x="5239" y="1919"/>
                    <a:ext cx="331" cy="14"/>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sp>
          <p:nvSpPr>
            <p:cNvPr id="475" name="Rectangle 185"/>
            <p:cNvSpPr>
              <a:spLocks noChangeArrowheads="1"/>
            </p:cNvSpPr>
            <p:nvPr/>
          </p:nvSpPr>
          <p:spPr bwMode="auto">
            <a:xfrm>
              <a:off x="2058592" y="1920875"/>
              <a:ext cx="973402"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76" name="Rectangle 186"/>
            <p:cNvSpPr>
              <a:spLocks noChangeArrowheads="1"/>
            </p:cNvSpPr>
            <p:nvPr/>
          </p:nvSpPr>
          <p:spPr bwMode="auto">
            <a:xfrm>
              <a:off x="2392534" y="2218457"/>
              <a:ext cx="12583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222.1.1.</a:t>
              </a:r>
              <a:endParaRPr lang="en-US" altLang="zh-CN" sz="22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77" name="Rectangle 187"/>
            <p:cNvSpPr>
              <a:spLocks noChangeArrowheads="1"/>
            </p:cNvSpPr>
            <p:nvPr/>
          </p:nvSpPr>
          <p:spPr bwMode="auto">
            <a:xfrm>
              <a:off x="3866092" y="1482726"/>
              <a:ext cx="109206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78" name="Rectangle 188"/>
            <p:cNvSpPr>
              <a:spLocks noChangeArrowheads="1"/>
            </p:cNvSpPr>
            <p:nvPr/>
          </p:nvSpPr>
          <p:spPr bwMode="auto">
            <a:xfrm>
              <a:off x="3774944" y="1439863"/>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dirty="0">
                  <a:latin typeface="Times New Roman" panose="02020603050405020304" pitchFamily="18" charset="0"/>
                  <a:ea typeface="黑体" panose="02010609060101010101" pitchFamily="2" charset="-122"/>
                  <a:cs typeface="Times New Roman" panose="02020603050405020304" pitchFamily="18" charset="0"/>
                </a:rPr>
                <a:t>222.1.1.1</a:t>
              </a:r>
              <a:endParaRPr lang="en-US" altLang="zh-CN" sz="2200" b="1"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479" name="Rectangle 189"/>
            <p:cNvSpPr>
              <a:spLocks noChangeArrowheads="1"/>
            </p:cNvSpPr>
            <p:nvPr/>
          </p:nvSpPr>
          <p:spPr bwMode="auto">
            <a:xfrm>
              <a:off x="5539450" y="1482726"/>
              <a:ext cx="109034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0" name="Rectangle 190"/>
            <p:cNvSpPr>
              <a:spLocks noChangeArrowheads="1"/>
            </p:cNvSpPr>
            <p:nvPr/>
          </p:nvSpPr>
          <p:spPr bwMode="auto">
            <a:xfrm>
              <a:off x="5424224" y="1439863"/>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latin typeface="Times New Roman" panose="02020603050405020304" pitchFamily="18" charset="0"/>
                  <a:ea typeface="黑体" panose="02010609060101010101" pitchFamily="2" charset="-122"/>
                  <a:cs typeface="Times New Roman" panose="02020603050405020304" pitchFamily="18" charset="0"/>
                </a:rPr>
                <a:t>222.1.1.2</a:t>
              </a:r>
              <a:endParaRPr lang="en-US" altLang="zh-CN" sz="2200"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1" name="Rectangle 191"/>
            <p:cNvSpPr>
              <a:spLocks noChangeArrowheads="1"/>
            </p:cNvSpPr>
            <p:nvPr/>
          </p:nvSpPr>
          <p:spPr bwMode="auto">
            <a:xfrm>
              <a:off x="7266121" y="1482726"/>
              <a:ext cx="109034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2" name="Rectangle 192"/>
            <p:cNvSpPr>
              <a:spLocks noChangeArrowheads="1"/>
            </p:cNvSpPr>
            <p:nvPr/>
          </p:nvSpPr>
          <p:spPr bwMode="auto">
            <a:xfrm>
              <a:off x="7101021" y="1412875"/>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latin typeface="Times New Roman" panose="02020603050405020304" pitchFamily="18" charset="0"/>
                  <a:ea typeface="黑体" panose="02010609060101010101" pitchFamily="2" charset="-122"/>
                  <a:cs typeface="Times New Roman" panose="02020603050405020304" pitchFamily="18" charset="0"/>
                </a:rPr>
                <a:t>222.1.1.3</a:t>
              </a:r>
              <a:endParaRPr lang="en-US" altLang="zh-CN" sz="2200"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3" name="Rectangle 193"/>
            <p:cNvSpPr>
              <a:spLocks noChangeArrowheads="1"/>
            </p:cNvSpPr>
            <p:nvPr/>
          </p:nvSpPr>
          <p:spPr bwMode="auto">
            <a:xfrm>
              <a:off x="4516173" y="2138363"/>
              <a:ext cx="29237" cy="5381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484" name="Group 194"/>
            <p:cNvGrpSpPr/>
            <p:nvPr/>
          </p:nvGrpSpPr>
          <p:grpSpPr bwMode="auto">
            <a:xfrm>
              <a:off x="4141258" y="2630488"/>
              <a:ext cx="701675" cy="385762"/>
              <a:chOff x="2299" y="1622"/>
              <a:chExt cx="439" cy="262"/>
            </a:xfrm>
          </p:grpSpPr>
          <p:sp>
            <p:nvSpPr>
              <p:cNvPr id="702" name="Oval 195"/>
              <p:cNvSpPr>
                <a:spLocks noChangeArrowheads="1"/>
              </p:cNvSpPr>
              <p:nvPr/>
            </p:nvSpPr>
            <p:spPr bwMode="auto">
              <a:xfrm>
                <a:off x="2300" y="1731"/>
                <a:ext cx="438" cy="153"/>
              </a:xfrm>
              <a:prstGeom prst="ellipse">
                <a:avLst/>
              </a:prstGeom>
              <a:solidFill>
                <a:srgbClr val="0078AA"/>
              </a:solidFill>
              <a:ln w="4763">
                <a:solidFill>
                  <a:srgbClr val="AAE6FF"/>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03" name="Rectangle 196"/>
              <p:cNvSpPr>
                <a:spLocks noChangeArrowheads="1"/>
              </p:cNvSpPr>
              <p:nvPr/>
            </p:nvSpPr>
            <p:spPr bwMode="auto">
              <a:xfrm>
                <a:off x="2299" y="1700"/>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04" name="Rectangle 197"/>
              <p:cNvSpPr>
                <a:spLocks noChangeArrowheads="1"/>
              </p:cNvSpPr>
              <p:nvPr/>
            </p:nvSpPr>
            <p:spPr bwMode="auto">
              <a:xfrm>
                <a:off x="2299" y="1700"/>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05" name="Oval 198"/>
              <p:cNvSpPr>
                <a:spLocks noChangeArrowheads="1"/>
              </p:cNvSpPr>
              <p:nvPr/>
            </p:nvSpPr>
            <p:spPr bwMode="auto">
              <a:xfrm>
                <a:off x="2300" y="1622"/>
                <a:ext cx="438" cy="153"/>
              </a:xfrm>
              <a:prstGeom prst="ellipse">
                <a:avLst/>
              </a:prstGeom>
              <a:solidFill>
                <a:srgbClr val="00B4FF"/>
              </a:solidFill>
              <a:ln w="4763">
                <a:solidFill>
                  <a:srgbClr val="AAE6FF"/>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706" name="Group 199"/>
              <p:cNvGrpSpPr/>
              <p:nvPr/>
            </p:nvGrpSpPr>
            <p:grpSpPr bwMode="auto">
              <a:xfrm>
                <a:off x="2365" y="1640"/>
                <a:ext cx="304" cy="117"/>
                <a:chOff x="2365" y="1640"/>
                <a:chExt cx="304" cy="117"/>
              </a:xfrm>
            </p:grpSpPr>
            <p:grpSp>
              <p:nvGrpSpPr>
                <p:cNvPr id="709" name="Group 200"/>
                <p:cNvGrpSpPr/>
                <p:nvPr/>
              </p:nvGrpSpPr>
              <p:grpSpPr bwMode="auto">
                <a:xfrm>
                  <a:off x="2365" y="1640"/>
                  <a:ext cx="302" cy="115"/>
                  <a:chOff x="2365" y="1640"/>
                  <a:chExt cx="302" cy="115"/>
                </a:xfrm>
              </p:grpSpPr>
              <p:sp>
                <p:nvSpPr>
                  <p:cNvPr id="719" name="Freeform 201"/>
                  <p:cNvSpPr/>
                  <p:nvPr/>
                </p:nvSpPr>
                <p:spPr bwMode="auto">
                  <a:xfrm>
                    <a:off x="2523" y="164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0" name="Freeform 202"/>
                  <p:cNvSpPr/>
                  <p:nvPr/>
                </p:nvSpPr>
                <p:spPr bwMode="auto">
                  <a:xfrm>
                    <a:off x="2523" y="164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1" name="Freeform 203"/>
                  <p:cNvSpPr/>
                  <p:nvPr/>
                </p:nvSpPr>
                <p:spPr bwMode="auto">
                  <a:xfrm>
                    <a:off x="2365" y="170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2" name="Freeform 204"/>
                  <p:cNvSpPr/>
                  <p:nvPr/>
                </p:nvSpPr>
                <p:spPr bwMode="auto">
                  <a:xfrm>
                    <a:off x="2365" y="170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3" name="Freeform 205"/>
                  <p:cNvSpPr/>
                  <p:nvPr/>
                </p:nvSpPr>
                <p:spPr bwMode="auto">
                  <a:xfrm>
                    <a:off x="2373" y="164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4" name="Freeform 206"/>
                  <p:cNvSpPr/>
                  <p:nvPr/>
                </p:nvSpPr>
                <p:spPr bwMode="auto">
                  <a:xfrm>
                    <a:off x="2373" y="164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5" name="Freeform 207"/>
                  <p:cNvSpPr/>
                  <p:nvPr/>
                </p:nvSpPr>
                <p:spPr bwMode="auto">
                  <a:xfrm>
                    <a:off x="2517" y="1706"/>
                    <a:ext cx="144" cy="49"/>
                  </a:xfrm>
                  <a:custGeom>
                    <a:avLst/>
                    <a:gdLst>
                      <a:gd name="T0" fmla="*/ 144 w 144"/>
                      <a:gd name="T1" fmla="*/ 38 h 49"/>
                      <a:gd name="T2" fmla="*/ 112 w 144"/>
                      <a:gd name="T3" fmla="*/ 49 h 49"/>
                      <a:gd name="T4" fmla="*/ 38 w 144"/>
                      <a:gd name="T5" fmla="*/ 16 h 49"/>
                      <a:gd name="T6" fmla="*/ 0 w 144"/>
                      <a:gd name="T7" fmla="*/ 27 h 49"/>
                      <a:gd name="T8" fmla="*/ 19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8" y="16"/>
                        </a:lnTo>
                        <a:lnTo>
                          <a:pt x="0" y="27"/>
                        </a:lnTo>
                        <a:lnTo>
                          <a:pt x="19"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6" name="Freeform 208"/>
                  <p:cNvSpPr/>
                  <p:nvPr/>
                </p:nvSpPr>
                <p:spPr bwMode="auto">
                  <a:xfrm>
                    <a:off x="2517" y="1706"/>
                    <a:ext cx="144" cy="49"/>
                  </a:xfrm>
                  <a:custGeom>
                    <a:avLst/>
                    <a:gdLst>
                      <a:gd name="T0" fmla="*/ 144 w 144"/>
                      <a:gd name="T1" fmla="*/ 38 h 49"/>
                      <a:gd name="T2" fmla="*/ 112 w 144"/>
                      <a:gd name="T3" fmla="*/ 49 h 49"/>
                      <a:gd name="T4" fmla="*/ 38 w 144"/>
                      <a:gd name="T5" fmla="*/ 16 h 49"/>
                      <a:gd name="T6" fmla="*/ 0 w 144"/>
                      <a:gd name="T7" fmla="*/ 27 h 49"/>
                      <a:gd name="T8" fmla="*/ 19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8" y="16"/>
                        </a:lnTo>
                        <a:lnTo>
                          <a:pt x="0" y="27"/>
                        </a:lnTo>
                        <a:lnTo>
                          <a:pt x="19"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nvGrpSpPr>
                <p:cNvPr id="710" name="Group 209"/>
                <p:cNvGrpSpPr/>
                <p:nvPr/>
              </p:nvGrpSpPr>
              <p:grpSpPr bwMode="auto">
                <a:xfrm>
                  <a:off x="2368" y="1643"/>
                  <a:ext cx="301" cy="114"/>
                  <a:chOff x="2368" y="1643"/>
                  <a:chExt cx="301" cy="114"/>
                </a:xfrm>
              </p:grpSpPr>
              <p:sp>
                <p:nvSpPr>
                  <p:cNvPr id="711" name="Freeform 210"/>
                  <p:cNvSpPr/>
                  <p:nvPr/>
                </p:nvSpPr>
                <p:spPr bwMode="auto">
                  <a:xfrm>
                    <a:off x="2525" y="1646"/>
                    <a:ext cx="144" cy="49"/>
                  </a:xfrm>
                  <a:custGeom>
                    <a:avLst/>
                    <a:gdLst>
                      <a:gd name="T0" fmla="*/ 0 w 144"/>
                      <a:gd name="T1" fmla="*/ 38 h 49"/>
                      <a:gd name="T2" fmla="*/ 32 w 144"/>
                      <a:gd name="T3" fmla="*/ 49 h 49"/>
                      <a:gd name="T4" fmla="*/ 110 w 144"/>
                      <a:gd name="T5" fmla="*/ 16 h 49"/>
                      <a:gd name="T6" fmla="*/ 144 w 144"/>
                      <a:gd name="T7" fmla="*/ 27 h 49"/>
                      <a:gd name="T8" fmla="*/ 126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10" y="16"/>
                        </a:lnTo>
                        <a:lnTo>
                          <a:pt x="144" y="27"/>
                        </a:lnTo>
                        <a:lnTo>
                          <a:pt x="126" y="0"/>
                        </a:lnTo>
                        <a:lnTo>
                          <a:pt x="35"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12" name="Freeform 211"/>
                  <p:cNvSpPr/>
                  <p:nvPr/>
                </p:nvSpPr>
                <p:spPr bwMode="auto">
                  <a:xfrm>
                    <a:off x="2525" y="1646"/>
                    <a:ext cx="144" cy="49"/>
                  </a:xfrm>
                  <a:custGeom>
                    <a:avLst/>
                    <a:gdLst>
                      <a:gd name="T0" fmla="*/ 0 w 144"/>
                      <a:gd name="T1" fmla="*/ 38 h 49"/>
                      <a:gd name="T2" fmla="*/ 32 w 144"/>
                      <a:gd name="T3" fmla="*/ 49 h 49"/>
                      <a:gd name="T4" fmla="*/ 110 w 144"/>
                      <a:gd name="T5" fmla="*/ 16 h 49"/>
                      <a:gd name="T6" fmla="*/ 144 w 144"/>
                      <a:gd name="T7" fmla="*/ 27 h 49"/>
                      <a:gd name="T8" fmla="*/ 126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10" y="16"/>
                        </a:lnTo>
                        <a:lnTo>
                          <a:pt x="144" y="27"/>
                        </a:lnTo>
                        <a:lnTo>
                          <a:pt x="126" y="0"/>
                        </a:lnTo>
                        <a:lnTo>
                          <a:pt x="35"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13" name="Freeform 212"/>
                  <p:cNvSpPr/>
                  <p:nvPr/>
                </p:nvSpPr>
                <p:spPr bwMode="auto">
                  <a:xfrm>
                    <a:off x="2368" y="1703"/>
                    <a:ext cx="144" cy="52"/>
                  </a:xfrm>
                  <a:custGeom>
                    <a:avLst/>
                    <a:gdLst>
                      <a:gd name="T0" fmla="*/ 144 w 144"/>
                      <a:gd name="T1" fmla="*/ 11 h 52"/>
                      <a:gd name="T2" fmla="*/ 112 w 144"/>
                      <a:gd name="T3" fmla="*/ 0 h 52"/>
                      <a:gd name="T4" fmla="*/ 37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14" name="Freeform 213"/>
                  <p:cNvSpPr/>
                  <p:nvPr/>
                </p:nvSpPr>
                <p:spPr bwMode="auto">
                  <a:xfrm>
                    <a:off x="2368" y="1703"/>
                    <a:ext cx="144" cy="52"/>
                  </a:xfrm>
                  <a:custGeom>
                    <a:avLst/>
                    <a:gdLst>
                      <a:gd name="T0" fmla="*/ 144 w 144"/>
                      <a:gd name="T1" fmla="*/ 11 h 52"/>
                      <a:gd name="T2" fmla="*/ 112 w 144"/>
                      <a:gd name="T3" fmla="*/ 0 h 52"/>
                      <a:gd name="T4" fmla="*/ 37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15" name="Freeform 214"/>
                  <p:cNvSpPr/>
                  <p:nvPr/>
                </p:nvSpPr>
                <p:spPr bwMode="auto">
                  <a:xfrm>
                    <a:off x="2376" y="1643"/>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16" name="Freeform 215"/>
                  <p:cNvSpPr/>
                  <p:nvPr/>
                </p:nvSpPr>
                <p:spPr bwMode="auto">
                  <a:xfrm>
                    <a:off x="2376" y="1643"/>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17" name="Freeform 216"/>
                  <p:cNvSpPr/>
                  <p:nvPr/>
                </p:nvSpPr>
                <p:spPr bwMode="auto">
                  <a:xfrm>
                    <a:off x="2520" y="1708"/>
                    <a:ext cx="144" cy="49"/>
                  </a:xfrm>
                  <a:custGeom>
                    <a:avLst/>
                    <a:gdLst>
                      <a:gd name="T0" fmla="*/ 144 w 144"/>
                      <a:gd name="T1" fmla="*/ 38 h 49"/>
                      <a:gd name="T2" fmla="*/ 112 w 144"/>
                      <a:gd name="T3" fmla="*/ 49 h 49"/>
                      <a:gd name="T4" fmla="*/ 37 w 144"/>
                      <a:gd name="T5" fmla="*/ 17 h 49"/>
                      <a:gd name="T6" fmla="*/ 0 w 144"/>
                      <a:gd name="T7" fmla="*/ 28 h 49"/>
                      <a:gd name="T8" fmla="*/ 19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7"/>
                        </a:lnTo>
                        <a:lnTo>
                          <a:pt x="0" y="28"/>
                        </a:lnTo>
                        <a:lnTo>
                          <a:pt x="19" y="0"/>
                        </a:lnTo>
                        <a:lnTo>
                          <a:pt x="112" y="0"/>
                        </a:lnTo>
                        <a:lnTo>
                          <a:pt x="72" y="8"/>
                        </a:lnTo>
                        <a:lnTo>
                          <a:pt x="144" y="3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18" name="Freeform 217"/>
                  <p:cNvSpPr/>
                  <p:nvPr/>
                </p:nvSpPr>
                <p:spPr bwMode="auto">
                  <a:xfrm>
                    <a:off x="2520" y="1708"/>
                    <a:ext cx="144" cy="49"/>
                  </a:xfrm>
                  <a:custGeom>
                    <a:avLst/>
                    <a:gdLst>
                      <a:gd name="T0" fmla="*/ 144 w 144"/>
                      <a:gd name="T1" fmla="*/ 38 h 49"/>
                      <a:gd name="T2" fmla="*/ 112 w 144"/>
                      <a:gd name="T3" fmla="*/ 49 h 49"/>
                      <a:gd name="T4" fmla="*/ 37 w 144"/>
                      <a:gd name="T5" fmla="*/ 17 h 49"/>
                      <a:gd name="T6" fmla="*/ 0 w 144"/>
                      <a:gd name="T7" fmla="*/ 28 h 49"/>
                      <a:gd name="T8" fmla="*/ 19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7"/>
                        </a:lnTo>
                        <a:lnTo>
                          <a:pt x="0" y="28"/>
                        </a:lnTo>
                        <a:lnTo>
                          <a:pt x="19" y="0"/>
                        </a:lnTo>
                        <a:lnTo>
                          <a:pt x="112" y="0"/>
                        </a:lnTo>
                        <a:lnTo>
                          <a:pt x="72" y="8"/>
                        </a:lnTo>
                        <a:lnTo>
                          <a:pt x="144" y="3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sp>
            <p:nvSpPr>
              <p:cNvPr id="707" name="Line 218"/>
              <p:cNvSpPr>
                <a:spLocks noChangeShapeType="1"/>
              </p:cNvSpPr>
              <p:nvPr/>
            </p:nvSpPr>
            <p:spPr bwMode="auto">
              <a:xfrm>
                <a:off x="2299" y="1697"/>
                <a:ext cx="1" cy="109"/>
              </a:xfrm>
              <a:prstGeom prst="line">
                <a:avLst/>
              </a:prstGeom>
              <a:noFill/>
              <a:ln w="4763">
                <a:solidFill>
                  <a:srgbClr val="AAE6FF"/>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sp>
            <p:nvSpPr>
              <p:cNvPr id="708" name="Line 219"/>
              <p:cNvSpPr>
                <a:spLocks noChangeShapeType="1"/>
              </p:cNvSpPr>
              <p:nvPr/>
            </p:nvSpPr>
            <p:spPr bwMode="auto">
              <a:xfrm>
                <a:off x="2736" y="1697"/>
                <a:ext cx="1" cy="109"/>
              </a:xfrm>
              <a:prstGeom prst="line">
                <a:avLst/>
              </a:prstGeom>
              <a:noFill/>
              <a:ln w="4763">
                <a:solidFill>
                  <a:srgbClr val="AAE6FF"/>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sp>
          <p:nvSpPr>
            <p:cNvPr id="485" name="Rectangle 220"/>
            <p:cNvSpPr>
              <a:spLocks noChangeArrowheads="1"/>
            </p:cNvSpPr>
            <p:nvPr/>
          </p:nvSpPr>
          <p:spPr bwMode="auto">
            <a:xfrm>
              <a:off x="4634839" y="2371726"/>
              <a:ext cx="109378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6" name="Rectangle 221"/>
            <p:cNvSpPr>
              <a:spLocks noChangeArrowheads="1"/>
            </p:cNvSpPr>
            <p:nvPr/>
          </p:nvSpPr>
          <p:spPr bwMode="auto">
            <a:xfrm>
              <a:off x="4713950" y="2381250"/>
              <a:ext cx="1067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222.1.1.4</a:t>
              </a:r>
              <a:endPar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7" name="Rectangle 222"/>
            <p:cNvSpPr>
              <a:spLocks noChangeArrowheads="1"/>
            </p:cNvSpPr>
            <p:nvPr/>
          </p:nvSpPr>
          <p:spPr bwMode="auto">
            <a:xfrm>
              <a:off x="3733668" y="2519364"/>
              <a:ext cx="447146"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8" name="Rectangle 223"/>
            <p:cNvSpPr>
              <a:spLocks noChangeArrowheads="1"/>
            </p:cNvSpPr>
            <p:nvPr/>
          </p:nvSpPr>
          <p:spPr bwMode="auto">
            <a:xfrm>
              <a:off x="3845455" y="2509838"/>
              <a:ext cx="2805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R</a:t>
              </a:r>
              <a:r>
                <a:rPr lang="en-US" altLang="zh-CN" sz="2000" b="1" baseline="-25000">
                  <a:solidFill>
                    <a:srgbClr val="0000CC"/>
                  </a:solidFill>
                  <a:latin typeface="Times New Roman" panose="02020603050405020304" pitchFamily="18" charset="0"/>
                  <a:ea typeface="黑体" panose="02010609060101010101" pitchFamily="2" charset="-122"/>
                  <a:cs typeface="Times New Roman" panose="02020603050405020304" pitchFamily="18" charset="0"/>
                </a:rPr>
                <a:t>1</a:t>
              </a:r>
              <a:endParaRPr lang="en-US" altLang="zh-CN" sz="2000" b="1" baseline="-2500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9" name="Oval 224"/>
            <p:cNvSpPr>
              <a:spLocks noChangeArrowheads="1"/>
            </p:cNvSpPr>
            <p:nvPr/>
          </p:nvSpPr>
          <p:spPr bwMode="auto">
            <a:xfrm>
              <a:off x="4473179" y="2422526"/>
              <a:ext cx="101467" cy="92075"/>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90" name="Rectangle 225"/>
            <p:cNvSpPr>
              <a:spLocks noChangeArrowheads="1"/>
            </p:cNvSpPr>
            <p:nvPr/>
          </p:nvSpPr>
          <p:spPr bwMode="auto">
            <a:xfrm>
              <a:off x="2139422" y="1616075"/>
              <a:ext cx="78078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91" name="Oval 226"/>
            <p:cNvSpPr>
              <a:spLocks noChangeArrowheads="1"/>
            </p:cNvSpPr>
            <p:nvPr/>
          </p:nvSpPr>
          <p:spPr bwMode="auto">
            <a:xfrm>
              <a:off x="8435579" y="4067176"/>
              <a:ext cx="101467" cy="92075"/>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92" name="Oval 227"/>
            <p:cNvSpPr>
              <a:spLocks noChangeArrowheads="1"/>
            </p:cNvSpPr>
            <p:nvPr/>
          </p:nvSpPr>
          <p:spPr bwMode="auto">
            <a:xfrm>
              <a:off x="8440738" y="2960689"/>
              <a:ext cx="101468" cy="92075"/>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93" name="Rectangle 228"/>
            <p:cNvSpPr>
              <a:spLocks noChangeArrowheads="1"/>
            </p:cNvSpPr>
            <p:nvPr/>
          </p:nvSpPr>
          <p:spPr bwMode="auto">
            <a:xfrm>
              <a:off x="6867128" y="3686176"/>
              <a:ext cx="1093788"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94" name="Rectangle 229"/>
            <p:cNvSpPr>
              <a:spLocks noChangeArrowheads="1"/>
            </p:cNvSpPr>
            <p:nvPr/>
          </p:nvSpPr>
          <p:spPr bwMode="auto">
            <a:xfrm>
              <a:off x="6278960" y="4202114"/>
              <a:ext cx="1067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222.1.2.5</a:t>
              </a:r>
              <a:endPar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95" name="Rectangle 230"/>
            <p:cNvSpPr>
              <a:spLocks noChangeArrowheads="1"/>
            </p:cNvSpPr>
            <p:nvPr/>
          </p:nvSpPr>
          <p:spPr bwMode="auto">
            <a:xfrm>
              <a:off x="8540486" y="4197350"/>
              <a:ext cx="1092068"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96" name="Rectangle 231"/>
            <p:cNvSpPr>
              <a:spLocks noChangeArrowheads="1"/>
            </p:cNvSpPr>
            <p:nvPr/>
          </p:nvSpPr>
          <p:spPr bwMode="auto">
            <a:xfrm>
              <a:off x="8640233" y="4257676"/>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latin typeface="Times New Roman" panose="02020603050405020304" pitchFamily="18" charset="0"/>
                  <a:ea typeface="黑体" panose="02010609060101010101" pitchFamily="2" charset="-122"/>
                  <a:cs typeface="Times New Roman" panose="02020603050405020304" pitchFamily="18" charset="0"/>
                </a:rPr>
                <a:t>222.1.2.2</a:t>
              </a:r>
              <a:endParaRPr lang="en-US" altLang="zh-CN" sz="2200"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97" name="Rectangle 232"/>
            <p:cNvSpPr>
              <a:spLocks noChangeArrowheads="1"/>
            </p:cNvSpPr>
            <p:nvPr/>
          </p:nvSpPr>
          <p:spPr bwMode="auto">
            <a:xfrm>
              <a:off x="8540486" y="3086100"/>
              <a:ext cx="109206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98" name="Rectangle 233"/>
            <p:cNvSpPr>
              <a:spLocks noChangeArrowheads="1"/>
            </p:cNvSpPr>
            <p:nvPr/>
          </p:nvSpPr>
          <p:spPr bwMode="auto">
            <a:xfrm>
              <a:off x="8640233" y="3148013"/>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latin typeface="Times New Roman" panose="02020603050405020304" pitchFamily="18" charset="0"/>
                  <a:ea typeface="黑体" panose="02010609060101010101" pitchFamily="2" charset="-122"/>
                  <a:cs typeface="Times New Roman" panose="02020603050405020304" pitchFamily="18" charset="0"/>
                </a:rPr>
                <a:t>222.1.2.1</a:t>
              </a:r>
              <a:endParaRPr lang="en-US" altLang="zh-CN" sz="2200"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99" name="Rectangle 235"/>
            <p:cNvSpPr>
              <a:spLocks noChangeArrowheads="1"/>
            </p:cNvSpPr>
            <p:nvPr/>
          </p:nvSpPr>
          <p:spPr bwMode="auto">
            <a:xfrm>
              <a:off x="5415625" y="5718175"/>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dirty="0">
                  <a:latin typeface="Times New Roman" panose="02020603050405020304" pitchFamily="18" charset="0"/>
                  <a:ea typeface="黑体" panose="02010609060101010101" pitchFamily="2" charset="-122"/>
                  <a:cs typeface="Times New Roman" panose="02020603050405020304" pitchFamily="18" charset="0"/>
                </a:rPr>
                <a:t>222.1.2.3</a:t>
              </a:r>
              <a:endParaRPr lang="en-US" altLang="zh-CN" sz="2200" b="1"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0" name="Rectangle 236"/>
            <p:cNvSpPr>
              <a:spLocks noChangeArrowheads="1"/>
            </p:cNvSpPr>
            <p:nvPr/>
          </p:nvSpPr>
          <p:spPr bwMode="auto">
            <a:xfrm>
              <a:off x="3976159" y="5605464"/>
              <a:ext cx="1092068"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1" name="Rectangle 237"/>
            <p:cNvSpPr>
              <a:spLocks noChangeArrowheads="1"/>
            </p:cNvSpPr>
            <p:nvPr/>
          </p:nvSpPr>
          <p:spPr bwMode="auto">
            <a:xfrm>
              <a:off x="4016896" y="5718175"/>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dirty="0">
                  <a:latin typeface="Times New Roman" panose="02020603050405020304" pitchFamily="18" charset="0"/>
                  <a:ea typeface="黑体" panose="02010609060101010101" pitchFamily="2" charset="-122"/>
                  <a:cs typeface="Times New Roman" panose="02020603050405020304" pitchFamily="18" charset="0"/>
                </a:rPr>
                <a:t>222.1.2.4</a:t>
              </a:r>
              <a:endParaRPr lang="en-US" altLang="zh-CN" sz="2200" b="1"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2" name="Oval 238"/>
            <p:cNvSpPr>
              <a:spLocks noChangeArrowheads="1"/>
            </p:cNvSpPr>
            <p:nvPr/>
          </p:nvSpPr>
          <p:spPr bwMode="auto">
            <a:xfrm>
              <a:off x="5238486" y="5634038"/>
              <a:ext cx="99748" cy="93662"/>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3" name="Rectangle 239"/>
            <p:cNvSpPr>
              <a:spLocks noChangeArrowheads="1"/>
            </p:cNvSpPr>
            <p:nvPr/>
          </p:nvSpPr>
          <p:spPr bwMode="auto">
            <a:xfrm>
              <a:off x="7386505" y="2955926"/>
              <a:ext cx="969963"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4" name="Rectangle 240"/>
            <p:cNvSpPr>
              <a:spLocks noChangeArrowheads="1"/>
            </p:cNvSpPr>
            <p:nvPr/>
          </p:nvSpPr>
          <p:spPr bwMode="auto">
            <a:xfrm>
              <a:off x="7185248" y="3589338"/>
              <a:ext cx="12060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222.1.2.</a:t>
              </a:r>
              <a:endParaRPr lang="en-US" altLang="zh-CN" sz="22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5" name="Rectangle 241"/>
            <p:cNvSpPr>
              <a:spLocks noChangeArrowheads="1"/>
            </p:cNvSpPr>
            <p:nvPr/>
          </p:nvSpPr>
          <p:spPr bwMode="auto">
            <a:xfrm>
              <a:off x="7463897" y="2663826"/>
              <a:ext cx="780785"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506" name="Group 242"/>
            <p:cNvGrpSpPr/>
            <p:nvPr/>
          </p:nvGrpSpPr>
          <p:grpSpPr bwMode="auto">
            <a:xfrm>
              <a:off x="2407709" y="4386264"/>
              <a:ext cx="703395" cy="384175"/>
              <a:chOff x="1304" y="2569"/>
              <a:chExt cx="439" cy="262"/>
            </a:xfrm>
          </p:grpSpPr>
          <p:sp>
            <p:nvSpPr>
              <p:cNvPr id="677" name="Oval 243"/>
              <p:cNvSpPr>
                <a:spLocks noChangeArrowheads="1"/>
              </p:cNvSpPr>
              <p:nvPr/>
            </p:nvSpPr>
            <p:spPr bwMode="auto">
              <a:xfrm>
                <a:off x="1305" y="2678"/>
                <a:ext cx="438" cy="153"/>
              </a:xfrm>
              <a:prstGeom prst="ellipse">
                <a:avLst/>
              </a:prstGeom>
              <a:solidFill>
                <a:srgbClr val="0078AA"/>
              </a:solidFill>
              <a:ln w="4763">
                <a:solidFill>
                  <a:srgbClr val="AAE6FF"/>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78" name="Rectangle 244"/>
              <p:cNvSpPr>
                <a:spLocks noChangeArrowheads="1"/>
              </p:cNvSpPr>
              <p:nvPr/>
            </p:nvSpPr>
            <p:spPr bwMode="auto">
              <a:xfrm>
                <a:off x="1304" y="2647"/>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79" name="Rectangle 245"/>
              <p:cNvSpPr>
                <a:spLocks noChangeArrowheads="1"/>
              </p:cNvSpPr>
              <p:nvPr/>
            </p:nvSpPr>
            <p:spPr bwMode="auto">
              <a:xfrm>
                <a:off x="1304" y="2647"/>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80" name="Oval 246"/>
              <p:cNvSpPr>
                <a:spLocks noChangeArrowheads="1"/>
              </p:cNvSpPr>
              <p:nvPr/>
            </p:nvSpPr>
            <p:spPr bwMode="auto">
              <a:xfrm>
                <a:off x="1305" y="2569"/>
                <a:ext cx="438" cy="153"/>
              </a:xfrm>
              <a:prstGeom prst="ellipse">
                <a:avLst/>
              </a:prstGeom>
              <a:solidFill>
                <a:srgbClr val="00B4FF"/>
              </a:solidFill>
              <a:ln w="4763">
                <a:solidFill>
                  <a:srgbClr val="AAE6FF"/>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681" name="Group 247"/>
              <p:cNvGrpSpPr/>
              <p:nvPr/>
            </p:nvGrpSpPr>
            <p:grpSpPr bwMode="auto">
              <a:xfrm>
                <a:off x="1371" y="2587"/>
                <a:ext cx="304" cy="117"/>
                <a:chOff x="1371" y="2587"/>
                <a:chExt cx="304" cy="117"/>
              </a:xfrm>
            </p:grpSpPr>
            <p:grpSp>
              <p:nvGrpSpPr>
                <p:cNvPr id="684" name="Group 248"/>
                <p:cNvGrpSpPr/>
                <p:nvPr/>
              </p:nvGrpSpPr>
              <p:grpSpPr bwMode="auto">
                <a:xfrm>
                  <a:off x="1371" y="2587"/>
                  <a:ext cx="301" cy="115"/>
                  <a:chOff x="1371" y="2587"/>
                  <a:chExt cx="301" cy="115"/>
                </a:xfrm>
              </p:grpSpPr>
              <p:sp>
                <p:nvSpPr>
                  <p:cNvPr id="694" name="Freeform 249"/>
                  <p:cNvSpPr/>
                  <p:nvPr/>
                </p:nvSpPr>
                <p:spPr bwMode="auto">
                  <a:xfrm>
                    <a:off x="1528" y="2590"/>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95" name="Freeform 250"/>
                  <p:cNvSpPr/>
                  <p:nvPr/>
                </p:nvSpPr>
                <p:spPr bwMode="auto">
                  <a:xfrm>
                    <a:off x="1528" y="2590"/>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96" name="Freeform 251"/>
                  <p:cNvSpPr/>
                  <p:nvPr/>
                </p:nvSpPr>
                <p:spPr bwMode="auto">
                  <a:xfrm>
                    <a:off x="1371" y="2647"/>
                    <a:ext cx="144" cy="52"/>
                  </a:xfrm>
                  <a:custGeom>
                    <a:avLst/>
                    <a:gdLst>
                      <a:gd name="T0" fmla="*/ 144 w 144"/>
                      <a:gd name="T1" fmla="*/ 11 h 52"/>
                      <a:gd name="T2" fmla="*/ 112 w 144"/>
                      <a:gd name="T3" fmla="*/ 0 h 52"/>
                      <a:gd name="T4" fmla="*/ 37 w 144"/>
                      <a:gd name="T5" fmla="*/ 33 h 52"/>
                      <a:gd name="T6" fmla="*/ 0 w 144"/>
                      <a:gd name="T7" fmla="*/ 22 h 52"/>
                      <a:gd name="T8" fmla="*/ 18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97" name="Freeform 252"/>
                  <p:cNvSpPr/>
                  <p:nvPr/>
                </p:nvSpPr>
                <p:spPr bwMode="auto">
                  <a:xfrm>
                    <a:off x="1371" y="2647"/>
                    <a:ext cx="144" cy="52"/>
                  </a:xfrm>
                  <a:custGeom>
                    <a:avLst/>
                    <a:gdLst>
                      <a:gd name="T0" fmla="*/ 144 w 144"/>
                      <a:gd name="T1" fmla="*/ 11 h 52"/>
                      <a:gd name="T2" fmla="*/ 112 w 144"/>
                      <a:gd name="T3" fmla="*/ 0 h 52"/>
                      <a:gd name="T4" fmla="*/ 37 w 144"/>
                      <a:gd name="T5" fmla="*/ 33 h 52"/>
                      <a:gd name="T6" fmla="*/ 0 w 144"/>
                      <a:gd name="T7" fmla="*/ 22 h 52"/>
                      <a:gd name="T8" fmla="*/ 18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98" name="Freeform 253"/>
                  <p:cNvSpPr/>
                  <p:nvPr/>
                </p:nvSpPr>
                <p:spPr bwMode="auto">
                  <a:xfrm>
                    <a:off x="1379" y="2587"/>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4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99" name="Freeform 254"/>
                  <p:cNvSpPr/>
                  <p:nvPr/>
                </p:nvSpPr>
                <p:spPr bwMode="auto">
                  <a:xfrm>
                    <a:off x="1379" y="2587"/>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4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00" name="Freeform 255"/>
                  <p:cNvSpPr/>
                  <p:nvPr/>
                </p:nvSpPr>
                <p:spPr bwMode="auto">
                  <a:xfrm>
                    <a:off x="1523" y="2653"/>
                    <a:ext cx="144" cy="49"/>
                  </a:xfrm>
                  <a:custGeom>
                    <a:avLst/>
                    <a:gdLst>
                      <a:gd name="T0" fmla="*/ 144 w 144"/>
                      <a:gd name="T1" fmla="*/ 38 h 49"/>
                      <a:gd name="T2" fmla="*/ 112 w 144"/>
                      <a:gd name="T3" fmla="*/ 49 h 49"/>
                      <a:gd name="T4" fmla="*/ 37 w 144"/>
                      <a:gd name="T5" fmla="*/ 16 h 49"/>
                      <a:gd name="T6" fmla="*/ 0 w 144"/>
                      <a:gd name="T7" fmla="*/ 27 h 49"/>
                      <a:gd name="T8" fmla="*/ 18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01" name="Freeform 256"/>
                  <p:cNvSpPr/>
                  <p:nvPr/>
                </p:nvSpPr>
                <p:spPr bwMode="auto">
                  <a:xfrm>
                    <a:off x="1523" y="2653"/>
                    <a:ext cx="144" cy="49"/>
                  </a:xfrm>
                  <a:custGeom>
                    <a:avLst/>
                    <a:gdLst>
                      <a:gd name="T0" fmla="*/ 144 w 144"/>
                      <a:gd name="T1" fmla="*/ 38 h 49"/>
                      <a:gd name="T2" fmla="*/ 112 w 144"/>
                      <a:gd name="T3" fmla="*/ 49 h 49"/>
                      <a:gd name="T4" fmla="*/ 37 w 144"/>
                      <a:gd name="T5" fmla="*/ 16 h 49"/>
                      <a:gd name="T6" fmla="*/ 0 w 144"/>
                      <a:gd name="T7" fmla="*/ 27 h 49"/>
                      <a:gd name="T8" fmla="*/ 18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nvGrpSpPr>
                <p:cNvPr id="685" name="Group 257"/>
                <p:cNvGrpSpPr/>
                <p:nvPr/>
              </p:nvGrpSpPr>
              <p:grpSpPr bwMode="auto">
                <a:xfrm>
                  <a:off x="1373" y="2590"/>
                  <a:ext cx="302" cy="114"/>
                  <a:chOff x="1373" y="2590"/>
                  <a:chExt cx="302" cy="114"/>
                </a:xfrm>
              </p:grpSpPr>
              <p:sp>
                <p:nvSpPr>
                  <p:cNvPr id="686" name="Freeform 258"/>
                  <p:cNvSpPr/>
                  <p:nvPr/>
                </p:nvSpPr>
                <p:spPr bwMode="auto">
                  <a:xfrm>
                    <a:off x="1531" y="259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87" name="Freeform 259"/>
                  <p:cNvSpPr/>
                  <p:nvPr/>
                </p:nvSpPr>
                <p:spPr bwMode="auto">
                  <a:xfrm>
                    <a:off x="1531" y="259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88" name="Freeform 260"/>
                  <p:cNvSpPr/>
                  <p:nvPr/>
                </p:nvSpPr>
                <p:spPr bwMode="auto">
                  <a:xfrm>
                    <a:off x="1373" y="265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89" name="Freeform 261"/>
                  <p:cNvSpPr/>
                  <p:nvPr/>
                </p:nvSpPr>
                <p:spPr bwMode="auto">
                  <a:xfrm>
                    <a:off x="1373" y="265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90" name="Freeform 262"/>
                  <p:cNvSpPr/>
                  <p:nvPr/>
                </p:nvSpPr>
                <p:spPr bwMode="auto">
                  <a:xfrm>
                    <a:off x="1381" y="259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91" name="Freeform 263"/>
                  <p:cNvSpPr/>
                  <p:nvPr/>
                </p:nvSpPr>
                <p:spPr bwMode="auto">
                  <a:xfrm>
                    <a:off x="1381" y="259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92" name="Freeform 264"/>
                  <p:cNvSpPr/>
                  <p:nvPr/>
                </p:nvSpPr>
                <p:spPr bwMode="auto">
                  <a:xfrm>
                    <a:off x="1525" y="2655"/>
                    <a:ext cx="144" cy="49"/>
                  </a:xfrm>
                  <a:custGeom>
                    <a:avLst/>
                    <a:gdLst>
                      <a:gd name="T0" fmla="*/ 144 w 144"/>
                      <a:gd name="T1" fmla="*/ 39 h 49"/>
                      <a:gd name="T2" fmla="*/ 112 w 144"/>
                      <a:gd name="T3" fmla="*/ 49 h 49"/>
                      <a:gd name="T4" fmla="*/ 38 w 144"/>
                      <a:gd name="T5" fmla="*/ 17 h 49"/>
                      <a:gd name="T6" fmla="*/ 0 w 144"/>
                      <a:gd name="T7" fmla="*/ 28 h 49"/>
                      <a:gd name="T8" fmla="*/ 19 w 144"/>
                      <a:gd name="T9" fmla="*/ 0 h 49"/>
                      <a:gd name="T10" fmla="*/ 112 w 144"/>
                      <a:gd name="T11" fmla="*/ 0 h 49"/>
                      <a:gd name="T12" fmla="*/ 72 w 144"/>
                      <a:gd name="T13" fmla="*/ 9 h 49"/>
                      <a:gd name="T14" fmla="*/ 144 w 144"/>
                      <a:gd name="T15" fmla="*/ 3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93" name="Freeform 265"/>
                  <p:cNvSpPr/>
                  <p:nvPr/>
                </p:nvSpPr>
                <p:spPr bwMode="auto">
                  <a:xfrm>
                    <a:off x="1525" y="2655"/>
                    <a:ext cx="144" cy="49"/>
                  </a:xfrm>
                  <a:custGeom>
                    <a:avLst/>
                    <a:gdLst>
                      <a:gd name="T0" fmla="*/ 144 w 144"/>
                      <a:gd name="T1" fmla="*/ 39 h 49"/>
                      <a:gd name="T2" fmla="*/ 112 w 144"/>
                      <a:gd name="T3" fmla="*/ 49 h 49"/>
                      <a:gd name="T4" fmla="*/ 38 w 144"/>
                      <a:gd name="T5" fmla="*/ 17 h 49"/>
                      <a:gd name="T6" fmla="*/ 0 w 144"/>
                      <a:gd name="T7" fmla="*/ 28 h 49"/>
                      <a:gd name="T8" fmla="*/ 19 w 144"/>
                      <a:gd name="T9" fmla="*/ 0 h 49"/>
                      <a:gd name="T10" fmla="*/ 112 w 144"/>
                      <a:gd name="T11" fmla="*/ 0 h 49"/>
                      <a:gd name="T12" fmla="*/ 72 w 144"/>
                      <a:gd name="T13" fmla="*/ 9 h 49"/>
                      <a:gd name="T14" fmla="*/ 144 w 144"/>
                      <a:gd name="T15" fmla="*/ 3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sp>
            <p:nvSpPr>
              <p:cNvPr id="682" name="Line 266"/>
              <p:cNvSpPr>
                <a:spLocks noChangeShapeType="1"/>
              </p:cNvSpPr>
              <p:nvPr/>
            </p:nvSpPr>
            <p:spPr bwMode="auto">
              <a:xfrm>
                <a:off x="1304" y="2645"/>
                <a:ext cx="1" cy="108"/>
              </a:xfrm>
              <a:prstGeom prst="line">
                <a:avLst/>
              </a:prstGeom>
              <a:noFill/>
              <a:ln w="4763">
                <a:solidFill>
                  <a:srgbClr val="AAE6FF"/>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sp>
            <p:nvSpPr>
              <p:cNvPr id="683" name="Line 267"/>
              <p:cNvSpPr>
                <a:spLocks noChangeShapeType="1"/>
              </p:cNvSpPr>
              <p:nvPr/>
            </p:nvSpPr>
            <p:spPr bwMode="auto">
              <a:xfrm>
                <a:off x="1741" y="2645"/>
                <a:ext cx="1" cy="108"/>
              </a:xfrm>
              <a:prstGeom prst="line">
                <a:avLst/>
              </a:prstGeom>
              <a:noFill/>
              <a:ln w="4763">
                <a:solidFill>
                  <a:srgbClr val="AAE6FF"/>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grpSp>
          <p:nvGrpSpPr>
            <p:cNvPr id="507" name="Group 268"/>
            <p:cNvGrpSpPr/>
            <p:nvPr/>
          </p:nvGrpSpPr>
          <p:grpSpPr bwMode="auto">
            <a:xfrm>
              <a:off x="5553209" y="4386264"/>
              <a:ext cx="703394" cy="384175"/>
              <a:chOff x="3488" y="2569"/>
              <a:chExt cx="439" cy="262"/>
            </a:xfrm>
          </p:grpSpPr>
          <p:sp>
            <p:nvSpPr>
              <p:cNvPr id="652" name="Oval 269"/>
              <p:cNvSpPr>
                <a:spLocks noChangeArrowheads="1"/>
              </p:cNvSpPr>
              <p:nvPr/>
            </p:nvSpPr>
            <p:spPr bwMode="auto">
              <a:xfrm>
                <a:off x="3489" y="2678"/>
                <a:ext cx="438" cy="153"/>
              </a:xfrm>
              <a:prstGeom prst="ellipse">
                <a:avLst/>
              </a:prstGeom>
              <a:solidFill>
                <a:srgbClr val="0078AA"/>
              </a:solidFill>
              <a:ln w="4763">
                <a:solidFill>
                  <a:srgbClr val="AAE6FF"/>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53" name="Rectangle 270"/>
              <p:cNvSpPr>
                <a:spLocks noChangeArrowheads="1"/>
              </p:cNvSpPr>
              <p:nvPr/>
            </p:nvSpPr>
            <p:spPr bwMode="auto">
              <a:xfrm>
                <a:off x="3488" y="2647"/>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54" name="Rectangle 271"/>
              <p:cNvSpPr>
                <a:spLocks noChangeArrowheads="1"/>
              </p:cNvSpPr>
              <p:nvPr/>
            </p:nvSpPr>
            <p:spPr bwMode="auto">
              <a:xfrm>
                <a:off x="3488" y="2647"/>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55" name="Oval 272"/>
              <p:cNvSpPr>
                <a:spLocks noChangeArrowheads="1"/>
              </p:cNvSpPr>
              <p:nvPr/>
            </p:nvSpPr>
            <p:spPr bwMode="auto">
              <a:xfrm>
                <a:off x="3489" y="2569"/>
                <a:ext cx="438" cy="153"/>
              </a:xfrm>
              <a:prstGeom prst="ellipse">
                <a:avLst/>
              </a:prstGeom>
              <a:solidFill>
                <a:srgbClr val="00B4FF"/>
              </a:solidFill>
              <a:ln w="4763">
                <a:solidFill>
                  <a:srgbClr val="AAE6FF"/>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656" name="Group 273"/>
              <p:cNvGrpSpPr/>
              <p:nvPr/>
            </p:nvGrpSpPr>
            <p:grpSpPr bwMode="auto">
              <a:xfrm>
                <a:off x="3555" y="2587"/>
                <a:ext cx="304" cy="117"/>
                <a:chOff x="3555" y="2587"/>
                <a:chExt cx="304" cy="117"/>
              </a:xfrm>
            </p:grpSpPr>
            <p:grpSp>
              <p:nvGrpSpPr>
                <p:cNvPr id="659" name="Group 274"/>
                <p:cNvGrpSpPr/>
                <p:nvPr/>
              </p:nvGrpSpPr>
              <p:grpSpPr bwMode="auto">
                <a:xfrm>
                  <a:off x="3555" y="2587"/>
                  <a:ext cx="301" cy="115"/>
                  <a:chOff x="3555" y="2587"/>
                  <a:chExt cx="301" cy="115"/>
                </a:xfrm>
              </p:grpSpPr>
              <p:sp>
                <p:nvSpPr>
                  <p:cNvPr id="669" name="Freeform 275"/>
                  <p:cNvSpPr/>
                  <p:nvPr/>
                </p:nvSpPr>
                <p:spPr bwMode="auto">
                  <a:xfrm>
                    <a:off x="3712" y="2590"/>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70" name="Freeform 276"/>
                  <p:cNvSpPr/>
                  <p:nvPr/>
                </p:nvSpPr>
                <p:spPr bwMode="auto">
                  <a:xfrm>
                    <a:off x="3712" y="2590"/>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71" name="Freeform 277"/>
                  <p:cNvSpPr/>
                  <p:nvPr/>
                </p:nvSpPr>
                <p:spPr bwMode="auto">
                  <a:xfrm>
                    <a:off x="3555" y="2647"/>
                    <a:ext cx="144" cy="52"/>
                  </a:xfrm>
                  <a:custGeom>
                    <a:avLst/>
                    <a:gdLst>
                      <a:gd name="T0" fmla="*/ 144 w 144"/>
                      <a:gd name="T1" fmla="*/ 11 h 52"/>
                      <a:gd name="T2" fmla="*/ 112 w 144"/>
                      <a:gd name="T3" fmla="*/ 0 h 52"/>
                      <a:gd name="T4" fmla="*/ 37 w 144"/>
                      <a:gd name="T5" fmla="*/ 33 h 52"/>
                      <a:gd name="T6" fmla="*/ 0 w 144"/>
                      <a:gd name="T7" fmla="*/ 22 h 52"/>
                      <a:gd name="T8" fmla="*/ 18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72" name="Freeform 278"/>
                  <p:cNvSpPr/>
                  <p:nvPr/>
                </p:nvSpPr>
                <p:spPr bwMode="auto">
                  <a:xfrm>
                    <a:off x="3555" y="2647"/>
                    <a:ext cx="144" cy="52"/>
                  </a:xfrm>
                  <a:custGeom>
                    <a:avLst/>
                    <a:gdLst>
                      <a:gd name="T0" fmla="*/ 144 w 144"/>
                      <a:gd name="T1" fmla="*/ 11 h 52"/>
                      <a:gd name="T2" fmla="*/ 112 w 144"/>
                      <a:gd name="T3" fmla="*/ 0 h 52"/>
                      <a:gd name="T4" fmla="*/ 37 w 144"/>
                      <a:gd name="T5" fmla="*/ 33 h 52"/>
                      <a:gd name="T6" fmla="*/ 0 w 144"/>
                      <a:gd name="T7" fmla="*/ 22 h 52"/>
                      <a:gd name="T8" fmla="*/ 18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73" name="Freeform 279"/>
                  <p:cNvSpPr/>
                  <p:nvPr/>
                </p:nvSpPr>
                <p:spPr bwMode="auto">
                  <a:xfrm>
                    <a:off x="3563" y="2587"/>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4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74" name="Freeform 280"/>
                  <p:cNvSpPr/>
                  <p:nvPr/>
                </p:nvSpPr>
                <p:spPr bwMode="auto">
                  <a:xfrm>
                    <a:off x="3563" y="2587"/>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4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75" name="Freeform 281"/>
                  <p:cNvSpPr/>
                  <p:nvPr/>
                </p:nvSpPr>
                <p:spPr bwMode="auto">
                  <a:xfrm>
                    <a:off x="3707" y="2653"/>
                    <a:ext cx="144" cy="49"/>
                  </a:xfrm>
                  <a:custGeom>
                    <a:avLst/>
                    <a:gdLst>
                      <a:gd name="T0" fmla="*/ 144 w 144"/>
                      <a:gd name="T1" fmla="*/ 38 h 49"/>
                      <a:gd name="T2" fmla="*/ 112 w 144"/>
                      <a:gd name="T3" fmla="*/ 49 h 49"/>
                      <a:gd name="T4" fmla="*/ 37 w 144"/>
                      <a:gd name="T5" fmla="*/ 16 h 49"/>
                      <a:gd name="T6" fmla="*/ 0 w 144"/>
                      <a:gd name="T7" fmla="*/ 27 h 49"/>
                      <a:gd name="T8" fmla="*/ 18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76" name="Freeform 282"/>
                  <p:cNvSpPr/>
                  <p:nvPr/>
                </p:nvSpPr>
                <p:spPr bwMode="auto">
                  <a:xfrm>
                    <a:off x="3707" y="2653"/>
                    <a:ext cx="144" cy="49"/>
                  </a:xfrm>
                  <a:custGeom>
                    <a:avLst/>
                    <a:gdLst>
                      <a:gd name="T0" fmla="*/ 144 w 144"/>
                      <a:gd name="T1" fmla="*/ 38 h 49"/>
                      <a:gd name="T2" fmla="*/ 112 w 144"/>
                      <a:gd name="T3" fmla="*/ 49 h 49"/>
                      <a:gd name="T4" fmla="*/ 37 w 144"/>
                      <a:gd name="T5" fmla="*/ 16 h 49"/>
                      <a:gd name="T6" fmla="*/ 0 w 144"/>
                      <a:gd name="T7" fmla="*/ 27 h 49"/>
                      <a:gd name="T8" fmla="*/ 18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nvGrpSpPr>
                <p:cNvPr id="660" name="Group 283"/>
                <p:cNvGrpSpPr/>
                <p:nvPr/>
              </p:nvGrpSpPr>
              <p:grpSpPr bwMode="auto">
                <a:xfrm>
                  <a:off x="3557" y="2590"/>
                  <a:ext cx="302" cy="114"/>
                  <a:chOff x="3557" y="2590"/>
                  <a:chExt cx="302" cy="114"/>
                </a:xfrm>
              </p:grpSpPr>
              <p:sp>
                <p:nvSpPr>
                  <p:cNvPr id="661" name="Freeform 284"/>
                  <p:cNvSpPr/>
                  <p:nvPr/>
                </p:nvSpPr>
                <p:spPr bwMode="auto">
                  <a:xfrm>
                    <a:off x="3715" y="259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62" name="Freeform 285"/>
                  <p:cNvSpPr/>
                  <p:nvPr/>
                </p:nvSpPr>
                <p:spPr bwMode="auto">
                  <a:xfrm>
                    <a:off x="3715" y="259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63" name="Freeform 286"/>
                  <p:cNvSpPr/>
                  <p:nvPr/>
                </p:nvSpPr>
                <p:spPr bwMode="auto">
                  <a:xfrm>
                    <a:off x="3557" y="265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64" name="Freeform 287"/>
                  <p:cNvSpPr/>
                  <p:nvPr/>
                </p:nvSpPr>
                <p:spPr bwMode="auto">
                  <a:xfrm>
                    <a:off x="3557" y="265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65" name="Freeform 288"/>
                  <p:cNvSpPr/>
                  <p:nvPr/>
                </p:nvSpPr>
                <p:spPr bwMode="auto">
                  <a:xfrm>
                    <a:off x="3565" y="259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66" name="Freeform 289"/>
                  <p:cNvSpPr/>
                  <p:nvPr/>
                </p:nvSpPr>
                <p:spPr bwMode="auto">
                  <a:xfrm>
                    <a:off x="3565" y="259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67" name="Freeform 290"/>
                  <p:cNvSpPr/>
                  <p:nvPr/>
                </p:nvSpPr>
                <p:spPr bwMode="auto">
                  <a:xfrm>
                    <a:off x="3709" y="2655"/>
                    <a:ext cx="144" cy="49"/>
                  </a:xfrm>
                  <a:custGeom>
                    <a:avLst/>
                    <a:gdLst>
                      <a:gd name="T0" fmla="*/ 144 w 144"/>
                      <a:gd name="T1" fmla="*/ 39 h 49"/>
                      <a:gd name="T2" fmla="*/ 112 w 144"/>
                      <a:gd name="T3" fmla="*/ 49 h 49"/>
                      <a:gd name="T4" fmla="*/ 38 w 144"/>
                      <a:gd name="T5" fmla="*/ 17 h 49"/>
                      <a:gd name="T6" fmla="*/ 0 w 144"/>
                      <a:gd name="T7" fmla="*/ 28 h 49"/>
                      <a:gd name="T8" fmla="*/ 19 w 144"/>
                      <a:gd name="T9" fmla="*/ 0 h 49"/>
                      <a:gd name="T10" fmla="*/ 112 w 144"/>
                      <a:gd name="T11" fmla="*/ 0 h 49"/>
                      <a:gd name="T12" fmla="*/ 72 w 144"/>
                      <a:gd name="T13" fmla="*/ 9 h 49"/>
                      <a:gd name="T14" fmla="*/ 144 w 144"/>
                      <a:gd name="T15" fmla="*/ 3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68" name="Freeform 291"/>
                  <p:cNvSpPr/>
                  <p:nvPr/>
                </p:nvSpPr>
                <p:spPr bwMode="auto">
                  <a:xfrm>
                    <a:off x="3709" y="2655"/>
                    <a:ext cx="144" cy="49"/>
                  </a:xfrm>
                  <a:custGeom>
                    <a:avLst/>
                    <a:gdLst>
                      <a:gd name="T0" fmla="*/ 144 w 144"/>
                      <a:gd name="T1" fmla="*/ 39 h 49"/>
                      <a:gd name="T2" fmla="*/ 112 w 144"/>
                      <a:gd name="T3" fmla="*/ 49 h 49"/>
                      <a:gd name="T4" fmla="*/ 38 w 144"/>
                      <a:gd name="T5" fmla="*/ 17 h 49"/>
                      <a:gd name="T6" fmla="*/ 0 w 144"/>
                      <a:gd name="T7" fmla="*/ 28 h 49"/>
                      <a:gd name="T8" fmla="*/ 19 w 144"/>
                      <a:gd name="T9" fmla="*/ 0 h 49"/>
                      <a:gd name="T10" fmla="*/ 112 w 144"/>
                      <a:gd name="T11" fmla="*/ 0 h 49"/>
                      <a:gd name="T12" fmla="*/ 72 w 144"/>
                      <a:gd name="T13" fmla="*/ 9 h 49"/>
                      <a:gd name="T14" fmla="*/ 144 w 144"/>
                      <a:gd name="T15" fmla="*/ 3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sp>
            <p:nvSpPr>
              <p:cNvPr id="657" name="Line 292"/>
              <p:cNvSpPr>
                <a:spLocks noChangeShapeType="1"/>
              </p:cNvSpPr>
              <p:nvPr/>
            </p:nvSpPr>
            <p:spPr bwMode="auto">
              <a:xfrm>
                <a:off x="3488" y="2645"/>
                <a:ext cx="1" cy="108"/>
              </a:xfrm>
              <a:prstGeom prst="line">
                <a:avLst/>
              </a:prstGeom>
              <a:noFill/>
              <a:ln w="4763">
                <a:solidFill>
                  <a:srgbClr val="AAE6FF"/>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sp>
            <p:nvSpPr>
              <p:cNvPr id="658" name="Line 293"/>
              <p:cNvSpPr>
                <a:spLocks noChangeShapeType="1"/>
              </p:cNvSpPr>
              <p:nvPr/>
            </p:nvSpPr>
            <p:spPr bwMode="auto">
              <a:xfrm>
                <a:off x="3925" y="2645"/>
                <a:ext cx="1" cy="108"/>
              </a:xfrm>
              <a:prstGeom prst="line">
                <a:avLst/>
              </a:prstGeom>
              <a:noFill/>
              <a:ln w="4763">
                <a:solidFill>
                  <a:srgbClr val="AAE6FF"/>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sp>
          <p:nvSpPr>
            <p:cNvPr id="508" name="Oval 294"/>
            <p:cNvSpPr>
              <a:spLocks noChangeArrowheads="1"/>
            </p:cNvSpPr>
            <p:nvPr/>
          </p:nvSpPr>
          <p:spPr bwMode="auto">
            <a:xfrm>
              <a:off x="3444743" y="4589463"/>
              <a:ext cx="101467" cy="93662"/>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9" name="Oval 295"/>
            <p:cNvSpPr>
              <a:spLocks noChangeArrowheads="1"/>
            </p:cNvSpPr>
            <p:nvPr/>
          </p:nvSpPr>
          <p:spPr bwMode="auto">
            <a:xfrm>
              <a:off x="5248805" y="4583114"/>
              <a:ext cx="99748" cy="90487"/>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0" name="Oval 296"/>
            <p:cNvSpPr>
              <a:spLocks noChangeArrowheads="1"/>
            </p:cNvSpPr>
            <p:nvPr/>
          </p:nvSpPr>
          <p:spPr bwMode="auto">
            <a:xfrm>
              <a:off x="5694231" y="4227514"/>
              <a:ext cx="101467" cy="92075"/>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1" name="Oval 297"/>
            <p:cNvSpPr>
              <a:spLocks noChangeArrowheads="1"/>
            </p:cNvSpPr>
            <p:nvPr/>
          </p:nvSpPr>
          <p:spPr bwMode="auto">
            <a:xfrm>
              <a:off x="4741466" y="3055939"/>
              <a:ext cx="101467" cy="92075"/>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2" name="Oval 298"/>
            <p:cNvSpPr>
              <a:spLocks noChangeArrowheads="1"/>
            </p:cNvSpPr>
            <p:nvPr/>
          </p:nvSpPr>
          <p:spPr bwMode="auto">
            <a:xfrm>
              <a:off x="2944284" y="4114801"/>
              <a:ext cx="101468" cy="92075"/>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3" name="Oval 299"/>
            <p:cNvSpPr>
              <a:spLocks noChangeArrowheads="1"/>
            </p:cNvSpPr>
            <p:nvPr/>
          </p:nvSpPr>
          <p:spPr bwMode="auto">
            <a:xfrm>
              <a:off x="4017433" y="3079750"/>
              <a:ext cx="98029" cy="90488"/>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4" name="Rectangle 300"/>
            <p:cNvSpPr>
              <a:spLocks noChangeArrowheads="1"/>
            </p:cNvSpPr>
            <p:nvPr/>
          </p:nvSpPr>
          <p:spPr bwMode="auto">
            <a:xfrm>
              <a:off x="4927203" y="2724151"/>
              <a:ext cx="109378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5" name="Rectangle 301"/>
            <p:cNvSpPr>
              <a:spLocks noChangeArrowheads="1"/>
            </p:cNvSpPr>
            <p:nvPr/>
          </p:nvSpPr>
          <p:spPr bwMode="auto">
            <a:xfrm>
              <a:off x="4951281" y="2886075"/>
              <a:ext cx="1067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222.1.6.1</a:t>
              </a:r>
              <a:endPar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6" name="Rectangle 302"/>
            <p:cNvSpPr>
              <a:spLocks noChangeArrowheads="1"/>
            </p:cNvSpPr>
            <p:nvPr/>
          </p:nvSpPr>
          <p:spPr bwMode="auto">
            <a:xfrm>
              <a:off x="2856575" y="2868613"/>
              <a:ext cx="109034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7" name="Rectangle 303"/>
            <p:cNvSpPr>
              <a:spLocks noChangeArrowheads="1"/>
            </p:cNvSpPr>
            <p:nvPr/>
          </p:nvSpPr>
          <p:spPr bwMode="auto">
            <a:xfrm>
              <a:off x="2985559" y="2855913"/>
              <a:ext cx="1067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222.1.5.1</a:t>
              </a:r>
              <a:endPar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8" name="Rectangle 304"/>
            <p:cNvSpPr>
              <a:spLocks noChangeArrowheads="1"/>
            </p:cNvSpPr>
            <p:nvPr/>
          </p:nvSpPr>
          <p:spPr bwMode="auto">
            <a:xfrm>
              <a:off x="2058591" y="3525838"/>
              <a:ext cx="109378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9" name="Rectangle 305"/>
            <p:cNvSpPr>
              <a:spLocks noChangeArrowheads="1"/>
            </p:cNvSpPr>
            <p:nvPr/>
          </p:nvSpPr>
          <p:spPr bwMode="auto">
            <a:xfrm>
              <a:off x="2022476" y="3776664"/>
              <a:ext cx="1067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222.1.5.2</a:t>
              </a:r>
              <a:endParaRPr lang="en-US" altLang="zh-CN" sz="20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20" name="Rectangle 306"/>
            <p:cNvSpPr>
              <a:spLocks noChangeArrowheads="1"/>
            </p:cNvSpPr>
            <p:nvPr/>
          </p:nvSpPr>
          <p:spPr bwMode="auto">
            <a:xfrm>
              <a:off x="5671874" y="3394075"/>
              <a:ext cx="1092068"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21" name="Rectangle 307"/>
            <p:cNvSpPr>
              <a:spLocks noChangeArrowheads="1"/>
            </p:cNvSpPr>
            <p:nvPr/>
          </p:nvSpPr>
          <p:spPr bwMode="auto">
            <a:xfrm>
              <a:off x="5692511" y="3900488"/>
              <a:ext cx="1067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222.1.6.2</a:t>
              </a:r>
              <a:endPar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22" name="Rectangle 308"/>
            <p:cNvSpPr>
              <a:spLocks noChangeArrowheads="1"/>
            </p:cNvSpPr>
            <p:nvPr/>
          </p:nvSpPr>
          <p:spPr bwMode="auto">
            <a:xfrm>
              <a:off x="5080264" y="4278313"/>
              <a:ext cx="109378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23" name="Rectangle 309"/>
            <p:cNvSpPr>
              <a:spLocks noChangeArrowheads="1"/>
            </p:cNvSpPr>
            <p:nvPr/>
          </p:nvSpPr>
          <p:spPr bwMode="auto">
            <a:xfrm>
              <a:off x="4922044" y="4730750"/>
              <a:ext cx="1067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222.1.4.1</a:t>
              </a:r>
              <a:endPar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24" name="Rectangle 310"/>
            <p:cNvSpPr>
              <a:spLocks noChangeArrowheads="1"/>
            </p:cNvSpPr>
            <p:nvPr/>
          </p:nvSpPr>
          <p:spPr bwMode="auto">
            <a:xfrm>
              <a:off x="3155819" y="4278313"/>
              <a:ext cx="109034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25" name="Rectangle 311"/>
            <p:cNvSpPr>
              <a:spLocks noChangeArrowheads="1"/>
            </p:cNvSpPr>
            <p:nvPr/>
          </p:nvSpPr>
          <p:spPr bwMode="auto">
            <a:xfrm>
              <a:off x="3250407" y="4713289"/>
              <a:ext cx="1067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222.1.4.2</a:t>
              </a:r>
              <a:endPar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26" name="Rectangle 312"/>
            <p:cNvSpPr>
              <a:spLocks noChangeArrowheads="1"/>
            </p:cNvSpPr>
            <p:nvPr/>
          </p:nvSpPr>
          <p:spPr bwMode="auto">
            <a:xfrm>
              <a:off x="412751" y="3013075"/>
              <a:ext cx="1092068"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27" name="Rectangle 313"/>
            <p:cNvSpPr>
              <a:spLocks noChangeArrowheads="1"/>
            </p:cNvSpPr>
            <p:nvPr/>
          </p:nvSpPr>
          <p:spPr bwMode="auto">
            <a:xfrm>
              <a:off x="268651" y="3074988"/>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dirty="0">
                  <a:latin typeface="Times New Roman" panose="02020603050405020304" pitchFamily="18" charset="0"/>
                  <a:ea typeface="黑体" panose="02010609060101010101" pitchFamily="2" charset="-122"/>
                  <a:cs typeface="Times New Roman" panose="02020603050405020304" pitchFamily="18" charset="0"/>
                </a:rPr>
                <a:t>222.1.3.3</a:t>
              </a:r>
              <a:endParaRPr lang="en-US" altLang="zh-CN" sz="2200" b="1"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528" name="Rectangle 314"/>
            <p:cNvSpPr>
              <a:spLocks noChangeArrowheads="1"/>
            </p:cNvSpPr>
            <p:nvPr/>
          </p:nvSpPr>
          <p:spPr bwMode="auto">
            <a:xfrm>
              <a:off x="1582209" y="4341813"/>
              <a:ext cx="109206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29" name="Rectangle 315"/>
            <p:cNvSpPr>
              <a:spLocks noChangeArrowheads="1"/>
            </p:cNvSpPr>
            <p:nvPr/>
          </p:nvSpPr>
          <p:spPr bwMode="auto">
            <a:xfrm>
              <a:off x="1714634" y="4760913"/>
              <a:ext cx="1067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222.1.3.2</a:t>
              </a:r>
              <a:endPar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30" name="Rectangle 316"/>
            <p:cNvSpPr>
              <a:spLocks noChangeArrowheads="1"/>
            </p:cNvSpPr>
            <p:nvPr/>
          </p:nvSpPr>
          <p:spPr bwMode="auto">
            <a:xfrm>
              <a:off x="412751" y="4121151"/>
              <a:ext cx="109206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31" name="Rectangle 317"/>
            <p:cNvSpPr>
              <a:spLocks noChangeArrowheads="1"/>
            </p:cNvSpPr>
            <p:nvPr/>
          </p:nvSpPr>
          <p:spPr bwMode="auto">
            <a:xfrm>
              <a:off x="268651" y="4183063"/>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dirty="0">
                  <a:latin typeface="Times New Roman" panose="02020603050405020304" pitchFamily="18" charset="0"/>
                  <a:ea typeface="黑体" panose="02010609060101010101" pitchFamily="2" charset="-122"/>
                  <a:cs typeface="Times New Roman" panose="02020603050405020304" pitchFamily="18" charset="0"/>
                </a:rPr>
                <a:t>222.1.3.1</a:t>
              </a:r>
              <a:endParaRPr lang="en-US" altLang="zh-CN" sz="2200" b="1"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532" name="Oval 318"/>
            <p:cNvSpPr>
              <a:spLocks noChangeArrowheads="1"/>
            </p:cNvSpPr>
            <p:nvPr/>
          </p:nvSpPr>
          <p:spPr bwMode="auto">
            <a:xfrm>
              <a:off x="1427428" y="3998913"/>
              <a:ext cx="101468" cy="92075"/>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33" name="Oval 319"/>
            <p:cNvSpPr>
              <a:spLocks noChangeArrowheads="1"/>
            </p:cNvSpPr>
            <p:nvPr/>
          </p:nvSpPr>
          <p:spPr bwMode="auto">
            <a:xfrm>
              <a:off x="1418829" y="2890839"/>
              <a:ext cx="101467" cy="92075"/>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34" name="Oval 320"/>
            <p:cNvSpPr>
              <a:spLocks noChangeArrowheads="1"/>
            </p:cNvSpPr>
            <p:nvPr/>
          </p:nvSpPr>
          <p:spPr bwMode="auto">
            <a:xfrm>
              <a:off x="2178977" y="4537076"/>
              <a:ext cx="99748" cy="92075"/>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35" name="Rectangle 321"/>
            <p:cNvSpPr>
              <a:spLocks noChangeArrowheads="1"/>
            </p:cNvSpPr>
            <p:nvPr/>
          </p:nvSpPr>
          <p:spPr bwMode="auto">
            <a:xfrm>
              <a:off x="2746508" y="4398963"/>
              <a:ext cx="44886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36" name="Rectangle 322"/>
            <p:cNvSpPr>
              <a:spLocks noChangeArrowheads="1"/>
            </p:cNvSpPr>
            <p:nvPr/>
          </p:nvSpPr>
          <p:spPr bwMode="auto">
            <a:xfrm>
              <a:off x="3092186" y="4176714"/>
              <a:ext cx="2805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R</a:t>
              </a:r>
              <a:r>
                <a:rPr lang="en-US" altLang="zh-CN" sz="2000" b="1" baseline="-25000">
                  <a:solidFill>
                    <a:srgbClr val="0000CC"/>
                  </a:solidFill>
                  <a:latin typeface="Times New Roman" panose="02020603050405020304" pitchFamily="18" charset="0"/>
                  <a:ea typeface="黑体" panose="02010609060101010101" pitchFamily="2" charset="-122"/>
                  <a:cs typeface="Times New Roman" panose="02020603050405020304" pitchFamily="18" charset="0"/>
                </a:rPr>
                <a:t>3</a:t>
              </a:r>
              <a:endParaRPr lang="en-US" altLang="zh-CN" sz="2000" b="1" baseline="-2500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37" name="Rectangle 323"/>
            <p:cNvSpPr>
              <a:spLocks noChangeArrowheads="1"/>
            </p:cNvSpPr>
            <p:nvPr/>
          </p:nvSpPr>
          <p:spPr bwMode="auto">
            <a:xfrm>
              <a:off x="6289279" y="4340225"/>
              <a:ext cx="448865"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38" name="Rectangle 324"/>
            <p:cNvSpPr>
              <a:spLocks noChangeArrowheads="1"/>
            </p:cNvSpPr>
            <p:nvPr/>
          </p:nvSpPr>
          <p:spPr bwMode="auto">
            <a:xfrm>
              <a:off x="5279760" y="4175125"/>
              <a:ext cx="2805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R</a:t>
              </a:r>
              <a:r>
                <a:rPr lang="en-US" altLang="zh-CN" sz="2000" b="1" baseline="-25000">
                  <a:solidFill>
                    <a:srgbClr val="0000CC"/>
                  </a:solidFill>
                  <a:latin typeface="Times New Roman" panose="02020603050405020304" pitchFamily="18" charset="0"/>
                  <a:ea typeface="黑体" panose="02010609060101010101" pitchFamily="2" charset="-122"/>
                  <a:cs typeface="Times New Roman" panose="02020603050405020304" pitchFamily="18" charset="0"/>
                </a:rPr>
                <a:t>2</a:t>
              </a:r>
              <a:endParaRPr lang="en-US" altLang="zh-CN" sz="2000" b="1" baseline="-2500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39" name="Rectangle 325"/>
            <p:cNvSpPr>
              <a:spLocks noChangeArrowheads="1"/>
            </p:cNvSpPr>
            <p:nvPr/>
          </p:nvSpPr>
          <p:spPr bwMode="auto">
            <a:xfrm>
              <a:off x="1626924" y="3022601"/>
              <a:ext cx="97340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40" name="Rectangle 326"/>
            <p:cNvSpPr>
              <a:spLocks noChangeArrowheads="1"/>
            </p:cNvSpPr>
            <p:nvPr/>
          </p:nvSpPr>
          <p:spPr bwMode="auto">
            <a:xfrm>
              <a:off x="1712640" y="3005782"/>
              <a:ext cx="12583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222.1.3.</a:t>
              </a:r>
              <a:endParaRPr lang="en-US" altLang="zh-CN" sz="22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41" name="Rectangle 327"/>
            <p:cNvSpPr>
              <a:spLocks noChangeArrowheads="1"/>
            </p:cNvSpPr>
            <p:nvPr/>
          </p:nvSpPr>
          <p:spPr bwMode="auto">
            <a:xfrm>
              <a:off x="1663039" y="2725739"/>
              <a:ext cx="777346"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42" name="Rectangle 328"/>
            <p:cNvSpPr>
              <a:spLocks noChangeArrowheads="1"/>
            </p:cNvSpPr>
            <p:nvPr/>
          </p:nvSpPr>
          <p:spPr bwMode="auto">
            <a:xfrm>
              <a:off x="1793242" y="2708920"/>
              <a:ext cx="8449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LAN</a:t>
              </a:r>
              <a:r>
                <a:rPr lang="en-US" altLang="zh-CN" sz="2200" b="1" baseline="-250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3</a:t>
              </a:r>
              <a:endParaRPr lang="en-US" altLang="zh-CN" sz="2200" b="1" baseline="-250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43" name="Rectangle 329"/>
            <p:cNvSpPr>
              <a:spLocks noChangeArrowheads="1"/>
            </p:cNvSpPr>
            <p:nvPr/>
          </p:nvSpPr>
          <p:spPr bwMode="auto">
            <a:xfrm>
              <a:off x="4289161" y="3816350"/>
              <a:ext cx="45058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44" name="Rectangle 330"/>
            <p:cNvSpPr>
              <a:spLocks noChangeArrowheads="1"/>
            </p:cNvSpPr>
            <p:nvPr/>
          </p:nvSpPr>
          <p:spPr bwMode="auto">
            <a:xfrm>
              <a:off x="5326196" y="3086100"/>
              <a:ext cx="44886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45" name="Rectangle 331"/>
            <p:cNvSpPr>
              <a:spLocks noChangeArrowheads="1"/>
            </p:cNvSpPr>
            <p:nvPr/>
          </p:nvSpPr>
          <p:spPr bwMode="auto">
            <a:xfrm>
              <a:off x="5324475" y="3292476"/>
              <a:ext cx="2805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C00000"/>
                  </a:solidFill>
                  <a:latin typeface="Times New Roman" panose="02020603050405020304" pitchFamily="18" charset="0"/>
                  <a:ea typeface="黑体" panose="02010609060101010101" pitchFamily="2" charset="-122"/>
                  <a:cs typeface="Times New Roman" panose="02020603050405020304" pitchFamily="18" charset="0"/>
                </a:rPr>
                <a:t>N</a:t>
              </a:r>
              <a:r>
                <a:rPr lang="en-US" altLang="zh-CN" sz="2000" b="1" baseline="-25000">
                  <a:solidFill>
                    <a:srgbClr val="C00000"/>
                  </a:solidFill>
                  <a:latin typeface="Times New Roman" panose="02020603050405020304" pitchFamily="18" charset="0"/>
                  <a:ea typeface="黑体" panose="02010609060101010101" pitchFamily="2" charset="-122"/>
                  <a:cs typeface="Times New Roman" panose="02020603050405020304" pitchFamily="18" charset="0"/>
                </a:rPr>
                <a:t>3</a:t>
              </a:r>
              <a:endParaRPr lang="en-US" altLang="zh-CN" sz="2000" b="1" baseline="-25000">
                <a:solidFill>
                  <a:srgbClr val="C00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46" name="Rectangle 332"/>
            <p:cNvSpPr>
              <a:spLocks noChangeArrowheads="1"/>
            </p:cNvSpPr>
            <p:nvPr/>
          </p:nvSpPr>
          <p:spPr bwMode="auto">
            <a:xfrm>
              <a:off x="3573727" y="3451225"/>
              <a:ext cx="447146"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47" name="Rectangle 333"/>
            <p:cNvSpPr>
              <a:spLocks noChangeArrowheads="1"/>
            </p:cNvSpPr>
            <p:nvPr/>
          </p:nvSpPr>
          <p:spPr bwMode="auto">
            <a:xfrm>
              <a:off x="3482579" y="3645024"/>
              <a:ext cx="2805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dirty="0">
                  <a:solidFill>
                    <a:srgbClr val="C00000"/>
                  </a:solidFill>
                  <a:latin typeface="Times New Roman" panose="02020603050405020304" pitchFamily="18" charset="0"/>
                  <a:ea typeface="黑体" panose="02010609060101010101" pitchFamily="2" charset="-122"/>
                  <a:cs typeface="Times New Roman" panose="02020603050405020304" pitchFamily="18" charset="0"/>
                </a:rPr>
                <a:t>N</a:t>
              </a:r>
              <a:r>
                <a:rPr lang="en-US" altLang="zh-CN" sz="2000" b="1" baseline="-25000" dirty="0">
                  <a:solidFill>
                    <a:srgbClr val="C00000"/>
                  </a:solidFill>
                  <a:latin typeface="Times New Roman" panose="02020603050405020304" pitchFamily="18" charset="0"/>
                  <a:ea typeface="黑体" panose="02010609060101010101" pitchFamily="2" charset="-122"/>
                  <a:cs typeface="Times New Roman" panose="02020603050405020304" pitchFamily="18" charset="0"/>
                </a:rPr>
                <a:t>2</a:t>
              </a:r>
              <a:endParaRPr lang="en-US" altLang="zh-CN" sz="2000" b="1" baseline="-25000" dirty="0">
                <a:solidFill>
                  <a:srgbClr val="C00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48" name="Rectangle 334"/>
            <p:cNvSpPr>
              <a:spLocks noChangeArrowheads="1"/>
            </p:cNvSpPr>
            <p:nvPr/>
          </p:nvSpPr>
          <p:spPr bwMode="auto">
            <a:xfrm>
              <a:off x="4151577" y="4222750"/>
              <a:ext cx="92493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C00000"/>
                  </a:solidFill>
                  <a:latin typeface="Times New Roman" panose="02020603050405020304" pitchFamily="18" charset="0"/>
                  <a:ea typeface="黑体" panose="02010609060101010101" pitchFamily="2" charset="-122"/>
                  <a:cs typeface="Times New Roman" panose="02020603050405020304" pitchFamily="18" charset="0"/>
                </a:rPr>
                <a:t>222.1.4.</a:t>
              </a:r>
              <a:endParaRPr lang="en-US" altLang="zh-CN" sz="2000" b="1">
                <a:solidFill>
                  <a:srgbClr val="C00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49" name="Rectangle 335"/>
            <p:cNvSpPr>
              <a:spLocks noChangeArrowheads="1"/>
            </p:cNvSpPr>
            <p:nvPr/>
          </p:nvSpPr>
          <p:spPr bwMode="auto">
            <a:xfrm>
              <a:off x="3891890" y="3451225"/>
              <a:ext cx="973402"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50" name="Rectangle 336"/>
            <p:cNvSpPr>
              <a:spLocks noChangeArrowheads="1"/>
            </p:cNvSpPr>
            <p:nvPr/>
          </p:nvSpPr>
          <p:spPr bwMode="auto">
            <a:xfrm>
              <a:off x="3843735" y="3645024"/>
              <a:ext cx="92493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dirty="0">
                  <a:solidFill>
                    <a:srgbClr val="C00000"/>
                  </a:solidFill>
                  <a:latin typeface="Times New Roman" panose="02020603050405020304" pitchFamily="18" charset="0"/>
                  <a:ea typeface="黑体" panose="02010609060101010101" pitchFamily="2" charset="-122"/>
                  <a:cs typeface="Times New Roman" panose="02020603050405020304" pitchFamily="18" charset="0"/>
                </a:rPr>
                <a:t>222.1.5.</a:t>
              </a:r>
              <a:endParaRPr lang="en-US" altLang="zh-CN" sz="2000" b="1" dirty="0">
                <a:solidFill>
                  <a:srgbClr val="C00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51" name="Rectangle 337"/>
            <p:cNvSpPr>
              <a:spLocks noChangeArrowheads="1"/>
            </p:cNvSpPr>
            <p:nvPr/>
          </p:nvSpPr>
          <p:spPr bwMode="auto">
            <a:xfrm>
              <a:off x="5644357" y="3101976"/>
              <a:ext cx="97340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52" name="Rectangle 338"/>
            <p:cNvSpPr>
              <a:spLocks noChangeArrowheads="1"/>
            </p:cNvSpPr>
            <p:nvPr/>
          </p:nvSpPr>
          <p:spPr bwMode="auto">
            <a:xfrm>
              <a:off x="5680472" y="3308350"/>
              <a:ext cx="92493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C00000"/>
                  </a:solidFill>
                  <a:latin typeface="Times New Roman" panose="02020603050405020304" pitchFamily="18" charset="0"/>
                  <a:ea typeface="黑体" panose="02010609060101010101" pitchFamily="2" charset="-122"/>
                  <a:cs typeface="Times New Roman" panose="02020603050405020304" pitchFamily="18" charset="0"/>
                </a:rPr>
                <a:t>222.1.6.</a:t>
              </a:r>
              <a:endParaRPr lang="en-US" altLang="zh-CN" sz="2000" b="1">
                <a:solidFill>
                  <a:srgbClr val="C00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53" name="Line 339"/>
            <p:cNvSpPr>
              <a:spLocks noChangeShapeType="1"/>
            </p:cNvSpPr>
            <p:nvPr/>
          </p:nvSpPr>
          <p:spPr bwMode="auto">
            <a:xfrm>
              <a:off x="1638962" y="2590800"/>
              <a:ext cx="0" cy="217963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554" name="Rectangle 340"/>
            <p:cNvSpPr>
              <a:spLocks noChangeArrowheads="1"/>
            </p:cNvSpPr>
            <p:nvPr/>
          </p:nvSpPr>
          <p:spPr bwMode="auto">
            <a:xfrm>
              <a:off x="3790421" y="4206875"/>
              <a:ext cx="2805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C00000"/>
                  </a:solidFill>
                  <a:latin typeface="Times New Roman" panose="02020603050405020304" pitchFamily="18" charset="0"/>
                  <a:ea typeface="黑体" panose="02010609060101010101" pitchFamily="2" charset="-122"/>
                  <a:cs typeface="Times New Roman" panose="02020603050405020304" pitchFamily="18" charset="0"/>
                </a:rPr>
                <a:t>N</a:t>
              </a:r>
              <a:r>
                <a:rPr lang="en-US" altLang="zh-CN" sz="2000" b="1" baseline="-25000">
                  <a:solidFill>
                    <a:srgbClr val="C00000"/>
                  </a:solidFill>
                  <a:latin typeface="Times New Roman" panose="02020603050405020304" pitchFamily="18" charset="0"/>
                  <a:ea typeface="黑体" panose="02010609060101010101" pitchFamily="2" charset="-122"/>
                  <a:cs typeface="Times New Roman" panose="02020603050405020304" pitchFamily="18" charset="0"/>
                </a:rPr>
                <a:t>1</a:t>
              </a:r>
              <a:endParaRPr lang="en-US" altLang="zh-CN" sz="2000" b="1" baseline="-25000">
                <a:solidFill>
                  <a:srgbClr val="C00000"/>
                </a:solidFill>
                <a:latin typeface="Times New Roman" panose="02020603050405020304" pitchFamily="18" charset="0"/>
                <a:ea typeface="黑体" panose="02010609060101010101" pitchFamily="2" charset="-122"/>
                <a:cs typeface="Times New Roman" panose="02020603050405020304" pitchFamily="18" charset="0"/>
              </a:endParaRPr>
            </a:p>
          </p:txBody>
        </p:sp>
        <p:pic>
          <p:nvPicPr>
            <p:cNvPr id="555" name="Picture 341"/>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843052" y="4937126"/>
              <a:ext cx="629444"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56" name="Line 342"/>
            <p:cNvSpPr>
              <a:spLocks noChangeShapeType="1"/>
            </p:cNvSpPr>
            <p:nvPr/>
          </p:nvSpPr>
          <p:spPr bwMode="auto">
            <a:xfrm>
              <a:off x="8316913" y="2662238"/>
              <a:ext cx="0" cy="267176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557" name="Line 343"/>
            <p:cNvSpPr>
              <a:spLocks noChangeShapeType="1"/>
            </p:cNvSpPr>
            <p:nvPr/>
          </p:nvSpPr>
          <p:spPr bwMode="auto">
            <a:xfrm rot="-5400000">
              <a:off x="4633119" y="4175919"/>
              <a:ext cx="0" cy="245586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558" name="Line 344"/>
            <p:cNvSpPr>
              <a:spLocks noChangeShapeType="1"/>
            </p:cNvSpPr>
            <p:nvPr/>
          </p:nvSpPr>
          <p:spPr bwMode="auto">
            <a:xfrm>
              <a:off x="6168894" y="4559300"/>
              <a:ext cx="2148019"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559" name="Oval 345"/>
            <p:cNvSpPr>
              <a:spLocks noChangeArrowheads="1"/>
            </p:cNvSpPr>
            <p:nvPr/>
          </p:nvSpPr>
          <p:spPr bwMode="auto">
            <a:xfrm>
              <a:off x="6399345" y="4489451"/>
              <a:ext cx="128984" cy="119063"/>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60" name="Rectangle 346"/>
            <p:cNvSpPr>
              <a:spLocks noChangeArrowheads="1"/>
            </p:cNvSpPr>
            <p:nvPr/>
          </p:nvSpPr>
          <p:spPr bwMode="auto">
            <a:xfrm>
              <a:off x="7306225" y="3292475"/>
              <a:ext cx="8449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LAN</a:t>
              </a:r>
              <a:r>
                <a:rPr lang="en-US" altLang="zh-CN" sz="2200" b="1" baseline="-250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2</a:t>
              </a:r>
              <a:endParaRPr lang="en-US" altLang="zh-CN" sz="2200" b="1" baseline="-250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61" name="Rectangle 347"/>
            <p:cNvSpPr>
              <a:spLocks noChangeArrowheads="1"/>
            </p:cNvSpPr>
            <p:nvPr/>
          </p:nvSpPr>
          <p:spPr bwMode="auto">
            <a:xfrm>
              <a:off x="2521291" y="1916832"/>
              <a:ext cx="8449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LAN</a:t>
              </a:r>
              <a:r>
                <a:rPr lang="en-US" altLang="zh-CN" sz="2200" b="1" baseline="-250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1</a:t>
              </a:r>
              <a:endParaRPr lang="en-US" altLang="zh-CN" sz="2200" b="1" baseline="-250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62" name="Line 348"/>
            <p:cNvSpPr>
              <a:spLocks noChangeShapeType="1"/>
            </p:cNvSpPr>
            <p:nvPr/>
          </p:nvSpPr>
          <p:spPr bwMode="auto">
            <a:xfrm rot="-5400000">
              <a:off x="5478397" y="-23217"/>
              <a:ext cx="0" cy="429776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563" name="Rectangle 349"/>
            <p:cNvSpPr>
              <a:spLocks noChangeArrowheads="1"/>
            </p:cNvSpPr>
            <p:nvPr/>
          </p:nvSpPr>
          <p:spPr bwMode="auto">
            <a:xfrm>
              <a:off x="1066271" y="5964238"/>
              <a:ext cx="769441" cy="30777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000" b="1" dirty="0">
                  <a:latin typeface="Times New Roman" panose="02020603050405020304" pitchFamily="18" charset="0"/>
                  <a:ea typeface="黑体" panose="02010609060101010101" pitchFamily="2" charset="-122"/>
                </a:rPr>
                <a:t>互联网</a:t>
              </a:r>
              <a:endParaRPr lang="zh-CN" altLang="en-US" sz="2000" b="1" dirty="0">
                <a:latin typeface="Times New Roman" panose="02020603050405020304" pitchFamily="18" charset="0"/>
                <a:ea typeface="黑体" panose="02010609060101010101" pitchFamily="2" charset="-122"/>
              </a:endParaRPr>
            </a:p>
          </p:txBody>
        </p:sp>
        <p:sp>
          <p:nvSpPr>
            <p:cNvPr id="564" name="Line 350"/>
            <p:cNvSpPr>
              <a:spLocks noChangeShapeType="1"/>
            </p:cNvSpPr>
            <p:nvPr/>
          </p:nvSpPr>
          <p:spPr bwMode="auto">
            <a:xfrm flipV="1">
              <a:off x="1487620" y="5541964"/>
              <a:ext cx="459184" cy="422275"/>
            </a:xfrm>
            <a:prstGeom prst="line">
              <a:avLst/>
            </a:prstGeom>
            <a:noFill/>
            <a:ln w="2857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565" name="Line 351"/>
            <p:cNvSpPr>
              <a:spLocks noChangeShapeType="1"/>
            </p:cNvSpPr>
            <p:nvPr/>
          </p:nvSpPr>
          <p:spPr bwMode="auto">
            <a:xfrm>
              <a:off x="3659717" y="1347789"/>
              <a:ext cx="0" cy="77787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566" name="Oval 352"/>
            <p:cNvSpPr>
              <a:spLocks noChangeArrowheads="1"/>
            </p:cNvSpPr>
            <p:nvPr/>
          </p:nvSpPr>
          <p:spPr bwMode="auto">
            <a:xfrm>
              <a:off x="3599525" y="1730376"/>
              <a:ext cx="101467" cy="92075"/>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567" name="Group 353"/>
            <p:cNvGrpSpPr/>
            <p:nvPr/>
          </p:nvGrpSpPr>
          <p:grpSpPr bwMode="auto">
            <a:xfrm>
              <a:off x="3363913" y="898525"/>
              <a:ext cx="548614" cy="514350"/>
              <a:chOff x="1813" y="593"/>
              <a:chExt cx="343" cy="352"/>
            </a:xfrm>
          </p:grpSpPr>
          <p:grpSp>
            <p:nvGrpSpPr>
              <p:cNvPr id="626" name="Group 354"/>
              <p:cNvGrpSpPr/>
              <p:nvPr/>
            </p:nvGrpSpPr>
            <p:grpSpPr bwMode="auto">
              <a:xfrm>
                <a:off x="1821" y="599"/>
                <a:ext cx="335" cy="346"/>
                <a:chOff x="1821" y="599"/>
                <a:chExt cx="335" cy="346"/>
              </a:xfrm>
            </p:grpSpPr>
            <p:sp>
              <p:nvSpPr>
                <p:cNvPr id="640" name="Freeform 355"/>
                <p:cNvSpPr/>
                <p:nvPr/>
              </p:nvSpPr>
              <p:spPr bwMode="auto">
                <a:xfrm>
                  <a:off x="1830" y="779"/>
                  <a:ext cx="316" cy="33"/>
                </a:xfrm>
                <a:custGeom>
                  <a:avLst/>
                  <a:gdLst>
                    <a:gd name="T0" fmla="*/ 0 w 316"/>
                    <a:gd name="T1" fmla="*/ 33 h 33"/>
                    <a:gd name="T2" fmla="*/ 37 w 316"/>
                    <a:gd name="T3" fmla="*/ 0 h 33"/>
                    <a:gd name="T4" fmla="*/ 278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8"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41" name="Freeform 356"/>
                <p:cNvSpPr/>
                <p:nvPr/>
              </p:nvSpPr>
              <p:spPr bwMode="auto">
                <a:xfrm>
                  <a:off x="1830" y="779"/>
                  <a:ext cx="316" cy="33"/>
                </a:xfrm>
                <a:custGeom>
                  <a:avLst/>
                  <a:gdLst>
                    <a:gd name="T0" fmla="*/ 0 w 316"/>
                    <a:gd name="T1" fmla="*/ 33 h 33"/>
                    <a:gd name="T2" fmla="*/ 37 w 316"/>
                    <a:gd name="T3" fmla="*/ 0 h 33"/>
                    <a:gd name="T4" fmla="*/ 278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8"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42" name="Freeform 357"/>
                <p:cNvSpPr/>
                <p:nvPr/>
              </p:nvSpPr>
              <p:spPr bwMode="auto">
                <a:xfrm>
                  <a:off x="1877" y="599"/>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43" name="Freeform 358"/>
                <p:cNvSpPr/>
                <p:nvPr/>
              </p:nvSpPr>
              <p:spPr bwMode="auto">
                <a:xfrm>
                  <a:off x="1877" y="599"/>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44" name="Rectangle 359"/>
                <p:cNvSpPr>
                  <a:spLocks noChangeArrowheads="1"/>
                </p:cNvSpPr>
                <p:nvPr/>
              </p:nvSpPr>
              <p:spPr bwMode="auto">
                <a:xfrm>
                  <a:off x="1877" y="622"/>
                  <a:ext cx="223" cy="17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45" name="Rectangle 360"/>
                <p:cNvSpPr>
                  <a:spLocks noChangeArrowheads="1"/>
                </p:cNvSpPr>
                <p:nvPr/>
              </p:nvSpPr>
              <p:spPr bwMode="auto">
                <a:xfrm>
                  <a:off x="1832" y="810"/>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46" name="Rectangle 361"/>
                <p:cNvSpPr>
                  <a:spLocks noChangeArrowheads="1"/>
                </p:cNvSpPr>
                <p:nvPr/>
              </p:nvSpPr>
              <p:spPr bwMode="auto">
                <a:xfrm>
                  <a:off x="1898" y="644"/>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47" name="Line 362"/>
                <p:cNvSpPr>
                  <a:spLocks noChangeShapeType="1"/>
                </p:cNvSpPr>
                <p:nvPr/>
              </p:nvSpPr>
              <p:spPr bwMode="auto">
                <a:xfrm flipH="1">
                  <a:off x="2047" y="840"/>
                  <a:ext cx="74"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648" name="Group 363"/>
                <p:cNvGrpSpPr/>
                <p:nvPr/>
              </p:nvGrpSpPr>
              <p:grpSpPr bwMode="auto">
                <a:xfrm>
                  <a:off x="1821" y="895"/>
                  <a:ext cx="335" cy="50"/>
                  <a:chOff x="1821" y="895"/>
                  <a:chExt cx="335" cy="50"/>
                </a:xfrm>
              </p:grpSpPr>
              <p:sp>
                <p:nvSpPr>
                  <p:cNvPr id="649" name="Freeform 364"/>
                  <p:cNvSpPr/>
                  <p:nvPr/>
                </p:nvSpPr>
                <p:spPr bwMode="auto">
                  <a:xfrm>
                    <a:off x="1821" y="895"/>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50" name="Freeform 365"/>
                  <p:cNvSpPr/>
                  <p:nvPr/>
                </p:nvSpPr>
                <p:spPr bwMode="auto">
                  <a:xfrm>
                    <a:off x="1821" y="895"/>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51" name="Rectangle 366"/>
                  <p:cNvSpPr>
                    <a:spLocks noChangeArrowheads="1"/>
                  </p:cNvSpPr>
                  <p:nvPr/>
                </p:nvSpPr>
                <p:spPr bwMode="auto">
                  <a:xfrm>
                    <a:off x="1823" y="931"/>
                    <a:ext cx="331"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nvGrpSpPr>
              <p:cNvPr id="627" name="Group 367"/>
              <p:cNvGrpSpPr/>
              <p:nvPr/>
            </p:nvGrpSpPr>
            <p:grpSpPr bwMode="auto">
              <a:xfrm>
                <a:off x="1813" y="593"/>
                <a:ext cx="335" cy="346"/>
                <a:chOff x="1813" y="593"/>
                <a:chExt cx="335" cy="346"/>
              </a:xfrm>
            </p:grpSpPr>
            <p:sp>
              <p:nvSpPr>
                <p:cNvPr id="628" name="Freeform 368"/>
                <p:cNvSpPr/>
                <p:nvPr/>
              </p:nvSpPr>
              <p:spPr bwMode="auto">
                <a:xfrm>
                  <a:off x="1821" y="772"/>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29" name="Freeform 369"/>
                <p:cNvSpPr/>
                <p:nvPr/>
              </p:nvSpPr>
              <p:spPr bwMode="auto">
                <a:xfrm>
                  <a:off x="1821" y="772"/>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30" name="Freeform 370"/>
                <p:cNvSpPr/>
                <p:nvPr/>
              </p:nvSpPr>
              <p:spPr bwMode="auto">
                <a:xfrm>
                  <a:off x="1869"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31" name="Freeform 371"/>
                <p:cNvSpPr/>
                <p:nvPr/>
              </p:nvSpPr>
              <p:spPr bwMode="auto">
                <a:xfrm>
                  <a:off x="1869"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32" name="Rectangle 372"/>
                <p:cNvSpPr>
                  <a:spLocks noChangeArrowheads="1"/>
                </p:cNvSpPr>
                <p:nvPr/>
              </p:nvSpPr>
              <p:spPr bwMode="auto">
                <a:xfrm>
                  <a:off x="1869" y="616"/>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33" name="Rectangle 373"/>
                <p:cNvSpPr>
                  <a:spLocks noChangeArrowheads="1"/>
                </p:cNvSpPr>
                <p:nvPr/>
              </p:nvSpPr>
              <p:spPr bwMode="auto">
                <a:xfrm>
                  <a:off x="1823" y="804"/>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34" name="Rectangle 374"/>
                <p:cNvSpPr>
                  <a:spLocks noChangeArrowheads="1"/>
                </p:cNvSpPr>
                <p:nvPr/>
              </p:nvSpPr>
              <p:spPr bwMode="auto">
                <a:xfrm>
                  <a:off x="1890" y="637"/>
                  <a:ext cx="181"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35" name="Line 375"/>
                <p:cNvSpPr>
                  <a:spLocks noChangeShapeType="1"/>
                </p:cNvSpPr>
                <p:nvPr/>
              </p:nvSpPr>
              <p:spPr bwMode="auto">
                <a:xfrm flipH="1">
                  <a:off x="2038" y="834"/>
                  <a:ext cx="75"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636" name="Group 376"/>
                <p:cNvGrpSpPr/>
                <p:nvPr/>
              </p:nvGrpSpPr>
              <p:grpSpPr bwMode="auto">
                <a:xfrm>
                  <a:off x="1813" y="888"/>
                  <a:ext cx="335" cy="51"/>
                  <a:chOff x="1813" y="888"/>
                  <a:chExt cx="335" cy="51"/>
                </a:xfrm>
              </p:grpSpPr>
              <p:sp>
                <p:nvSpPr>
                  <p:cNvPr id="637" name="Freeform 377"/>
                  <p:cNvSpPr/>
                  <p:nvPr/>
                </p:nvSpPr>
                <p:spPr bwMode="auto">
                  <a:xfrm>
                    <a:off x="1813" y="888"/>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38" name="Freeform 378"/>
                  <p:cNvSpPr/>
                  <p:nvPr/>
                </p:nvSpPr>
                <p:spPr bwMode="auto">
                  <a:xfrm>
                    <a:off x="1813" y="888"/>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39" name="Rectangle 379"/>
                  <p:cNvSpPr>
                    <a:spLocks noChangeArrowheads="1"/>
                  </p:cNvSpPr>
                  <p:nvPr/>
                </p:nvSpPr>
                <p:spPr bwMode="auto">
                  <a:xfrm>
                    <a:off x="1815" y="924"/>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sp>
          <p:nvSpPr>
            <p:cNvPr id="568" name="Line 380"/>
            <p:cNvSpPr>
              <a:spLocks noChangeShapeType="1"/>
            </p:cNvSpPr>
            <p:nvPr/>
          </p:nvSpPr>
          <p:spPr bwMode="auto">
            <a:xfrm>
              <a:off x="7006431" y="1347789"/>
              <a:ext cx="0" cy="77787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569" name="Line 381"/>
            <p:cNvSpPr>
              <a:spLocks noChangeShapeType="1"/>
            </p:cNvSpPr>
            <p:nvPr/>
          </p:nvSpPr>
          <p:spPr bwMode="auto">
            <a:xfrm>
              <a:off x="5333075" y="1333501"/>
              <a:ext cx="0" cy="779463"/>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570" name="Oval 382"/>
            <p:cNvSpPr>
              <a:spLocks noChangeArrowheads="1"/>
            </p:cNvSpPr>
            <p:nvPr/>
          </p:nvSpPr>
          <p:spPr bwMode="auto">
            <a:xfrm>
              <a:off x="5284921" y="1744664"/>
              <a:ext cx="99748" cy="92075"/>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571" name="Group 383"/>
            <p:cNvGrpSpPr/>
            <p:nvPr/>
          </p:nvGrpSpPr>
          <p:grpSpPr bwMode="auto">
            <a:xfrm>
              <a:off x="5051029" y="898525"/>
              <a:ext cx="548613" cy="514350"/>
              <a:chOff x="2868" y="593"/>
              <a:chExt cx="343" cy="352"/>
            </a:xfrm>
          </p:grpSpPr>
          <p:grpSp>
            <p:nvGrpSpPr>
              <p:cNvPr id="600" name="Group 384"/>
              <p:cNvGrpSpPr/>
              <p:nvPr/>
            </p:nvGrpSpPr>
            <p:grpSpPr bwMode="auto">
              <a:xfrm>
                <a:off x="2877" y="599"/>
                <a:ext cx="334" cy="346"/>
                <a:chOff x="2877" y="599"/>
                <a:chExt cx="334" cy="346"/>
              </a:xfrm>
            </p:grpSpPr>
            <p:sp>
              <p:nvSpPr>
                <p:cNvPr id="614" name="Freeform 385"/>
                <p:cNvSpPr/>
                <p:nvPr/>
              </p:nvSpPr>
              <p:spPr bwMode="auto">
                <a:xfrm>
                  <a:off x="2885" y="779"/>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15" name="Freeform 386"/>
                <p:cNvSpPr/>
                <p:nvPr/>
              </p:nvSpPr>
              <p:spPr bwMode="auto">
                <a:xfrm>
                  <a:off x="2885" y="779"/>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16" name="Freeform 387"/>
                <p:cNvSpPr/>
                <p:nvPr/>
              </p:nvSpPr>
              <p:spPr bwMode="auto">
                <a:xfrm>
                  <a:off x="2932" y="599"/>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17" name="Freeform 388"/>
                <p:cNvSpPr/>
                <p:nvPr/>
              </p:nvSpPr>
              <p:spPr bwMode="auto">
                <a:xfrm>
                  <a:off x="2932" y="599"/>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18" name="Rectangle 389"/>
                <p:cNvSpPr>
                  <a:spLocks noChangeArrowheads="1"/>
                </p:cNvSpPr>
                <p:nvPr/>
              </p:nvSpPr>
              <p:spPr bwMode="auto">
                <a:xfrm>
                  <a:off x="2932" y="622"/>
                  <a:ext cx="223" cy="17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19" name="Rectangle 390"/>
                <p:cNvSpPr>
                  <a:spLocks noChangeArrowheads="1"/>
                </p:cNvSpPr>
                <p:nvPr/>
              </p:nvSpPr>
              <p:spPr bwMode="auto">
                <a:xfrm>
                  <a:off x="2887" y="810"/>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20" name="Rectangle 391"/>
                <p:cNvSpPr>
                  <a:spLocks noChangeArrowheads="1"/>
                </p:cNvSpPr>
                <p:nvPr/>
              </p:nvSpPr>
              <p:spPr bwMode="auto">
                <a:xfrm>
                  <a:off x="2953" y="644"/>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21" name="Line 392"/>
                <p:cNvSpPr>
                  <a:spLocks noChangeShapeType="1"/>
                </p:cNvSpPr>
                <p:nvPr/>
              </p:nvSpPr>
              <p:spPr bwMode="auto">
                <a:xfrm flipH="1">
                  <a:off x="3102" y="840"/>
                  <a:ext cx="74"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622" name="Group 393"/>
                <p:cNvGrpSpPr/>
                <p:nvPr/>
              </p:nvGrpSpPr>
              <p:grpSpPr bwMode="auto">
                <a:xfrm>
                  <a:off x="2877" y="895"/>
                  <a:ext cx="334" cy="50"/>
                  <a:chOff x="2877" y="895"/>
                  <a:chExt cx="334" cy="50"/>
                </a:xfrm>
              </p:grpSpPr>
              <p:sp>
                <p:nvSpPr>
                  <p:cNvPr id="623" name="Freeform 394"/>
                  <p:cNvSpPr/>
                  <p:nvPr/>
                </p:nvSpPr>
                <p:spPr bwMode="auto">
                  <a:xfrm>
                    <a:off x="2877" y="895"/>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24" name="Freeform 395"/>
                  <p:cNvSpPr/>
                  <p:nvPr/>
                </p:nvSpPr>
                <p:spPr bwMode="auto">
                  <a:xfrm>
                    <a:off x="2877" y="895"/>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25" name="Rectangle 396"/>
                  <p:cNvSpPr>
                    <a:spLocks noChangeArrowheads="1"/>
                  </p:cNvSpPr>
                  <p:nvPr/>
                </p:nvSpPr>
                <p:spPr bwMode="auto">
                  <a:xfrm>
                    <a:off x="2879" y="931"/>
                    <a:ext cx="330"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nvGrpSpPr>
              <p:cNvPr id="601" name="Group 397"/>
              <p:cNvGrpSpPr/>
              <p:nvPr/>
            </p:nvGrpSpPr>
            <p:grpSpPr bwMode="auto">
              <a:xfrm>
                <a:off x="2868" y="593"/>
                <a:ext cx="335" cy="346"/>
                <a:chOff x="2868" y="593"/>
                <a:chExt cx="335" cy="346"/>
              </a:xfrm>
            </p:grpSpPr>
            <p:sp>
              <p:nvSpPr>
                <p:cNvPr id="602" name="Freeform 398"/>
                <p:cNvSpPr/>
                <p:nvPr/>
              </p:nvSpPr>
              <p:spPr bwMode="auto">
                <a:xfrm>
                  <a:off x="2877" y="772"/>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03" name="Freeform 399"/>
                <p:cNvSpPr/>
                <p:nvPr/>
              </p:nvSpPr>
              <p:spPr bwMode="auto">
                <a:xfrm>
                  <a:off x="2877" y="772"/>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04" name="Freeform 400"/>
                <p:cNvSpPr/>
                <p:nvPr/>
              </p:nvSpPr>
              <p:spPr bwMode="auto">
                <a:xfrm>
                  <a:off x="2924"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05" name="Freeform 401"/>
                <p:cNvSpPr/>
                <p:nvPr/>
              </p:nvSpPr>
              <p:spPr bwMode="auto">
                <a:xfrm>
                  <a:off x="2924"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06" name="Rectangle 402"/>
                <p:cNvSpPr>
                  <a:spLocks noChangeArrowheads="1"/>
                </p:cNvSpPr>
                <p:nvPr/>
              </p:nvSpPr>
              <p:spPr bwMode="auto">
                <a:xfrm>
                  <a:off x="2924" y="616"/>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07" name="Rectangle 403"/>
                <p:cNvSpPr>
                  <a:spLocks noChangeArrowheads="1"/>
                </p:cNvSpPr>
                <p:nvPr/>
              </p:nvSpPr>
              <p:spPr bwMode="auto">
                <a:xfrm>
                  <a:off x="2879" y="804"/>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08" name="Rectangle 404"/>
                <p:cNvSpPr>
                  <a:spLocks noChangeArrowheads="1"/>
                </p:cNvSpPr>
                <p:nvPr/>
              </p:nvSpPr>
              <p:spPr bwMode="auto">
                <a:xfrm>
                  <a:off x="2945" y="637"/>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09" name="Line 405"/>
                <p:cNvSpPr>
                  <a:spLocks noChangeShapeType="1"/>
                </p:cNvSpPr>
                <p:nvPr/>
              </p:nvSpPr>
              <p:spPr bwMode="auto">
                <a:xfrm flipH="1">
                  <a:off x="3094" y="834"/>
                  <a:ext cx="74"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610" name="Group 406"/>
                <p:cNvGrpSpPr/>
                <p:nvPr/>
              </p:nvGrpSpPr>
              <p:grpSpPr bwMode="auto">
                <a:xfrm>
                  <a:off x="2868" y="888"/>
                  <a:ext cx="335" cy="51"/>
                  <a:chOff x="2868" y="888"/>
                  <a:chExt cx="335" cy="51"/>
                </a:xfrm>
              </p:grpSpPr>
              <p:sp>
                <p:nvSpPr>
                  <p:cNvPr id="611" name="Freeform 407"/>
                  <p:cNvSpPr/>
                  <p:nvPr/>
                </p:nvSpPr>
                <p:spPr bwMode="auto">
                  <a:xfrm>
                    <a:off x="2868" y="888"/>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12" name="Freeform 408"/>
                  <p:cNvSpPr/>
                  <p:nvPr/>
                </p:nvSpPr>
                <p:spPr bwMode="auto">
                  <a:xfrm>
                    <a:off x="2868" y="888"/>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13" name="Rectangle 409"/>
                  <p:cNvSpPr>
                    <a:spLocks noChangeArrowheads="1"/>
                  </p:cNvSpPr>
                  <p:nvPr/>
                </p:nvSpPr>
                <p:spPr bwMode="auto">
                  <a:xfrm>
                    <a:off x="2870" y="924"/>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sp>
          <p:nvSpPr>
            <p:cNvPr id="572" name="Oval 410"/>
            <p:cNvSpPr>
              <a:spLocks noChangeArrowheads="1"/>
            </p:cNvSpPr>
            <p:nvPr/>
          </p:nvSpPr>
          <p:spPr bwMode="auto">
            <a:xfrm>
              <a:off x="6958278" y="1744664"/>
              <a:ext cx="101468" cy="92075"/>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573" name="Group 411"/>
            <p:cNvGrpSpPr/>
            <p:nvPr/>
          </p:nvGrpSpPr>
          <p:grpSpPr bwMode="auto">
            <a:xfrm>
              <a:off x="6724386" y="898525"/>
              <a:ext cx="548614" cy="514350"/>
              <a:chOff x="3915" y="593"/>
              <a:chExt cx="343" cy="352"/>
            </a:xfrm>
          </p:grpSpPr>
          <p:grpSp>
            <p:nvGrpSpPr>
              <p:cNvPr id="574" name="Group 412"/>
              <p:cNvGrpSpPr/>
              <p:nvPr/>
            </p:nvGrpSpPr>
            <p:grpSpPr bwMode="auto">
              <a:xfrm>
                <a:off x="3924" y="599"/>
                <a:ext cx="334" cy="346"/>
                <a:chOff x="3924" y="599"/>
                <a:chExt cx="334" cy="346"/>
              </a:xfrm>
            </p:grpSpPr>
            <p:sp>
              <p:nvSpPr>
                <p:cNvPr id="588" name="Freeform 413"/>
                <p:cNvSpPr/>
                <p:nvPr/>
              </p:nvSpPr>
              <p:spPr bwMode="auto">
                <a:xfrm>
                  <a:off x="3932" y="779"/>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9" name="Freeform 414"/>
                <p:cNvSpPr/>
                <p:nvPr/>
              </p:nvSpPr>
              <p:spPr bwMode="auto">
                <a:xfrm>
                  <a:off x="3932" y="779"/>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90" name="Freeform 415"/>
                <p:cNvSpPr/>
                <p:nvPr/>
              </p:nvSpPr>
              <p:spPr bwMode="auto">
                <a:xfrm>
                  <a:off x="3979" y="599"/>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91" name="Freeform 416"/>
                <p:cNvSpPr/>
                <p:nvPr/>
              </p:nvSpPr>
              <p:spPr bwMode="auto">
                <a:xfrm>
                  <a:off x="3979" y="599"/>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92" name="Rectangle 417"/>
                <p:cNvSpPr>
                  <a:spLocks noChangeArrowheads="1"/>
                </p:cNvSpPr>
                <p:nvPr/>
              </p:nvSpPr>
              <p:spPr bwMode="auto">
                <a:xfrm>
                  <a:off x="3979" y="622"/>
                  <a:ext cx="223" cy="17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93" name="Rectangle 418"/>
                <p:cNvSpPr>
                  <a:spLocks noChangeArrowheads="1"/>
                </p:cNvSpPr>
                <p:nvPr/>
              </p:nvSpPr>
              <p:spPr bwMode="auto">
                <a:xfrm>
                  <a:off x="3934" y="810"/>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94" name="Rectangle 419"/>
                <p:cNvSpPr>
                  <a:spLocks noChangeArrowheads="1"/>
                </p:cNvSpPr>
                <p:nvPr/>
              </p:nvSpPr>
              <p:spPr bwMode="auto">
                <a:xfrm>
                  <a:off x="4000" y="644"/>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95" name="Line 420"/>
                <p:cNvSpPr>
                  <a:spLocks noChangeShapeType="1"/>
                </p:cNvSpPr>
                <p:nvPr/>
              </p:nvSpPr>
              <p:spPr bwMode="auto">
                <a:xfrm flipH="1">
                  <a:off x="4149" y="840"/>
                  <a:ext cx="74"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596" name="Group 421"/>
                <p:cNvGrpSpPr/>
                <p:nvPr/>
              </p:nvGrpSpPr>
              <p:grpSpPr bwMode="auto">
                <a:xfrm>
                  <a:off x="3924" y="895"/>
                  <a:ext cx="334" cy="50"/>
                  <a:chOff x="3924" y="895"/>
                  <a:chExt cx="334" cy="50"/>
                </a:xfrm>
              </p:grpSpPr>
              <p:sp>
                <p:nvSpPr>
                  <p:cNvPr id="597" name="Freeform 422"/>
                  <p:cNvSpPr/>
                  <p:nvPr/>
                </p:nvSpPr>
                <p:spPr bwMode="auto">
                  <a:xfrm>
                    <a:off x="3924" y="895"/>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98" name="Freeform 423"/>
                  <p:cNvSpPr/>
                  <p:nvPr/>
                </p:nvSpPr>
                <p:spPr bwMode="auto">
                  <a:xfrm>
                    <a:off x="3924" y="895"/>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99" name="Rectangle 424"/>
                  <p:cNvSpPr>
                    <a:spLocks noChangeArrowheads="1"/>
                  </p:cNvSpPr>
                  <p:nvPr/>
                </p:nvSpPr>
                <p:spPr bwMode="auto">
                  <a:xfrm>
                    <a:off x="3926" y="931"/>
                    <a:ext cx="330"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nvGrpSpPr>
              <p:cNvPr id="575" name="Group 425"/>
              <p:cNvGrpSpPr/>
              <p:nvPr/>
            </p:nvGrpSpPr>
            <p:grpSpPr bwMode="auto">
              <a:xfrm>
                <a:off x="3915" y="593"/>
                <a:ext cx="335" cy="346"/>
                <a:chOff x="3915" y="593"/>
                <a:chExt cx="335" cy="346"/>
              </a:xfrm>
            </p:grpSpPr>
            <p:sp>
              <p:nvSpPr>
                <p:cNvPr id="576" name="Freeform 426"/>
                <p:cNvSpPr/>
                <p:nvPr/>
              </p:nvSpPr>
              <p:spPr bwMode="auto">
                <a:xfrm>
                  <a:off x="3924" y="772"/>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77" name="Freeform 427"/>
                <p:cNvSpPr/>
                <p:nvPr/>
              </p:nvSpPr>
              <p:spPr bwMode="auto">
                <a:xfrm>
                  <a:off x="3924" y="772"/>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78" name="Freeform 428"/>
                <p:cNvSpPr/>
                <p:nvPr/>
              </p:nvSpPr>
              <p:spPr bwMode="auto">
                <a:xfrm>
                  <a:off x="3971"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79" name="Freeform 429"/>
                <p:cNvSpPr/>
                <p:nvPr/>
              </p:nvSpPr>
              <p:spPr bwMode="auto">
                <a:xfrm>
                  <a:off x="3971"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0" name="Rectangle 430"/>
                <p:cNvSpPr>
                  <a:spLocks noChangeArrowheads="1"/>
                </p:cNvSpPr>
                <p:nvPr/>
              </p:nvSpPr>
              <p:spPr bwMode="auto">
                <a:xfrm>
                  <a:off x="3971" y="616"/>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1" name="Rectangle 431"/>
                <p:cNvSpPr>
                  <a:spLocks noChangeArrowheads="1"/>
                </p:cNvSpPr>
                <p:nvPr/>
              </p:nvSpPr>
              <p:spPr bwMode="auto">
                <a:xfrm>
                  <a:off x="3926" y="804"/>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2" name="Rectangle 432"/>
                <p:cNvSpPr>
                  <a:spLocks noChangeArrowheads="1"/>
                </p:cNvSpPr>
                <p:nvPr/>
              </p:nvSpPr>
              <p:spPr bwMode="auto">
                <a:xfrm>
                  <a:off x="3992" y="637"/>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3" name="Line 433"/>
                <p:cNvSpPr>
                  <a:spLocks noChangeShapeType="1"/>
                </p:cNvSpPr>
                <p:nvPr/>
              </p:nvSpPr>
              <p:spPr bwMode="auto">
                <a:xfrm flipH="1">
                  <a:off x="4141" y="834"/>
                  <a:ext cx="74"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584" name="Group 434"/>
                <p:cNvGrpSpPr/>
                <p:nvPr/>
              </p:nvGrpSpPr>
              <p:grpSpPr bwMode="auto">
                <a:xfrm>
                  <a:off x="3915" y="888"/>
                  <a:ext cx="335" cy="51"/>
                  <a:chOff x="3915" y="888"/>
                  <a:chExt cx="335" cy="51"/>
                </a:xfrm>
              </p:grpSpPr>
              <p:sp>
                <p:nvSpPr>
                  <p:cNvPr id="585" name="Freeform 435"/>
                  <p:cNvSpPr/>
                  <p:nvPr/>
                </p:nvSpPr>
                <p:spPr bwMode="auto">
                  <a:xfrm>
                    <a:off x="3915" y="888"/>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6" name="Freeform 436"/>
                  <p:cNvSpPr/>
                  <p:nvPr/>
                </p:nvSpPr>
                <p:spPr bwMode="auto">
                  <a:xfrm>
                    <a:off x="3915" y="888"/>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7" name="Rectangle 437"/>
                  <p:cNvSpPr>
                    <a:spLocks noChangeArrowheads="1"/>
                  </p:cNvSpPr>
                  <p:nvPr/>
                </p:nvSpPr>
                <p:spPr bwMode="auto">
                  <a:xfrm>
                    <a:off x="3917" y="924"/>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grpSp>
      <p:sp>
        <p:nvSpPr>
          <p:cNvPr id="1263030" name="Text Box 438"/>
          <p:cNvSpPr txBox="1">
            <a:spLocks noChangeArrowheads="1"/>
          </p:cNvSpPr>
          <p:nvPr/>
        </p:nvSpPr>
        <p:spPr bwMode="auto">
          <a:xfrm>
            <a:off x="1137593" y="188640"/>
            <a:ext cx="7991871" cy="1473673"/>
          </a:xfrm>
          <a:prstGeom prst="rect">
            <a:avLst/>
          </a:prstGeom>
          <a:solidFill>
            <a:srgbClr val="FFFF99"/>
          </a:solidFill>
          <a:ln w="952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10000"/>
              </a:lnSpc>
            </a:pPr>
            <a:r>
              <a:rPr lang="zh-CN" altLang="en-US"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路由器总是具有两个或两个以上的 </a:t>
            </a:r>
            <a:r>
              <a:rPr lang="en-US" altLang="zh-CN"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IP </a:t>
            </a:r>
            <a:r>
              <a:rPr lang="zh-CN" altLang="en-US"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地址。</a:t>
            </a:r>
            <a:endParaRPr lang="zh-CN" altLang="en-US"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a:p>
            <a:pPr algn="ctr">
              <a:lnSpc>
                <a:spcPct val="110000"/>
              </a:lnSpc>
            </a:pPr>
            <a:r>
              <a:rPr lang="zh-CN" altLang="en-US"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路由器的每一个接口都有一个</a:t>
            </a:r>
            <a:endParaRPr lang="zh-CN" altLang="en-US"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a:p>
            <a:pPr algn="ctr">
              <a:lnSpc>
                <a:spcPct val="110000"/>
              </a:lnSpc>
            </a:pPr>
            <a:r>
              <a:rPr lang="zh-CN" altLang="en-US"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不同网络号的 </a:t>
            </a:r>
            <a:r>
              <a:rPr lang="en-US" altLang="zh-CN"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IP </a:t>
            </a:r>
            <a:r>
              <a:rPr lang="zh-CN" altLang="en-US"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地址</a:t>
            </a:r>
            <a:r>
              <a:rPr lang="zh-CN" altLang="en-US" sz="2800" dirty="0">
                <a:solidFill>
                  <a:srgbClr val="333399"/>
                </a:solidFill>
                <a:latin typeface="Times New Roman" panose="02020603050405020304" pitchFamily="18" charset="0"/>
                <a:cs typeface="Times New Roman" panose="02020603050405020304" pitchFamily="18" charset="0"/>
              </a:rPr>
              <a:t>。</a:t>
            </a:r>
            <a:endParaRPr kumimoji="0" lang="en-US" altLang="zh-CN"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447" name="Group 439"/>
          <p:cNvGrpSpPr/>
          <p:nvPr/>
        </p:nvGrpSpPr>
        <p:grpSpPr bwMode="auto">
          <a:xfrm>
            <a:off x="4970364" y="4345979"/>
            <a:ext cx="2503488" cy="811213"/>
            <a:chOff x="2831" y="2666"/>
            <a:chExt cx="1577" cy="511"/>
          </a:xfrm>
        </p:grpSpPr>
        <p:sp>
          <p:nvSpPr>
            <p:cNvPr id="883" name="Line 440"/>
            <p:cNvSpPr>
              <a:spLocks noChangeShapeType="1"/>
            </p:cNvSpPr>
            <p:nvPr/>
          </p:nvSpPr>
          <p:spPr bwMode="auto">
            <a:xfrm>
              <a:off x="3309" y="2666"/>
              <a:ext cx="726" cy="0"/>
            </a:xfrm>
            <a:prstGeom prst="line">
              <a:avLst/>
            </a:prstGeom>
            <a:noFill/>
            <a:ln w="571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4" name="Line 441"/>
            <p:cNvSpPr>
              <a:spLocks noChangeShapeType="1"/>
            </p:cNvSpPr>
            <p:nvPr/>
          </p:nvSpPr>
          <p:spPr bwMode="auto">
            <a:xfrm>
              <a:off x="3682" y="2859"/>
              <a:ext cx="726" cy="0"/>
            </a:xfrm>
            <a:prstGeom prst="line">
              <a:avLst/>
            </a:prstGeom>
            <a:noFill/>
            <a:ln w="571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5" name="Line 442"/>
            <p:cNvSpPr>
              <a:spLocks noChangeShapeType="1"/>
            </p:cNvSpPr>
            <p:nvPr/>
          </p:nvSpPr>
          <p:spPr bwMode="auto">
            <a:xfrm>
              <a:off x="2831" y="3177"/>
              <a:ext cx="726" cy="0"/>
            </a:xfrm>
            <a:prstGeom prst="line">
              <a:avLst/>
            </a:prstGeom>
            <a:noFill/>
            <a:ln w="571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 name="灯片编号占位符 3"/>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zh-CN" altLang="en-US"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47"/>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4000" fill="hold" nodeType="afterEffect">
                                  <p:stCondLst>
                                    <p:cond delay="500"/>
                                  </p:stCondLst>
                                  <p:childTnLst>
                                    <p:anim calcmode="discrete" valueType="str">
                                      <p:cBhvr>
                                        <p:cTn id="9" dur="1000" fill="hold"/>
                                        <p:tgtEl>
                                          <p:spTgt spid="44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latin typeface="Times New Roman" panose="02020603050405020304" pitchFamily="18" charset="0"/>
                <a:cs typeface="Times New Roman" panose="02020603050405020304" pitchFamily="18" charset="0"/>
              </a:rPr>
              <a:t>互联网中的 </a:t>
            </a:r>
            <a:r>
              <a:rPr lang="en-US" altLang="zh-CN" dirty="0">
                <a:latin typeface="Times New Roman" panose="02020603050405020304" pitchFamily="18" charset="0"/>
                <a:cs typeface="Times New Roman" panose="02020603050405020304" pitchFamily="18" charset="0"/>
              </a:rPr>
              <a:t>IP </a:t>
            </a:r>
            <a:r>
              <a:rPr lang="zh-CN" altLang="en-US" dirty="0">
                <a:latin typeface="Times New Roman" panose="02020603050405020304" pitchFamily="18" charset="0"/>
                <a:cs typeface="Times New Roman" panose="02020603050405020304" pitchFamily="18" charset="0"/>
              </a:rPr>
              <a:t>地址 </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endParaRPr lang="zh-CN" altLang="en-US">
              <a:latin typeface="Times New Roman" panose="02020603050405020304" pitchFamily="18" charset="0"/>
              <a:cs typeface="Times New Roman" panose="02020603050405020304" pitchFamily="18" charset="0"/>
            </a:endParaRPr>
          </a:p>
        </p:txBody>
      </p:sp>
      <p:grpSp>
        <p:nvGrpSpPr>
          <p:cNvPr id="448" name="组合 447"/>
          <p:cNvGrpSpPr/>
          <p:nvPr/>
        </p:nvGrpSpPr>
        <p:grpSpPr>
          <a:xfrm>
            <a:off x="587729" y="1198075"/>
            <a:ext cx="9117799" cy="5399576"/>
            <a:chOff x="268651" y="898525"/>
            <a:chExt cx="9549790" cy="5699126"/>
          </a:xfrm>
        </p:grpSpPr>
        <p:sp>
          <p:nvSpPr>
            <p:cNvPr id="449" name="AutoShape 2"/>
            <p:cNvSpPr>
              <a:spLocks noChangeArrowheads="1"/>
            </p:cNvSpPr>
            <p:nvPr/>
          </p:nvSpPr>
          <p:spPr bwMode="auto">
            <a:xfrm>
              <a:off x="1463543" y="1793876"/>
              <a:ext cx="7064904" cy="3902075"/>
            </a:xfrm>
            <a:prstGeom prst="roundRect">
              <a:avLst>
                <a:gd name="adj" fmla="val 24787"/>
              </a:avLst>
            </a:prstGeom>
            <a:solidFill>
              <a:srgbClr val="66CCFF"/>
            </a:solidFill>
            <a:ln w="9525">
              <a:solidFill>
                <a:schemeClr val="tx1"/>
              </a:solidFill>
              <a:prstDash val="dash"/>
              <a:round/>
            </a:ln>
            <a:effectLst/>
          </p:spPr>
          <p:txBody>
            <a:bodyPr wrap="none" anchor="ct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50" name="Freeform 4"/>
            <p:cNvSpPr/>
            <p:nvPr/>
          </p:nvSpPr>
          <p:spPr bwMode="auto">
            <a:xfrm>
              <a:off x="3310600" y="2538414"/>
              <a:ext cx="5188611" cy="3170237"/>
            </a:xfrm>
            <a:custGeom>
              <a:avLst/>
              <a:gdLst>
                <a:gd name="T0" fmla="*/ 1959 w 3246"/>
                <a:gd name="T1" fmla="*/ 1382 h 2165"/>
                <a:gd name="T2" fmla="*/ 2196 w 3246"/>
                <a:gd name="T3" fmla="*/ 1115 h 2165"/>
                <a:gd name="T4" fmla="*/ 2334 w 3246"/>
                <a:gd name="T5" fmla="*/ 857 h 2165"/>
                <a:gd name="T6" fmla="*/ 2474 w 3246"/>
                <a:gd name="T7" fmla="*/ 428 h 2165"/>
                <a:gd name="T8" fmla="*/ 2485 w 3246"/>
                <a:gd name="T9" fmla="*/ 397 h 2165"/>
                <a:gd name="T10" fmla="*/ 2503 w 3246"/>
                <a:gd name="T11" fmla="*/ 318 h 2165"/>
                <a:gd name="T12" fmla="*/ 2524 w 3246"/>
                <a:gd name="T13" fmla="*/ 241 h 2165"/>
                <a:gd name="T14" fmla="*/ 2539 w 3246"/>
                <a:gd name="T15" fmla="*/ 212 h 2165"/>
                <a:gd name="T16" fmla="*/ 2557 w 3246"/>
                <a:gd name="T17" fmla="*/ 191 h 2165"/>
                <a:gd name="T18" fmla="*/ 2599 w 3246"/>
                <a:gd name="T19" fmla="*/ 170 h 2165"/>
                <a:gd name="T20" fmla="*/ 2630 w 3246"/>
                <a:gd name="T21" fmla="*/ 154 h 2165"/>
                <a:gd name="T22" fmla="*/ 2674 w 3246"/>
                <a:gd name="T23" fmla="*/ 131 h 2165"/>
                <a:gd name="T24" fmla="*/ 2709 w 3246"/>
                <a:gd name="T25" fmla="*/ 110 h 2165"/>
                <a:gd name="T26" fmla="*/ 2752 w 3246"/>
                <a:gd name="T27" fmla="*/ 79 h 2165"/>
                <a:gd name="T28" fmla="*/ 2767 w 3246"/>
                <a:gd name="T29" fmla="*/ 75 h 2165"/>
                <a:gd name="T30" fmla="*/ 2819 w 3246"/>
                <a:gd name="T31" fmla="*/ 52 h 2165"/>
                <a:gd name="T32" fmla="*/ 2879 w 3246"/>
                <a:gd name="T33" fmla="*/ 27 h 2165"/>
                <a:gd name="T34" fmla="*/ 2933 w 3246"/>
                <a:gd name="T35" fmla="*/ 13 h 2165"/>
                <a:gd name="T36" fmla="*/ 2952 w 3246"/>
                <a:gd name="T37" fmla="*/ 13 h 2165"/>
                <a:gd name="T38" fmla="*/ 2973 w 3246"/>
                <a:gd name="T39" fmla="*/ 6 h 2165"/>
                <a:gd name="T40" fmla="*/ 3037 w 3246"/>
                <a:gd name="T41" fmla="*/ 0 h 2165"/>
                <a:gd name="T42" fmla="*/ 3110 w 3246"/>
                <a:gd name="T43" fmla="*/ 4 h 2165"/>
                <a:gd name="T44" fmla="*/ 3155 w 3246"/>
                <a:gd name="T45" fmla="*/ 15 h 2165"/>
                <a:gd name="T46" fmla="*/ 3178 w 3246"/>
                <a:gd name="T47" fmla="*/ 25 h 2165"/>
                <a:gd name="T48" fmla="*/ 3191 w 3246"/>
                <a:gd name="T49" fmla="*/ 56 h 2165"/>
                <a:gd name="T50" fmla="*/ 3211 w 3246"/>
                <a:gd name="T51" fmla="*/ 116 h 2165"/>
                <a:gd name="T52" fmla="*/ 3240 w 3246"/>
                <a:gd name="T53" fmla="*/ 275 h 2165"/>
                <a:gd name="T54" fmla="*/ 3240 w 3246"/>
                <a:gd name="T55" fmla="*/ 355 h 2165"/>
                <a:gd name="T56" fmla="*/ 3246 w 3246"/>
                <a:gd name="T57" fmla="*/ 473 h 2165"/>
                <a:gd name="T58" fmla="*/ 3234 w 3246"/>
                <a:gd name="T59" fmla="*/ 785 h 2165"/>
                <a:gd name="T60" fmla="*/ 3230 w 3246"/>
                <a:gd name="T61" fmla="*/ 1003 h 2165"/>
                <a:gd name="T62" fmla="*/ 3232 w 3246"/>
                <a:gd name="T63" fmla="*/ 1102 h 2165"/>
                <a:gd name="T64" fmla="*/ 3222 w 3246"/>
                <a:gd name="T65" fmla="*/ 1229 h 2165"/>
                <a:gd name="T66" fmla="*/ 3222 w 3246"/>
                <a:gd name="T67" fmla="*/ 1433 h 2165"/>
                <a:gd name="T68" fmla="*/ 3216 w 3246"/>
                <a:gd name="T69" fmla="*/ 1769 h 2165"/>
                <a:gd name="T70" fmla="*/ 3036 w 3246"/>
                <a:gd name="T71" fmla="*/ 1979 h 2165"/>
                <a:gd name="T72" fmla="*/ 2676 w 3246"/>
                <a:gd name="T73" fmla="*/ 1997 h 2165"/>
                <a:gd name="T74" fmla="*/ 1878 w 3246"/>
                <a:gd name="T75" fmla="*/ 2039 h 2165"/>
                <a:gd name="T76" fmla="*/ 1031 w 3246"/>
                <a:gd name="T77" fmla="*/ 2140 h 2165"/>
                <a:gd name="T78" fmla="*/ 660 w 3246"/>
                <a:gd name="T79" fmla="*/ 2117 h 2165"/>
                <a:gd name="T80" fmla="*/ 222 w 3246"/>
                <a:gd name="T81" fmla="*/ 2129 h 2165"/>
                <a:gd name="T82" fmla="*/ 0 w 3246"/>
                <a:gd name="T83" fmla="*/ 1985 h 2165"/>
                <a:gd name="T84" fmla="*/ 36 w 3246"/>
                <a:gd name="T85" fmla="*/ 1853 h 2165"/>
                <a:gd name="T86" fmla="*/ 510 w 3246"/>
                <a:gd name="T87" fmla="*/ 1799 h 2165"/>
                <a:gd name="T88" fmla="*/ 1038 w 3246"/>
                <a:gd name="T89" fmla="*/ 1769 h 2165"/>
                <a:gd name="T90" fmla="*/ 1788 w 3246"/>
                <a:gd name="T91" fmla="*/ 1594 h 2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46" h="2165">
                  <a:moveTo>
                    <a:pt x="1926" y="1499"/>
                  </a:moveTo>
                  <a:lnTo>
                    <a:pt x="1959" y="1382"/>
                  </a:lnTo>
                  <a:lnTo>
                    <a:pt x="2016" y="1319"/>
                  </a:lnTo>
                  <a:lnTo>
                    <a:pt x="2196" y="1115"/>
                  </a:lnTo>
                  <a:lnTo>
                    <a:pt x="2256" y="1025"/>
                  </a:lnTo>
                  <a:lnTo>
                    <a:pt x="2334" y="857"/>
                  </a:lnTo>
                  <a:lnTo>
                    <a:pt x="2424" y="635"/>
                  </a:lnTo>
                  <a:lnTo>
                    <a:pt x="2474" y="428"/>
                  </a:lnTo>
                  <a:lnTo>
                    <a:pt x="2478" y="413"/>
                  </a:lnTo>
                  <a:lnTo>
                    <a:pt x="2485" y="397"/>
                  </a:lnTo>
                  <a:lnTo>
                    <a:pt x="2493" y="359"/>
                  </a:lnTo>
                  <a:lnTo>
                    <a:pt x="2503" y="318"/>
                  </a:lnTo>
                  <a:lnTo>
                    <a:pt x="2514" y="278"/>
                  </a:lnTo>
                  <a:lnTo>
                    <a:pt x="2524" y="241"/>
                  </a:lnTo>
                  <a:lnTo>
                    <a:pt x="2532" y="224"/>
                  </a:lnTo>
                  <a:lnTo>
                    <a:pt x="2539" y="212"/>
                  </a:lnTo>
                  <a:lnTo>
                    <a:pt x="2547" y="199"/>
                  </a:lnTo>
                  <a:lnTo>
                    <a:pt x="2557" y="191"/>
                  </a:lnTo>
                  <a:lnTo>
                    <a:pt x="2580" y="179"/>
                  </a:lnTo>
                  <a:lnTo>
                    <a:pt x="2599" y="170"/>
                  </a:lnTo>
                  <a:lnTo>
                    <a:pt x="2615" y="160"/>
                  </a:lnTo>
                  <a:lnTo>
                    <a:pt x="2630" y="154"/>
                  </a:lnTo>
                  <a:lnTo>
                    <a:pt x="2655" y="141"/>
                  </a:lnTo>
                  <a:lnTo>
                    <a:pt x="2674" y="131"/>
                  </a:lnTo>
                  <a:lnTo>
                    <a:pt x="2690" y="121"/>
                  </a:lnTo>
                  <a:lnTo>
                    <a:pt x="2709" y="110"/>
                  </a:lnTo>
                  <a:lnTo>
                    <a:pt x="2728" y="98"/>
                  </a:lnTo>
                  <a:lnTo>
                    <a:pt x="2752" y="79"/>
                  </a:lnTo>
                  <a:lnTo>
                    <a:pt x="2759" y="77"/>
                  </a:lnTo>
                  <a:lnTo>
                    <a:pt x="2767" y="75"/>
                  </a:lnTo>
                  <a:lnTo>
                    <a:pt x="2790" y="64"/>
                  </a:lnTo>
                  <a:lnTo>
                    <a:pt x="2819" y="52"/>
                  </a:lnTo>
                  <a:lnTo>
                    <a:pt x="2850" y="40"/>
                  </a:lnTo>
                  <a:lnTo>
                    <a:pt x="2879" y="27"/>
                  </a:lnTo>
                  <a:lnTo>
                    <a:pt x="2908" y="19"/>
                  </a:lnTo>
                  <a:lnTo>
                    <a:pt x="2933" y="13"/>
                  </a:lnTo>
                  <a:lnTo>
                    <a:pt x="2943" y="13"/>
                  </a:lnTo>
                  <a:lnTo>
                    <a:pt x="2952" y="13"/>
                  </a:lnTo>
                  <a:lnTo>
                    <a:pt x="2962" y="11"/>
                  </a:lnTo>
                  <a:lnTo>
                    <a:pt x="2973" y="6"/>
                  </a:lnTo>
                  <a:lnTo>
                    <a:pt x="3002" y="2"/>
                  </a:lnTo>
                  <a:lnTo>
                    <a:pt x="3037" y="0"/>
                  </a:lnTo>
                  <a:lnTo>
                    <a:pt x="3072" y="0"/>
                  </a:lnTo>
                  <a:lnTo>
                    <a:pt x="3110" y="4"/>
                  </a:lnTo>
                  <a:lnTo>
                    <a:pt x="3141" y="8"/>
                  </a:lnTo>
                  <a:lnTo>
                    <a:pt x="3155" y="15"/>
                  </a:lnTo>
                  <a:lnTo>
                    <a:pt x="3168" y="19"/>
                  </a:lnTo>
                  <a:lnTo>
                    <a:pt x="3178" y="25"/>
                  </a:lnTo>
                  <a:lnTo>
                    <a:pt x="3184" y="33"/>
                  </a:lnTo>
                  <a:lnTo>
                    <a:pt x="3191" y="56"/>
                  </a:lnTo>
                  <a:lnTo>
                    <a:pt x="3199" y="85"/>
                  </a:lnTo>
                  <a:lnTo>
                    <a:pt x="3211" y="116"/>
                  </a:lnTo>
                  <a:lnTo>
                    <a:pt x="3222" y="209"/>
                  </a:lnTo>
                  <a:lnTo>
                    <a:pt x="3240" y="275"/>
                  </a:lnTo>
                  <a:lnTo>
                    <a:pt x="3240" y="343"/>
                  </a:lnTo>
                  <a:lnTo>
                    <a:pt x="3240" y="355"/>
                  </a:lnTo>
                  <a:lnTo>
                    <a:pt x="3245" y="367"/>
                  </a:lnTo>
                  <a:lnTo>
                    <a:pt x="3246" y="473"/>
                  </a:lnTo>
                  <a:lnTo>
                    <a:pt x="3234" y="545"/>
                  </a:lnTo>
                  <a:lnTo>
                    <a:pt x="3234" y="785"/>
                  </a:lnTo>
                  <a:lnTo>
                    <a:pt x="3232" y="930"/>
                  </a:lnTo>
                  <a:lnTo>
                    <a:pt x="3230" y="1003"/>
                  </a:lnTo>
                  <a:lnTo>
                    <a:pt x="3232" y="1050"/>
                  </a:lnTo>
                  <a:lnTo>
                    <a:pt x="3232" y="1102"/>
                  </a:lnTo>
                  <a:lnTo>
                    <a:pt x="3234" y="1158"/>
                  </a:lnTo>
                  <a:lnTo>
                    <a:pt x="3222" y="1229"/>
                  </a:lnTo>
                  <a:lnTo>
                    <a:pt x="3222" y="1331"/>
                  </a:lnTo>
                  <a:lnTo>
                    <a:pt x="3222" y="1433"/>
                  </a:lnTo>
                  <a:lnTo>
                    <a:pt x="3222" y="1583"/>
                  </a:lnTo>
                  <a:lnTo>
                    <a:pt x="3216" y="1769"/>
                  </a:lnTo>
                  <a:lnTo>
                    <a:pt x="3156" y="1931"/>
                  </a:lnTo>
                  <a:lnTo>
                    <a:pt x="3036" y="1979"/>
                  </a:lnTo>
                  <a:lnTo>
                    <a:pt x="2886" y="1991"/>
                  </a:lnTo>
                  <a:lnTo>
                    <a:pt x="2676" y="1997"/>
                  </a:lnTo>
                  <a:lnTo>
                    <a:pt x="2454" y="2003"/>
                  </a:lnTo>
                  <a:lnTo>
                    <a:pt x="1878" y="2039"/>
                  </a:lnTo>
                  <a:lnTo>
                    <a:pt x="1236" y="2153"/>
                  </a:lnTo>
                  <a:lnTo>
                    <a:pt x="1031" y="2140"/>
                  </a:lnTo>
                  <a:lnTo>
                    <a:pt x="840" y="2129"/>
                  </a:lnTo>
                  <a:lnTo>
                    <a:pt x="660" y="2117"/>
                  </a:lnTo>
                  <a:lnTo>
                    <a:pt x="408" y="2165"/>
                  </a:lnTo>
                  <a:lnTo>
                    <a:pt x="222" y="2129"/>
                  </a:lnTo>
                  <a:lnTo>
                    <a:pt x="72" y="2057"/>
                  </a:lnTo>
                  <a:lnTo>
                    <a:pt x="0" y="1985"/>
                  </a:lnTo>
                  <a:lnTo>
                    <a:pt x="0" y="1907"/>
                  </a:lnTo>
                  <a:lnTo>
                    <a:pt x="36" y="1853"/>
                  </a:lnTo>
                  <a:lnTo>
                    <a:pt x="156" y="1811"/>
                  </a:lnTo>
                  <a:lnTo>
                    <a:pt x="510" y="1799"/>
                  </a:lnTo>
                  <a:lnTo>
                    <a:pt x="744" y="1787"/>
                  </a:lnTo>
                  <a:lnTo>
                    <a:pt x="1038" y="1769"/>
                  </a:lnTo>
                  <a:lnTo>
                    <a:pt x="1608" y="1703"/>
                  </a:lnTo>
                  <a:lnTo>
                    <a:pt x="1788" y="1594"/>
                  </a:lnTo>
                  <a:lnTo>
                    <a:pt x="1926" y="1499"/>
                  </a:lnTo>
                  <a:close/>
                </a:path>
              </a:pathLst>
            </a:custGeom>
            <a:solidFill>
              <a:srgbClr val="FF66CC"/>
            </a:solidFill>
            <a:ln>
              <a:noFill/>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51" name="Line 5"/>
            <p:cNvSpPr>
              <a:spLocks noChangeShapeType="1"/>
            </p:cNvSpPr>
            <p:nvPr/>
          </p:nvSpPr>
          <p:spPr bwMode="auto">
            <a:xfrm>
              <a:off x="5284920" y="5426076"/>
              <a:ext cx="0" cy="855663"/>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452" name="Line 6"/>
            <p:cNvSpPr>
              <a:spLocks noChangeShapeType="1"/>
            </p:cNvSpPr>
            <p:nvPr/>
          </p:nvSpPr>
          <p:spPr bwMode="auto">
            <a:xfrm>
              <a:off x="3943483" y="5403850"/>
              <a:ext cx="0" cy="85248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453" name="Freeform 7"/>
            <p:cNvSpPr/>
            <p:nvPr/>
          </p:nvSpPr>
          <p:spPr bwMode="auto">
            <a:xfrm>
              <a:off x="5632319" y="5192714"/>
              <a:ext cx="2684594" cy="211137"/>
            </a:xfrm>
            <a:custGeom>
              <a:avLst/>
              <a:gdLst>
                <a:gd name="T0" fmla="*/ 0 w 1680"/>
                <a:gd name="T1" fmla="*/ 192 h 192"/>
                <a:gd name="T2" fmla="*/ 0 w 1680"/>
                <a:gd name="T3" fmla="*/ 0 h 192"/>
                <a:gd name="T4" fmla="*/ 1680 w 1680"/>
                <a:gd name="T5" fmla="*/ 0 h 192"/>
              </a:gdLst>
              <a:ahLst/>
              <a:cxnLst>
                <a:cxn ang="0">
                  <a:pos x="T0" y="T1"/>
                </a:cxn>
                <a:cxn ang="0">
                  <a:pos x="T2" y="T3"/>
                </a:cxn>
                <a:cxn ang="0">
                  <a:pos x="T4" y="T5"/>
                </a:cxn>
              </a:cxnLst>
              <a:rect l="0" t="0" r="r" b="b"/>
              <a:pathLst>
                <a:path w="1680" h="192">
                  <a:moveTo>
                    <a:pt x="0" y="192"/>
                  </a:moveTo>
                  <a:lnTo>
                    <a:pt x="0" y="0"/>
                  </a:lnTo>
                  <a:lnTo>
                    <a:pt x="1680" y="0"/>
                  </a:lnTo>
                </a:path>
              </a:pathLst>
            </a:custGeom>
            <a:noFill/>
            <a:ln w="2857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54" name="Freeform 8"/>
            <p:cNvSpPr/>
            <p:nvPr/>
          </p:nvSpPr>
          <p:spPr bwMode="auto">
            <a:xfrm>
              <a:off x="3480859" y="4514850"/>
              <a:ext cx="1819540" cy="255588"/>
            </a:xfrm>
            <a:custGeom>
              <a:avLst/>
              <a:gdLst>
                <a:gd name="T0" fmla="*/ 45 w 1138"/>
                <a:gd name="T1" fmla="*/ 21 h 174"/>
                <a:gd name="T2" fmla="*/ 60 w 1138"/>
                <a:gd name="T3" fmla="*/ 10 h 174"/>
                <a:gd name="T4" fmla="*/ 77 w 1138"/>
                <a:gd name="T5" fmla="*/ 4 h 174"/>
                <a:gd name="T6" fmla="*/ 87 w 1138"/>
                <a:gd name="T7" fmla="*/ 2 h 174"/>
                <a:gd name="T8" fmla="*/ 99 w 1138"/>
                <a:gd name="T9" fmla="*/ 0 h 174"/>
                <a:gd name="T10" fmla="*/ 116 w 1138"/>
                <a:gd name="T11" fmla="*/ 0 h 174"/>
                <a:gd name="T12" fmla="*/ 137 w 1138"/>
                <a:gd name="T13" fmla="*/ 0 h 174"/>
                <a:gd name="T14" fmla="*/ 160 w 1138"/>
                <a:gd name="T15" fmla="*/ 0 h 174"/>
                <a:gd name="T16" fmla="*/ 189 w 1138"/>
                <a:gd name="T17" fmla="*/ 2 h 174"/>
                <a:gd name="T18" fmla="*/ 218 w 1138"/>
                <a:gd name="T19" fmla="*/ 6 h 174"/>
                <a:gd name="T20" fmla="*/ 251 w 1138"/>
                <a:gd name="T21" fmla="*/ 8 h 174"/>
                <a:gd name="T22" fmla="*/ 288 w 1138"/>
                <a:gd name="T23" fmla="*/ 12 h 174"/>
                <a:gd name="T24" fmla="*/ 324 w 1138"/>
                <a:gd name="T25" fmla="*/ 16 h 174"/>
                <a:gd name="T26" fmla="*/ 403 w 1138"/>
                <a:gd name="T27" fmla="*/ 21 h 174"/>
                <a:gd name="T28" fmla="*/ 442 w 1138"/>
                <a:gd name="T29" fmla="*/ 21 h 174"/>
                <a:gd name="T30" fmla="*/ 486 w 1138"/>
                <a:gd name="T31" fmla="*/ 23 h 174"/>
                <a:gd name="T32" fmla="*/ 575 w 1138"/>
                <a:gd name="T33" fmla="*/ 23 h 174"/>
                <a:gd name="T34" fmla="*/ 668 w 1138"/>
                <a:gd name="T35" fmla="*/ 23 h 174"/>
                <a:gd name="T36" fmla="*/ 764 w 1138"/>
                <a:gd name="T37" fmla="*/ 21 h 174"/>
                <a:gd name="T38" fmla="*/ 814 w 1138"/>
                <a:gd name="T39" fmla="*/ 18 h 174"/>
                <a:gd name="T40" fmla="*/ 866 w 1138"/>
                <a:gd name="T41" fmla="*/ 16 h 174"/>
                <a:gd name="T42" fmla="*/ 972 w 1138"/>
                <a:gd name="T43" fmla="*/ 10 h 174"/>
                <a:gd name="T44" fmla="*/ 1024 w 1138"/>
                <a:gd name="T45" fmla="*/ 6 h 174"/>
                <a:gd name="T46" fmla="*/ 1063 w 1138"/>
                <a:gd name="T47" fmla="*/ 9 h 174"/>
                <a:gd name="T48" fmla="*/ 1102 w 1138"/>
                <a:gd name="T49" fmla="*/ 15 h 174"/>
                <a:gd name="T50" fmla="*/ 1138 w 1138"/>
                <a:gd name="T51" fmla="*/ 84 h 174"/>
                <a:gd name="T52" fmla="*/ 1096 w 1138"/>
                <a:gd name="T53" fmla="*/ 138 h 174"/>
                <a:gd name="T54" fmla="*/ 1009 w 1138"/>
                <a:gd name="T55" fmla="*/ 159 h 174"/>
                <a:gd name="T56" fmla="*/ 918 w 1138"/>
                <a:gd name="T57" fmla="*/ 162 h 174"/>
                <a:gd name="T58" fmla="*/ 864 w 1138"/>
                <a:gd name="T59" fmla="*/ 158 h 174"/>
                <a:gd name="T60" fmla="*/ 808 w 1138"/>
                <a:gd name="T61" fmla="*/ 155 h 174"/>
                <a:gd name="T62" fmla="*/ 693 w 1138"/>
                <a:gd name="T63" fmla="*/ 151 h 174"/>
                <a:gd name="T64" fmla="*/ 639 w 1138"/>
                <a:gd name="T65" fmla="*/ 149 h 174"/>
                <a:gd name="T66" fmla="*/ 585 w 1138"/>
                <a:gd name="T67" fmla="*/ 149 h 174"/>
                <a:gd name="T68" fmla="*/ 531 w 1138"/>
                <a:gd name="T69" fmla="*/ 151 h 174"/>
                <a:gd name="T70" fmla="*/ 477 w 1138"/>
                <a:gd name="T71" fmla="*/ 153 h 174"/>
                <a:gd name="T72" fmla="*/ 421 w 1138"/>
                <a:gd name="T73" fmla="*/ 158 h 174"/>
                <a:gd name="T74" fmla="*/ 367 w 1138"/>
                <a:gd name="T75" fmla="*/ 162 h 174"/>
                <a:gd name="T76" fmla="*/ 317 w 1138"/>
                <a:gd name="T77" fmla="*/ 166 h 174"/>
                <a:gd name="T78" fmla="*/ 270 w 1138"/>
                <a:gd name="T79" fmla="*/ 170 h 174"/>
                <a:gd name="T80" fmla="*/ 226 w 1138"/>
                <a:gd name="T81" fmla="*/ 172 h 174"/>
                <a:gd name="T82" fmla="*/ 191 w 1138"/>
                <a:gd name="T83" fmla="*/ 174 h 174"/>
                <a:gd name="T84" fmla="*/ 162 w 1138"/>
                <a:gd name="T85" fmla="*/ 174 h 174"/>
                <a:gd name="T86" fmla="*/ 141 w 1138"/>
                <a:gd name="T87" fmla="*/ 174 h 174"/>
                <a:gd name="T88" fmla="*/ 124 w 1138"/>
                <a:gd name="T89" fmla="*/ 172 h 174"/>
                <a:gd name="T90" fmla="*/ 112 w 1138"/>
                <a:gd name="T91" fmla="*/ 170 h 174"/>
                <a:gd name="T92" fmla="*/ 104 w 1138"/>
                <a:gd name="T93" fmla="*/ 168 h 174"/>
                <a:gd name="T94" fmla="*/ 93 w 1138"/>
                <a:gd name="T95" fmla="*/ 166 h 174"/>
                <a:gd name="T96" fmla="*/ 85 w 1138"/>
                <a:gd name="T97" fmla="*/ 162 h 174"/>
                <a:gd name="T98" fmla="*/ 74 w 1138"/>
                <a:gd name="T99" fmla="*/ 158 h 174"/>
                <a:gd name="T100" fmla="*/ 50 w 1138"/>
                <a:gd name="T101" fmla="*/ 147 h 174"/>
                <a:gd name="T102" fmla="*/ 27 w 1138"/>
                <a:gd name="T103" fmla="*/ 133 h 174"/>
                <a:gd name="T104" fmla="*/ 16 w 1138"/>
                <a:gd name="T105" fmla="*/ 124 h 174"/>
                <a:gd name="T106" fmla="*/ 8 w 1138"/>
                <a:gd name="T107" fmla="*/ 116 h 174"/>
                <a:gd name="T108" fmla="*/ 2 w 1138"/>
                <a:gd name="T109" fmla="*/ 108 h 174"/>
                <a:gd name="T110" fmla="*/ 0 w 1138"/>
                <a:gd name="T111" fmla="*/ 99 h 174"/>
                <a:gd name="T112" fmla="*/ 0 w 1138"/>
                <a:gd name="T113" fmla="*/ 91 h 174"/>
                <a:gd name="T114" fmla="*/ 2 w 1138"/>
                <a:gd name="T115" fmla="*/ 81 h 174"/>
                <a:gd name="T116" fmla="*/ 6 w 1138"/>
                <a:gd name="T117" fmla="*/ 68 h 174"/>
                <a:gd name="T118" fmla="*/ 12 w 1138"/>
                <a:gd name="T119" fmla="*/ 58 h 174"/>
                <a:gd name="T120" fmla="*/ 29 w 1138"/>
                <a:gd name="T121" fmla="*/ 37 h 174"/>
                <a:gd name="T122" fmla="*/ 37 w 1138"/>
                <a:gd name="T123" fmla="*/ 29 h 174"/>
                <a:gd name="T124" fmla="*/ 45 w 1138"/>
                <a:gd name="T125" fmla="*/ 21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38" h="174">
                  <a:moveTo>
                    <a:pt x="45" y="21"/>
                  </a:moveTo>
                  <a:lnTo>
                    <a:pt x="60" y="10"/>
                  </a:lnTo>
                  <a:lnTo>
                    <a:pt x="77" y="4"/>
                  </a:lnTo>
                  <a:lnTo>
                    <a:pt x="87" y="2"/>
                  </a:lnTo>
                  <a:lnTo>
                    <a:pt x="99" y="0"/>
                  </a:lnTo>
                  <a:lnTo>
                    <a:pt x="116" y="0"/>
                  </a:lnTo>
                  <a:lnTo>
                    <a:pt x="137" y="0"/>
                  </a:lnTo>
                  <a:lnTo>
                    <a:pt x="160" y="0"/>
                  </a:lnTo>
                  <a:lnTo>
                    <a:pt x="189" y="2"/>
                  </a:lnTo>
                  <a:lnTo>
                    <a:pt x="218" y="6"/>
                  </a:lnTo>
                  <a:lnTo>
                    <a:pt x="251" y="8"/>
                  </a:lnTo>
                  <a:lnTo>
                    <a:pt x="288" y="12"/>
                  </a:lnTo>
                  <a:lnTo>
                    <a:pt x="324" y="16"/>
                  </a:lnTo>
                  <a:lnTo>
                    <a:pt x="403" y="21"/>
                  </a:lnTo>
                  <a:lnTo>
                    <a:pt x="442" y="21"/>
                  </a:lnTo>
                  <a:lnTo>
                    <a:pt x="486" y="23"/>
                  </a:lnTo>
                  <a:lnTo>
                    <a:pt x="575" y="23"/>
                  </a:lnTo>
                  <a:lnTo>
                    <a:pt x="668" y="23"/>
                  </a:lnTo>
                  <a:lnTo>
                    <a:pt x="764" y="21"/>
                  </a:lnTo>
                  <a:lnTo>
                    <a:pt x="814" y="18"/>
                  </a:lnTo>
                  <a:lnTo>
                    <a:pt x="866" y="16"/>
                  </a:lnTo>
                  <a:lnTo>
                    <a:pt x="972" y="10"/>
                  </a:lnTo>
                  <a:lnTo>
                    <a:pt x="1024" y="6"/>
                  </a:lnTo>
                  <a:lnTo>
                    <a:pt x="1063" y="9"/>
                  </a:lnTo>
                  <a:lnTo>
                    <a:pt x="1102" y="15"/>
                  </a:lnTo>
                  <a:lnTo>
                    <a:pt x="1138" y="84"/>
                  </a:lnTo>
                  <a:lnTo>
                    <a:pt x="1096" y="138"/>
                  </a:lnTo>
                  <a:lnTo>
                    <a:pt x="1009" y="159"/>
                  </a:lnTo>
                  <a:lnTo>
                    <a:pt x="918" y="162"/>
                  </a:lnTo>
                  <a:lnTo>
                    <a:pt x="864" y="158"/>
                  </a:lnTo>
                  <a:lnTo>
                    <a:pt x="808" y="155"/>
                  </a:lnTo>
                  <a:lnTo>
                    <a:pt x="693" y="151"/>
                  </a:lnTo>
                  <a:lnTo>
                    <a:pt x="639" y="149"/>
                  </a:lnTo>
                  <a:lnTo>
                    <a:pt x="585" y="149"/>
                  </a:lnTo>
                  <a:lnTo>
                    <a:pt x="531" y="151"/>
                  </a:lnTo>
                  <a:lnTo>
                    <a:pt x="477" y="153"/>
                  </a:lnTo>
                  <a:lnTo>
                    <a:pt x="421" y="158"/>
                  </a:lnTo>
                  <a:lnTo>
                    <a:pt x="367" y="162"/>
                  </a:lnTo>
                  <a:lnTo>
                    <a:pt x="317" y="166"/>
                  </a:lnTo>
                  <a:lnTo>
                    <a:pt x="270" y="170"/>
                  </a:lnTo>
                  <a:lnTo>
                    <a:pt x="226" y="172"/>
                  </a:lnTo>
                  <a:lnTo>
                    <a:pt x="191" y="174"/>
                  </a:lnTo>
                  <a:lnTo>
                    <a:pt x="162" y="174"/>
                  </a:lnTo>
                  <a:lnTo>
                    <a:pt x="141" y="174"/>
                  </a:lnTo>
                  <a:lnTo>
                    <a:pt x="124" y="172"/>
                  </a:lnTo>
                  <a:lnTo>
                    <a:pt x="112" y="170"/>
                  </a:lnTo>
                  <a:lnTo>
                    <a:pt x="104" y="168"/>
                  </a:lnTo>
                  <a:lnTo>
                    <a:pt x="93" y="166"/>
                  </a:lnTo>
                  <a:lnTo>
                    <a:pt x="85" y="162"/>
                  </a:lnTo>
                  <a:lnTo>
                    <a:pt x="74" y="158"/>
                  </a:lnTo>
                  <a:lnTo>
                    <a:pt x="50" y="147"/>
                  </a:lnTo>
                  <a:lnTo>
                    <a:pt x="27" y="133"/>
                  </a:lnTo>
                  <a:lnTo>
                    <a:pt x="16" y="124"/>
                  </a:lnTo>
                  <a:lnTo>
                    <a:pt x="8" y="116"/>
                  </a:lnTo>
                  <a:lnTo>
                    <a:pt x="2" y="108"/>
                  </a:lnTo>
                  <a:lnTo>
                    <a:pt x="0" y="99"/>
                  </a:lnTo>
                  <a:lnTo>
                    <a:pt x="0" y="91"/>
                  </a:lnTo>
                  <a:lnTo>
                    <a:pt x="2" y="81"/>
                  </a:lnTo>
                  <a:lnTo>
                    <a:pt x="6" y="68"/>
                  </a:lnTo>
                  <a:lnTo>
                    <a:pt x="12" y="58"/>
                  </a:lnTo>
                  <a:lnTo>
                    <a:pt x="29" y="37"/>
                  </a:lnTo>
                  <a:lnTo>
                    <a:pt x="37" y="29"/>
                  </a:lnTo>
                  <a:lnTo>
                    <a:pt x="45" y="21"/>
                  </a:lnTo>
                  <a:close/>
                </a:path>
              </a:pathLst>
            </a:custGeom>
            <a:solidFill>
              <a:srgbClr val="FF66CC"/>
            </a:solidFill>
            <a:ln>
              <a:noFill/>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55" name="Line 9"/>
            <p:cNvSpPr>
              <a:spLocks noChangeShapeType="1"/>
            </p:cNvSpPr>
            <p:nvPr/>
          </p:nvSpPr>
          <p:spPr bwMode="auto">
            <a:xfrm>
              <a:off x="3021675" y="4629150"/>
              <a:ext cx="261064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456" name="Freeform 10"/>
            <p:cNvSpPr/>
            <p:nvPr/>
          </p:nvSpPr>
          <p:spPr bwMode="auto">
            <a:xfrm>
              <a:off x="1479021" y="2455863"/>
              <a:ext cx="1006079" cy="2366962"/>
            </a:xfrm>
            <a:custGeom>
              <a:avLst/>
              <a:gdLst>
                <a:gd name="T0" fmla="*/ 0 w 630"/>
                <a:gd name="T1" fmla="*/ 345 h 1617"/>
                <a:gd name="T2" fmla="*/ 36 w 630"/>
                <a:gd name="T3" fmla="*/ 177 h 1617"/>
                <a:gd name="T4" fmla="*/ 144 w 630"/>
                <a:gd name="T5" fmla="*/ 0 h 1617"/>
                <a:gd name="T6" fmla="*/ 243 w 630"/>
                <a:gd name="T7" fmla="*/ 6 h 1617"/>
                <a:gd name="T8" fmla="*/ 295 w 630"/>
                <a:gd name="T9" fmla="*/ 21 h 1617"/>
                <a:gd name="T10" fmla="*/ 347 w 630"/>
                <a:gd name="T11" fmla="*/ 46 h 1617"/>
                <a:gd name="T12" fmla="*/ 403 w 630"/>
                <a:gd name="T13" fmla="*/ 87 h 1617"/>
                <a:gd name="T14" fmla="*/ 461 w 630"/>
                <a:gd name="T15" fmla="*/ 143 h 1617"/>
                <a:gd name="T16" fmla="*/ 515 w 630"/>
                <a:gd name="T17" fmla="*/ 203 h 1617"/>
                <a:gd name="T18" fmla="*/ 559 w 630"/>
                <a:gd name="T19" fmla="*/ 257 h 1617"/>
                <a:gd name="T20" fmla="*/ 588 w 630"/>
                <a:gd name="T21" fmla="*/ 301 h 1617"/>
                <a:gd name="T22" fmla="*/ 605 w 630"/>
                <a:gd name="T23" fmla="*/ 340 h 1617"/>
                <a:gd name="T24" fmla="*/ 621 w 630"/>
                <a:gd name="T25" fmla="*/ 423 h 1617"/>
                <a:gd name="T26" fmla="*/ 630 w 630"/>
                <a:gd name="T27" fmla="*/ 498 h 1617"/>
                <a:gd name="T28" fmla="*/ 628 w 630"/>
                <a:gd name="T29" fmla="*/ 550 h 1617"/>
                <a:gd name="T30" fmla="*/ 611 w 630"/>
                <a:gd name="T31" fmla="*/ 602 h 1617"/>
                <a:gd name="T32" fmla="*/ 580 w 630"/>
                <a:gd name="T33" fmla="*/ 637 h 1617"/>
                <a:gd name="T34" fmla="*/ 545 w 630"/>
                <a:gd name="T35" fmla="*/ 658 h 1617"/>
                <a:gd name="T36" fmla="*/ 478 w 630"/>
                <a:gd name="T37" fmla="*/ 687 h 1617"/>
                <a:gd name="T38" fmla="*/ 378 w 630"/>
                <a:gd name="T39" fmla="*/ 724 h 1617"/>
                <a:gd name="T40" fmla="*/ 314 w 630"/>
                <a:gd name="T41" fmla="*/ 755 h 1617"/>
                <a:gd name="T42" fmla="*/ 283 w 630"/>
                <a:gd name="T43" fmla="*/ 780 h 1617"/>
                <a:gd name="T44" fmla="*/ 258 w 630"/>
                <a:gd name="T45" fmla="*/ 824 h 1617"/>
                <a:gd name="T46" fmla="*/ 250 w 630"/>
                <a:gd name="T47" fmla="*/ 897 h 1617"/>
                <a:gd name="T48" fmla="*/ 260 w 630"/>
                <a:gd name="T49" fmla="*/ 975 h 1617"/>
                <a:gd name="T50" fmla="*/ 283 w 630"/>
                <a:gd name="T51" fmla="*/ 1042 h 1617"/>
                <a:gd name="T52" fmla="*/ 297 w 630"/>
                <a:gd name="T53" fmla="*/ 1067 h 1617"/>
                <a:gd name="T54" fmla="*/ 378 w 630"/>
                <a:gd name="T55" fmla="*/ 1221 h 1617"/>
                <a:gd name="T56" fmla="*/ 466 w 630"/>
                <a:gd name="T57" fmla="*/ 1357 h 1617"/>
                <a:gd name="T58" fmla="*/ 390 w 630"/>
                <a:gd name="T59" fmla="*/ 1560 h 1617"/>
                <a:gd name="T60" fmla="*/ 144 w 630"/>
                <a:gd name="T61" fmla="*/ 1617 h 1617"/>
                <a:gd name="T62" fmla="*/ 39 w 630"/>
                <a:gd name="T63" fmla="*/ 1434 h 1617"/>
                <a:gd name="T64" fmla="*/ 18 w 630"/>
                <a:gd name="T65" fmla="*/ 1101 h 1617"/>
                <a:gd name="T66" fmla="*/ 7 w 630"/>
                <a:gd name="T67" fmla="*/ 1038 h 1617"/>
                <a:gd name="T68" fmla="*/ 9 w 630"/>
                <a:gd name="T69" fmla="*/ 1017 h 1617"/>
                <a:gd name="T70" fmla="*/ 7 w 630"/>
                <a:gd name="T71" fmla="*/ 994 h 1617"/>
                <a:gd name="T72" fmla="*/ 19 w 630"/>
                <a:gd name="T73" fmla="*/ 839 h 1617"/>
                <a:gd name="T74" fmla="*/ 32 w 630"/>
                <a:gd name="T75" fmla="*/ 772 h 1617"/>
                <a:gd name="T76" fmla="*/ 34 w 630"/>
                <a:gd name="T77" fmla="*/ 733 h 1617"/>
                <a:gd name="T78" fmla="*/ 32 w 630"/>
                <a:gd name="T79" fmla="*/ 710 h 1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30" h="1617">
                  <a:moveTo>
                    <a:pt x="24" y="531"/>
                  </a:moveTo>
                  <a:lnTo>
                    <a:pt x="0" y="345"/>
                  </a:lnTo>
                  <a:lnTo>
                    <a:pt x="24" y="255"/>
                  </a:lnTo>
                  <a:lnTo>
                    <a:pt x="36" y="177"/>
                  </a:lnTo>
                  <a:lnTo>
                    <a:pt x="84" y="57"/>
                  </a:lnTo>
                  <a:lnTo>
                    <a:pt x="144" y="0"/>
                  </a:lnTo>
                  <a:lnTo>
                    <a:pt x="191" y="2"/>
                  </a:lnTo>
                  <a:lnTo>
                    <a:pt x="243" y="6"/>
                  </a:lnTo>
                  <a:lnTo>
                    <a:pt x="268" y="12"/>
                  </a:lnTo>
                  <a:lnTo>
                    <a:pt x="295" y="21"/>
                  </a:lnTo>
                  <a:lnTo>
                    <a:pt x="322" y="31"/>
                  </a:lnTo>
                  <a:lnTo>
                    <a:pt x="347" y="46"/>
                  </a:lnTo>
                  <a:lnTo>
                    <a:pt x="374" y="64"/>
                  </a:lnTo>
                  <a:lnTo>
                    <a:pt x="403" y="87"/>
                  </a:lnTo>
                  <a:lnTo>
                    <a:pt x="432" y="114"/>
                  </a:lnTo>
                  <a:lnTo>
                    <a:pt x="461" y="143"/>
                  </a:lnTo>
                  <a:lnTo>
                    <a:pt x="491" y="172"/>
                  </a:lnTo>
                  <a:lnTo>
                    <a:pt x="515" y="203"/>
                  </a:lnTo>
                  <a:lnTo>
                    <a:pt x="540" y="232"/>
                  </a:lnTo>
                  <a:lnTo>
                    <a:pt x="559" y="257"/>
                  </a:lnTo>
                  <a:lnTo>
                    <a:pt x="576" y="280"/>
                  </a:lnTo>
                  <a:lnTo>
                    <a:pt x="588" y="301"/>
                  </a:lnTo>
                  <a:lnTo>
                    <a:pt x="596" y="322"/>
                  </a:lnTo>
                  <a:lnTo>
                    <a:pt x="605" y="340"/>
                  </a:lnTo>
                  <a:lnTo>
                    <a:pt x="615" y="380"/>
                  </a:lnTo>
                  <a:lnTo>
                    <a:pt x="621" y="423"/>
                  </a:lnTo>
                  <a:lnTo>
                    <a:pt x="628" y="471"/>
                  </a:lnTo>
                  <a:lnTo>
                    <a:pt x="630" y="498"/>
                  </a:lnTo>
                  <a:lnTo>
                    <a:pt x="630" y="525"/>
                  </a:lnTo>
                  <a:lnTo>
                    <a:pt x="628" y="550"/>
                  </a:lnTo>
                  <a:lnTo>
                    <a:pt x="621" y="577"/>
                  </a:lnTo>
                  <a:lnTo>
                    <a:pt x="611" y="602"/>
                  </a:lnTo>
                  <a:lnTo>
                    <a:pt x="592" y="627"/>
                  </a:lnTo>
                  <a:lnTo>
                    <a:pt x="580" y="637"/>
                  </a:lnTo>
                  <a:lnTo>
                    <a:pt x="563" y="648"/>
                  </a:lnTo>
                  <a:lnTo>
                    <a:pt x="545" y="658"/>
                  </a:lnTo>
                  <a:lnTo>
                    <a:pt x="524" y="668"/>
                  </a:lnTo>
                  <a:lnTo>
                    <a:pt x="478" y="687"/>
                  </a:lnTo>
                  <a:lnTo>
                    <a:pt x="428" y="704"/>
                  </a:lnTo>
                  <a:lnTo>
                    <a:pt x="378" y="724"/>
                  </a:lnTo>
                  <a:lnTo>
                    <a:pt x="335" y="743"/>
                  </a:lnTo>
                  <a:lnTo>
                    <a:pt x="314" y="755"/>
                  </a:lnTo>
                  <a:lnTo>
                    <a:pt x="297" y="766"/>
                  </a:lnTo>
                  <a:lnTo>
                    <a:pt x="283" y="780"/>
                  </a:lnTo>
                  <a:lnTo>
                    <a:pt x="272" y="793"/>
                  </a:lnTo>
                  <a:lnTo>
                    <a:pt x="258" y="824"/>
                  </a:lnTo>
                  <a:lnTo>
                    <a:pt x="250" y="859"/>
                  </a:lnTo>
                  <a:lnTo>
                    <a:pt x="250" y="897"/>
                  </a:lnTo>
                  <a:lnTo>
                    <a:pt x="252" y="936"/>
                  </a:lnTo>
                  <a:lnTo>
                    <a:pt x="260" y="975"/>
                  </a:lnTo>
                  <a:lnTo>
                    <a:pt x="270" y="1011"/>
                  </a:lnTo>
                  <a:lnTo>
                    <a:pt x="283" y="1042"/>
                  </a:lnTo>
                  <a:lnTo>
                    <a:pt x="291" y="1054"/>
                  </a:lnTo>
                  <a:lnTo>
                    <a:pt x="297" y="1067"/>
                  </a:lnTo>
                  <a:lnTo>
                    <a:pt x="314" y="1083"/>
                  </a:lnTo>
                  <a:lnTo>
                    <a:pt x="378" y="1221"/>
                  </a:lnTo>
                  <a:lnTo>
                    <a:pt x="434" y="1297"/>
                  </a:lnTo>
                  <a:lnTo>
                    <a:pt x="466" y="1357"/>
                  </a:lnTo>
                  <a:lnTo>
                    <a:pt x="480" y="1473"/>
                  </a:lnTo>
                  <a:lnTo>
                    <a:pt x="390" y="1560"/>
                  </a:lnTo>
                  <a:lnTo>
                    <a:pt x="264" y="1578"/>
                  </a:lnTo>
                  <a:lnTo>
                    <a:pt x="144" y="1617"/>
                  </a:lnTo>
                  <a:lnTo>
                    <a:pt x="72" y="1575"/>
                  </a:lnTo>
                  <a:lnTo>
                    <a:pt x="39" y="1434"/>
                  </a:lnTo>
                  <a:lnTo>
                    <a:pt x="24" y="1317"/>
                  </a:lnTo>
                  <a:lnTo>
                    <a:pt x="18" y="1101"/>
                  </a:lnTo>
                  <a:lnTo>
                    <a:pt x="2" y="1052"/>
                  </a:lnTo>
                  <a:lnTo>
                    <a:pt x="7" y="1038"/>
                  </a:lnTo>
                  <a:lnTo>
                    <a:pt x="9" y="1025"/>
                  </a:lnTo>
                  <a:lnTo>
                    <a:pt x="9" y="1017"/>
                  </a:lnTo>
                  <a:lnTo>
                    <a:pt x="9" y="1011"/>
                  </a:lnTo>
                  <a:lnTo>
                    <a:pt x="7" y="994"/>
                  </a:lnTo>
                  <a:lnTo>
                    <a:pt x="30" y="897"/>
                  </a:lnTo>
                  <a:lnTo>
                    <a:pt x="19" y="839"/>
                  </a:lnTo>
                  <a:lnTo>
                    <a:pt x="27" y="803"/>
                  </a:lnTo>
                  <a:lnTo>
                    <a:pt x="32" y="772"/>
                  </a:lnTo>
                  <a:lnTo>
                    <a:pt x="34" y="749"/>
                  </a:lnTo>
                  <a:lnTo>
                    <a:pt x="34" y="733"/>
                  </a:lnTo>
                  <a:lnTo>
                    <a:pt x="32" y="720"/>
                  </a:lnTo>
                  <a:lnTo>
                    <a:pt x="32" y="710"/>
                  </a:lnTo>
                  <a:lnTo>
                    <a:pt x="24" y="531"/>
                  </a:lnTo>
                  <a:close/>
                </a:path>
              </a:pathLst>
            </a:custGeom>
            <a:solidFill>
              <a:srgbClr val="FF66CC"/>
            </a:solidFill>
            <a:ln>
              <a:noFill/>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57" name="Freeform 11"/>
            <p:cNvSpPr/>
            <p:nvPr/>
          </p:nvSpPr>
          <p:spPr bwMode="auto">
            <a:xfrm>
              <a:off x="2983839" y="3086101"/>
              <a:ext cx="1183217" cy="1090613"/>
            </a:xfrm>
            <a:custGeom>
              <a:avLst/>
              <a:gdLst>
                <a:gd name="T0" fmla="*/ 204 w 741"/>
                <a:gd name="T1" fmla="*/ 648 h 744"/>
                <a:gd name="T2" fmla="*/ 303 w 741"/>
                <a:gd name="T3" fmla="*/ 534 h 744"/>
                <a:gd name="T4" fmla="*/ 324 w 741"/>
                <a:gd name="T5" fmla="*/ 501 h 744"/>
                <a:gd name="T6" fmla="*/ 390 w 741"/>
                <a:gd name="T7" fmla="*/ 423 h 744"/>
                <a:gd name="T8" fmla="*/ 406 w 741"/>
                <a:gd name="T9" fmla="*/ 402 h 744"/>
                <a:gd name="T10" fmla="*/ 444 w 741"/>
                <a:gd name="T11" fmla="*/ 363 h 744"/>
                <a:gd name="T12" fmla="*/ 483 w 741"/>
                <a:gd name="T13" fmla="*/ 323 h 744"/>
                <a:gd name="T14" fmla="*/ 527 w 741"/>
                <a:gd name="T15" fmla="*/ 284 h 744"/>
                <a:gd name="T16" fmla="*/ 568 w 741"/>
                <a:gd name="T17" fmla="*/ 249 h 744"/>
                <a:gd name="T18" fmla="*/ 591 w 741"/>
                <a:gd name="T19" fmla="*/ 234 h 744"/>
                <a:gd name="T20" fmla="*/ 614 w 741"/>
                <a:gd name="T21" fmla="*/ 220 h 744"/>
                <a:gd name="T22" fmla="*/ 664 w 741"/>
                <a:gd name="T23" fmla="*/ 193 h 744"/>
                <a:gd name="T24" fmla="*/ 687 w 741"/>
                <a:gd name="T25" fmla="*/ 180 h 744"/>
                <a:gd name="T26" fmla="*/ 707 w 741"/>
                <a:gd name="T27" fmla="*/ 168 h 744"/>
                <a:gd name="T28" fmla="*/ 724 w 741"/>
                <a:gd name="T29" fmla="*/ 155 h 744"/>
                <a:gd name="T30" fmla="*/ 734 w 741"/>
                <a:gd name="T31" fmla="*/ 141 h 744"/>
                <a:gd name="T32" fmla="*/ 741 w 741"/>
                <a:gd name="T33" fmla="*/ 126 h 744"/>
                <a:gd name="T34" fmla="*/ 741 w 741"/>
                <a:gd name="T35" fmla="*/ 110 h 744"/>
                <a:gd name="T36" fmla="*/ 738 w 741"/>
                <a:gd name="T37" fmla="*/ 93 h 744"/>
                <a:gd name="T38" fmla="*/ 732 w 741"/>
                <a:gd name="T39" fmla="*/ 77 h 744"/>
                <a:gd name="T40" fmla="*/ 724 w 741"/>
                <a:gd name="T41" fmla="*/ 60 h 744"/>
                <a:gd name="T42" fmla="*/ 714 w 741"/>
                <a:gd name="T43" fmla="*/ 45 h 744"/>
                <a:gd name="T44" fmla="*/ 703 w 741"/>
                <a:gd name="T45" fmla="*/ 35 h 744"/>
                <a:gd name="T46" fmla="*/ 693 w 741"/>
                <a:gd name="T47" fmla="*/ 25 h 744"/>
                <a:gd name="T48" fmla="*/ 680 w 741"/>
                <a:gd name="T49" fmla="*/ 16 h 744"/>
                <a:gd name="T50" fmla="*/ 666 w 741"/>
                <a:gd name="T51" fmla="*/ 10 h 744"/>
                <a:gd name="T52" fmla="*/ 630 w 741"/>
                <a:gd name="T53" fmla="*/ 2 h 744"/>
                <a:gd name="T54" fmla="*/ 612 w 741"/>
                <a:gd name="T55" fmla="*/ 0 h 744"/>
                <a:gd name="T56" fmla="*/ 573 w 741"/>
                <a:gd name="T57" fmla="*/ 24 h 744"/>
                <a:gd name="T58" fmla="*/ 475 w 741"/>
                <a:gd name="T59" fmla="*/ 110 h 744"/>
                <a:gd name="T60" fmla="*/ 460 w 741"/>
                <a:gd name="T61" fmla="*/ 128 h 744"/>
                <a:gd name="T62" fmla="*/ 442 w 741"/>
                <a:gd name="T63" fmla="*/ 147 h 744"/>
                <a:gd name="T64" fmla="*/ 423 w 741"/>
                <a:gd name="T65" fmla="*/ 168 h 744"/>
                <a:gd name="T66" fmla="*/ 379 w 741"/>
                <a:gd name="T67" fmla="*/ 216 h 744"/>
                <a:gd name="T68" fmla="*/ 334 w 741"/>
                <a:gd name="T69" fmla="*/ 261 h 744"/>
                <a:gd name="T70" fmla="*/ 311 w 741"/>
                <a:gd name="T71" fmla="*/ 282 h 744"/>
                <a:gd name="T72" fmla="*/ 290 w 741"/>
                <a:gd name="T73" fmla="*/ 303 h 744"/>
                <a:gd name="T74" fmla="*/ 267 w 741"/>
                <a:gd name="T75" fmla="*/ 321 h 744"/>
                <a:gd name="T76" fmla="*/ 242 w 741"/>
                <a:gd name="T77" fmla="*/ 338 h 744"/>
                <a:gd name="T78" fmla="*/ 192 w 741"/>
                <a:gd name="T79" fmla="*/ 369 h 744"/>
                <a:gd name="T80" fmla="*/ 126 w 741"/>
                <a:gd name="T81" fmla="*/ 441 h 744"/>
                <a:gd name="T82" fmla="*/ 72 w 741"/>
                <a:gd name="T83" fmla="*/ 519 h 744"/>
                <a:gd name="T84" fmla="*/ 27 w 741"/>
                <a:gd name="T85" fmla="*/ 603 h 744"/>
                <a:gd name="T86" fmla="*/ 0 w 741"/>
                <a:gd name="T87" fmla="*/ 675 h 744"/>
                <a:gd name="T88" fmla="*/ 15 w 741"/>
                <a:gd name="T89" fmla="*/ 735 h 744"/>
                <a:gd name="T90" fmla="*/ 36 w 741"/>
                <a:gd name="T91" fmla="*/ 744 h 744"/>
                <a:gd name="T92" fmla="*/ 105 w 741"/>
                <a:gd name="T93" fmla="*/ 744 h 744"/>
                <a:gd name="T94" fmla="*/ 204 w 741"/>
                <a:gd name="T95" fmla="*/ 648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41" h="744">
                  <a:moveTo>
                    <a:pt x="204" y="648"/>
                  </a:moveTo>
                  <a:lnTo>
                    <a:pt x="303" y="534"/>
                  </a:lnTo>
                  <a:lnTo>
                    <a:pt x="324" y="501"/>
                  </a:lnTo>
                  <a:lnTo>
                    <a:pt x="390" y="423"/>
                  </a:lnTo>
                  <a:lnTo>
                    <a:pt x="406" y="402"/>
                  </a:lnTo>
                  <a:lnTo>
                    <a:pt x="444" y="363"/>
                  </a:lnTo>
                  <a:lnTo>
                    <a:pt x="483" y="323"/>
                  </a:lnTo>
                  <a:lnTo>
                    <a:pt x="527" y="284"/>
                  </a:lnTo>
                  <a:lnTo>
                    <a:pt x="568" y="249"/>
                  </a:lnTo>
                  <a:lnTo>
                    <a:pt x="591" y="234"/>
                  </a:lnTo>
                  <a:lnTo>
                    <a:pt x="614" y="220"/>
                  </a:lnTo>
                  <a:lnTo>
                    <a:pt x="664" y="193"/>
                  </a:lnTo>
                  <a:lnTo>
                    <a:pt x="687" y="180"/>
                  </a:lnTo>
                  <a:lnTo>
                    <a:pt x="707" y="168"/>
                  </a:lnTo>
                  <a:lnTo>
                    <a:pt x="724" y="155"/>
                  </a:lnTo>
                  <a:lnTo>
                    <a:pt x="734" y="141"/>
                  </a:lnTo>
                  <a:lnTo>
                    <a:pt x="741" y="126"/>
                  </a:lnTo>
                  <a:lnTo>
                    <a:pt x="741" y="110"/>
                  </a:lnTo>
                  <a:lnTo>
                    <a:pt x="738" y="93"/>
                  </a:lnTo>
                  <a:lnTo>
                    <a:pt x="732" y="77"/>
                  </a:lnTo>
                  <a:lnTo>
                    <a:pt x="724" y="60"/>
                  </a:lnTo>
                  <a:lnTo>
                    <a:pt x="714" y="45"/>
                  </a:lnTo>
                  <a:lnTo>
                    <a:pt x="703" y="35"/>
                  </a:lnTo>
                  <a:lnTo>
                    <a:pt x="693" y="25"/>
                  </a:lnTo>
                  <a:lnTo>
                    <a:pt x="680" y="16"/>
                  </a:lnTo>
                  <a:lnTo>
                    <a:pt x="666" y="10"/>
                  </a:lnTo>
                  <a:lnTo>
                    <a:pt x="630" y="2"/>
                  </a:lnTo>
                  <a:lnTo>
                    <a:pt x="612" y="0"/>
                  </a:lnTo>
                  <a:lnTo>
                    <a:pt x="573" y="24"/>
                  </a:lnTo>
                  <a:lnTo>
                    <a:pt x="475" y="110"/>
                  </a:lnTo>
                  <a:lnTo>
                    <a:pt x="460" y="128"/>
                  </a:lnTo>
                  <a:lnTo>
                    <a:pt x="442" y="147"/>
                  </a:lnTo>
                  <a:lnTo>
                    <a:pt x="423" y="168"/>
                  </a:lnTo>
                  <a:lnTo>
                    <a:pt x="379" y="216"/>
                  </a:lnTo>
                  <a:lnTo>
                    <a:pt x="334" y="261"/>
                  </a:lnTo>
                  <a:lnTo>
                    <a:pt x="311" y="282"/>
                  </a:lnTo>
                  <a:lnTo>
                    <a:pt x="290" y="303"/>
                  </a:lnTo>
                  <a:lnTo>
                    <a:pt x="267" y="321"/>
                  </a:lnTo>
                  <a:lnTo>
                    <a:pt x="242" y="338"/>
                  </a:lnTo>
                  <a:lnTo>
                    <a:pt x="192" y="369"/>
                  </a:lnTo>
                  <a:lnTo>
                    <a:pt x="126" y="441"/>
                  </a:lnTo>
                  <a:lnTo>
                    <a:pt x="72" y="519"/>
                  </a:lnTo>
                  <a:lnTo>
                    <a:pt x="27" y="603"/>
                  </a:lnTo>
                  <a:lnTo>
                    <a:pt x="0" y="675"/>
                  </a:lnTo>
                  <a:lnTo>
                    <a:pt x="15" y="735"/>
                  </a:lnTo>
                  <a:lnTo>
                    <a:pt x="36" y="744"/>
                  </a:lnTo>
                  <a:lnTo>
                    <a:pt x="105" y="744"/>
                  </a:lnTo>
                  <a:lnTo>
                    <a:pt x="204" y="648"/>
                  </a:lnTo>
                  <a:close/>
                </a:path>
              </a:pathLst>
            </a:custGeom>
            <a:solidFill>
              <a:srgbClr val="FF66CC"/>
            </a:solidFill>
            <a:ln>
              <a:noFill/>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58" name="Freeform 12"/>
            <p:cNvSpPr/>
            <p:nvPr/>
          </p:nvSpPr>
          <p:spPr bwMode="auto">
            <a:xfrm>
              <a:off x="4720828" y="3081339"/>
              <a:ext cx="1052513" cy="1220787"/>
            </a:xfrm>
            <a:custGeom>
              <a:avLst/>
              <a:gdLst>
                <a:gd name="T0" fmla="*/ 39 w 657"/>
                <a:gd name="T1" fmla="*/ 17 h 832"/>
                <a:gd name="T2" fmla="*/ 49 w 657"/>
                <a:gd name="T3" fmla="*/ 10 h 832"/>
                <a:gd name="T4" fmla="*/ 60 w 657"/>
                <a:gd name="T5" fmla="*/ 4 h 832"/>
                <a:gd name="T6" fmla="*/ 72 w 657"/>
                <a:gd name="T7" fmla="*/ 2 h 832"/>
                <a:gd name="T8" fmla="*/ 87 w 657"/>
                <a:gd name="T9" fmla="*/ 0 h 832"/>
                <a:gd name="T10" fmla="*/ 161 w 657"/>
                <a:gd name="T11" fmla="*/ 36 h 832"/>
                <a:gd name="T12" fmla="*/ 289 w 657"/>
                <a:gd name="T13" fmla="*/ 168 h 832"/>
                <a:gd name="T14" fmla="*/ 421 w 657"/>
                <a:gd name="T15" fmla="*/ 320 h 832"/>
                <a:gd name="T16" fmla="*/ 513 w 657"/>
                <a:gd name="T17" fmla="*/ 472 h 832"/>
                <a:gd name="T18" fmla="*/ 657 w 657"/>
                <a:gd name="T19" fmla="*/ 756 h 832"/>
                <a:gd name="T20" fmla="*/ 629 w 657"/>
                <a:gd name="T21" fmla="*/ 832 h 832"/>
                <a:gd name="T22" fmla="*/ 541 w 657"/>
                <a:gd name="T23" fmla="*/ 824 h 832"/>
                <a:gd name="T24" fmla="*/ 433 w 657"/>
                <a:gd name="T25" fmla="*/ 672 h 832"/>
                <a:gd name="T26" fmla="*/ 381 w 657"/>
                <a:gd name="T27" fmla="*/ 556 h 832"/>
                <a:gd name="T28" fmla="*/ 285 w 657"/>
                <a:gd name="T29" fmla="*/ 416 h 832"/>
                <a:gd name="T30" fmla="*/ 237 w 657"/>
                <a:gd name="T31" fmla="*/ 344 h 832"/>
                <a:gd name="T32" fmla="*/ 197 w 657"/>
                <a:gd name="T33" fmla="*/ 304 h 832"/>
                <a:gd name="T34" fmla="*/ 153 w 657"/>
                <a:gd name="T35" fmla="*/ 268 h 832"/>
                <a:gd name="T36" fmla="*/ 124 w 657"/>
                <a:gd name="T37" fmla="*/ 232 h 832"/>
                <a:gd name="T38" fmla="*/ 91 w 657"/>
                <a:gd name="T39" fmla="*/ 214 h 832"/>
                <a:gd name="T40" fmla="*/ 62 w 657"/>
                <a:gd name="T41" fmla="*/ 197 h 832"/>
                <a:gd name="T42" fmla="*/ 33 w 657"/>
                <a:gd name="T43" fmla="*/ 168 h 832"/>
                <a:gd name="T44" fmla="*/ 0 w 657"/>
                <a:gd name="T45" fmla="*/ 91 h 832"/>
                <a:gd name="T46" fmla="*/ 6 w 657"/>
                <a:gd name="T47" fmla="*/ 73 h 832"/>
                <a:gd name="T48" fmla="*/ 27 w 657"/>
                <a:gd name="T49" fmla="*/ 42 h 832"/>
                <a:gd name="T50" fmla="*/ 35 w 657"/>
                <a:gd name="T51" fmla="*/ 27 h 832"/>
                <a:gd name="T52" fmla="*/ 39 w 657"/>
                <a:gd name="T53" fmla="*/ 17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57" h="832">
                  <a:moveTo>
                    <a:pt x="39" y="17"/>
                  </a:moveTo>
                  <a:lnTo>
                    <a:pt x="49" y="10"/>
                  </a:lnTo>
                  <a:lnTo>
                    <a:pt x="60" y="4"/>
                  </a:lnTo>
                  <a:lnTo>
                    <a:pt x="72" y="2"/>
                  </a:lnTo>
                  <a:lnTo>
                    <a:pt x="87" y="0"/>
                  </a:lnTo>
                  <a:lnTo>
                    <a:pt x="161" y="36"/>
                  </a:lnTo>
                  <a:lnTo>
                    <a:pt x="289" y="168"/>
                  </a:lnTo>
                  <a:lnTo>
                    <a:pt x="421" y="320"/>
                  </a:lnTo>
                  <a:lnTo>
                    <a:pt x="513" y="472"/>
                  </a:lnTo>
                  <a:lnTo>
                    <a:pt x="657" y="756"/>
                  </a:lnTo>
                  <a:lnTo>
                    <a:pt x="629" y="832"/>
                  </a:lnTo>
                  <a:lnTo>
                    <a:pt x="541" y="824"/>
                  </a:lnTo>
                  <a:lnTo>
                    <a:pt x="433" y="672"/>
                  </a:lnTo>
                  <a:lnTo>
                    <a:pt x="381" y="556"/>
                  </a:lnTo>
                  <a:lnTo>
                    <a:pt x="285" y="416"/>
                  </a:lnTo>
                  <a:lnTo>
                    <a:pt x="237" y="344"/>
                  </a:lnTo>
                  <a:lnTo>
                    <a:pt x="197" y="304"/>
                  </a:lnTo>
                  <a:lnTo>
                    <a:pt x="153" y="268"/>
                  </a:lnTo>
                  <a:lnTo>
                    <a:pt x="124" y="232"/>
                  </a:lnTo>
                  <a:lnTo>
                    <a:pt x="91" y="214"/>
                  </a:lnTo>
                  <a:lnTo>
                    <a:pt x="62" y="197"/>
                  </a:lnTo>
                  <a:lnTo>
                    <a:pt x="33" y="168"/>
                  </a:lnTo>
                  <a:lnTo>
                    <a:pt x="0" y="91"/>
                  </a:lnTo>
                  <a:lnTo>
                    <a:pt x="6" y="73"/>
                  </a:lnTo>
                  <a:lnTo>
                    <a:pt x="27" y="42"/>
                  </a:lnTo>
                  <a:lnTo>
                    <a:pt x="35" y="27"/>
                  </a:lnTo>
                  <a:lnTo>
                    <a:pt x="39" y="17"/>
                  </a:lnTo>
                  <a:close/>
                </a:path>
              </a:pathLst>
            </a:custGeom>
            <a:solidFill>
              <a:srgbClr val="FF66CC"/>
            </a:solidFill>
            <a:ln>
              <a:noFill/>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59" name="Rectangle 13"/>
            <p:cNvSpPr>
              <a:spLocks noChangeArrowheads="1"/>
            </p:cNvSpPr>
            <p:nvPr/>
          </p:nvSpPr>
          <p:spPr bwMode="auto">
            <a:xfrm>
              <a:off x="1638962" y="4570414"/>
              <a:ext cx="1117865" cy="269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60" name="Freeform 14"/>
            <p:cNvSpPr/>
            <p:nvPr/>
          </p:nvSpPr>
          <p:spPr bwMode="auto">
            <a:xfrm>
              <a:off x="1024996" y="4033838"/>
              <a:ext cx="613966" cy="30162"/>
            </a:xfrm>
            <a:custGeom>
              <a:avLst/>
              <a:gdLst>
                <a:gd name="T0" fmla="*/ 0 w 386"/>
                <a:gd name="T1" fmla="*/ 2 h 21"/>
                <a:gd name="T2" fmla="*/ 0 w 386"/>
                <a:gd name="T3" fmla="*/ 21 h 21"/>
                <a:gd name="T4" fmla="*/ 386 w 386"/>
                <a:gd name="T5" fmla="*/ 19 h 21"/>
                <a:gd name="T6" fmla="*/ 386 w 386"/>
                <a:gd name="T7" fmla="*/ 0 h 21"/>
                <a:gd name="T8" fmla="*/ 0 w 386"/>
                <a:gd name="T9" fmla="*/ 2 h 21"/>
              </a:gdLst>
              <a:ahLst/>
              <a:cxnLst>
                <a:cxn ang="0">
                  <a:pos x="T0" y="T1"/>
                </a:cxn>
                <a:cxn ang="0">
                  <a:pos x="T2" y="T3"/>
                </a:cxn>
                <a:cxn ang="0">
                  <a:pos x="T4" y="T5"/>
                </a:cxn>
                <a:cxn ang="0">
                  <a:pos x="T6" y="T7"/>
                </a:cxn>
                <a:cxn ang="0">
                  <a:pos x="T8" y="T9"/>
                </a:cxn>
              </a:cxnLst>
              <a:rect l="0" t="0" r="r" b="b"/>
              <a:pathLst>
                <a:path w="386" h="21">
                  <a:moveTo>
                    <a:pt x="0" y="2"/>
                  </a:moveTo>
                  <a:lnTo>
                    <a:pt x="0" y="21"/>
                  </a:lnTo>
                  <a:lnTo>
                    <a:pt x="386" y="19"/>
                  </a:lnTo>
                  <a:lnTo>
                    <a:pt x="386"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61" name="Rectangle 15"/>
            <p:cNvSpPr>
              <a:spLocks noChangeArrowheads="1"/>
            </p:cNvSpPr>
            <p:nvPr/>
          </p:nvSpPr>
          <p:spPr bwMode="auto">
            <a:xfrm>
              <a:off x="1024996" y="2930525"/>
              <a:ext cx="613966" cy="25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62" name="Freeform 16"/>
            <p:cNvSpPr/>
            <p:nvPr/>
          </p:nvSpPr>
          <p:spPr bwMode="auto">
            <a:xfrm>
              <a:off x="2672556" y="2846389"/>
              <a:ext cx="1714633" cy="1639887"/>
            </a:xfrm>
            <a:custGeom>
              <a:avLst/>
              <a:gdLst>
                <a:gd name="T0" fmla="*/ 0 w 945"/>
                <a:gd name="T1" fmla="*/ 876 h 888"/>
                <a:gd name="T2" fmla="*/ 12 w 945"/>
                <a:gd name="T3" fmla="*/ 888 h 888"/>
                <a:gd name="T4" fmla="*/ 945 w 945"/>
                <a:gd name="T5" fmla="*/ 12 h 888"/>
                <a:gd name="T6" fmla="*/ 932 w 945"/>
                <a:gd name="T7" fmla="*/ 0 h 888"/>
                <a:gd name="T8" fmla="*/ 0 w 945"/>
                <a:gd name="T9" fmla="*/ 876 h 888"/>
              </a:gdLst>
              <a:ahLst/>
              <a:cxnLst>
                <a:cxn ang="0">
                  <a:pos x="T0" y="T1"/>
                </a:cxn>
                <a:cxn ang="0">
                  <a:pos x="T2" y="T3"/>
                </a:cxn>
                <a:cxn ang="0">
                  <a:pos x="T4" y="T5"/>
                </a:cxn>
                <a:cxn ang="0">
                  <a:pos x="T6" y="T7"/>
                </a:cxn>
                <a:cxn ang="0">
                  <a:pos x="T8" y="T9"/>
                </a:cxn>
              </a:cxnLst>
              <a:rect l="0" t="0" r="r" b="b"/>
              <a:pathLst>
                <a:path w="945" h="888">
                  <a:moveTo>
                    <a:pt x="0" y="876"/>
                  </a:moveTo>
                  <a:lnTo>
                    <a:pt x="12" y="888"/>
                  </a:lnTo>
                  <a:lnTo>
                    <a:pt x="945" y="12"/>
                  </a:lnTo>
                  <a:lnTo>
                    <a:pt x="932" y="0"/>
                  </a:lnTo>
                  <a:lnTo>
                    <a:pt x="0" y="876"/>
                  </a:lnTo>
                  <a:close/>
                </a:path>
              </a:pathLst>
            </a:custGeom>
            <a:solidFill>
              <a:schemeClr val="tx1"/>
            </a:solidFill>
            <a:ln w="9525">
              <a:solidFill>
                <a:schemeClr val="tx1"/>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63" name="Freeform 17"/>
            <p:cNvSpPr/>
            <p:nvPr/>
          </p:nvSpPr>
          <p:spPr bwMode="auto">
            <a:xfrm>
              <a:off x="2345796" y="1773239"/>
              <a:ext cx="5441421" cy="884237"/>
            </a:xfrm>
            <a:custGeom>
              <a:avLst/>
              <a:gdLst>
                <a:gd name="T0" fmla="*/ 480 w 3403"/>
                <a:gd name="T1" fmla="*/ 60 h 603"/>
                <a:gd name="T2" fmla="*/ 799 w 3403"/>
                <a:gd name="T3" fmla="*/ 0 h 603"/>
                <a:gd name="T4" fmla="*/ 1021 w 3403"/>
                <a:gd name="T5" fmla="*/ 27 h 603"/>
                <a:gd name="T6" fmla="*/ 1117 w 3403"/>
                <a:gd name="T7" fmla="*/ 35 h 603"/>
                <a:gd name="T8" fmla="*/ 1177 w 3403"/>
                <a:gd name="T9" fmla="*/ 35 h 603"/>
                <a:gd name="T10" fmla="*/ 1262 w 3403"/>
                <a:gd name="T11" fmla="*/ 35 h 603"/>
                <a:gd name="T12" fmla="*/ 1389 w 3403"/>
                <a:gd name="T13" fmla="*/ 37 h 603"/>
                <a:gd name="T14" fmla="*/ 1586 w 3403"/>
                <a:gd name="T15" fmla="*/ 31 h 603"/>
                <a:gd name="T16" fmla="*/ 1721 w 3403"/>
                <a:gd name="T17" fmla="*/ 25 h 603"/>
                <a:gd name="T18" fmla="*/ 1927 w 3403"/>
                <a:gd name="T19" fmla="*/ 27 h 603"/>
                <a:gd name="T20" fmla="*/ 2062 w 3403"/>
                <a:gd name="T21" fmla="*/ 46 h 603"/>
                <a:gd name="T22" fmla="*/ 2222 w 3403"/>
                <a:gd name="T23" fmla="*/ 71 h 603"/>
                <a:gd name="T24" fmla="*/ 2296 w 3403"/>
                <a:gd name="T25" fmla="*/ 75 h 603"/>
                <a:gd name="T26" fmla="*/ 2404 w 3403"/>
                <a:gd name="T27" fmla="*/ 77 h 603"/>
                <a:gd name="T28" fmla="*/ 2575 w 3403"/>
                <a:gd name="T29" fmla="*/ 56 h 603"/>
                <a:gd name="T30" fmla="*/ 2830 w 3403"/>
                <a:gd name="T31" fmla="*/ 19 h 603"/>
                <a:gd name="T32" fmla="*/ 2888 w 3403"/>
                <a:gd name="T33" fmla="*/ 21 h 603"/>
                <a:gd name="T34" fmla="*/ 3021 w 3403"/>
                <a:gd name="T35" fmla="*/ 25 h 603"/>
                <a:gd name="T36" fmla="*/ 3154 w 3403"/>
                <a:gd name="T37" fmla="*/ 33 h 603"/>
                <a:gd name="T38" fmla="*/ 3216 w 3403"/>
                <a:gd name="T39" fmla="*/ 44 h 603"/>
                <a:gd name="T40" fmla="*/ 3339 w 3403"/>
                <a:gd name="T41" fmla="*/ 112 h 603"/>
                <a:gd name="T42" fmla="*/ 3403 w 3403"/>
                <a:gd name="T43" fmla="*/ 199 h 603"/>
                <a:gd name="T44" fmla="*/ 3395 w 3403"/>
                <a:gd name="T45" fmla="*/ 392 h 603"/>
                <a:gd name="T46" fmla="*/ 3372 w 3403"/>
                <a:gd name="T47" fmla="*/ 421 h 603"/>
                <a:gd name="T48" fmla="*/ 3285 w 3403"/>
                <a:gd name="T49" fmla="*/ 463 h 603"/>
                <a:gd name="T50" fmla="*/ 3204 w 3403"/>
                <a:gd name="T51" fmla="*/ 480 h 603"/>
                <a:gd name="T52" fmla="*/ 3154 w 3403"/>
                <a:gd name="T53" fmla="*/ 496 h 603"/>
                <a:gd name="T54" fmla="*/ 3096 w 3403"/>
                <a:gd name="T55" fmla="*/ 498 h 603"/>
                <a:gd name="T56" fmla="*/ 3052 w 3403"/>
                <a:gd name="T57" fmla="*/ 496 h 603"/>
                <a:gd name="T58" fmla="*/ 2986 w 3403"/>
                <a:gd name="T59" fmla="*/ 492 h 603"/>
                <a:gd name="T60" fmla="*/ 2880 w 3403"/>
                <a:gd name="T61" fmla="*/ 471 h 603"/>
                <a:gd name="T62" fmla="*/ 2745 w 3403"/>
                <a:gd name="T63" fmla="*/ 442 h 603"/>
                <a:gd name="T64" fmla="*/ 2546 w 3403"/>
                <a:gd name="T65" fmla="*/ 426 h 603"/>
                <a:gd name="T66" fmla="*/ 2317 w 3403"/>
                <a:gd name="T67" fmla="*/ 417 h 603"/>
                <a:gd name="T68" fmla="*/ 1695 w 3403"/>
                <a:gd name="T69" fmla="*/ 406 h 603"/>
                <a:gd name="T70" fmla="*/ 1291 w 3403"/>
                <a:gd name="T71" fmla="*/ 398 h 603"/>
                <a:gd name="T72" fmla="*/ 888 w 3403"/>
                <a:gd name="T73" fmla="*/ 477 h 603"/>
                <a:gd name="T74" fmla="*/ 745 w 3403"/>
                <a:gd name="T75" fmla="*/ 488 h 603"/>
                <a:gd name="T76" fmla="*/ 585 w 3403"/>
                <a:gd name="T77" fmla="*/ 576 h 603"/>
                <a:gd name="T78" fmla="*/ 438 w 3403"/>
                <a:gd name="T79" fmla="*/ 591 h 603"/>
                <a:gd name="T80" fmla="*/ 216 w 3403"/>
                <a:gd name="T81" fmla="*/ 603 h 603"/>
                <a:gd name="T82" fmla="*/ 60 w 3403"/>
                <a:gd name="T83" fmla="*/ 513 h 603"/>
                <a:gd name="T84" fmla="*/ 6 w 3403"/>
                <a:gd name="T85" fmla="*/ 291 h 603"/>
                <a:gd name="T86" fmla="*/ 237 w 3403"/>
                <a:gd name="T87" fmla="*/ 84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403" h="603">
                  <a:moveTo>
                    <a:pt x="237" y="84"/>
                  </a:moveTo>
                  <a:lnTo>
                    <a:pt x="402" y="60"/>
                  </a:lnTo>
                  <a:lnTo>
                    <a:pt x="480" y="60"/>
                  </a:lnTo>
                  <a:lnTo>
                    <a:pt x="591" y="42"/>
                  </a:lnTo>
                  <a:lnTo>
                    <a:pt x="675" y="21"/>
                  </a:lnTo>
                  <a:lnTo>
                    <a:pt x="799" y="0"/>
                  </a:lnTo>
                  <a:lnTo>
                    <a:pt x="890" y="8"/>
                  </a:lnTo>
                  <a:lnTo>
                    <a:pt x="1000" y="23"/>
                  </a:lnTo>
                  <a:lnTo>
                    <a:pt x="1021" y="27"/>
                  </a:lnTo>
                  <a:lnTo>
                    <a:pt x="1054" y="33"/>
                  </a:lnTo>
                  <a:lnTo>
                    <a:pt x="1086" y="35"/>
                  </a:lnTo>
                  <a:lnTo>
                    <a:pt x="1117" y="35"/>
                  </a:lnTo>
                  <a:lnTo>
                    <a:pt x="1135" y="35"/>
                  </a:lnTo>
                  <a:lnTo>
                    <a:pt x="1156" y="35"/>
                  </a:lnTo>
                  <a:lnTo>
                    <a:pt x="1177" y="35"/>
                  </a:lnTo>
                  <a:lnTo>
                    <a:pt x="1202" y="35"/>
                  </a:lnTo>
                  <a:lnTo>
                    <a:pt x="1231" y="35"/>
                  </a:lnTo>
                  <a:lnTo>
                    <a:pt x="1262" y="35"/>
                  </a:lnTo>
                  <a:lnTo>
                    <a:pt x="1299" y="35"/>
                  </a:lnTo>
                  <a:lnTo>
                    <a:pt x="1341" y="37"/>
                  </a:lnTo>
                  <a:lnTo>
                    <a:pt x="1389" y="37"/>
                  </a:lnTo>
                  <a:lnTo>
                    <a:pt x="1437" y="35"/>
                  </a:lnTo>
                  <a:lnTo>
                    <a:pt x="1538" y="33"/>
                  </a:lnTo>
                  <a:lnTo>
                    <a:pt x="1586" y="31"/>
                  </a:lnTo>
                  <a:lnTo>
                    <a:pt x="1634" y="29"/>
                  </a:lnTo>
                  <a:lnTo>
                    <a:pt x="1680" y="27"/>
                  </a:lnTo>
                  <a:lnTo>
                    <a:pt x="1721" y="25"/>
                  </a:lnTo>
                  <a:lnTo>
                    <a:pt x="1883" y="21"/>
                  </a:lnTo>
                  <a:lnTo>
                    <a:pt x="1904" y="23"/>
                  </a:lnTo>
                  <a:lnTo>
                    <a:pt x="1927" y="27"/>
                  </a:lnTo>
                  <a:lnTo>
                    <a:pt x="1952" y="29"/>
                  </a:lnTo>
                  <a:lnTo>
                    <a:pt x="2006" y="37"/>
                  </a:lnTo>
                  <a:lnTo>
                    <a:pt x="2062" y="46"/>
                  </a:lnTo>
                  <a:lnTo>
                    <a:pt x="2118" y="54"/>
                  </a:lnTo>
                  <a:lnTo>
                    <a:pt x="2174" y="62"/>
                  </a:lnTo>
                  <a:lnTo>
                    <a:pt x="2222" y="71"/>
                  </a:lnTo>
                  <a:lnTo>
                    <a:pt x="2244" y="73"/>
                  </a:lnTo>
                  <a:lnTo>
                    <a:pt x="2263" y="75"/>
                  </a:lnTo>
                  <a:lnTo>
                    <a:pt x="2296" y="75"/>
                  </a:lnTo>
                  <a:lnTo>
                    <a:pt x="2334" y="75"/>
                  </a:lnTo>
                  <a:lnTo>
                    <a:pt x="2377" y="77"/>
                  </a:lnTo>
                  <a:lnTo>
                    <a:pt x="2404" y="77"/>
                  </a:lnTo>
                  <a:lnTo>
                    <a:pt x="2431" y="75"/>
                  </a:lnTo>
                  <a:lnTo>
                    <a:pt x="2504" y="67"/>
                  </a:lnTo>
                  <a:lnTo>
                    <a:pt x="2575" y="56"/>
                  </a:lnTo>
                  <a:lnTo>
                    <a:pt x="2645" y="44"/>
                  </a:lnTo>
                  <a:lnTo>
                    <a:pt x="2791" y="21"/>
                  </a:lnTo>
                  <a:lnTo>
                    <a:pt x="2830" y="19"/>
                  </a:lnTo>
                  <a:lnTo>
                    <a:pt x="2847" y="19"/>
                  </a:lnTo>
                  <a:lnTo>
                    <a:pt x="2867" y="19"/>
                  </a:lnTo>
                  <a:lnTo>
                    <a:pt x="2888" y="21"/>
                  </a:lnTo>
                  <a:lnTo>
                    <a:pt x="2913" y="21"/>
                  </a:lnTo>
                  <a:lnTo>
                    <a:pt x="2965" y="23"/>
                  </a:lnTo>
                  <a:lnTo>
                    <a:pt x="3021" y="25"/>
                  </a:lnTo>
                  <a:lnTo>
                    <a:pt x="3075" y="27"/>
                  </a:lnTo>
                  <a:lnTo>
                    <a:pt x="3129" y="31"/>
                  </a:lnTo>
                  <a:lnTo>
                    <a:pt x="3154" y="33"/>
                  </a:lnTo>
                  <a:lnTo>
                    <a:pt x="3177" y="37"/>
                  </a:lnTo>
                  <a:lnTo>
                    <a:pt x="3198" y="40"/>
                  </a:lnTo>
                  <a:lnTo>
                    <a:pt x="3216" y="44"/>
                  </a:lnTo>
                  <a:lnTo>
                    <a:pt x="3256" y="67"/>
                  </a:lnTo>
                  <a:lnTo>
                    <a:pt x="3297" y="89"/>
                  </a:lnTo>
                  <a:lnTo>
                    <a:pt x="3339" y="112"/>
                  </a:lnTo>
                  <a:lnTo>
                    <a:pt x="3378" y="137"/>
                  </a:lnTo>
                  <a:lnTo>
                    <a:pt x="3391" y="168"/>
                  </a:lnTo>
                  <a:lnTo>
                    <a:pt x="3403" y="199"/>
                  </a:lnTo>
                  <a:lnTo>
                    <a:pt x="3401" y="291"/>
                  </a:lnTo>
                  <a:lnTo>
                    <a:pt x="3397" y="380"/>
                  </a:lnTo>
                  <a:lnTo>
                    <a:pt x="3395" y="392"/>
                  </a:lnTo>
                  <a:lnTo>
                    <a:pt x="3389" y="403"/>
                  </a:lnTo>
                  <a:lnTo>
                    <a:pt x="3380" y="413"/>
                  </a:lnTo>
                  <a:lnTo>
                    <a:pt x="3372" y="421"/>
                  </a:lnTo>
                  <a:lnTo>
                    <a:pt x="3347" y="438"/>
                  </a:lnTo>
                  <a:lnTo>
                    <a:pt x="3316" y="453"/>
                  </a:lnTo>
                  <a:lnTo>
                    <a:pt x="3285" y="463"/>
                  </a:lnTo>
                  <a:lnTo>
                    <a:pt x="3254" y="469"/>
                  </a:lnTo>
                  <a:lnTo>
                    <a:pt x="3227" y="475"/>
                  </a:lnTo>
                  <a:lnTo>
                    <a:pt x="3204" y="480"/>
                  </a:lnTo>
                  <a:lnTo>
                    <a:pt x="3189" y="486"/>
                  </a:lnTo>
                  <a:lnTo>
                    <a:pt x="3175" y="490"/>
                  </a:lnTo>
                  <a:lnTo>
                    <a:pt x="3154" y="496"/>
                  </a:lnTo>
                  <a:lnTo>
                    <a:pt x="3135" y="498"/>
                  </a:lnTo>
                  <a:lnTo>
                    <a:pt x="3117" y="500"/>
                  </a:lnTo>
                  <a:lnTo>
                    <a:pt x="3096" y="498"/>
                  </a:lnTo>
                  <a:lnTo>
                    <a:pt x="3081" y="498"/>
                  </a:lnTo>
                  <a:lnTo>
                    <a:pt x="3069" y="496"/>
                  </a:lnTo>
                  <a:lnTo>
                    <a:pt x="3052" y="496"/>
                  </a:lnTo>
                  <a:lnTo>
                    <a:pt x="3034" y="494"/>
                  </a:lnTo>
                  <a:lnTo>
                    <a:pt x="3011" y="492"/>
                  </a:lnTo>
                  <a:lnTo>
                    <a:pt x="2986" y="492"/>
                  </a:lnTo>
                  <a:lnTo>
                    <a:pt x="2950" y="484"/>
                  </a:lnTo>
                  <a:lnTo>
                    <a:pt x="2915" y="477"/>
                  </a:lnTo>
                  <a:lnTo>
                    <a:pt x="2880" y="471"/>
                  </a:lnTo>
                  <a:lnTo>
                    <a:pt x="2842" y="467"/>
                  </a:lnTo>
                  <a:lnTo>
                    <a:pt x="2793" y="453"/>
                  </a:lnTo>
                  <a:lnTo>
                    <a:pt x="2745" y="442"/>
                  </a:lnTo>
                  <a:lnTo>
                    <a:pt x="2695" y="436"/>
                  </a:lnTo>
                  <a:lnTo>
                    <a:pt x="2645" y="430"/>
                  </a:lnTo>
                  <a:lnTo>
                    <a:pt x="2546" y="426"/>
                  </a:lnTo>
                  <a:lnTo>
                    <a:pt x="2444" y="424"/>
                  </a:lnTo>
                  <a:lnTo>
                    <a:pt x="2379" y="419"/>
                  </a:lnTo>
                  <a:lnTo>
                    <a:pt x="2317" y="417"/>
                  </a:lnTo>
                  <a:lnTo>
                    <a:pt x="2253" y="421"/>
                  </a:lnTo>
                  <a:lnTo>
                    <a:pt x="1907" y="402"/>
                  </a:lnTo>
                  <a:lnTo>
                    <a:pt x="1695" y="406"/>
                  </a:lnTo>
                  <a:lnTo>
                    <a:pt x="1487" y="410"/>
                  </a:lnTo>
                  <a:lnTo>
                    <a:pt x="1407" y="406"/>
                  </a:lnTo>
                  <a:lnTo>
                    <a:pt x="1291" y="398"/>
                  </a:lnTo>
                  <a:lnTo>
                    <a:pt x="1115" y="446"/>
                  </a:lnTo>
                  <a:lnTo>
                    <a:pt x="994" y="471"/>
                  </a:lnTo>
                  <a:lnTo>
                    <a:pt x="888" y="477"/>
                  </a:lnTo>
                  <a:lnTo>
                    <a:pt x="780" y="486"/>
                  </a:lnTo>
                  <a:lnTo>
                    <a:pt x="762" y="488"/>
                  </a:lnTo>
                  <a:lnTo>
                    <a:pt x="745" y="488"/>
                  </a:lnTo>
                  <a:lnTo>
                    <a:pt x="705" y="516"/>
                  </a:lnTo>
                  <a:lnTo>
                    <a:pt x="633" y="549"/>
                  </a:lnTo>
                  <a:lnTo>
                    <a:pt x="585" y="576"/>
                  </a:lnTo>
                  <a:lnTo>
                    <a:pt x="531" y="576"/>
                  </a:lnTo>
                  <a:lnTo>
                    <a:pt x="489" y="588"/>
                  </a:lnTo>
                  <a:lnTo>
                    <a:pt x="438" y="591"/>
                  </a:lnTo>
                  <a:lnTo>
                    <a:pt x="369" y="600"/>
                  </a:lnTo>
                  <a:lnTo>
                    <a:pt x="285" y="591"/>
                  </a:lnTo>
                  <a:lnTo>
                    <a:pt x="216" y="603"/>
                  </a:lnTo>
                  <a:lnTo>
                    <a:pt x="150" y="588"/>
                  </a:lnTo>
                  <a:lnTo>
                    <a:pt x="93" y="546"/>
                  </a:lnTo>
                  <a:lnTo>
                    <a:pt x="60" y="513"/>
                  </a:lnTo>
                  <a:lnTo>
                    <a:pt x="24" y="480"/>
                  </a:lnTo>
                  <a:lnTo>
                    <a:pt x="0" y="399"/>
                  </a:lnTo>
                  <a:lnTo>
                    <a:pt x="6" y="291"/>
                  </a:lnTo>
                  <a:lnTo>
                    <a:pt x="33" y="216"/>
                  </a:lnTo>
                  <a:lnTo>
                    <a:pt x="111" y="132"/>
                  </a:lnTo>
                  <a:lnTo>
                    <a:pt x="237" y="84"/>
                  </a:lnTo>
                  <a:close/>
                </a:path>
              </a:pathLst>
            </a:custGeom>
            <a:solidFill>
              <a:srgbClr val="FF66CC"/>
            </a:solidFill>
            <a:ln>
              <a:noFill/>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64" name="Freeform 18"/>
            <p:cNvSpPr/>
            <p:nvPr/>
          </p:nvSpPr>
          <p:spPr bwMode="auto">
            <a:xfrm>
              <a:off x="4576366" y="2828925"/>
              <a:ext cx="1284684" cy="1589088"/>
            </a:xfrm>
            <a:custGeom>
              <a:avLst/>
              <a:gdLst>
                <a:gd name="T0" fmla="*/ 1082 w 1094"/>
                <a:gd name="T1" fmla="*/ 901 h 901"/>
                <a:gd name="T2" fmla="*/ 1094 w 1094"/>
                <a:gd name="T3" fmla="*/ 887 h 901"/>
                <a:gd name="T4" fmla="*/ 12 w 1094"/>
                <a:gd name="T5" fmla="*/ 0 h 901"/>
                <a:gd name="T6" fmla="*/ 0 w 1094"/>
                <a:gd name="T7" fmla="*/ 15 h 901"/>
                <a:gd name="T8" fmla="*/ 1082 w 1094"/>
                <a:gd name="T9" fmla="*/ 901 h 901"/>
              </a:gdLst>
              <a:ahLst/>
              <a:cxnLst>
                <a:cxn ang="0">
                  <a:pos x="T0" y="T1"/>
                </a:cxn>
                <a:cxn ang="0">
                  <a:pos x="T2" y="T3"/>
                </a:cxn>
                <a:cxn ang="0">
                  <a:pos x="T4" y="T5"/>
                </a:cxn>
                <a:cxn ang="0">
                  <a:pos x="T6" y="T7"/>
                </a:cxn>
                <a:cxn ang="0">
                  <a:pos x="T8" y="T9"/>
                </a:cxn>
              </a:cxnLst>
              <a:rect l="0" t="0" r="r" b="b"/>
              <a:pathLst>
                <a:path w="1094" h="901">
                  <a:moveTo>
                    <a:pt x="1082" y="901"/>
                  </a:moveTo>
                  <a:lnTo>
                    <a:pt x="1094" y="887"/>
                  </a:lnTo>
                  <a:lnTo>
                    <a:pt x="12" y="0"/>
                  </a:lnTo>
                  <a:lnTo>
                    <a:pt x="0" y="15"/>
                  </a:lnTo>
                  <a:lnTo>
                    <a:pt x="1082" y="90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65" name="Rectangle 19"/>
            <p:cNvSpPr>
              <a:spLocks noChangeArrowheads="1"/>
            </p:cNvSpPr>
            <p:nvPr/>
          </p:nvSpPr>
          <p:spPr bwMode="auto">
            <a:xfrm>
              <a:off x="8313474" y="4095750"/>
              <a:ext cx="679318" cy="25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66" name="Rectangle 20"/>
            <p:cNvSpPr>
              <a:spLocks noChangeArrowheads="1"/>
            </p:cNvSpPr>
            <p:nvPr/>
          </p:nvSpPr>
          <p:spPr bwMode="auto">
            <a:xfrm>
              <a:off x="8327232" y="3001964"/>
              <a:ext cx="677598" cy="269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67" name="Rectangle 21"/>
            <p:cNvSpPr>
              <a:spLocks noChangeArrowheads="1"/>
            </p:cNvSpPr>
            <p:nvPr/>
          </p:nvSpPr>
          <p:spPr bwMode="auto">
            <a:xfrm>
              <a:off x="7075223" y="4770439"/>
              <a:ext cx="18594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333399"/>
                  </a:solidFill>
                  <a:latin typeface="Times New Roman" panose="02020603050405020304" pitchFamily="18" charset="0"/>
                  <a:ea typeface="黑体" panose="02010609060101010101" pitchFamily="2" charset="-122"/>
                  <a:cs typeface="Times New Roman" panose="02020603050405020304" pitchFamily="18" charset="0"/>
                </a:rPr>
                <a:t>B</a:t>
              </a:r>
              <a:endParaRPr lang="en-US" altLang="zh-CN" sz="2000" b="1">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68" name="Oval 22"/>
            <p:cNvSpPr>
              <a:spLocks noChangeArrowheads="1"/>
            </p:cNvSpPr>
            <p:nvPr/>
          </p:nvSpPr>
          <p:spPr bwMode="auto">
            <a:xfrm>
              <a:off x="3883290" y="5621338"/>
              <a:ext cx="127265" cy="119062"/>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469" name="Group 23"/>
            <p:cNvGrpSpPr/>
            <p:nvPr/>
          </p:nvGrpSpPr>
          <p:grpSpPr bwMode="auto">
            <a:xfrm>
              <a:off x="627725" y="3616325"/>
              <a:ext cx="546894" cy="515938"/>
              <a:chOff x="101" y="2294"/>
              <a:chExt cx="343" cy="353"/>
            </a:xfrm>
          </p:grpSpPr>
          <p:grpSp>
            <p:nvGrpSpPr>
              <p:cNvPr id="857" name="Group 24"/>
              <p:cNvGrpSpPr/>
              <p:nvPr/>
            </p:nvGrpSpPr>
            <p:grpSpPr bwMode="auto">
              <a:xfrm>
                <a:off x="109" y="2301"/>
                <a:ext cx="335" cy="346"/>
                <a:chOff x="109" y="2301"/>
                <a:chExt cx="335" cy="346"/>
              </a:xfrm>
            </p:grpSpPr>
            <p:sp>
              <p:nvSpPr>
                <p:cNvPr id="871" name="Freeform 25"/>
                <p:cNvSpPr/>
                <p:nvPr/>
              </p:nvSpPr>
              <p:spPr bwMode="auto">
                <a:xfrm>
                  <a:off x="118" y="2480"/>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72" name="Freeform 26"/>
                <p:cNvSpPr/>
                <p:nvPr/>
              </p:nvSpPr>
              <p:spPr bwMode="auto">
                <a:xfrm>
                  <a:off x="118" y="2480"/>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73" name="Freeform 27"/>
                <p:cNvSpPr/>
                <p:nvPr/>
              </p:nvSpPr>
              <p:spPr bwMode="auto">
                <a:xfrm>
                  <a:off x="165" y="2301"/>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74" name="Freeform 28"/>
                <p:cNvSpPr/>
                <p:nvPr/>
              </p:nvSpPr>
              <p:spPr bwMode="auto">
                <a:xfrm>
                  <a:off x="165" y="2301"/>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75" name="Rectangle 29"/>
                <p:cNvSpPr>
                  <a:spLocks noChangeArrowheads="1"/>
                </p:cNvSpPr>
                <p:nvPr/>
              </p:nvSpPr>
              <p:spPr bwMode="auto">
                <a:xfrm>
                  <a:off x="165" y="2324"/>
                  <a:ext cx="223" cy="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76" name="Rectangle 30"/>
                <p:cNvSpPr>
                  <a:spLocks noChangeArrowheads="1"/>
                </p:cNvSpPr>
                <p:nvPr/>
              </p:nvSpPr>
              <p:spPr bwMode="auto">
                <a:xfrm>
                  <a:off x="120" y="2512"/>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77" name="Rectangle 31"/>
                <p:cNvSpPr>
                  <a:spLocks noChangeArrowheads="1"/>
                </p:cNvSpPr>
                <p:nvPr/>
              </p:nvSpPr>
              <p:spPr bwMode="auto">
                <a:xfrm>
                  <a:off x="186" y="2345"/>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78" name="Line 32"/>
                <p:cNvSpPr>
                  <a:spLocks noChangeShapeType="1"/>
                </p:cNvSpPr>
                <p:nvPr/>
              </p:nvSpPr>
              <p:spPr bwMode="auto">
                <a:xfrm flipH="1">
                  <a:off x="335" y="2541"/>
                  <a:ext cx="74"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879" name="Group 33"/>
                <p:cNvGrpSpPr/>
                <p:nvPr/>
              </p:nvGrpSpPr>
              <p:grpSpPr bwMode="auto">
                <a:xfrm>
                  <a:off x="109" y="2596"/>
                  <a:ext cx="335" cy="51"/>
                  <a:chOff x="109" y="2596"/>
                  <a:chExt cx="335" cy="51"/>
                </a:xfrm>
              </p:grpSpPr>
              <p:sp>
                <p:nvSpPr>
                  <p:cNvPr id="880" name="Freeform 34"/>
                  <p:cNvSpPr/>
                  <p:nvPr/>
                </p:nvSpPr>
                <p:spPr bwMode="auto">
                  <a:xfrm>
                    <a:off x="109" y="2596"/>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81" name="Freeform 35"/>
                  <p:cNvSpPr/>
                  <p:nvPr/>
                </p:nvSpPr>
                <p:spPr bwMode="auto">
                  <a:xfrm>
                    <a:off x="109" y="2596"/>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82" name="Rectangle 36"/>
                  <p:cNvSpPr>
                    <a:spLocks noChangeArrowheads="1"/>
                  </p:cNvSpPr>
                  <p:nvPr/>
                </p:nvSpPr>
                <p:spPr bwMode="auto">
                  <a:xfrm>
                    <a:off x="112" y="2632"/>
                    <a:ext cx="330"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nvGrpSpPr>
              <p:cNvPr id="858" name="Group 37"/>
              <p:cNvGrpSpPr/>
              <p:nvPr/>
            </p:nvGrpSpPr>
            <p:grpSpPr bwMode="auto">
              <a:xfrm>
                <a:off x="101" y="2294"/>
                <a:ext cx="335" cy="347"/>
                <a:chOff x="101" y="2294"/>
                <a:chExt cx="335" cy="347"/>
              </a:xfrm>
            </p:grpSpPr>
            <p:sp>
              <p:nvSpPr>
                <p:cNvPr id="859" name="Freeform 38"/>
                <p:cNvSpPr/>
                <p:nvPr/>
              </p:nvSpPr>
              <p:spPr bwMode="auto">
                <a:xfrm>
                  <a:off x="109" y="2474"/>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60" name="Freeform 39"/>
                <p:cNvSpPr/>
                <p:nvPr/>
              </p:nvSpPr>
              <p:spPr bwMode="auto">
                <a:xfrm>
                  <a:off x="109" y="2474"/>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61" name="Freeform 40"/>
                <p:cNvSpPr/>
                <p:nvPr/>
              </p:nvSpPr>
              <p:spPr bwMode="auto">
                <a:xfrm>
                  <a:off x="157" y="2294"/>
                  <a:ext cx="223" cy="24"/>
                </a:xfrm>
                <a:custGeom>
                  <a:avLst/>
                  <a:gdLst>
                    <a:gd name="T0" fmla="*/ 0 w 223"/>
                    <a:gd name="T1" fmla="*/ 24 h 24"/>
                    <a:gd name="T2" fmla="*/ 27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7" y="0"/>
                      </a:lnTo>
                      <a:lnTo>
                        <a:pt x="196" y="0"/>
                      </a:lnTo>
                      <a:lnTo>
                        <a:pt x="223" y="24"/>
                      </a:lnTo>
                      <a:lnTo>
                        <a:pt x="0" y="2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62" name="Freeform 41"/>
                <p:cNvSpPr/>
                <p:nvPr/>
              </p:nvSpPr>
              <p:spPr bwMode="auto">
                <a:xfrm>
                  <a:off x="157" y="2294"/>
                  <a:ext cx="223" cy="24"/>
                </a:xfrm>
                <a:custGeom>
                  <a:avLst/>
                  <a:gdLst>
                    <a:gd name="T0" fmla="*/ 0 w 223"/>
                    <a:gd name="T1" fmla="*/ 24 h 24"/>
                    <a:gd name="T2" fmla="*/ 27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7" y="0"/>
                      </a:lnTo>
                      <a:lnTo>
                        <a:pt x="196" y="0"/>
                      </a:lnTo>
                      <a:lnTo>
                        <a:pt x="223" y="24"/>
                      </a:lnTo>
                      <a:lnTo>
                        <a:pt x="0" y="2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63" name="Rectangle 42"/>
                <p:cNvSpPr>
                  <a:spLocks noChangeArrowheads="1"/>
                </p:cNvSpPr>
                <p:nvPr/>
              </p:nvSpPr>
              <p:spPr bwMode="auto">
                <a:xfrm>
                  <a:off x="157" y="2318"/>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64" name="Rectangle 43"/>
                <p:cNvSpPr>
                  <a:spLocks noChangeArrowheads="1"/>
                </p:cNvSpPr>
                <p:nvPr/>
              </p:nvSpPr>
              <p:spPr bwMode="auto">
                <a:xfrm>
                  <a:off x="112" y="2506"/>
                  <a:ext cx="313"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65" name="Rectangle 44"/>
                <p:cNvSpPr>
                  <a:spLocks noChangeArrowheads="1"/>
                </p:cNvSpPr>
                <p:nvPr/>
              </p:nvSpPr>
              <p:spPr bwMode="auto">
                <a:xfrm>
                  <a:off x="178" y="2339"/>
                  <a:ext cx="181"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66" name="Line 45"/>
                <p:cNvSpPr>
                  <a:spLocks noChangeShapeType="1"/>
                </p:cNvSpPr>
                <p:nvPr/>
              </p:nvSpPr>
              <p:spPr bwMode="auto">
                <a:xfrm flipH="1">
                  <a:off x="326" y="2535"/>
                  <a:ext cx="75"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867" name="Group 46"/>
                <p:cNvGrpSpPr/>
                <p:nvPr/>
              </p:nvGrpSpPr>
              <p:grpSpPr bwMode="auto">
                <a:xfrm>
                  <a:off x="101" y="2590"/>
                  <a:ext cx="335" cy="51"/>
                  <a:chOff x="101" y="2590"/>
                  <a:chExt cx="335" cy="51"/>
                </a:xfrm>
              </p:grpSpPr>
              <p:sp>
                <p:nvSpPr>
                  <p:cNvPr id="868" name="Freeform 47"/>
                  <p:cNvSpPr/>
                  <p:nvPr/>
                </p:nvSpPr>
                <p:spPr bwMode="auto">
                  <a:xfrm>
                    <a:off x="101" y="2590"/>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69" name="Freeform 48"/>
                  <p:cNvSpPr/>
                  <p:nvPr/>
                </p:nvSpPr>
                <p:spPr bwMode="auto">
                  <a:xfrm>
                    <a:off x="101" y="2590"/>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70" name="Rectangle 49"/>
                  <p:cNvSpPr>
                    <a:spLocks noChangeArrowheads="1"/>
                  </p:cNvSpPr>
                  <p:nvPr/>
                </p:nvSpPr>
                <p:spPr bwMode="auto">
                  <a:xfrm>
                    <a:off x="103" y="2626"/>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grpSp>
          <p:nvGrpSpPr>
            <p:cNvPr id="470" name="Group 50"/>
            <p:cNvGrpSpPr/>
            <p:nvPr/>
          </p:nvGrpSpPr>
          <p:grpSpPr bwMode="auto">
            <a:xfrm>
              <a:off x="3637361" y="6081714"/>
              <a:ext cx="545173" cy="515937"/>
              <a:chOff x="3891" y="3616"/>
              <a:chExt cx="342" cy="353"/>
            </a:xfrm>
          </p:grpSpPr>
          <p:grpSp>
            <p:nvGrpSpPr>
              <p:cNvPr id="831" name="Group 51"/>
              <p:cNvGrpSpPr/>
              <p:nvPr/>
            </p:nvGrpSpPr>
            <p:grpSpPr bwMode="auto">
              <a:xfrm>
                <a:off x="3899" y="3622"/>
                <a:ext cx="334" cy="347"/>
                <a:chOff x="3899" y="3622"/>
                <a:chExt cx="334" cy="347"/>
              </a:xfrm>
            </p:grpSpPr>
            <p:sp>
              <p:nvSpPr>
                <p:cNvPr id="845" name="Freeform 52"/>
                <p:cNvSpPr/>
                <p:nvPr/>
              </p:nvSpPr>
              <p:spPr bwMode="auto">
                <a:xfrm>
                  <a:off x="3907" y="3802"/>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46" name="Freeform 53"/>
                <p:cNvSpPr/>
                <p:nvPr/>
              </p:nvSpPr>
              <p:spPr bwMode="auto">
                <a:xfrm>
                  <a:off x="3907" y="3802"/>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47" name="Freeform 54"/>
                <p:cNvSpPr/>
                <p:nvPr/>
              </p:nvSpPr>
              <p:spPr bwMode="auto">
                <a:xfrm>
                  <a:off x="3955" y="3622"/>
                  <a:ext cx="223" cy="24"/>
                </a:xfrm>
                <a:custGeom>
                  <a:avLst/>
                  <a:gdLst>
                    <a:gd name="T0" fmla="*/ 0 w 223"/>
                    <a:gd name="T1" fmla="*/ 24 h 24"/>
                    <a:gd name="T2" fmla="*/ 26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6" y="0"/>
                      </a:lnTo>
                      <a:lnTo>
                        <a:pt x="196" y="0"/>
                      </a:lnTo>
                      <a:lnTo>
                        <a:pt x="223" y="24"/>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48" name="Freeform 55"/>
                <p:cNvSpPr/>
                <p:nvPr/>
              </p:nvSpPr>
              <p:spPr bwMode="auto">
                <a:xfrm>
                  <a:off x="3955" y="3622"/>
                  <a:ext cx="223" cy="24"/>
                </a:xfrm>
                <a:custGeom>
                  <a:avLst/>
                  <a:gdLst>
                    <a:gd name="T0" fmla="*/ 0 w 223"/>
                    <a:gd name="T1" fmla="*/ 24 h 24"/>
                    <a:gd name="T2" fmla="*/ 26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6" y="0"/>
                      </a:lnTo>
                      <a:lnTo>
                        <a:pt x="196" y="0"/>
                      </a:lnTo>
                      <a:lnTo>
                        <a:pt x="223" y="24"/>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49" name="Rectangle 56"/>
                <p:cNvSpPr>
                  <a:spLocks noChangeArrowheads="1"/>
                </p:cNvSpPr>
                <p:nvPr/>
              </p:nvSpPr>
              <p:spPr bwMode="auto">
                <a:xfrm>
                  <a:off x="3955" y="3646"/>
                  <a:ext cx="223" cy="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50" name="Rectangle 57"/>
                <p:cNvSpPr>
                  <a:spLocks noChangeArrowheads="1"/>
                </p:cNvSpPr>
                <p:nvPr/>
              </p:nvSpPr>
              <p:spPr bwMode="auto">
                <a:xfrm>
                  <a:off x="3909" y="3833"/>
                  <a:ext cx="314" cy="7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51" name="Rectangle 58"/>
                <p:cNvSpPr>
                  <a:spLocks noChangeArrowheads="1"/>
                </p:cNvSpPr>
                <p:nvPr/>
              </p:nvSpPr>
              <p:spPr bwMode="auto">
                <a:xfrm>
                  <a:off x="3975" y="3667"/>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52" name="Line 59"/>
                <p:cNvSpPr>
                  <a:spLocks noChangeShapeType="1"/>
                </p:cNvSpPr>
                <p:nvPr/>
              </p:nvSpPr>
              <p:spPr bwMode="auto">
                <a:xfrm flipH="1">
                  <a:off x="4124" y="3863"/>
                  <a:ext cx="74"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853" name="Group 60"/>
                <p:cNvGrpSpPr/>
                <p:nvPr/>
              </p:nvGrpSpPr>
              <p:grpSpPr bwMode="auto">
                <a:xfrm>
                  <a:off x="3899" y="3918"/>
                  <a:ext cx="334" cy="51"/>
                  <a:chOff x="3899" y="3918"/>
                  <a:chExt cx="334" cy="51"/>
                </a:xfrm>
              </p:grpSpPr>
              <p:sp>
                <p:nvSpPr>
                  <p:cNvPr id="854" name="Freeform 61"/>
                  <p:cNvSpPr/>
                  <p:nvPr/>
                </p:nvSpPr>
                <p:spPr bwMode="auto">
                  <a:xfrm>
                    <a:off x="3899" y="3918"/>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55" name="Freeform 62"/>
                  <p:cNvSpPr/>
                  <p:nvPr/>
                </p:nvSpPr>
                <p:spPr bwMode="auto">
                  <a:xfrm>
                    <a:off x="3899" y="3918"/>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56" name="Rectangle 63"/>
                  <p:cNvSpPr>
                    <a:spLocks noChangeArrowheads="1"/>
                  </p:cNvSpPr>
                  <p:nvPr/>
                </p:nvSpPr>
                <p:spPr bwMode="auto">
                  <a:xfrm>
                    <a:off x="3901" y="3954"/>
                    <a:ext cx="330"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nvGrpSpPr>
              <p:cNvPr id="832" name="Group 64"/>
              <p:cNvGrpSpPr/>
              <p:nvPr/>
            </p:nvGrpSpPr>
            <p:grpSpPr bwMode="auto">
              <a:xfrm>
                <a:off x="3891" y="3616"/>
                <a:ext cx="334" cy="346"/>
                <a:chOff x="3891" y="3616"/>
                <a:chExt cx="334" cy="346"/>
              </a:xfrm>
            </p:grpSpPr>
            <p:sp>
              <p:nvSpPr>
                <p:cNvPr id="833" name="Freeform 65"/>
                <p:cNvSpPr/>
                <p:nvPr/>
              </p:nvSpPr>
              <p:spPr bwMode="auto">
                <a:xfrm>
                  <a:off x="3899" y="3795"/>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34" name="Freeform 66"/>
                <p:cNvSpPr/>
                <p:nvPr/>
              </p:nvSpPr>
              <p:spPr bwMode="auto">
                <a:xfrm>
                  <a:off x="3899" y="3795"/>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35" name="Freeform 67"/>
                <p:cNvSpPr/>
                <p:nvPr/>
              </p:nvSpPr>
              <p:spPr bwMode="auto">
                <a:xfrm>
                  <a:off x="3946" y="3616"/>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36" name="Freeform 68"/>
                <p:cNvSpPr/>
                <p:nvPr/>
              </p:nvSpPr>
              <p:spPr bwMode="auto">
                <a:xfrm>
                  <a:off x="3946" y="3616"/>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37" name="Rectangle 69"/>
                <p:cNvSpPr>
                  <a:spLocks noChangeArrowheads="1"/>
                </p:cNvSpPr>
                <p:nvPr/>
              </p:nvSpPr>
              <p:spPr bwMode="auto">
                <a:xfrm>
                  <a:off x="3946" y="3639"/>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38" name="Rectangle 70"/>
                <p:cNvSpPr>
                  <a:spLocks noChangeArrowheads="1"/>
                </p:cNvSpPr>
                <p:nvPr/>
              </p:nvSpPr>
              <p:spPr bwMode="auto">
                <a:xfrm>
                  <a:off x="3901" y="3827"/>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39" name="Rectangle 71"/>
                <p:cNvSpPr>
                  <a:spLocks noChangeArrowheads="1"/>
                </p:cNvSpPr>
                <p:nvPr/>
              </p:nvSpPr>
              <p:spPr bwMode="auto">
                <a:xfrm>
                  <a:off x="3967" y="3660"/>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40" name="Line 72"/>
                <p:cNvSpPr>
                  <a:spLocks noChangeShapeType="1"/>
                </p:cNvSpPr>
                <p:nvPr/>
              </p:nvSpPr>
              <p:spPr bwMode="auto">
                <a:xfrm flipH="1">
                  <a:off x="4116" y="3857"/>
                  <a:ext cx="74"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841" name="Group 73"/>
                <p:cNvGrpSpPr/>
                <p:nvPr/>
              </p:nvGrpSpPr>
              <p:grpSpPr bwMode="auto">
                <a:xfrm>
                  <a:off x="3891" y="3912"/>
                  <a:ext cx="334" cy="50"/>
                  <a:chOff x="3891" y="3912"/>
                  <a:chExt cx="334" cy="50"/>
                </a:xfrm>
              </p:grpSpPr>
              <p:sp>
                <p:nvSpPr>
                  <p:cNvPr id="842" name="Freeform 74"/>
                  <p:cNvSpPr/>
                  <p:nvPr/>
                </p:nvSpPr>
                <p:spPr bwMode="auto">
                  <a:xfrm>
                    <a:off x="3891" y="3912"/>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43" name="Freeform 75"/>
                  <p:cNvSpPr/>
                  <p:nvPr/>
                </p:nvSpPr>
                <p:spPr bwMode="auto">
                  <a:xfrm>
                    <a:off x="3891" y="3912"/>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44" name="Rectangle 76"/>
                  <p:cNvSpPr>
                    <a:spLocks noChangeArrowheads="1"/>
                  </p:cNvSpPr>
                  <p:nvPr/>
                </p:nvSpPr>
                <p:spPr bwMode="auto">
                  <a:xfrm>
                    <a:off x="3893" y="3947"/>
                    <a:ext cx="330"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grpSp>
          <p:nvGrpSpPr>
            <p:cNvPr id="471" name="Group 77"/>
            <p:cNvGrpSpPr/>
            <p:nvPr/>
          </p:nvGrpSpPr>
          <p:grpSpPr bwMode="auto">
            <a:xfrm>
              <a:off x="5013194" y="6065839"/>
              <a:ext cx="546894" cy="515937"/>
              <a:chOff x="4752" y="3605"/>
              <a:chExt cx="343" cy="353"/>
            </a:xfrm>
          </p:grpSpPr>
          <p:grpSp>
            <p:nvGrpSpPr>
              <p:cNvPr id="805" name="Group 78"/>
              <p:cNvGrpSpPr/>
              <p:nvPr/>
            </p:nvGrpSpPr>
            <p:grpSpPr bwMode="auto">
              <a:xfrm>
                <a:off x="4760" y="3612"/>
                <a:ext cx="335" cy="346"/>
                <a:chOff x="4760" y="3612"/>
                <a:chExt cx="335" cy="346"/>
              </a:xfrm>
            </p:grpSpPr>
            <p:sp>
              <p:nvSpPr>
                <p:cNvPr id="819" name="Freeform 79"/>
                <p:cNvSpPr/>
                <p:nvPr/>
              </p:nvSpPr>
              <p:spPr bwMode="auto">
                <a:xfrm>
                  <a:off x="4768" y="3791"/>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20" name="Freeform 80"/>
                <p:cNvSpPr/>
                <p:nvPr/>
              </p:nvSpPr>
              <p:spPr bwMode="auto">
                <a:xfrm>
                  <a:off x="4768" y="3791"/>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21" name="Freeform 81"/>
                <p:cNvSpPr/>
                <p:nvPr/>
              </p:nvSpPr>
              <p:spPr bwMode="auto">
                <a:xfrm>
                  <a:off x="4816" y="3612"/>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22" name="Freeform 82"/>
                <p:cNvSpPr/>
                <p:nvPr/>
              </p:nvSpPr>
              <p:spPr bwMode="auto">
                <a:xfrm>
                  <a:off x="4816" y="3612"/>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23" name="Rectangle 83"/>
                <p:cNvSpPr>
                  <a:spLocks noChangeArrowheads="1"/>
                </p:cNvSpPr>
                <p:nvPr/>
              </p:nvSpPr>
              <p:spPr bwMode="auto">
                <a:xfrm>
                  <a:off x="4816" y="3635"/>
                  <a:ext cx="223" cy="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24" name="Rectangle 84"/>
                <p:cNvSpPr>
                  <a:spLocks noChangeArrowheads="1"/>
                </p:cNvSpPr>
                <p:nvPr/>
              </p:nvSpPr>
              <p:spPr bwMode="auto">
                <a:xfrm>
                  <a:off x="4770" y="3823"/>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25" name="Rectangle 85"/>
                <p:cNvSpPr>
                  <a:spLocks noChangeArrowheads="1"/>
                </p:cNvSpPr>
                <p:nvPr/>
              </p:nvSpPr>
              <p:spPr bwMode="auto">
                <a:xfrm>
                  <a:off x="4836" y="3656"/>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26" name="Line 86"/>
                <p:cNvSpPr>
                  <a:spLocks noChangeShapeType="1"/>
                </p:cNvSpPr>
                <p:nvPr/>
              </p:nvSpPr>
              <p:spPr bwMode="auto">
                <a:xfrm flipH="1">
                  <a:off x="4985" y="3852"/>
                  <a:ext cx="74"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827" name="Group 87"/>
                <p:cNvGrpSpPr/>
                <p:nvPr/>
              </p:nvGrpSpPr>
              <p:grpSpPr bwMode="auto">
                <a:xfrm>
                  <a:off x="4760" y="3907"/>
                  <a:ext cx="335" cy="51"/>
                  <a:chOff x="4760" y="3907"/>
                  <a:chExt cx="335" cy="51"/>
                </a:xfrm>
              </p:grpSpPr>
              <p:sp>
                <p:nvSpPr>
                  <p:cNvPr id="828" name="Freeform 88"/>
                  <p:cNvSpPr/>
                  <p:nvPr/>
                </p:nvSpPr>
                <p:spPr bwMode="auto">
                  <a:xfrm>
                    <a:off x="4760" y="3907"/>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29" name="Freeform 89"/>
                  <p:cNvSpPr/>
                  <p:nvPr/>
                </p:nvSpPr>
                <p:spPr bwMode="auto">
                  <a:xfrm>
                    <a:off x="4760" y="3907"/>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30" name="Rectangle 90"/>
                  <p:cNvSpPr>
                    <a:spLocks noChangeArrowheads="1"/>
                  </p:cNvSpPr>
                  <p:nvPr/>
                </p:nvSpPr>
                <p:spPr bwMode="auto">
                  <a:xfrm>
                    <a:off x="4762" y="3943"/>
                    <a:ext cx="331"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nvGrpSpPr>
              <p:cNvPr id="806" name="Group 91"/>
              <p:cNvGrpSpPr/>
              <p:nvPr/>
            </p:nvGrpSpPr>
            <p:grpSpPr bwMode="auto">
              <a:xfrm>
                <a:off x="4752" y="3605"/>
                <a:ext cx="334" cy="347"/>
                <a:chOff x="4752" y="3605"/>
                <a:chExt cx="334" cy="347"/>
              </a:xfrm>
            </p:grpSpPr>
            <p:sp>
              <p:nvSpPr>
                <p:cNvPr id="807" name="Freeform 92"/>
                <p:cNvSpPr/>
                <p:nvPr/>
              </p:nvSpPr>
              <p:spPr bwMode="auto">
                <a:xfrm>
                  <a:off x="4760" y="3785"/>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08" name="Freeform 93"/>
                <p:cNvSpPr/>
                <p:nvPr/>
              </p:nvSpPr>
              <p:spPr bwMode="auto">
                <a:xfrm>
                  <a:off x="4760" y="3785"/>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09" name="Freeform 94"/>
                <p:cNvSpPr/>
                <p:nvPr/>
              </p:nvSpPr>
              <p:spPr bwMode="auto">
                <a:xfrm>
                  <a:off x="4808" y="3605"/>
                  <a:ext cx="223" cy="24"/>
                </a:xfrm>
                <a:custGeom>
                  <a:avLst/>
                  <a:gdLst>
                    <a:gd name="T0" fmla="*/ 0 w 223"/>
                    <a:gd name="T1" fmla="*/ 24 h 24"/>
                    <a:gd name="T2" fmla="*/ 26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6" y="0"/>
                      </a:lnTo>
                      <a:lnTo>
                        <a:pt x="196" y="0"/>
                      </a:lnTo>
                      <a:lnTo>
                        <a:pt x="223" y="24"/>
                      </a:lnTo>
                      <a:lnTo>
                        <a:pt x="0" y="2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10" name="Freeform 95"/>
                <p:cNvSpPr/>
                <p:nvPr/>
              </p:nvSpPr>
              <p:spPr bwMode="auto">
                <a:xfrm>
                  <a:off x="4808" y="3605"/>
                  <a:ext cx="223" cy="24"/>
                </a:xfrm>
                <a:custGeom>
                  <a:avLst/>
                  <a:gdLst>
                    <a:gd name="T0" fmla="*/ 0 w 223"/>
                    <a:gd name="T1" fmla="*/ 24 h 24"/>
                    <a:gd name="T2" fmla="*/ 26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6" y="0"/>
                      </a:lnTo>
                      <a:lnTo>
                        <a:pt x="196" y="0"/>
                      </a:lnTo>
                      <a:lnTo>
                        <a:pt x="223" y="24"/>
                      </a:lnTo>
                      <a:lnTo>
                        <a:pt x="0" y="2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11" name="Rectangle 96"/>
                <p:cNvSpPr>
                  <a:spLocks noChangeArrowheads="1"/>
                </p:cNvSpPr>
                <p:nvPr/>
              </p:nvSpPr>
              <p:spPr bwMode="auto">
                <a:xfrm>
                  <a:off x="4808" y="3629"/>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12" name="Rectangle 97"/>
                <p:cNvSpPr>
                  <a:spLocks noChangeArrowheads="1"/>
                </p:cNvSpPr>
                <p:nvPr/>
              </p:nvSpPr>
              <p:spPr bwMode="auto">
                <a:xfrm>
                  <a:off x="4762" y="3817"/>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13" name="Rectangle 98"/>
                <p:cNvSpPr>
                  <a:spLocks noChangeArrowheads="1"/>
                </p:cNvSpPr>
                <p:nvPr/>
              </p:nvSpPr>
              <p:spPr bwMode="auto">
                <a:xfrm>
                  <a:off x="4828" y="3650"/>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14" name="Line 99"/>
                <p:cNvSpPr>
                  <a:spLocks noChangeShapeType="1"/>
                </p:cNvSpPr>
                <p:nvPr/>
              </p:nvSpPr>
              <p:spPr bwMode="auto">
                <a:xfrm flipH="1">
                  <a:off x="4977" y="3846"/>
                  <a:ext cx="74"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815" name="Group 100"/>
                <p:cNvGrpSpPr/>
                <p:nvPr/>
              </p:nvGrpSpPr>
              <p:grpSpPr bwMode="auto">
                <a:xfrm>
                  <a:off x="4752" y="3901"/>
                  <a:ext cx="334" cy="51"/>
                  <a:chOff x="4752" y="3901"/>
                  <a:chExt cx="334" cy="51"/>
                </a:xfrm>
              </p:grpSpPr>
              <p:sp>
                <p:nvSpPr>
                  <p:cNvPr id="816" name="Freeform 101"/>
                  <p:cNvSpPr/>
                  <p:nvPr/>
                </p:nvSpPr>
                <p:spPr bwMode="auto">
                  <a:xfrm>
                    <a:off x="4752" y="3901"/>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17" name="Freeform 102"/>
                  <p:cNvSpPr/>
                  <p:nvPr/>
                </p:nvSpPr>
                <p:spPr bwMode="auto">
                  <a:xfrm>
                    <a:off x="4752" y="3901"/>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18" name="Rectangle 103"/>
                  <p:cNvSpPr>
                    <a:spLocks noChangeArrowheads="1"/>
                  </p:cNvSpPr>
                  <p:nvPr/>
                </p:nvSpPr>
                <p:spPr bwMode="auto">
                  <a:xfrm>
                    <a:off x="4754" y="3937"/>
                    <a:ext cx="330"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grpSp>
          <p:nvGrpSpPr>
            <p:cNvPr id="472" name="Group 104"/>
            <p:cNvGrpSpPr/>
            <p:nvPr/>
          </p:nvGrpSpPr>
          <p:grpSpPr bwMode="auto">
            <a:xfrm>
              <a:off x="627725" y="2509839"/>
              <a:ext cx="546894" cy="517525"/>
              <a:chOff x="101" y="1539"/>
              <a:chExt cx="343" cy="352"/>
            </a:xfrm>
          </p:grpSpPr>
          <p:grpSp>
            <p:nvGrpSpPr>
              <p:cNvPr id="779" name="Group 105"/>
              <p:cNvGrpSpPr/>
              <p:nvPr/>
            </p:nvGrpSpPr>
            <p:grpSpPr bwMode="auto">
              <a:xfrm>
                <a:off x="109" y="1545"/>
                <a:ext cx="335" cy="346"/>
                <a:chOff x="109" y="1545"/>
                <a:chExt cx="335" cy="346"/>
              </a:xfrm>
            </p:grpSpPr>
            <p:sp>
              <p:nvSpPr>
                <p:cNvPr id="793" name="Freeform 106"/>
                <p:cNvSpPr/>
                <p:nvPr/>
              </p:nvSpPr>
              <p:spPr bwMode="auto">
                <a:xfrm>
                  <a:off x="118" y="1724"/>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94" name="Freeform 107"/>
                <p:cNvSpPr/>
                <p:nvPr/>
              </p:nvSpPr>
              <p:spPr bwMode="auto">
                <a:xfrm>
                  <a:off x="118" y="1724"/>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95" name="Freeform 108"/>
                <p:cNvSpPr/>
                <p:nvPr/>
              </p:nvSpPr>
              <p:spPr bwMode="auto">
                <a:xfrm>
                  <a:off x="165" y="1545"/>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96" name="Freeform 109"/>
                <p:cNvSpPr/>
                <p:nvPr/>
              </p:nvSpPr>
              <p:spPr bwMode="auto">
                <a:xfrm>
                  <a:off x="165" y="1545"/>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97" name="Rectangle 110"/>
                <p:cNvSpPr>
                  <a:spLocks noChangeArrowheads="1"/>
                </p:cNvSpPr>
                <p:nvPr/>
              </p:nvSpPr>
              <p:spPr bwMode="auto">
                <a:xfrm>
                  <a:off x="165" y="1568"/>
                  <a:ext cx="223" cy="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98" name="Rectangle 111"/>
                <p:cNvSpPr>
                  <a:spLocks noChangeArrowheads="1"/>
                </p:cNvSpPr>
                <p:nvPr/>
              </p:nvSpPr>
              <p:spPr bwMode="auto">
                <a:xfrm>
                  <a:off x="120" y="1756"/>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99" name="Rectangle 112"/>
                <p:cNvSpPr>
                  <a:spLocks noChangeArrowheads="1"/>
                </p:cNvSpPr>
                <p:nvPr/>
              </p:nvSpPr>
              <p:spPr bwMode="auto">
                <a:xfrm>
                  <a:off x="186" y="1589"/>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00" name="Line 113"/>
                <p:cNvSpPr>
                  <a:spLocks noChangeShapeType="1"/>
                </p:cNvSpPr>
                <p:nvPr/>
              </p:nvSpPr>
              <p:spPr bwMode="auto">
                <a:xfrm flipH="1">
                  <a:off x="335" y="1786"/>
                  <a:ext cx="74"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801" name="Group 114"/>
                <p:cNvGrpSpPr/>
                <p:nvPr/>
              </p:nvGrpSpPr>
              <p:grpSpPr bwMode="auto">
                <a:xfrm>
                  <a:off x="109" y="1841"/>
                  <a:ext cx="335" cy="50"/>
                  <a:chOff x="109" y="1841"/>
                  <a:chExt cx="335" cy="50"/>
                </a:xfrm>
              </p:grpSpPr>
              <p:sp>
                <p:nvSpPr>
                  <p:cNvPr id="802" name="Freeform 115"/>
                  <p:cNvSpPr/>
                  <p:nvPr/>
                </p:nvSpPr>
                <p:spPr bwMode="auto">
                  <a:xfrm>
                    <a:off x="109" y="1841"/>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03" name="Freeform 116"/>
                  <p:cNvSpPr/>
                  <p:nvPr/>
                </p:nvSpPr>
                <p:spPr bwMode="auto">
                  <a:xfrm>
                    <a:off x="109" y="1841"/>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04" name="Rectangle 117"/>
                  <p:cNvSpPr>
                    <a:spLocks noChangeArrowheads="1"/>
                  </p:cNvSpPr>
                  <p:nvPr/>
                </p:nvSpPr>
                <p:spPr bwMode="auto">
                  <a:xfrm>
                    <a:off x="112" y="1876"/>
                    <a:ext cx="330"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nvGrpSpPr>
              <p:cNvPr id="780" name="Group 118"/>
              <p:cNvGrpSpPr/>
              <p:nvPr/>
            </p:nvGrpSpPr>
            <p:grpSpPr bwMode="auto">
              <a:xfrm>
                <a:off x="101" y="1539"/>
                <a:ext cx="335" cy="346"/>
                <a:chOff x="101" y="1539"/>
                <a:chExt cx="335" cy="346"/>
              </a:xfrm>
            </p:grpSpPr>
            <p:sp>
              <p:nvSpPr>
                <p:cNvPr id="781" name="Freeform 119"/>
                <p:cNvSpPr/>
                <p:nvPr/>
              </p:nvSpPr>
              <p:spPr bwMode="auto">
                <a:xfrm>
                  <a:off x="109" y="1718"/>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82" name="Freeform 120"/>
                <p:cNvSpPr/>
                <p:nvPr/>
              </p:nvSpPr>
              <p:spPr bwMode="auto">
                <a:xfrm>
                  <a:off x="109" y="1718"/>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83" name="Freeform 121"/>
                <p:cNvSpPr/>
                <p:nvPr/>
              </p:nvSpPr>
              <p:spPr bwMode="auto">
                <a:xfrm>
                  <a:off x="157" y="1539"/>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84" name="Freeform 122"/>
                <p:cNvSpPr/>
                <p:nvPr/>
              </p:nvSpPr>
              <p:spPr bwMode="auto">
                <a:xfrm>
                  <a:off x="157" y="1539"/>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85" name="Rectangle 123"/>
                <p:cNvSpPr>
                  <a:spLocks noChangeArrowheads="1"/>
                </p:cNvSpPr>
                <p:nvPr/>
              </p:nvSpPr>
              <p:spPr bwMode="auto">
                <a:xfrm>
                  <a:off x="157" y="1562"/>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86" name="Rectangle 124"/>
                <p:cNvSpPr>
                  <a:spLocks noChangeArrowheads="1"/>
                </p:cNvSpPr>
                <p:nvPr/>
              </p:nvSpPr>
              <p:spPr bwMode="auto">
                <a:xfrm>
                  <a:off x="112" y="1750"/>
                  <a:ext cx="313"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87" name="Rectangle 125"/>
                <p:cNvSpPr>
                  <a:spLocks noChangeArrowheads="1"/>
                </p:cNvSpPr>
                <p:nvPr/>
              </p:nvSpPr>
              <p:spPr bwMode="auto">
                <a:xfrm>
                  <a:off x="178" y="1583"/>
                  <a:ext cx="181"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88" name="Line 126"/>
                <p:cNvSpPr>
                  <a:spLocks noChangeShapeType="1"/>
                </p:cNvSpPr>
                <p:nvPr/>
              </p:nvSpPr>
              <p:spPr bwMode="auto">
                <a:xfrm flipH="1">
                  <a:off x="326" y="1779"/>
                  <a:ext cx="75"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789" name="Group 127"/>
                <p:cNvGrpSpPr/>
                <p:nvPr/>
              </p:nvGrpSpPr>
              <p:grpSpPr bwMode="auto">
                <a:xfrm>
                  <a:off x="101" y="1834"/>
                  <a:ext cx="335" cy="51"/>
                  <a:chOff x="101" y="1834"/>
                  <a:chExt cx="335" cy="51"/>
                </a:xfrm>
              </p:grpSpPr>
              <p:sp>
                <p:nvSpPr>
                  <p:cNvPr id="790" name="Freeform 128"/>
                  <p:cNvSpPr/>
                  <p:nvPr/>
                </p:nvSpPr>
                <p:spPr bwMode="auto">
                  <a:xfrm>
                    <a:off x="101" y="1834"/>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91" name="Freeform 129"/>
                  <p:cNvSpPr/>
                  <p:nvPr/>
                </p:nvSpPr>
                <p:spPr bwMode="auto">
                  <a:xfrm>
                    <a:off x="101" y="1834"/>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92" name="Rectangle 130"/>
                  <p:cNvSpPr>
                    <a:spLocks noChangeArrowheads="1"/>
                  </p:cNvSpPr>
                  <p:nvPr/>
                </p:nvSpPr>
                <p:spPr bwMode="auto">
                  <a:xfrm>
                    <a:off x="103" y="1870"/>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grpSp>
          <p:nvGrpSpPr>
            <p:cNvPr id="473" name="Group 131"/>
            <p:cNvGrpSpPr/>
            <p:nvPr/>
          </p:nvGrpSpPr>
          <p:grpSpPr bwMode="auto">
            <a:xfrm>
              <a:off x="8838010" y="3657600"/>
              <a:ext cx="548613" cy="514350"/>
              <a:chOff x="5237" y="2322"/>
              <a:chExt cx="343" cy="352"/>
            </a:xfrm>
          </p:grpSpPr>
          <p:grpSp>
            <p:nvGrpSpPr>
              <p:cNvPr id="753" name="Group 132"/>
              <p:cNvGrpSpPr/>
              <p:nvPr/>
            </p:nvGrpSpPr>
            <p:grpSpPr bwMode="auto">
              <a:xfrm>
                <a:off x="5245" y="2328"/>
                <a:ext cx="335" cy="346"/>
                <a:chOff x="5245" y="2328"/>
                <a:chExt cx="335" cy="346"/>
              </a:xfrm>
            </p:grpSpPr>
            <p:sp>
              <p:nvSpPr>
                <p:cNvPr id="767" name="Freeform 133"/>
                <p:cNvSpPr/>
                <p:nvPr/>
              </p:nvSpPr>
              <p:spPr bwMode="auto">
                <a:xfrm>
                  <a:off x="5254" y="2508"/>
                  <a:ext cx="316" cy="33"/>
                </a:xfrm>
                <a:custGeom>
                  <a:avLst/>
                  <a:gdLst>
                    <a:gd name="T0" fmla="*/ 0 w 316"/>
                    <a:gd name="T1" fmla="*/ 33 h 33"/>
                    <a:gd name="T2" fmla="*/ 37 w 316"/>
                    <a:gd name="T3" fmla="*/ 0 h 33"/>
                    <a:gd name="T4" fmla="*/ 278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8"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68" name="Freeform 134"/>
                <p:cNvSpPr/>
                <p:nvPr/>
              </p:nvSpPr>
              <p:spPr bwMode="auto">
                <a:xfrm>
                  <a:off x="5254" y="2508"/>
                  <a:ext cx="316" cy="33"/>
                </a:xfrm>
                <a:custGeom>
                  <a:avLst/>
                  <a:gdLst>
                    <a:gd name="T0" fmla="*/ 0 w 316"/>
                    <a:gd name="T1" fmla="*/ 33 h 33"/>
                    <a:gd name="T2" fmla="*/ 37 w 316"/>
                    <a:gd name="T3" fmla="*/ 0 h 33"/>
                    <a:gd name="T4" fmla="*/ 278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8"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69" name="Freeform 135"/>
                <p:cNvSpPr/>
                <p:nvPr/>
              </p:nvSpPr>
              <p:spPr bwMode="auto">
                <a:xfrm>
                  <a:off x="5301" y="2328"/>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70" name="Freeform 136"/>
                <p:cNvSpPr/>
                <p:nvPr/>
              </p:nvSpPr>
              <p:spPr bwMode="auto">
                <a:xfrm>
                  <a:off x="5301" y="2328"/>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71" name="Rectangle 137"/>
                <p:cNvSpPr>
                  <a:spLocks noChangeArrowheads="1"/>
                </p:cNvSpPr>
                <p:nvPr/>
              </p:nvSpPr>
              <p:spPr bwMode="auto">
                <a:xfrm>
                  <a:off x="5301" y="2351"/>
                  <a:ext cx="223" cy="17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72" name="Rectangle 138"/>
                <p:cNvSpPr>
                  <a:spLocks noChangeArrowheads="1"/>
                </p:cNvSpPr>
                <p:nvPr/>
              </p:nvSpPr>
              <p:spPr bwMode="auto">
                <a:xfrm>
                  <a:off x="5256" y="2539"/>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73" name="Rectangle 139"/>
                <p:cNvSpPr>
                  <a:spLocks noChangeArrowheads="1"/>
                </p:cNvSpPr>
                <p:nvPr/>
              </p:nvSpPr>
              <p:spPr bwMode="auto">
                <a:xfrm>
                  <a:off x="5322" y="2373"/>
                  <a:ext cx="181"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74" name="Line 140"/>
                <p:cNvSpPr>
                  <a:spLocks noChangeShapeType="1"/>
                </p:cNvSpPr>
                <p:nvPr/>
              </p:nvSpPr>
              <p:spPr bwMode="auto">
                <a:xfrm flipH="1">
                  <a:off x="5470" y="2569"/>
                  <a:ext cx="75"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775" name="Group 141"/>
                <p:cNvGrpSpPr/>
                <p:nvPr/>
              </p:nvGrpSpPr>
              <p:grpSpPr bwMode="auto">
                <a:xfrm>
                  <a:off x="5245" y="2624"/>
                  <a:ext cx="335" cy="50"/>
                  <a:chOff x="5245" y="2624"/>
                  <a:chExt cx="335" cy="50"/>
                </a:xfrm>
              </p:grpSpPr>
              <p:sp>
                <p:nvSpPr>
                  <p:cNvPr id="776" name="Freeform 142"/>
                  <p:cNvSpPr/>
                  <p:nvPr/>
                </p:nvSpPr>
                <p:spPr bwMode="auto">
                  <a:xfrm>
                    <a:off x="5245" y="2624"/>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77" name="Freeform 143"/>
                  <p:cNvSpPr/>
                  <p:nvPr/>
                </p:nvSpPr>
                <p:spPr bwMode="auto">
                  <a:xfrm>
                    <a:off x="5245" y="2624"/>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78" name="Rectangle 144"/>
                  <p:cNvSpPr>
                    <a:spLocks noChangeArrowheads="1"/>
                  </p:cNvSpPr>
                  <p:nvPr/>
                </p:nvSpPr>
                <p:spPr bwMode="auto">
                  <a:xfrm>
                    <a:off x="5247" y="2660"/>
                    <a:ext cx="331"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nvGrpSpPr>
              <p:cNvPr id="754" name="Group 145"/>
              <p:cNvGrpSpPr/>
              <p:nvPr/>
            </p:nvGrpSpPr>
            <p:grpSpPr bwMode="auto">
              <a:xfrm>
                <a:off x="5237" y="2322"/>
                <a:ext cx="335" cy="346"/>
                <a:chOff x="5237" y="2322"/>
                <a:chExt cx="335" cy="346"/>
              </a:xfrm>
            </p:grpSpPr>
            <p:sp>
              <p:nvSpPr>
                <p:cNvPr id="755" name="Freeform 146"/>
                <p:cNvSpPr/>
                <p:nvPr/>
              </p:nvSpPr>
              <p:spPr bwMode="auto">
                <a:xfrm>
                  <a:off x="5245" y="2501"/>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56" name="Freeform 147"/>
                <p:cNvSpPr/>
                <p:nvPr/>
              </p:nvSpPr>
              <p:spPr bwMode="auto">
                <a:xfrm>
                  <a:off x="5245" y="2501"/>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57" name="Freeform 148"/>
                <p:cNvSpPr/>
                <p:nvPr/>
              </p:nvSpPr>
              <p:spPr bwMode="auto">
                <a:xfrm>
                  <a:off x="5293" y="2322"/>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58" name="Freeform 149"/>
                <p:cNvSpPr/>
                <p:nvPr/>
              </p:nvSpPr>
              <p:spPr bwMode="auto">
                <a:xfrm>
                  <a:off x="5293" y="2322"/>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59" name="Rectangle 150"/>
                <p:cNvSpPr>
                  <a:spLocks noChangeArrowheads="1"/>
                </p:cNvSpPr>
                <p:nvPr/>
              </p:nvSpPr>
              <p:spPr bwMode="auto">
                <a:xfrm>
                  <a:off x="5293" y="2345"/>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60" name="Rectangle 151"/>
                <p:cNvSpPr>
                  <a:spLocks noChangeArrowheads="1"/>
                </p:cNvSpPr>
                <p:nvPr/>
              </p:nvSpPr>
              <p:spPr bwMode="auto">
                <a:xfrm>
                  <a:off x="5247" y="2533"/>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61" name="Rectangle 152"/>
                <p:cNvSpPr>
                  <a:spLocks noChangeArrowheads="1"/>
                </p:cNvSpPr>
                <p:nvPr/>
              </p:nvSpPr>
              <p:spPr bwMode="auto">
                <a:xfrm>
                  <a:off x="5313" y="2366"/>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62" name="Line 153"/>
                <p:cNvSpPr>
                  <a:spLocks noChangeShapeType="1"/>
                </p:cNvSpPr>
                <p:nvPr/>
              </p:nvSpPr>
              <p:spPr bwMode="auto">
                <a:xfrm flipH="1">
                  <a:off x="5462" y="2563"/>
                  <a:ext cx="75"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763" name="Group 154"/>
                <p:cNvGrpSpPr/>
                <p:nvPr/>
              </p:nvGrpSpPr>
              <p:grpSpPr bwMode="auto">
                <a:xfrm>
                  <a:off x="5237" y="2617"/>
                  <a:ext cx="335" cy="51"/>
                  <a:chOff x="5237" y="2617"/>
                  <a:chExt cx="335" cy="51"/>
                </a:xfrm>
              </p:grpSpPr>
              <p:sp>
                <p:nvSpPr>
                  <p:cNvPr id="764" name="Freeform 155"/>
                  <p:cNvSpPr/>
                  <p:nvPr/>
                </p:nvSpPr>
                <p:spPr bwMode="auto">
                  <a:xfrm>
                    <a:off x="5237" y="2617"/>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65" name="Freeform 156"/>
                  <p:cNvSpPr/>
                  <p:nvPr/>
                </p:nvSpPr>
                <p:spPr bwMode="auto">
                  <a:xfrm>
                    <a:off x="5237" y="2617"/>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66" name="Rectangle 157"/>
                  <p:cNvSpPr>
                    <a:spLocks noChangeArrowheads="1"/>
                  </p:cNvSpPr>
                  <p:nvPr/>
                </p:nvSpPr>
                <p:spPr bwMode="auto">
                  <a:xfrm>
                    <a:off x="5239" y="2653"/>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grpSp>
          <p:nvGrpSpPr>
            <p:cNvPr id="474" name="Group 158"/>
            <p:cNvGrpSpPr/>
            <p:nvPr/>
          </p:nvGrpSpPr>
          <p:grpSpPr bwMode="auto">
            <a:xfrm>
              <a:off x="8838010" y="2581275"/>
              <a:ext cx="548613" cy="515938"/>
              <a:chOff x="5237" y="1587"/>
              <a:chExt cx="343" cy="353"/>
            </a:xfrm>
          </p:grpSpPr>
          <p:grpSp>
            <p:nvGrpSpPr>
              <p:cNvPr id="727" name="Group 159"/>
              <p:cNvGrpSpPr/>
              <p:nvPr/>
            </p:nvGrpSpPr>
            <p:grpSpPr bwMode="auto">
              <a:xfrm>
                <a:off x="5245" y="1594"/>
                <a:ext cx="335" cy="346"/>
                <a:chOff x="5245" y="1594"/>
                <a:chExt cx="335" cy="346"/>
              </a:xfrm>
            </p:grpSpPr>
            <p:sp>
              <p:nvSpPr>
                <p:cNvPr id="741" name="Freeform 160"/>
                <p:cNvSpPr/>
                <p:nvPr/>
              </p:nvSpPr>
              <p:spPr bwMode="auto">
                <a:xfrm>
                  <a:off x="5254" y="1773"/>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42" name="Freeform 161"/>
                <p:cNvSpPr/>
                <p:nvPr/>
              </p:nvSpPr>
              <p:spPr bwMode="auto">
                <a:xfrm>
                  <a:off x="5254" y="1773"/>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43" name="Freeform 162"/>
                <p:cNvSpPr/>
                <p:nvPr/>
              </p:nvSpPr>
              <p:spPr bwMode="auto">
                <a:xfrm>
                  <a:off x="5301" y="1594"/>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44" name="Freeform 163"/>
                <p:cNvSpPr/>
                <p:nvPr/>
              </p:nvSpPr>
              <p:spPr bwMode="auto">
                <a:xfrm>
                  <a:off x="5301" y="1594"/>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45" name="Rectangle 164"/>
                <p:cNvSpPr>
                  <a:spLocks noChangeArrowheads="1"/>
                </p:cNvSpPr>
                <p:nvPr/>
              </p:nvSpPr>
              <p:spPr bwMode="auto">
                <a:xfrm>
                  <a:off x="5301" y="1617"/>
                  <a:ext cx="223" cy="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46" name="Rectangle 165"/>
                <p:cNvSpPr>
                  <a:spLocks noChangeArrowheads="1"/>
                </p:cNvSpPr>
                <p:nvPr/>
              </p:nvSpPr>
              <p:spPr bwMode="auto">
                <a:xfrm>
                  <a:off x="5256" y="1805"/>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47" name="Rectangle 166"/>
                <p:cNvSpPr>
                  <a:spLocks noChangeArrowheads="1"/>
                </p:cNvSpPr>
                <p:nvPr/>
              </p:nvSpPr>
              <p:spPr bwMode="auto">
                <a:xfrm>
                  <a:off x="5322" y="1638"/>
                  <a:ext cx="181"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48" name="Line 167"/>
                <p:cNvSpPr>
                  <a:spLocks noChangeShapeType="1"/>
                </p:cNvSpPr>
                <p:nvPr/>
              </p:nvSpPr>
              <p:spPr bwMode="auto">
                <a:xfrm flipH="1">
                  <a:off x="5470" y="1834"/>
                  <a:ext cx="75"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749" name="Group 168"/>
                <p:cNvGrpSpPr/>
                <p:nvPr/>
              </p:nvGrpSpPr>
              <p:grpSpPr bwMode="auto">
                <a:xfrm>
                  <a:off x="5245" y="1889"/>
                  <a:ext cx="335" cy="51"/>
                  <a:chOff x="5245" y="1889"/>
                  <a:chExt cx="335" cy="51"/>
                </a:xfrm>
              </p:grpSpPr>
              <p:sp>
                <p:nvSpPr>
                  <p:cNvPr id="750" name="Freeform 169"/>
                  <p:cNvSpPr/>
                  <p:nvPr/>
                </p:nvSpPr>
                <p:spPr bwMode="auto">
                  <a:xfrm>
                    <a:off x="5245" y="1889"/>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51" name="Freeform 170"/>
                  <p:cNvSpPr/>
                  <p:nvPr/>
                </p:nvSpPr>
                <p:spPr bwMode="auto">
                  <a:xfrm>
                    <a:off x="5245" y="1889"/>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52" name="Rectangle 171"/>
                  <p:cNvSpPr>
                    <a:spLocks noChangeArrowheads="1"/>
                  </p:cNvSpPr>
                  <p:nvPr/>
                </p:nvSpPr>
                <p:spPr bwMode="auto">
                  <a:xfrm>
                    <a:off x="5247" y="1925"/>
                    <a:ext cx="331"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nvGrpSpPr>
              <p:cNvPr id="728" name="Group 172"/>
              <p:cNvGrpSpPr/>
              <p:nvPr/>
            </p:nvGrpSpPr>
            <p:grpSpPr bwMode="auto">
              <a:xfrm>
                <a:off x="5237" y="1587"/>
                <a:ext cx="335" cy="346"/>
                <a:chOff x="5237" y="1587"/>
                <a:chExt cx="335" cy="346"/>
              </a:xfrm>
            </p:grpSpPr>
            <p:sp>
              <p:nvSpPr>
                <p:cNvPr id="729" name="Freeform 173"/>
                <p:cNvSpPr/>
                <p:nvPr/>
              </p:nvSpPr>
              <p:spPr bwMode="auto">
                <a:xfrm>
                  <a:off x="5245" y="1767"/>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30" name="Freeform 174"/>
                <p:cNvSpPr/>
                <p:nvPr/>
              </p:nvSpPr>
              <p:spPr bwMode="auto">
                <a:xfrm>
                  <a:off x="5245" y="1767"/>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31" name="Freeform 175"/>
                <p:cNvSpPr/>
                <p:nvPr/>
              </p:nvSpPr>
              <p:spPr bwMode="auto">
                <a:xfrm>
                  <a:off x="5293" y="1587"/>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32" name="Freeform 176"/>
                <p:cNvSpPr/>
                <p:nvPr/>
              </p:nvSpPr>
              <p:spPr bwMode="auto">
                <a:xfrm>
                  <a:off x="5293" y="1587"/>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33" name="Rectangle 177"/>
                <p:cNvSpPr>
                  <a:spLocks noChangeArrowheads="1"/>
                </p:cNvSpPr>
                <p:nvPr/>
              </p:nvSpPr>
              <p:spPr bwMode="auto">
                <a:xfrm>
                  <a:off x="5293" y="1610"/>
                  <a:ext cx="223" cy="176"/>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34" name="Rectangle 178"/>
                <p:cNvSpPr>
                  <a:spLocks noChangeArrowheads="1"/>
                </p:cNvSpPr>
                <p:nvPr/>
              </p:nvSpPr>
              <p:spPr bwMode="auto">
                <a:xfrm>
                  <a:off x="5247" y="1798"/>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35" name="Rectangle 179"/>
                <p:cNvSpPr>
                  <a:spLocks noChangeArrowheads="1"/>
                </p:cNvSpPr>
                <p:nvPr/>
              </p:nvSpPr>
              <p:spPr bwMode="auto">
                <a:xfrm>
                  <a:off x="5313" y="1632"/>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36" name="Line 180"/>
                <p:cNvSpPr>
                  <a:spLocks noChangeShapeType="1"/>
                </p:cNvSpPr>
                <p:nvPr/>
              </p:nvSpPr>
              <p:spPr bwMode="auto">
                <a:xfrm flipH="1">
                  <a:off x="5462" y="1828"/>
                  <a:ext cx="75"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737" name="Group 181"/>
                <p:cNvGrpSpPr/>
                <p:nvPr/>
              </p:nvGrpSpPr>
              <p:grpSpPr bwMode="auto">
                <a:xfrm>
                  <a:off x="5237" y="1883"/>
                  <a:ext cx="335" cy="50"/>
                  <a:chOff x="5237" y="1883"/>
                  <a:chExt cx="335" cy="50"/>
                </a:xfrm>
              </p:grpSpPr>
              <p:sp>
                <p:nvSpPr>
                  <p:cNvPr id="738" name="Freeform 182"/>
                  <p:cNvSpPr/>
                  <p:nvPr/>
                </p:nvSpPr>
                <p:spPr bwMode="auto">
                  <a:xfrm>
                    <a:off x="5237" y="1883"/>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39" name="Freeform 183"/>
                  <p:cNvSpPr/>
                  <p:nvPr/>
                </p:nvSpPr>
                <p:spPr bwMode="auto">
                  <a:xfrm>
                    <a:off x="5237" y="1883"/>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40" name="Rectangle 184"/>
                  <p:cNvSpPr>
                    <a:spLocks noChangeArrowheads="1"/>
                  </p:cNvSpPr>
                  <p:nvPr/>
                </p:nvSpPr>
                <p:spPr bwMode="auto">
                  <a:xfrm>
                    <a:off x="5239" y="1919"/>
                    <a:ext cx="331" cy="14"/>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sp>
          <p:nvSpPr>
            <p:cNvPr id="475" name="Rectangle 185"/>
            <p:cNvSpPr>
              <a:spLocks noChangeArrowheads="1"/>
            </p:cNvSpPr>
            <p:nvPr/>
          </p:nvSpPr>
          <p:spPr bwMode="auto">
            <a:xfrm>
              <a:off x="2058592" y="1920875"/>
              <a:ext cx="973402"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76" name="Rectangle 186"/>
            <p:cNvSpPr>
              <a:spLocks noChangeArrowheads="1"/>
            </p:cNvSpPr>
            <p:nvPr/>
          </p:nvSpPr>
          <p:spPr bwMode="auto">
            <a:xfrm>
              <a:off x="2392534" y="2218457"/>
              <a:ext cx="12583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222.1.1.</a:t>
              </a:r>
              <a:endParaRPr lang="en-US" altLang="zh-CN" sz="22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77" name="Rectangle 187"/>
            <p:cNvSpPr>
              <a:spLocks noChangeArrowheads="1"/>
            </p:cNvSpPr>
            <p:nvPr/>
          </p:nvSpPr>
          <p:spPr bwMode="auto">
            <a:xfrm>
              <a:off x="3866092" y="1482726"/>
              <a:ext cx="109206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78" name="Rectangle 188"/>
            <p:cNvSpPr>
              <a:spLocks noChangeArrowheads="1"/>
            </p:cNvSpPr>
            <p:nvPr/>
          </p:nvSpPr>
          <p:spPr bwMode="auto">
            <a:xfrm>
              <a:off x="3774944" y="1439863"/>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dirty="0">
                  <a:latin typeface="Times New Roman" panose="02020603050405020304" pitchFamily="18" charset="0"/>
                  <a:ea typeface="黑体" panose="02010609060101010101" pitchFamily="2" charset="-122"/>
                  <a:cs typeface="Times New Roman" panose="02020603050405020304" pitchFamily="18" charset="0"/>
                </a:rPr>
                <a:t>222.1.1.1</a:t>
              </a:r>
              <a:endParaRPr lang="en-US" altLang="zh-CN" sz="2200" b="1"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479" name="Rectangle 189"/>
            <p:cNvSpPr>
              <a:spLocks noChangeArrowheads="1"/>
            </p:cNvSpPr>
            <p:nvPr/>
          </p:nvSpPr>
          <p:spPr bwMode="auto">
            <a:xfrm>
              <a:off x="5539450" y="1482726"/>
              <a:ext cx="109034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0" name="Rectangle 190"/>
            <p:cNvSpPr>
              <a:spLocks noChangeArrowheads="1"/>
            </p:cNvSpPr>
            <p:nvPr/>
          </p:nvSpPr>
          <p:spPr bwMode="auto">
            <a:xfrm>
              <a:off x="5424224" y="1439863"/>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latin typeface="Times New Roman" panose="02020603050405020304" pitchFamily="18" charset="0"/>
                  <a:ea typeface="黑体" panose="02010609060101010101" pitchFamily="2" charset="-122"/>
                  <a:cs typeface="Times New Roman" panose="02020603050405020304" pitchFamily="18" charset="0"/>
                </a:rPr>
                <a:t>222.1.1.2</a:t>
              </a:r>
              <a:endParaRPr lang="en-US" altLang="zh-CN" sz="2200"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1" name="Rectangle 191"/>
            <p:cNvSpPr>
              <a:spLocks noChangeArrowheads="1"/>
            </p:cNvSpPr>
            <p:nvPr/>
          </p:nvSpPr>
          <p:spPr bwMode="auto">
            <a:xfrm>
              <a:off x="7266121" y="1482726"/>
              <a:ext cx="109034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2" name="Rectangle 192"/>
            <p:cNvSpPr>
              <a:spLocks noChangeArrowheads="1"/>
            </p:cNvSpPr>
            <p:nvPr/>
          </p:nvSpPr>
          <p:spPr bwMode="auto">
            <a:xfrm>
              <a:off x="7101021" y="1412875"/>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latin typeface="Times New Roman" panose="02020603050405020304" pitchFamily="18" charset="0"/>
                  <a:ea typeface="黑体" panose="02010609060101010101" pitchFamily="2" charset="-122"/>
                  <a:cs typeface="Times New Roman" panose="02020603050405020304" pitchFamily="18" charset="0"/>
                </a:rPr>
                <a:t>222.1.1.3</a:t>
              </a:r>
              <a:endParaRPr lang="en-US" altLang="zh-CN" sz="2200"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3" name="Rectangle 193"/>
            <p:cNvSpPr>
              <a:spLocks noChangeArrowheads="1"/>
            </p:cNvSpPr>
            <p:nvPr/>
          </p:nvSpPr>
          <p:spPr bwMode="auto">
            <a:xfrm>
              <a:off x="4516173" y="2138363"/>
              <a:ext cx="29237" cy="5381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484" name="Group 194"/>
            <p:cNvGrpSpPr/>
            <p:nvPr/>
          </p:nvGrpSpPr>
          <p:grpSpPr bwMode="auto">
            <a:xfrm>
              <a:off x="4141258" y="2630488"/>
              <a:ext cx="701675" cy="385762"/>
              <a:chOff x="2299" y="1622"/>
              <a:chExt cx="439" cy="262"/>
            </a:xfrm>
          </p:grpSpPr>
          <p:sp>
            <p:nvSpPr>
              <p:cNvPr id="702" name="Oval 195"/>
              <p:cNvSpPr>
                <a:spLocks noChangeArrowheads="1"/>
              </p:cNvSpPr>
              <p:nvPr/>
            </p:nvSpPr>
            <p:spPr bwMode="auto">
              <a:xfrm>
                <a:off x="2300" y="1731"/>
                <a:ext cx="438" cy="153"/>
              </a:xfrm>
              <a:prstGeom prst="ellipse">
                <a:avLst/>
              </a:prstGeom>
              <a:solidFill>
                <a:srgbClr val="0078AA"/>
              </a:solidFill>
              <a:ln w="4763">
                <a:solidFill>
                  <a:srgbClr val="AAE6FF"/>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03" name="Rectangle 196"/>
              <p:cNvSpPr>
                <a:spLocks noChangeArrowheads="1"/>
              </p:cNvSpPr>
              <p:nvPr/>
            </p:nvSpPr>
            <p:spPr bwMode="auto">
              <a:xfrm>
                <a:off x="2299" y="1700"/>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04" name="Rectangle 197"/>
              <p:cNvSpPr>
                <a:spLocks noChangeArrowheads="1"/>
              </p:cNvSpPr>
              <p:nvPr/>
            </p:nvSpPr>
            <p:spPr bwMode="auto">
              <a:xfrm>
                <a:off x="2299" y="1700"/>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05" name="Oval 198"/>
              <p:cNvSpPr>
                <a:spLocks noChangeArrowheads="1"/>
              </p:cNvSpPr>
              <p:nvPr/>
            </p:nvSpPr>
            <p:spPr bwMode="auto">
              <a:xfrm>
                <a:off x="2300" y="1622"/>
                <a:ext cx="438" cy="153"/>
              </a:xfrm>
              <a:prstGeom prst="ellipse">
                <a:avLst/>
              </a:prstGeom>
              <a:solidFill>
                <a:srgbClr val="00B4FF"/>
              </a:solidFill>
              <a:ln w="4763">
                <a:solidFill>
                  <a:srgbClr val="AAE6FF"/>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706" name="Group 199"/>
              <p:cNvGrpSpPr/>
              <p:nvPr/>
            </p:nvGrpSpPr>
            <p:grpSpPr bwMode="auto">
              <a:xfrm>
                <a:off x="2365" y="1640"/>
                <a:ext cx="304" cy="117"/>
                <a:chOff x="2365" y="1640"/>
                <a:chExt cx="304" cy="117"/>
              </a:xfrm>
            </p:grpSpPr>
            <p:grpSp>
              <p:nvGrpSpPr>
                <p:cNvPr id="709" name="Group 200"/>
                <p:cNvGrpSpPr/>
                <p:nvPr/>
              </p:nvGrpSpPr>
              <p:grpSpPr bwMode="auto">
                <a:xfrm>
                  <a:off x="2365" y="1640"/>
                  <a:ext cx="302" cy="115"/>
                  <a:chOff x="2365" y="1640"/>
                  <a:chExt cx="302" cy="115"/>
                </a:xfrm>
              </p:grpSpPr>
              <p:sp>
                <p:nvSpPr>
                  <p:cNvPr id="719" name="Freeform 201"/>
                  <p:cNvSpPr/>
                  <p:nvPr/>
                </p:nvSpPr>
                <p:spPr bwMode="auto">
                  <a:xfrm>
                    <a:off x="2523" y="164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0" name="Freeform 202"/>
                  <p:cNvSpPr/>
                  <p:nvPr/>
                </p:nvSpPr>
                <p:spPr bwMode="auto">
                  <a:xfrm>
                    <a:off x="2523" y="164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1" name="Freeform 203"/>
                  <p:cNvSpPr/>
                  <p:nvPr/>
                </p:nvSpPr>
                <p:spPr bwMode="auto">
                  <a:xfrm>
                    <a:off x="2365" y="170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2" name="Freeform 204"/>
                  <p:cNvSpPr/>
                  <p:nvPr/>
                </p:nvSpPr>
                <p:spPr bwMode="auto">
                  <a:xfrm>
                    <a:off x="2365" y="170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3" name="Freeform 205"/>
                  <p:cNvSpPr/>
                  <p:nvPr/>
                </p:nvSpPr>
                <p:spPr bwMode="auto">
                  <a:xfrm>
                    <a:off x="2373" y="164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4" name="Freeform 206"/>
                  <p:cNvSpPr/>
                  <p:nvPr/>
                </p:nvSpPr>
                <p:spPr bwMode="auto">
                  <a:xfrm>
                    <a:off x="2373" y="164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5" name="Freeform 207"/>
                  <p:cNvSpPr/>
                  <p:nvPr/>
                </p:nvSpPr>
                <p:spPr bwMode="auto">
                  <a:xfrm>
                    <a:off x="2517" y="1706"/>
                    <a:ext cx="144" cy="49"/>
                  </a:xfrm>
                  <a:custGeom>
                    <a:avLst/>
                    <a:gdLst>
                      <a:gd name="T0" fmla="*/ 144 w 144"/>
                      <a:gd name="T1" fmla="*/ 38 h 49"/>
                      <a:gd name="T2" fmla="*/ 112 w 144"/>
                      <a:gd name="T3" fmla="*/ 49 h 49"/>
                      <a:gd name="T4" fmla="*/ 38 w 144"/>
                      <a:gd name="T5" fmla="*/ 16 h 49"/>
                      <a:gd name="T6" fmla="*/ 0 w 144"/>
                      <a:gd name="T7" fmla="*/ 27 h 49"/>
                      <a:gd name="T8" fmla="*/ 19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8" y="16"/>
                        </a:lnTo>
                        <a:lnTo>
                          <a:pt x="0" y="27"/>
                        </a:lnTo>
                        <a:lnTo>
                          <a:pt x="19"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6" name="Freeform 208"/>
                  <p:cNvSpPr/>
                  <p:nvPr/>
                </p:nvSpPr>
                <p:spPr bwMode="auto">
                  <a:xfrm>
                    <a:off x="2517" y="1706"/>
                    <a:ext cx="144" cy="49"/>
                  </a:xfrm>
                  <a:custGeom>
                    <a:avLst/>
                    <a:gdLst>
                      <a:gd name="T0" fmla="*/ 144 w 144"/>
                      <a:gd name="T1" fmla="*/ 38 h 49"/>
                      <a:gd name="T2" fmla="*/ 112 w 144"/>
                      <a:gd name="T3" fmla="*/ 49 h 49"/>
                      <a:gd name="T4" fmla="*/ 38 w 144"/>
                      <a:gd name="T5" fmla="*/ 16 h 49"/>
                      <a:gd name="T6" fmla="*/ 0 w 144"/>
                      <a:gd name="T7" fmla="*/ 27 h 49"/>
                      <a:gd name="T8" fmla="*/ 19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8" y="16"/>
                        </a:lnTo>
                        <a:lnTo>
                          <a:pt x="0" y="27"/>
                        </a:lnTo>
                        <a:lnTo>
                          <a:pt x="19"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nvGrpSpPr>
                <p:cNvPr id="710" name="Group 209"/>
                <p:cNvGrpSpPr/>
                <p:nvPr/>
              </p:nvGrpSpPr>
              <p:grpSpPr bwMode="auto">
                <a:xfrm>
                  <a:off x="2368" y="1643"/>
                  <a:ext cx="301" cy="114"/>
                  <a:chOff x="2368" y="1643"/>
                  <a:chExt cx="301" cy="114"/>
                </a:xfrm>
              </p:grpSpPr>
              <p:sp>
                <p:nvSpPr>
                  <p:cNvPr id="711" name="Freeform 210"/>
                  <p:cNvSpPr/>
                  <p:nvPr/>
                </p:nvSpPr>
                <p:spPr bwMode="auto">
                  <a:xfrm>
                    <a:off x="2525" y="1646"/>
                    <a:ext cx="144" cy="49"/>
                  </a:xfrm>
                  <a:custGeom>
                    <a:avLst/>
                    <a:gdLst>
                      <a:gd name="T0" fmla="*/ 0 w 144"/>
                      <a:gd name="T1" fmla="*/ 38 h 49"/>
                      <a:gd name="T2" fmla="*/ 32 w 144"/>
                      <a:gd name="T3" fmla="*/ 49 h 49"/>
                      <a:gd name="T4" fmla="*/ 110 w 144"/>
                      <a:gd name="T5" fmla="*/ 16 h 49"/>
                      <a:gd name="T6" fmla="*/ 144 w 144"/>
                      <a:gd name="T7" fmla="*/ 27 h 49"/>
                      <a:gd name="T8" fmla="*/ 126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10" y="16"/>
                        </a:lnTo>
                        <a:lnTo>
                          <a:pt x="144" y="27"/>
                        </a:lnTo>
                        <a:lnTo>
                          <a:pt x="126" y="0"/>
                        </a:lnTo>
                        <a:lnTo>
                          <a:pt x="35"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12" name="Freeform 211"/>
                  <p:cNvSpPr/>
                  <p:nvPr/>
                </p:nvSpPr>
                <p:spPr bwMode="auto">
                  <a:xfrm>
                    <a:off x="2525" y="1646"/>
                    <a:ext cx="144" cy="49"/>
                  </a:xfrm>
                  <a:custGeom>
                    <a:avLst/>
                    <a:gdLst>
                      <a:gd name="T0" fmla="*/ 0 w 144"/>
                      <a:gd name="T1" fmla="*/ 38 h 49"/>
                      <a:gd name="T2" fmla="*/ 32 w 144"/>
                      <a:gd name="T3" fmla="*/ 49 h 49"/>
                      <a:gd name="T4" fmla="*/ 110 w 144"/>
                      <a:gd name="T5" fmla="*/ 16 h 49"/>
                      <a:gd name="T6" fmla="*/ 144 w 144"/>
                      <a:gd name="T7" fmla="*/ 27 h 49"/>
                      <a:gd name="T8" fmla="*/ 126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10" y="16"/>
                        </a:lnTo>
                        <a:lnTo>
                          <a:pt x="144" y="27"/>
                        </a:lnTo>
                        <a:lnTo>
                          <a:pt x="126" y="0"/>
                        </a:lnTo>
                        <a:lnTo>
                          <a:pt x="35"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13" name="Freeform 212"/>
                  <p:cNvSpPr/>
                  <p:nvPr/>
                </p:nvSpPr>
                <p:spPr bwMode="auto">
                  <a:xfrm>
                    <a:off x="2368" y="1703"/>
                    <a:ext cx="144" cy="52"/>
                  </a:xfrm>
                  <a:custGeom>
                    <a:avLst/>
                    <a:gdLst>
                      <a:gd name="T0" fmla="*/ 144 w 144"/>
                      <a:gd name="T1" fmla="*/ 11 h 52"/>
                      <a:gd name="T2" fmla="*/ 112 w 144"/>
                      <a:gd name="T3" fmla="*/ 0 h 52"/>
                      <a:gd name="T4" fmla="*/ 37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14" name="Freeform 213"/>
                  <p:cNvSpPr/>
                  <p:nvPr/>
                </p:nvSpPr>
                <p:spPr bwMode="auto">
                  <a:xfrm>
                    <a:off x="2368" y="1703"/>
                    <a:ext cx="144" cy="52"/>
                  </a:xfrm>
                  <a:custGeom>
                    <a:avLst/>
                    <a:gdLst>
                      <a:gd name="T0" fmla="*/ 144 w 144"/>
                      <a:gd name="T1" fmla="*/ 11 h 52"/>
                      <a:gd name="T2" fmla="*/ 112 w 144"/>
                      <a:gd name="T3" fmla="*/ 0 h 52"/>
                      <a:gd name="T4" fmla="*/ 37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15" name="Freeform 214"/>
                  <p:cNvSpPr/>
                  <p:nvPr/>
                </p:nvSpPr>
                <p:spPr bwMode="auto">
                  <a:xfrm>
                    <a:off x="2376" y="1643"/>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16" name="Freeform 215"/>
                  <p:cNvSpPr/>
                  <p:nvPr/>
                </p:nvSpPr>
                <p:spPr bwMode="auto">
                  <a:xfrm>
                    <a:off x="2376" y="1643"/>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17" name="Freeform 216"/>
                  <p:cNvSpPr/>
                  <p:nvPr/>
                </p:nvSpPr>
                <p:spPr bwMode="auto">
                  <a:xfrm>
                    <a:off x="2520" y="1708"/>
                    <a:ext cx="144" cy="49"/>
                  </a:xfrm>
                  <a:custGeom>
                    <a:avLst/>
                    <a:gdLst>
                      <a:gd name="T0" fmla="*/ 144 w 144"/>
                      <a:gd name="T1" fmla="*/ 38 h 49"/>
                      <a:gd name="T2" fmla="*/ 112 w 144"/>
                      <a:gd name="T3" fmla="*/ 49 h 49"/>
                      <a:gd name="T4" fmla="*/ 37 w 144"/>
                      <a:gd name="T5" fmla="*/ 17 h 49"/>
                      <a:gd name="T6" fmla="*/ 0 w 144"/>
                      <a:gd name="T7" fmla="*/ 28 h 49"/>
                      <a:gd name="T8" fmla="*/ 19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7"/>
                        </a:lnTo>
                        <a:lnTo>
                          <a:pt x="0" y="28"/>
                        </a:lnTo>
                        <a:lnTo>
                          <a:pt x="19" y="0"/>
                        </a:lnTo>
                        <a:lnTo>
                          <a:pt x="112" y="0"/>
                        </a:lnTo>
                        <a:lnTo>
                          <a:pt x="72" y="8"/>
                        </a:lnTo>
                        <a:lnTo>
                          <a:pt x="144" y="3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18" name="Freeform 217"/>
                  <p:cNvSpPr/>
                  <p:nvPr/>
                </p:nvSpPr>
                <p:spPr bwMode="auto">
                  <a:xfrm>
                    <a:off x="2520" y="1708"/>
                    <a:ext cx="144" cy="49"/>
                  </a:xfrm>
                  <a:custGeom>
                    <a:avLst/>
                    <a:gdLst>
                      <a:gd name="T0" fmla="*/ 144 w 144"/>
                      <a:gd name="T1" fmla="*/ 38 h 49"/>
                      <a:gd name="T2" fmla="*/ 112 w 144"/>
                      <a:gd name="T3" fmla="*/ 49 h 49"/>
                      <a:gd name="T4" fmla="*/ 37 w 144"/>
                      <a:gd name="T5" fmla="*/ 17 h 49"/>
                      <a:gd name="T6" fmla="*/ 0 w 144"/>
                      <a:gd name="T7" fmla="*/ 28 h 49"/>
                      <a:gd name="T8" fmla="*/ 19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7"/>
                        </a:lnTo>
                        <a:lnTo>
                          <a:pt x="0" y="28"/>
                        </a:lnTo>
                        <a:lnTo>
                          <a:pt x="19" y="0"/>
                        </a:lnTo>
                        <a:lnTo>
                          <a:pt x="112" y="0"/>
                        </a:lnTo>
                        <a:lnTo>
                          <a:pt x="72" y="8"/>
                        </a:lnTo>
                        <a:lnTo>
                          <a:pt x="144" y="3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sp>
            <p:nvSpPr>
              <p:cNvPr id="707" name="Line 218"/>
              <p:cNvSpPr>
                <a:spLocks noChangeShapeType="1"/>
              </p:cNvSpPr>
              <p:nvPr/>
            </p:nvSpPr>
            <p:spPr bwMode="auto">
              <a:xfrm>
                <a:off x="2299" y="1697"/>
                <a:ext cx="1" cy="109"/>
              </a:xfrm>
              <a:prstGeom prst="line">
                <a:avLst/>
              </a:prstGeom>
              <a:noFill/>
              <a:ln w="4763">
                <a:solidFill>
                  <a:srgbClr val="AAE6FF"/>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sp>
            <p:nvSpPr>
              <p:cNvPr id="708" name="Line 219"/>
              <p:cNvSpPr>
                <a:spLocks noChangeShapeType="1"/>
              </p:cNvSpPr>
              <p:nvPr/>
            </p:nvSpPr>
            <p:spPr bwMode="auto">
              <a:xfrm>
                <a:off x="2736" y="1697"/>
                <a:ext cx="1" cy="109"/>
              </a:xfrm>
              <a:prstGeom prst="line">
                <a:avLst/>
              </a:prstGeom>
              <a:noFill/>
              <a:ln w="4763">
                <a:solidFill>
                  <a:srgbClr val="AAE6FF"/>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sp>
          <p:nvSpPr>
            <p:cNvPr id="485" name="Rectangle 220"/>
            <p:cNvSpPr>
              <a:spLocks noChangeArrowheads="1"/>
            </p:cNvSpPr>
            <p:nvPr/>
          </p:nvSpPr>
          <p:spPr bwMode="auto">
            <a:xfrm>
              <a:off x="4634839" y="2371726"/>
              <a:ext cx="109378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6" name="Rectangle 221"/>
            <p:cNvSpPr>
              <a:spLocks noChangeArrowheads="1"/>
            </p:cNvSpPr>
            <p:nvPr/>
          </p:nvSpPr>
          <p:spPr bwMode="auto">
            <a:xfrm>
              <a:off x="4713950" y="2381250"/>
              <a:ext cx="1067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222.1.1.4</a:t>
              </a:r>
              <a:endPar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7" name="Rectangle 222"/>
            <p:cNvSpPr>
              <a:spLocks noChangeArrowheads="1"/>
            </p:cNvSpPr>
            <p:nvPr/>
          </p:nvSpPr>
          <p:spPr bwMode="auto">
            <a:xfrm>
              <a:off x="3733668" y="2519364"/>
              <a:ext cx="447146"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8" name="Rectangle 223"/>
            <p:cNvSpPr>
              <a:spLocks noChangeArrowheads="1"/>
            </p:cNvSpPr>
            <p:nvPr/>
          </p:nvSpPr>
          <p:spPr bwMode="auto">
            <a:xfrm>
              <a:off x="3845455" y="2509838"/>
              <a:ext cx="2805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R</a:t>
              </a:r>
              <a:r>
                <a:rPr lang="en-US" altLang="zh-CN" sz="2000" b="1" baseline="-25000">
                  <a:solidFill>
                    <a:srgbClr val="0000CC"/>
                  </a:solidFill>
                  <a:latin typeface="Times New Roman" panose="02020603050405020304" pitchFamily="18" charset="0"/>
                  <a:ea typeface="黑体" panose="02010609060101010101" pitchFamily="2" charset="-122"/>
                  <a:cs typeface="Times New Roman" panose="02020603050405020304" pitchFamily="18" charset="0"/>
                </a:rPr>
                <a:t>1</a:t>
              </a:r>
              <a:endParaRPr lang="en-US" altLang="zh-CN" sz="2000" b="1" baseline="-2500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9" name="Oval 224"/>
            <p:cNvSpPr>
              <a:spLocks noChangeArrowheads="1"/>
            </p:cNvSpPr>
            <p:nvPr/>
          </p:nvSpPr>
          <p:spPr bwMode="auto">
            <a:xfrm>
              <a:off x="4473179" y="2422526"/>
              <a:ext cx="101467" cy="92075"/>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90" name="Rectangle 225"/>
            <p:cNvSpPr>
              <a:spLocks noChangeArrowheads="1"/>
            </p:cNvSpPr>
            <p:nvPr/>
          </p:nvSpPr>
          <p:spPr bwMode="auto">
            <a:xfrm>
              <a:off x="2139422" y="1616075"/>
              <a:ext cx="78078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91" name="Oval 226"/>
            <p:cNvSpPr>
              <a:spLocks noChangeArrowheads="1"/>
            </p:cNvSpPr>
            <p:nvPr/>
          </p:nvSpPr>
          <p:spPr bwMode="auto">
            <a:xfrm>
              <a:off x="8435579" y="4067176"/>
              <a:ext cx="101467" cy="92075"/>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92" name="Oval 227"/>
            <p:cNvSpPr>
              <a:spLocks noChangeArrowheads="1"/>
            </p:cNvSpPr>
            <p:nvPr/>
          </p:nvSpPr>
          <p:spPr bwMode="auto">
            <a:xfrm>
              <a:off x="8440738" y="2960689"/>
              <a:ext cx="101468" cy="92075"/>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93" name="Rectangle 228"/>
            <p:cNvSpPr>
              <a:spLocks noChangeArrowheads="1"/>
            </p:cNvSpPr>
            <p:nvPr/>
          </p:nvSpPr>
          <p:spPr bwMode="auto">
            <a:xfrm>
              <a:off x="6867128" y="3686176"/>
              <a:ext cx="1093788"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94" name="Rectangle 229"/>
            <p:cNvSpPr>
              <a:spLocks noChangeArrowheads="1"/>
            </p:cNvSpPr>
            <p:nvPr/>
          </p:nvSpPr>
          <p:spPr bwMode="auto">
            <a:xfrm>
              <a:off x="6278960" y="4202114"/>
              <a:ext cx="1067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222.1.2.5</a:t>
              </a:r>
              <a:endPar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95" name="Rectangle 230"/>
            <p:cNvSpPr>
              <a:spLocks noChangeArrowheads="1"/>
            </p:cNvSpPr>
            <p:nvPr/>
          </p:nvSpPr>
          <p:spPr bwMode="auto">
            <a:xfrm>
              <a:off x="8540486" y="4197350"/>
              <a:ext cx="1092068"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96" name="Rectangle 231"/>
            <p:cNvSpPr>
              <a:spLocks noChangeArrowheads="1"/>
            </p:cNvSpPr>
            <p:nvPr/>
          </p:nvSpPr>
          <p:spPr bwMode="auto">
            <a:xfrm>
              <a:off x="8640233" y="4257676"/>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latin typeface="Times New Roman" panose="02020603050405020304" pitchFamily="18" charset="0"/>
                  <a:ea typeface="黑体" panose="02010609060101010101" pitchFamily="2" charset="-122"/>
                  <a:cs typeface="Times New Roman" panose="02020603050405020304" pitchFamily="18" charset="0"/>
                </a:rPr>
                <a:t>222.1.2.2</a:t>
              </a:r>
              <a:endParaRPr lang="en-US" altLang="zh-CN" sz="2200"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97" name="Rectangle 232"/>
            <p:cNvSpPr>
              <a:spLocks noChangeArrowheads="1"/>
            </p:cNvSpPr>
            <p:nvPr/>
          </p:nvSpPr>
          <p:spPr bwMode="auto">
            <a:xfrm>
              <a:off x="8540486" y="3086100"/>
              <a:ext cx="109206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98" name="Rectangle 233"/>
            <p:cNvSpPr>
              <a:spLocks noChangeArrowheads="1"/>
            </p:cNvSpPr>
            <p:nvPr/>
          </p:nvSpPr>
          <p:spPr bwMode="auto">
            <a:xfrm>
              <a:off x="8640233" y="3148013"/>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latin typeface="Times New Roman" panose="02020603050405020304" pitchFamily="18" charset="0"/>
                  <a:ea typeface="黑体" panose="02010609060101010101" pitchFamily="2" charset="-122"/>
                  <a:cs typeface="Times New Roman" panose="02020603050405020304" pitchFamily="18" charset="0"/>
                </a:rPr>
                <a:t>222.1.2.1</a:t>
              </a:r>
              <a:endParaRPr lang="en-US" altLang="zh-CN" sz="2200"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99" name="Rectangle 235"/>
            <p:cNvSpPr>
              <a:spLocks noChangeArrowheads="1"/>
            </p:cNvSpPr>
            <p:nvPr/>
          </p:nvSpPr>
          <p:spPr bwMode="auto">
            <a:xfrm>
              <a:off x="5415625" y="5718175"/>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dirty="0">
                  <a:latin typeface="Times New Roman" panose="02020603050405020304" pitchFamily="18" charset="0"/>
                  <a:ea typeface="黑体" panose="02010609060101010101" pitchFamily="2" charset="-122"/>
                  <a:cs typeface="Times New Roman" panose="02020603050405020304" pitchFamily="18" charset="0"/>
                </a:rPr>
                <a:t>222.1.2.3</a:t>
              </a:r>
              <a:endParaRPr lang="en-US" altLang="zh-CN" sz="2200" b="1"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0" name="Rectangle 236"/>
            <p:cNvSpPr>
              <a:spLocks noChangeArrowheads="1"/>
            </p:cNvSpPr>
            <p:nvPr/>
          </p:nvSpPr>
          <p:spPr bwMode="auto">
            <a:xfrm>
              <a:off x="3976159" y="5605464"/>
              <a:ext cx="1092068"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1" name="Rectangle 237"/>
            <p:cNvSpPr>
              <a:spLocks noChangeArrowheads="1"/>
            </p:cNvSpPr>
            <p:nvPr/>
          </p:nvSpPr>
          <p:spPr bwMode="auto">
            <a:xfrm>
              <a:off x="4016896" y="5718175"/>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dirty="0">
                  <a:latin typeface="Times New Roman" panose="02020603050405020304" pitchFamily="18" charset="0"/>
                  <a:ea typeface="黑体" panose="02010609060101010101" pitchFamily="2" charset="-122"/>
                  <a:cs typeface="Times New Roman" panose="02020603050405020304" pitchFamily="18" charset="0"/>
                </a:rPr>
                <a:t>222.1.2.4</a:t>
              </a:r>
              <a:endParaRPr lang="en-US" altLang="zh-CN" sz="2200" b="1"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2" name="Oval 238"/>
            <p:cNvSpPr>
              <a:spLocks noChangeArrowheads="1"/>
            </p:cNvSpPr>
            <p:nvPr/>
          </p:nvSpPr>
          <p:spPr bwMode="auto">
            <a:xfrm>
              <a:off x="5238486" y="5634038"/>
              <a:ext cx="99748" cy="93662"/>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3" name="Rectangle 239"/>
            <p:cNvSpPr>
              <a:spLocks noChangeArrowheads="1"/>
            </p:cNvSpPr>
            <p:nvPr/>
          </p:nvSpPr>
          <p:spPr bwMode="auto">
            <a:xfrm>
              <a:off x="7386505" y="2955926"/>
              <a:ext cx="969963"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4" name="Rectangle 240"/>
            <p:cNvSpPr>
              <a:spLocks noChangeArrowheads="1"/>
            </p:cNvSpPr>
            <p:nvPr/>
          </p:nvSpPr>
          <p:spPr bwMode="auto">
            <a:xfrm>
              <a:off x="7185248" y="3589338"/>
              <a:ext cx="12060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222.1.2.</a:t>
              </a:r>
              <a:endParaRPr lang="en-US" altLang="zh-CN" sz="22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5" name="Rectangle 241"/>
            <p:cNvSpPr>
              <a:spLocks noChangeArrowheads="1"/>
            </p:cNvSpPr>
            <p:nvPr/>
          </p:nvSpPr>
          <p:spPr bwMode="auto">
            <a:xfrm>
              <a:off x="7463897" y="2663826"/>
              <a:ext cx="780785"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506" name="Group 242"/>
            <p:cNvGrpSpPr/>
            <p:nvPr/>
          </p:nvGrpSpPr>
          <p:grpSpPr bwMode="auto">
            <a:xfrm>
              <a:off x="2407709" y="4386264"/>
              <a:ext cx="703395" cy="384175"/>
              <a:chOff x="1304" y="2569"/>
              <a:chExt cx="439" cy="262"/>
            </a:xfrm>
          </p:grpSpPr>
          <p:sp>
            <p:nvSpPr>
              <p:cNvPr id="677" name="Oval 243"/>
              <p:cNvSpPr>
                <a:spLocks noChangeArrowheads="1"/>
              </p:cNvSpPr>
              <p:nvPr/>
            </p:nvSpPr>
            <p:spPr bwMode="auto">
              <a:xfrm>
                <a:off x="1305" y="2678"/>
                <a:ext cx="438" cy="153"/>
              </a:xfrm>
              <a:prstGeom prst="ellipse">
                <a:avLst/>
              </a:prstGeom>
              <a:solidFill>
                <a:srgbClr val="0078AA"/>
              </a:solidFill>
              <a:ln w="4763">
                <a:solidFill>
                  <a:srgbClr val="AAE6FF"/>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78" name="Rectangle 244"/>
              <p:cNvSpPr>
                <a:spLocks noChangeArrowheads="1"/>
              </p:cNvSpPr>
              <p:nvPr/>
            </p:nvSpPr>
            <p:spPr bwMode="auto">
              <a:xfrm>
                <a:off x="1304" y="2647"/>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79" name="Rectangle 245"/>
              <p:cNvSpPr>
                <a:spLocks noChangeArrowheads="1"/>
              </p:cNvSpPr>
              <p:nvPr/>
            </p:nvSpPr>
            <p:spPr bwMode="auto">
              <a:xfrm>
                <a:off x="1304" y="2647"/>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80" name="Oval 246"/>
              <p:cNvSpPr>
                <a:spLocks noChangeArrowheads="1"/>
              </p:cNvSpPr>
              <p:nvPr/>
            </p:nvSpPr>
            <p:spPr bwMode="auto">
              <a:xfrm>
                <a:off x="1305" y="2569"/>
                <a:ext cx="438" cy="153"/>
              </a:xfrm>
              <a:prstGeom prst="ellipse">
                <a:avLst/>
              </a:prstGeom>
              <a:solidFill>
                <a:srgbClr val="00B4FF"/>
              </a:solidFill>
              <a:ln w="4763">
                <a:solidFill>
                  <a:srgbClr val="AAE6FF"/>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681" name="Group 247"/>
              <p:cNvGrpSpPr/>
              <p:nvPr/>
            </p:nvGrpSpPr>
            <p:grpSpPr bwMode="auto">
              <a:xfrm>
                <a:off x="1371" y="2587"/>
                <a:ext cx="304" cy="117"/>
                <a:chOff x="1371" y="2587"/>
                <a:chExt cx="304" cy="117"/>
              </a:xfrm>
            </p:grpSpPr>
            <p:grpSp>
              <p:nvGrpSpPr>
                <p:cNvPr id="684" name="Group 248"/>
                <p:cNvGrpSpPr/>
                <p:nvPr/>
              </p:nvGrpSpPr>
              <p:grpSpPr bwMode="auto">
                <a:xfrm>
                  <a:off x="1371" y="2587"/>
                  <a:ext cx="301" cy="115"/>
                  <a:chOff x="1371" y="2587"/>
                  <a:chExt cx="301" cy="115"/>
                </a:xfrm>
              </p:grpSpPr>
              <p:sp>
                <p:nvSpPr>
                  <p:cNvPr id="694" name="Freeform 249"/>
                  <p:cNvSpPr/>
                  <p:nvPr/>
                </p:nvSpPr>
                <p:spPr bwMode="auto">
                  <a:xfrm>
                    <a:off x="1528" y="2590"/>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95" name="Freeform 250"/>
                  <p:cNvSpPr/>
                  <p:nvPr/>
                </p:nvSpPr>
                <p:spPr bwMode="auto">
                  <a:xfrm>
                    <a:off x="1528" y="2590"/>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96" name="Freeform 251"/>
                  <p:cNvSpPr/>
                  <p:nvPr/>
                </p:nvSpPr>
                <p:spPr bwMode="auto">
                  <a:xfrm>
                    <a:off x="1371" y="2647"/>
                    <a:ext cx="144" cy="52"/>
                  </a:xfrm>
                  <a:custGeom>
                    <a:avLst/>
                    <a:gdLst>
                      <a:gd name="T0" fmla="*/ 144 w 144"/>
                      <a:gd name="T1" fmla="*/ 11 h 52"/>
                      <a:gd name="T2" fmla="*/ 112 w 144"/>
                      <a:gd name="T3" fmla="*/ 0 h 52"/>
                      <a:gd name="T4" fmla="*/ 37 w 144"/>
                      <a:gd name="T5" fmla="*/ 33 h 52"/>
                      <a:gd name="T6" fmla="*/ 0 w 144"/>
                      <a:gd name="T7" fmla="*/ 22 h 52"/>
                      <a:gd name="T8" fmla="*/ 18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97" name="Freeform 252"/>
                  <p:cNvSpPr/>
                  <p:nvPr/>
                </p:nvSpPr>
                <p:spPr bwMode="auto">
                  <a:xfrm>
                    <a:off x="1371" y="2647"/>
                    <a:ext cx="144" cy="52"/>
                  </a:xfrm>
                  <a:custGeom>
                    <a:avLst/>
                    <a:gdLst>
                      <a:gd name="T0" fmla="*/ 144 w 144"/>
                      <a:gd name="T1" fmla="*/ 11 h 52"/>
                      <a:gd name="T2" fmla="*/ 112 w 144"/>
                      <a:gd name="T3" fmla="*/ 0 h 52"/>
                      <a:gd name="T4" fmla="*/ 37 w 144"/>
                      <a:gd name="T5" fmla="*/ 33 h 52"/>
                      <a:gd name="T6" fmla="*/ 0 w 144"/>
                      <a:gd name="T7" fmla="*/ 22 h 52"/>
                      <a:gd name="T8" fmla="*/ 18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98" name="Freeform 253"/>
                  <p:cNvSpPr/>
                  <p:nvPr/>
                </p:nvSpPr>
                <p:spPr bwMode="auto">
                  <a:xfrm>
                    <a:off x="1379" y="2587"/>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4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99" name="Freeform 254"/>
                  <p:cNvSpPr/>
                  <p:nvPr/>
                </p:nvSpPr>
                <p:spPr bwMode="auto">
                  <a:xfrm>
                    <a:off x="1379" y="2587"/>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4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00" name="Freeform 255"/>
                  <p:cNvSpPr/>
                  <p:nvPr/>
                </p:nvSpPr>
                <p:spPr bwMode="auto">
                  <a:xfrm>
                    <a:off x="1523" y="2653"/>
                    <a:ext cx="144" cy="49"/>
                  </a:xfrm>
                  <a:custGeom>
                    <a:avLst/>
                    <a:gdLst>
                      <a:gd name="T0" fmla="*/ 144 w 144"/>
                      <a:gd name="T1" fmla="*/ 38 h 49"/>
                      <a:gd name="T2" fmla="*/ 112 w 144"/>
                      <a:gd name="T3" fmla="*/ 49 h 49"/>
                      <a:gd name="T4" fmla="*/ 37 w 144"/>
                      <a:gd name="T5" fmla="*/ 16 h 49"/>
                      <a:gd name="T6" fmla="*/ 0 w 144"/>
                      <a:gd name="T7" fmla="*/ 27 h 49"/>
                      <a:gd name="T8" fmla="*/ 18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01" name="Freeform 256"/>
                  <p:cNvSpPr/>
                  <p:nvPr/>
                </p:nvSpPr>
                <p:spPr bwMode="auto">
                  <a:xfrm>
                    <a:off x="1523" y="2653"/>
                    <a:ext cx="144" cy="49"/>
                  </a:xfrm>
                  <a:custGeom>
                    <a:avLst/>
                    <a:gdLst>
                      <a:gd name="T0" fmla="*/ 144 w 144"/>
                      <a:gd name="T1" fmla="*/ 38 h 49"/>
                      <a:gd name="T2" fmla="*/ 112 w 144"/>
                      <a:gd name="T3" fmla="*/ 49 h 49"/>
                      <a:gd name="T4" fmla="*/ 37 w 144"/>
                      <a:gd name="T5" fmla="*/ 16 h 49"/>
                      <a:gd name="T6" fmla="*/ 0 w 144"/>
                      <a:gd name="T7" fmla="*/ 27 h 49"/>
                      <a:gd name="T8" fmla="*/ 18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nvGrpSpPr>
                <p:cNvPr id="685" name="Group 257"/>
                <p:cNvGrpSpPr/>
                <p:nvPr/>
              </p:nvGrpSpPr>
              <p:grpSpPr bwMode="auto">
                <a:xfrm>
                  <a:off x="1373" y="2590"/>
                  <a:ext cx="302" cy="114"/>
                  <a:chOff x="1373" y="2590"/>
                  <a:chExt cx="302" cy="114"/>
                </a:xfrm>
              </p:grpSpPr>
              <p:sp>
                <p:nvSpPr>
                  <p:cNvPr id="686" name="Freeform 258"/>
                  <p:cNvSpPr/>
                  <p:nvPr/>
                </p:nvSpPr>
                <p:spPr bwMode="auto">
                  <a:xfrm>
                    <a:off x="1531" y="259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87" name="Freeform 259"/>
                  <p:cNvSpPr/>
                  <p:nvPr/>
                </p:nvSpPr>
                <p:spPr bwMode="auto">
                  <a:xfrm>
                    <a:off x="1531" y="259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88" name="Freeform 260"/>
                  <p:cNvSpPr/>
                  <p:nvPr/>
                </p:nvSpPr>
                <p:spPr bwMode="auto">
                  <a:xfrm>
                    <a:off x="1373" y="265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89" name="Freeform 261"/>
                  <p:cNvSpPr/>
                  <p:nvPr/>
                </p:nvSpPr>
                <p:spPr bwMode="auto">
                  <a:xfrm>
                    <a:off x="1373" y="265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90" name="Freeform 262"/>
                  <p:cNvSpPr/>
                  <p:nvPr/>
                </p:nvSpPr>
                <p:spPr bwMode="auto">
                  <a:xfrm>
                    <a:off x="1381" y="259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91" name="Freeform 263"/>
                  <p:cNvSpPr/>
                  <p:nvPr/>
                </p:nvSpPr>
                <p:spPr bwMode="auto">
                  <a:xfrm>
                    <a:off x="1381" y="259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92" name="Freeform 264"/>
                  <p:cNvSpPr/>
                  <p:nvPr/>
                </p:nvSpPr>
                <p:spPr bwMode="auto">
                  <a:xfrm>
                    <a:off x="1525" y="2655"/>
                    <a:ext cx="144" cy="49"/>
                  </a:xfrm>
                  <a:custGeom>
                    <a:avLst/>
                    <a:gdLst>
                      <a:gd name="T0" fmla="*/ 144 w 144"/>
                      <a:gd name="T1" fmla="*/ 39 h 49"/>
                      <a:gd name="T2" fmla="*/ 112 w 144"/>
                      <a:gd name="T3" fmla="*/ 49 h 49"/>
                      <a:gd name="T4" fmla="*/ 38 w 144"/>
                      <a:gd name="T5" fmla="*/ 17 h 49"/>
                      <a:gd name="T6" fmla="*/ 0 w 144"/>
                      <a:gd name="T7" fmla="*/ 28 h 49"/>
                      <a:gd name="T8" fmla="*/ 19 w 144"/>
                      <a:gd name="T9" fmla="*/ 0 h 49"/>
                      <a:gd name="T10" fmla="*/ 112 w 144"/>
                      <a:gd name="T11" fmla="*/ 0 h 49"/>
                      <a:gd name="T12" fmla="*/ 72 w 144"/>
                      <a:gd name="T13" fmla="*/ 9 h 49"/>
                      <a:gd name="T14" fmla="*/ 144 w 144"/>
                      <a:gd name="T15" fmla="*/ 3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93" name="Freeform 265"/>
                  <p:cNvSpPr/>
                  <p:nvPr/>
                </p:nvSpPr>
                <p:spPr bwMode="auto">
                  <a:xfrm>
                    <a:off x="1525" y="2655"/>
                    <a:ext cx="144" cy="49"/>
                  </a:xfrm>
                  <a:custGeom>
                    <a:avLst/>
                    <a:gdLst>
                      <a:gd name="T0" fmla="*/ 144 w 144"/>
                      <a:gd name="T1" fmla="*/ 39 h 49"/>
                      <a:gd name="T2" fmla="*/ 112 w 144"/>
                      <a:gd name="T3" fmla="*/ 49 h 49"/>
                      <a:gd name="T4" fmla="*/ 38 w 144"/>
                      <a:gd name="T5" fmla="*/ 17 h 49"/>
                      <a:gd name="T6" fmla="*/ 0 w 144"/>
                      <a:gd name="T7" fmla="*/ 28 h 49"/>
                      <a:gd name="T8" fmla="*/ 19 w 144"/>
                      <a:gd name="T9" fmla="*/ 0 h 49"/>
                      <a:gd name="T10" fmla="*/ 112 w 144"/>
                      <a:gd name="T11" fmla="*/ 0 h 49"/>
                      <a:gd name="T12" fmla="*/ 72 w 144"/>
                      <a:gd name="T13" fmla="*/ 9 h 49"/>
                      <a:gd name="T14" fmla="*/ 144 w 144"/>
                      <a:gd name="T15" fmla="*/ 3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sp>
            <p:nvSpPr>
              <p:cNvPr id="682" name="Line 266"/>
              <p:cNvSpPr>
                <a:spLocks noChangeShapeType="1"/>
              </p:cNvSpPr>
              <p:nvPr/>
            </p:nvSpPr>
            <p:spPr bwMode="auto">
              <a:xfrm>
                <a:off x="1304" y="2645"/>
                <a:ext cx="1" cy="108"/>
              </a:xfrm>
              <a:prstGeom prst="line">
                <a:avLst/>
              </a:prstGeom>
              <a:noFill/>
              <a:ln w="4763">
                <a:solidFill>
                  <a:srgbClr val="AAE6FF"/>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sp>
            <p:nvSpPr>
              <p:cNvPr id="683" name="Line 267"/>
              <p:cNvSpPr>
                <a:spLocks noChangeShapeType="1"/>
              </p:cNvSpPr>
              <p:nvPr/>
            </p:nvSpPr>
            <p:spPr bwMode="auto">
              <a:xfrm>
                <a:off x="1741" y="2645"/>
                <a:ext cx="1" cy="108"/>
              </a:xfrm>
              <a:prstGeom prst="line">
                <a:avLst/>
              </a:prstGeom>
              <a:noFill/>
              <a:ln w="4763">
                <a:solidFill>
                  <a:srgbClr val="AAE6FF"/>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grpSp>
          <p:nvGrpSpPr>
            <p:cNvPr id="507" name="Group 268"/>
            <p:cNvGrpSpPr/>
            <p:nvPr/>
          </p:nvGrpSpPr>
          <p:grpSpPr bwMode="auto">
            <a:xfrm>
              <a:off x="5553209" y="4386264"/>
              <a:ext cx="703394" cy="384175"/>
              <a:chOff x="3488" y="2569"/>
              <a:chExt cx="439" cy="262"/>
            </a:xfrm>
          </p:grpSpPr>
          <p:sp>
            <p:nvSpPr>
              <p:cNvPr id="652" name="Oval 269"/>
              <p:cNvSpPr>
                <a:spLocks noChangeArrowheads="1"/>
              </p:cNvSpPr>
              <p:nvPr/>
            </p:nvSpPr>
            <p:spPr bwMode="auto">
              <a:xfrm>
                <a:off x="3489" y="2678"/>
                <a:ext cx="438" cy="153"/>
              </a:xfrm>
              <a:prstGeom prst="ellipse">
                <a:avLst/>
              </a:prstGeom>
              <a:solidFill>
                <a:srgbClr val="0078AA"/>
              </a:solidFill>
              <a:ln w="4763">
                <a:solidFill>
                  <a:srgbClr val="AAE6FF"/>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53" name="Rectangle 270"/>
              <p:cNvSpPr>
                <a:spLocks noChangeArrowheads="1"/>
              </p:cNvSpPr>
              <p:nvPr/>
            </p:nvSpPr>
            <p:spPr bwMode="auto">
              <a:xfrm>
                <a:off x="3488" y="2647"/>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54" name="Rectangle 271"/>
              <p:cNvSpPr>
                <a:spLocks noChangeArrowheads="1"/>
              </p:cNvSpPr>
              <p:nvPr/>
            </p:nvSpPr>
            <p:spPr bwMode="auto">
              <a:xfrm>
                <a:off x="3488" y="2647"/>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55" name="Oval 272"/>
              <p:cNvSpPr>
                <a:spLocks noChangeArrowheads="1"/>
              </p:cNvSpPr>
              <p:nvPr/>
            </p:nvSpPr>
            <p:spPr bwMode="auto">
              <a:xfrm>
                <a:off x="3489" y="2569"/>
                <a:ext cx="438" cy="153"/>
              </a:xfrm>
              <a:prstGeom prst="ellipse">
                <a:avLst/>
              </a:prstGeom>
              <a:solidFill>
                <a:srgbClr val="00B4FF"/>
              </a:solidFill>
              <a:ln w="4763">
                <a:solidFill>
                  <a:srgbClr val="AAE6FF"/>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656" name="Group 273"/>
              <p:cNvGrpSpPr/>
              <p:nvPr/>
            </p:nvGrpSpPr>
            <p:grpSpPr bwMode="auto">
              <a:xfrm>
                <a:off x="3555" y="2587"/>
                <a:ext cx="304" cy="117"/>
                <a:chOff x="3555" y="2587"/>
                <a:chExt cx="304" cy="117"/>
              </a:xfrm>
            </p:grpSpPr>
            <p:grpSp>
              <p:nvGrpSpPr>
                <p:cNvPr id="659" name="Group 274"/>
                <p:cNvGrpSpPr/>
                <p:nvPr/>
              </p:nvGrpSpPr>
              <p:grpSpPr bwMode="auto">
                <a:xfrm>
                  <a:off x="3555" y="2587"/>
                  <a:ext cx="301" cy="115"/>
                  <a:chOff x="3555" y="2587"/>
                  <a:chExt cx="301" cy="115"/>
                </a:xfrm>
              </p:grpSpPr>
              <p:sp>
                <p:nvSpPr>
                  <p:cNvPr id="669" name="Freeform 275"/>
                  <p:cNvSpPr/>
                  <p:nvPr/>
                </p:nvSpPr>
                <p:spPr bwMode="auto">
                  <a:xfrm>
                    <a:off x="3712" y="2590"/>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70" name="Freeform 276"/>
                  <p:cNvSpPr/>
                  <p:nvPr/>
                </p:nvSpPr>
                <p:spPr bwMode="auto">
                  <a:xfrm>
                    <a:off x="3712" y="2590"/>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71" name="Freeform 277"/>
                  <p:cNvSpPr/>
                  <p:nvPr/>
                </p:nvSpPr>
                <p:spPr bwMode="auto">
                  <a:xfrm>
                    <a:off x="3555" y="2647"/>
                    <a:ext cx="144" cy="52"/>
                  </a:xfrm>
                  <a:custGeom>
                    <a:avLst/>
                    <a:gdLst>
                      <a:gd name="T0" fmla="*/ 144 w 144"/>
                      <a:gd name="T1" fmla="*/ 11 h 52"/>
                      <a:gd name="T2" fmla="*/ 112 w 144"/>
                      <a:gd name="T3" fmla="*/ 0 h 52"/>
                      <a:gd name="T4" fmla="*/ 37 w 144"/>
                      <a:gd name="T5" fmla="*/ 33 h 52"/>
                      <a:gd name="T6" fmla="*/ 0 w 144"/>
                      <a:gd name="T7" fmla="*/ 22 h 52"/>
                      <a:gd name="T8" fmla="*/ 18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72" name="Freeform 278"/>
                  <p:cNvSpPr/>
                  <p:nvPr/>
                </p:nvSpPr>
                <p:spPr bwMode="auto">
                  <a:xfrm>
                    <a:off x="3555" y="2647"/>
                    <a:ext cx="144" cy="52"/>
                  </a:xfrm>
                  <a:custGeom>
                    <a:avLst/>
                    <a:gdLst>
                      <a:gd name="T0" fmla="*/ 144 w 144"/>
                      <a:gd name="T1" fmla="*/ 11 h 52"/>
                      <a:gd name="T2" fmla="*/ 112 w 144"/>
                      <a:gd name="T3" fmla="*/ 0 h 52"/>
                      <a:gd name="T4" fmla="*/ 37 w 144"/>
                      <a:gd name="T5" fmla="*/ 33 h 52"/>
                      <a:gd name="T6" fmla="*/ 0 w 144"/>
                      <a:gd name="T7" fmla="*/ 22 h 52"/>
                      <a:gd name="T8" fmla="*/ 18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73" name="Freeform 279"/>
                  <p:cNvSpPr/>
                  <p:nvPr/>
                </p:nvSpPr>
                <p:spPr bwMode="auto">
                  <a:xfrm>
                    <a:off x="3563" y="2587"/>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4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74" name="Freeform 280"/>
                  <p:cNvSpPr/>
                  <p:nvPr/>
                </p:nvSpPr>
                <p:spPr bwMode="auto">
                  <a:xfrm>
                    <a:off x="3563" y="2587"/>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4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75" name="Freeform 281"/>
                  <p:cNvSpPr/>
                  <p:nvPr/>
                </p:nvSpPr>
                <p:spPr bwMode="auto">
                  <a:xfrm>
                    <a:off x="3707" y="2653"/>
                    <a:ext cx="144" cy="49"/>
                  </a:xfrm>
                  <a:custGeom>
                    <a:avLst/>
                    <a:gdLst>
                      <a:gd name="T0" fmla="*/ 144 w 144"/>
                      <a:gd name="T1" fmla="*/ 38 h 49"/>
                      <a:gd name="T2" fmla="*/ 112 w 144"/>
                      <a:gd name="T3" fmla="*/ 49 h 49"/>
                      <a:gd name="T4" fmla="*/ 37 w 144"/>
                      <a:gd name="T5" fmla="*/ 16 h 49"/>
                      <a:gd name="T6" fmla="*/ 0 w 144"/>
                      <a:gd name="T7" fmla="*/ 27 h 49"/>
                      <a:gd name="T8" fmla="*/ 18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76" name="Freeform 282"/>
                  <p:cNvSpPr/>
                  <p:nvPr/>
                </p:nvSpPr>
                <p:spPr bwMode="auto">
                  <a:xfrm>
                    <a:off x="3707" y="2653"/>
                    <a:ext cx="144" cy="49"/>
                  </a:xfrm>
                  <a:custGeom>
                    <a:avLst/>
                    <a:gdLst>
                      <a:gd name="T0" fmla="*/ 144 w 144"/>
                      <a:gd name="T1" fmla="*/ 38 h 49"/>
                      <a:gd name="T2" fmla="*/ 112 w 144"/>
                      <a:gd name="T3" fmla="*/ 49 h 49"/>
                      <a:gd name="T4" fmla="*/ 37 w 144"/>
                      <a:gd name="T5" fmla="*/ 16 h 49"/>
                      <a:gd name="T6" fmla="*/ 0 w 144"/>
                      <a:gd name="T7" fmla="*/ 27 h 49"/>
                      <a:gd name="T8" fmla="*/ 18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nvGrpSpPr>
                <p:cNvPr id="660" name="Group 283"/>
                <p:cNvGrpSpPr/>
                <p:nvPr/>
              </p:nvGrpSpPr>
              <p:grpSpPr bwMode="auto">
                <a:xfrm>
                  <a:off x="3557" y="2590"/>
                  <a:ext cx="302" cy="114"/>
                  <a:chOff x="3557" y="2590"/>
                  <a:chExt cx="302" cy="114"/>
                </a:xfrm>
              </p:grpSpPr>
              <p:sp>
                <p:nvSpPr>
                  <p:cNvPr id="661" name="Freeform 284"/>
                  <p:cNvSpPr/>
                  <p:nvPr/>
                </p:nvSpPr>
                <p:spPr bwMode="auto">
                  <a:xfrm>
                    <a:off x="3715" y="259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62" name="Freeform 285"/>
                  <p:cNvSpPr/>
                  <p:nvPr/>
                </p:nvSpPr>
                <p:spPr bwMode="auto">
                  <a:xfrm>
                    <a:off x="3715" y="259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63" name="Freeform 286"/>
                  <p:cNvSpPr/>
                  <p:nvPr/>
                </p:nvSpPr>
                <p:spPr bwMode="auto">
                  <a:xfrm>
                    <a:off x="3557" y="265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64" name="Freeform 287"/>
                  <p:cNvSpPr/>
                  <p:nvPr/>
                </p:nvSpPr>
                <p:spPr bwMode="auto">
                  <a:xfrm>
                    <a:off x="3557" y="265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65" name="Freeform 288"/>
                  <p:cNvSpPr/>
                  <p:nvPr/>
                </p:nvSpPr>
                <p:spPr bwMode="auto">
                  <a:xfrm>
                    <a:off x="3565" y="259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66" name="Freeform 289"/>
                  <p:cNvSpPr/>
                  <p:nvPr/>
                </p:nvSpPr>
                <p:spPr bwMode="auto">
                  <a:xfrm>
                    <a:off x="3565" y="259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67" name="Freeform 290"/>
                  <p:cNvSpPr/>
                  <p:nvPr/>
                </p:nvSpPr>
                <p:spPr bwMode="auto">
                  <a:xfrm>
                    <a:off x="3709" y="2655"/>
                    <a:ext cx="144" cy="49"/>
                  </a:xfrm>
                  <a:custGeom>
                    <a:avLst/>
                    <a:gdLst>
                      <a:gd name="T0" fmla="*/ 144 w 144"/>
                      <a:gd name="T1" fmla="*/ 39 h 49"/>
                      <a:gd name="T2" fmla="*/ 112 w 144"/>
                      <a:gd name="T3" fmla="*/ 49 h 49"/>
                      <a:gd name="T4" fmla="*/ 38 w 144"/>
                      <a:gd name="T5" fmla="*/ 17 h 49"/>
                      <a:gd name="T6" fmla="*/ 0 w 144"/>
                      <a:gd name="T7" fmla="*/ 28 h 49"/>
                      <a:gd name="T8" fmla="*/ 19 w 144"/>
                      <a:gd name="T9" fmla="*/ 0 h 49"/>
                      <a:gd name="T10" fmla="*/ 112 w 144"/>
                      <a:gd name="T11" fmla="*/ 0 h 49"/>
                      <a:gd name="T12" fmla="*/ 72 w 144"/>
                      <a:gd name="T13" fmla="*/ 9 h 49"/>
                      <a:gd name="T14" fmla="*/ 144 w 144"/>
                      <a:gd name="T15" fmla="*/ 3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68" name="Freeform 291"/>
                  <p:cNvSpPr/>
                  <p:nvPr/>
                </p:nvSpPr>
                <p:spPr bwMode="auto">
                  <a:xfrm>
                    <a:off x="3709" y="2655"/>
                    <a:ext cx="144" cy="49"/>
                  </a:xfrm>
                  <a:custGeom>
                    <a:avLst/>
                    <a:gdLst>
                      <a:gd name="T0" fmla="*/ 144 w 144"/>
                      <a:gd name="T1" fmla="*/ 39 h 49"/>
                      <a:gd name="T2" fmla="*/ 112 w 144"/>
                      <a:gd name="T3" fmla="*/ 49 h 49"/>
                      <a:gd name="T4" fmla="*/ 38 w 144"/>
                      <a:gd name="T5" fmla="*/ 17 h 49"/>
                      <a:gd name="T6" fmla="*/ 0 w 144"/>
                      <a:gd name="T7" fmla="*/ 28 h 49"/>
                      <a:gd name="T8" fmla="*/ 19 w 144"/>
                      <a:gd name="T9" fmla="*/ 0 h 49"/>
                      <a:gd name="T10" fmla="*/ 112 w 144"/>
                      <a:gd name="T11" fmla="*/ 0 h 49"/>
                      <a:gd name="T12" fmla="*/ 72 w 144"/>
                      <a:gd name="T13" fmla="*/ 9 h 49"/>
                      <a:gd name="T14" fmla="*/ 144 w 144"/>
                      <a:gd name="T15" fmla="*/ 3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sp>
            <p:nvSpPr>
              <p:cNvPr id="657" name="Line 292"/>
              <p:cNvSpPr>
                <a:spLocks noChangeShapeType="1"/>
              </p:cNvSpPr>
              <p:nvPr/>
            </p:nvSpPr>
            <p:spPr bwMode="auto">
              <a:xfrm>
                <a:off x="3488" y="2645"/>
                <a:ext cx="1" cy="108"/>
              </a:xfrm>
              <a:prstGeom prst="line">
                <a:avLst/>
              </a:prstGeom>
              <a:noFill/>
              <a:ln w="4763">
                <a:solidFill>
                  <a:srgbClr val="AAE6FF"/>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sp>
            <p:nvSpPr>
              <p:cNvPr id="658" name="Line 293"/>
              <p:cNvSpPr>
                <a:spLocks noChangeShapeType="1"/>
              </p:cNvSpPr>
              <p:nvPr/>
            </p:nvSpPr>
            <p:spPr bwMode="auto">
              <a:xfrm>
                <a:off x="3925" y="2645"/>
                <a:ext cx="1" cy="108"/>
              </a:xfrm>
              <a:prstGeom prst="line">
                <a:avLst/>
              </a:prstGeom>
              <a:noFill/>
              <a:ln w="4763">
                <a:solidFill>
                  <a:srgbClr val="AAE6FF"/>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sp>
          <p:nvSpPr>
            <p:cNvPr id="508" name="Oval 294"/>
            <p:cNvSpPr>
              <a:spLocks noChangeArrowheads="1"/>
            </p:cNvSpPr>
            <p:nvPr/>
          </p:nvSpPr>
          <p:spPr bwMode="auto">
            <a:xfrm>
              <a:off x="3444743" y="4589463"/>
              <a:ext cx="101467" cy="93662"/>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9" name="Oval 295"/>
            <p:cNvSpPr>
              <a:spLocks noChangeArrowheads="1"/>
            </p:cNvSpPr>
            <p:nvPr/>
          </p:nvSpPr>
          <p:spPr bwMode="auto">
            <a:xfrm>
              <a:off x="5248805" y="4583114"/>
              <a:ext cx="99748" cy="90487"/>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0" name="Oval 296"/>
            <p:cNvSpPr>
              <a:spLocks noChangeArrowheads="1"/>
            </p:cNvSpPr>
            <p:nvPr/>
          </p:nvSpPr>
          <p:spPr bwMode="auto">
            <a:xfrm>
              <a:off x="5694231" y="4227514"/>
              <a:ext cx="101467" cy="92075"/>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1" name="Oval 297"/>
            <p:cNvSpPr>
              <a:spLocks noChangeArrowheads="1"/>
            </p:cNvSpPr>
            <p:nvPr/>
          </p:nvSpPr>
          <p:spPr bwMode="auto">
            <a:xfrm>
              <a:off x="4741466" y="3055939"/>
              <a:ext cx="101467" cy="92075"/>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2" name="Oval 298"/>
            <p:cNvSpPr>
              <a:spLocks noChangeArrowheads="1"/>
            </p:cNvSpPr>
            <p:nvPr/>
          </p:nvSpPr>
          <p:spPr bwMode="auto">
            <a:xfrm>
              <a:off x="2944284" y="4114801"/>
              <a:ext cx="101468" cy="92075"/>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3" name="Oval 299"/>
            <p:cNvSpPr>
              <a:spLocks noChangeArrowheads="1"/>
            </p:cNvSpPr>
            <p:nvPr/>
          </p:nvSpPr>
          <p:spPr bwMode="auto">
            <a:xfrm>
              <a:off x="4017433" y="3079750"/>
              <a:ext cx="98029" cy="90488"/>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4" name="Rectangle 300"/>
            <p:cNvSpPr>
              <a:spLocks noChangeArrowheads="1"/>
            </p:cNvSpPr>
            <p:nvPr/>
          </p:nvSpPr>
          <p:spPr bwMode="auto">
            <a:xfrm>
              <a:off x="4927203" y="2724151"/>
              <a:ext cx="109378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5" name="Rectangle 301"/>
            <p:cNvSpPr>
              <a:spLocks noChangeArrowheads="1"/>
            </p:cNvSpPr>
            <p:nvPr/>
          </p:nvSpPr>
          <p:spPr bwMode="auto">
            <a:xfrm>
              <a:off x="4951281" y="2886075"/>
              <a:ext cx="1067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222.1.6.1</a:t>
              </a:r>
              <a:endPar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6" name="Rectangle 302"/>
            <p:cNvSpPr>
              <a:spLocks noChangeArrowheads="1"/>
            </p:cNvSpPr>
            <p:nvPr/>
          </p:nvSpPr>
          <p:spPr bwMode="auto">
            <a:xfrm>
              <a:off x="2856575" y="2868613"/>
              <a:ext cx="109034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7" name="Rectangle 303"/>
            <p:cNvSpPr>
              <a:spLocks noChangeArrowheads="1"/>
            </p:cNvSpPr>
            <p:nvPr/>
          </p:nvSpPr>
          <p:spPr bwMode="auto">
            <a:xfrm>
              <a:off x="2985559" y="2855913"/>
              <a:ext cx="1067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222.1.5.1</a:t>
              </a:r>
              <a:endPar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8" name="Rectangle 304"/>
            <p:cNvSpPr>
              <a:spLocks noChangeArrowheads="1"/>
            </p:cNvSpPr>
            <p:nvPr/>
          </p:nvSpPr>
          <p:spPr bwMode="auto">
            <a:xfrm>
              <a:off x="2058591" y="3525838"/>
              <a:ext cx="109378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9" name="Rectangle 305"/>
            <p:cNvSpPr>
              <a:spLocks noChangeArrowheads="1"/>
            </p:cNvSpPr>
            <p:nvPr/>
          </p:nvSpPr>
          <p:spPr bwMode="auto">
            <a:xfrm>
              <a:off x="2022476" y="3776664"/>
              <a:ext cx="1067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222.1.5.2</a:t>
              </a:r>
              <a:endParaRPr lang="en-US" altLang="zh-CN" sz="20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20" name="Rectangle 306"/>
            <p:cNvSpPr>
              <a:spLocks noChangeArrowheads="1"/>
            </p:cNvSpPr>
            <p:nvPr/>
          </p:nvSpPr>
          <p:spPr bwMode="auto">
            <a:xfrm>
              <a:off x="5671874" y="3394075"/>
              <a:ext cx="1092068"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21" name="Rectangle 307"/>
            <p:cNvSpPr>
              <a:spLocks noChangeArrowheads="1"/>
            </p:cNvSpPr>
            <p:nvPr/>
          </p:nvSpPr>
          <p:spPr bwMode="auto">
            <a:xfrm>
              <a:off x="5692511" y="3900488"/>
              <a:ext cx="1067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222.1.6.2</a:t>
              </a:r>
              <a:endPar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22" name="Rectangle 308"/>
            <p:cNvSpPr>
              <a:spLocks noChangeArrowheads="1"/>
            </p:cNvSpPr>
            <p:nvPr/>
          </p:nvSpPr>
          <p:spPr bwMode="auto">
            <a:xfrm>
              <a:off x="5080264" y="4278313"/>
              <a:ext cx="109378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23" name="Rectangle 309"/>
            <p:cNvSpPr>
              <a:spLocks noChangeArrowheads="1"/>
            </p:cNvSpPr>
            <p:nvPr/>
          </p:nvSpPr>
          <p:spPr bwMode="auto">
            <a:xfrm>
              <a:off x="4922044" y="4730750"/>
              <a:ext cx="1067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222.1.4.1</a:t>
              </a:r>
              <a:endPar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24" name="Rectangle 310"/>
            <p:cNvSpPr>
              <a:spLocks noChangeArrowheads="1"/>
            </p:cNvSpPr>
            <p:nvPr/>
          </p:nvSpPr>
          <p:spPr bwMode="auto">
            <a:xfrm>
              <a:off x="3155819" y="4278313"/>
              <a:ext cx="109034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25" name="Rectangle 311"/>
            <p:cNvSpPr>
              <a:spLocks noChangeArrowheads="1"/>
            </p:cNvSpPr>
            <p:nvPr/>
          </p:nvSpPr>
          <p:spPr bwMode="auto">
            <a:xfrm>
              <a:off x="3250407" y="4713289"/>
              <a:ext cx="1067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222.1.4.2</a:t>
              </a:r>
              <a:endPar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26" name="Rectangle 312"/>
            <p:cNvSpPr>
              <a:spLocks noChangeArrowheads="1"/>
            </p:cNvSpPr>
            <p:nvPr/>
          </p:nvSpPr>
          <p:spPr bwMode="auto">
            <a:xfrm>
              <a:off x="412751" y="3013075"/>
              <a:ext cx="1092068"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27" name="Rectangle 313"/>
            <p:cNvSpPr>
              <a:spLocks noChangeArrowheads="1"/>
            </p:cNvSpPr>
            <p:nvPr/>
          </p:nvSpPr>
          <p:spPr bwMode="auto">
            <a:xfrm>
              <a:off x="268651" y="3074988"/>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dirty="0">
                  <a:latin typeface="Times New Roman" panose="02020603050405020304" pitchFamily="18" charset="0"/>
                  <a:ea typeface="黑体" panose="02010609060101010101" pitchFamily="2" charset="-122"/>
                  <a:cs typeface="Times New Roman" panose="02020603050405020304" pitchFamily="18" charset="0"/>
                </a:rPr>
                <a:t>222.1.3.3</a:t>
              </a:r>
              <a:endParaRPr lang="en-US" altLang="zh-CN" sz="2200" b="1"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528" name="Rectangle 314"/>
            <p:cNvSpPr>
              <a:spLocks noChangeArrowheads="1"/>
            </p:cNvSpPr>
            <p:nvPr/>
          </p:nvSpPr>
          <p:spPr bwMode="auto">
            <a:xfrm>
              <a:off x="1582209" y="4341813"/>
              <a:ext cx="109206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29" name="Rectangle 315"/>
            <p:cNvSpPr>
              <a:spLocks noChangeArrowheads="1"/>
            </p:cNvSpPr>
            <p:nvPr/>
          </p:nvSpPr>
          <p:spPr bwMode="auto">
            <a:xfrm>
              <a:off x="1714634" y="4760913"/>
              <a:ext cx="1067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222.1.3.2</a:t>
              </a:r>
              <a:endPar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30" name="Rectangle 316"/>
            <p:cNvSpPr>
              <a:spLocks noChangeArrowheads="1"/>
            </p:cNvSpPr>
            <p:nvPr/>
          </p:nvSpPr>
          <p:spPr bwMode="auto">
            <a:xfrm>
              <a:off x="412751" y="4121151"/>
              <a:ext cx="109206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31" name="Rectangle 317"/>
            <p:cNvSpPr>
              <a:spLocks noChangeArrowheads="1"/>
            </p:cNvSpPr>
            <p:nvPr/>
          </p:nvSpPr>
          <p:spPr bwMode="auto">
            <a:xfrm>
              <a:off x="268651" y="4183063"/>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dirty="0">
                  <a:latin typeface="Times New Roman" panose="02020603050405020304" pitchFamily="18" charset="0"/>
                  <a:ea typeface="黑体" panose="02010609060101010101" pitchFamily="2" charset="-122"/>
                  <a:cs typeface="Times New Roman" panose="02020603050405020304" pitchFamily="18" charset="0"/>
                </a:rPr>
                <a:t>222.1.3.1</a:t>
              </a:r>
              <a:endParaRPr lang="en-US" altLang="zh-CN" sz="2200" b="1"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532" name="Oval 318"/>
            <p:cNvSpPr>
              <a:spLocks noChangeArrowheads="1"/>
            </p:cNvSpPr>
            <p:nvPr/>
          </p:nvSpPr>
          <p:spPr bwMode="auto">
            <a:xfrm>
              <a:off x="1427428" y="3998913"/>
              <a:ext cx="101468" cy="92075"/>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33" name="Oval 319"/>
            <p:cNvSpPr>
              <a:spLocks noChangeArrowheads="1"/>
            </p:cNvSpPr>
            <p:nvPr/>
          </p:nvSpPr>
          <p:spPr bwMode="auto">
            <a:xfrm>
              <a:off x="1418829" y="2890839"/>
              <a:ext cx="101467" cy="92075"/>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34" name="Oval 320"/>
            <p:cNvSpPr>
              <a:spLocks noChangeArrowheads="1"/>
            </p:cNvSpPr>
            <p:nvPr/>
          </p:nvSpPr>
          <p:spPr bwMode="auto">
            <a:xfrm>
              <a:off x="2178977" y="4537076"/>
              <a:ext cx="99748" cy="92075"/>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35" name="Rectangle 321"/>
            <p:cNvSpPr>
              <a:spLocks noChangeArrowheads="1"/>
            </p:cNvSpPr>
            <p:nvPr/>
          </p:nvSpPr>
          <p:spPr bwMode="auto">
            <a:xfrm>
              <a:off x="2746508" y="4398963"/>
              <a:ext cx="44886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36" name="Rectangle 322"/>
            <p:cNvSpPr>
              <a:spLocks noChangeArrowheads="1"/>
            </p:cNvSpPr>
            <p:nvPr/>
          </p:nvSpPr>
          <p:spPr bwMode="auto">
            <a:xfrm>
              <a:off x="3092186" y="4176714"/>
              <a:ext cx="2805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R</a:t>
              </a:r>
              <a:r>
                <a:rPr lang="en-US" altLang="zh-CN" sz="2000" b="1" baseline="-25000">
                  <a:solidFill>
                    <a:srgbClr val="0000CC"/>
                  </a:solidFill>
                  <a:latin typeface="Times New Roman" panose="02020603050405020304" pitchFamily="18" charset="0"/>
                  <a:ea typeface="黑体" panose="02010609060101010101" pitchFamily="2" charset="-122"/>
                  <a:cs typeface="Times New Roman" panose="02020603050405020304" pitchFamily="18" charset="0"/>
                </a:rPr>
                <a:t>3</a:t>
              </a:r>
              <a:endParaRPr lang="en-US" altLang="zh-CN" sz="2000" b="1" baseline="-2500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37" name="Rectangle 323"/>
            <p:cNvSpPr>
              <a:spLocks noChangeArrowheads="1"/>
            </p:cNvSpPr>
            <p:nvPr/>
          </p:nvSpPr>
          <p:spPr bwMode="auto">
            <a:xfrm>
              <a:off x="6289279" y="4340225"/>
              <a:ext cx="448865"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38" name="Rectangle 324"/>
            <p:cNvSpPr>
              <a:spLocks noChangeArrowheads="1"/>
            </p:cNvSpPr>
            <p:nvPr/>
          </p:nvSpPr>
          <p:spPr bwMode="auto">
            <a:xfrm>
              <a:off x="5279760" y="4175125"/>
              <a:ext cx="2805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R</a:t>
              </a:r>
              <a:r>
                <a:rPr lang="en-US" altLang="zh-CN" sz="2000" b="1" baseline="-25000">
                  <a:solidFill>
                    <a:srgbClr val="0000CC"/>
                  </a:solidFill>
                  <a:latin typeface="Times New Roman" panose="02020603050405020304" pitchFamily="18" charset="0"/>
                  <a:ea typeface="黑体" panose="02010609060101010101" pitchFamily="2" charset="-122"/>
                  <a:cs typeface="Times New Roman" panose="02020603050405020304" pitchFamily="18" charset="0"/>
                </a:rPr>
                <a:t>2</a:t>
              </a:r>
              <a:endParaRPr lang="en-US" altLang="zh-CN" sz="2000" b="1" baseline="-2500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39" name="Rectangle 325"/>
            <p:cNvSpPr>
              <a:spLocks noChangeArrowheads="1"/>
            </p:cNvSpPr>
            <p:nvPr/>
          </p:nvSpPr>
          <p:spPr bwMode="auto">
            <a:xfrm>
              <a:off x="1626924" y="3022601"/>
              <a:ext cx="97340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40" name="Rectangle 326"/>
            <p:cNvSpPr>
              <a:spLocks noChangeArrowheads="1"/>
            </p:cNvSpPr>
            <p:nvPr/>
          </p:nvSpPr>
          <p:spPr bwMode="auto">
            <a:xfrm>
              <a:off x="1712640" y="3005782"/>
              <a:ext cx="12583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222.1.3.</a:t>
              </a:r>
              <a:endParaRPr lang="en-US" altLang="zh-CN" sz="22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41" name="Rectangle 327"/>
            <p:cNvSpPr>
              <a:spLocks noChangeArrowheads="1"/>
            </p:cNvSpPr>
            <p:nvPr/>
          </p:nvSpPr>
          <p:spPr bwMode="auto">
            <a:xfrm>
              <a:off x="1663039" y="2725739"/>
              <a:ext cx="777346"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42" name="Rectangle 328"/>
            <p:cNvSpPr>
              <a:spLocks noChangeArrowheads="1"/>
            </p:cNvSpPr>
            <p:nvPr/>
          </p:nvSpPr>
          <p:spPr bwMode="auto">
            <a:xfrm>
              <a:off x="1793242" y="2708920"/>
              <a:ext cx="8449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LAN</a:t>
              </a:r>
              <a:r>
                <a:rPr lang="en-US" altLang="zh-CN" sz="2200" b="1" baseline="-250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3</a:t>
              </a:r>
              <a:endParaRPr lang="en-US" altLang="zh-CN" sz="2200" b="1" baseline="-250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43" name="Rectangle 329"/>
            <p:cNvSpPr>
              <a:spLocks noChangeArrowheads="1"/>
            </p:cNvSpPr>
            <p:nvPr/>
          </p:nvSpPr>
          <p:spPr bwMode="auto">
            <a:xfrm>
              <a:off x="4289161" y="3816350"/>
              <a:ext cx="45058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44" name="Rectangle 330"/>
            <p:cNvSpPr>
              <a:spLocks noChangeArrowheads="1"/>
            </p:cNvSpPr>
            <p:nvPr/>
          </p:nvSpPr>
          <p:spPr bwMode="auto">
            <a:xfrm>
              <a:off x="5326196" y="3086100"/>
              <a:ext cx="44886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45" name="Rectangle 331"/>
            <p:cNvSpPr>
              <a:spLocks noChangeArrowheads="1"/>
            </p:cNvSpPr>
            <p:nvPr/>
          </p:nvSpPr>
          <p:spPr bwMode="auto">
            <a:xfrm>
              <a:off x="5324475" y="3292476"/>
              <a:ext cx="2805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C00000"/>
                  </a:solidFill>
                  <a:latin typeface="Times New Roman" panose="02020603050405020304" pitchFamily="18" charset="0"/>
                  <a:ea typeface="黑体" panose="02010609060101010101" pitchFamily="2" charset="-122"/>
                  <a:cs typeface="Times New Roman" panose="02020603050405020304" pitchFamily="18" charset="0"/>
                </a:rPr>
                <a:t>N</a:t>
              </a:r>
              <a:r>
                <a:rPr lang="en-US" altLang="zh-CN" sz="2000" b="1" baseline="-25000">
                  <a:solidFill>
                    <a:srgbClr val="C00000"/>
                  </a:solidFill>
                  <a:latin typeface="Times New Roman" panose="02020603050405020304" pitchFamily="18" charset="0"/>
                  <a:ea typeface="黑体" panose="02010609060101010101" pitchFamily="2" charset="-122"/>
                  <a:cs typeface="Times New Roman" panose="02020603050405020304" pitchFamily="18" charset="0"/>
                </a:rPr>
                <a:t>3</a:t>
              </a:r>
              <a:endParaRPr lang="en-US" altLang="zh-CN" sz="2000" b="1" baseline="-25000">
                <a:solidFill>
                  <a:srgbClr val="C00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46" name="Rectangle 332"/>
            <p:cNvSpPr>
              <a:spLocks noChangeArrowheads="1"/>
            </p:cNvSpPr>
            <p:nvPr/>
          </p:nvSpPr>
          <p:spPr bwMode="auto">
            <a:xfrm>
              <a:off x="3573727" y="3451225"/>
              <a:ext cx="447146"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47" name="Rectangle 333"/>
            <p:cNvSpPr>
              <a:spLocks noChangeArrowheads="1"/>
            </p:cNvSpPr>
            <p:nvPr/>
          </p:nvSpPr>
          <p:spPr bwMode="auto">
            <a:xfrm>
              <a:off x="3482579" y="3645024"/>
              <a:ext cx="2805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dirty="0">
                  <a:solidFill>
                    <a:srgbClr val="C00000"/>
                  </a:solidFill>
                  <a:latin typeface="Times New Roman" panose="02020603050405020304" pitchFamily="18" charset="0"/>
                  <a:ea typeface="黑体" panose="02010609060101010101" pitchFamily="2" charset="-122"/>
                  <a:cs typeface="Times New Roman" panose="02020603050405020304" pitchFamily="18" charset="0"/>
                </a:rPr>
                <a:t>N</a:t>
              </a:r>
              <a:r>
                <a:rPr lang="en-US" altLang="zh-CN" sz="2000" b="1" baseline="-25000" dirty="0">
                  <a:solidFill>
                    <a:srgbClr val="C00000"/>
                  </a:solidFill>
                  <a:latin typeface="Times New Roman" panose="02020603050405020304" pitchFamily="18" charset="0"/>
                  <a:ea typeface="黑体" panose="02010609060101010101" pitchFamily="2" charset="-122"/>
                  <a:cs typeface="Times New Roman" panose="02020603050405020304" pitchFamily="18" charset="0"/>
                </a:rPr>
                <a:t>2</a:t>
              </a:r>
              <a:endParaRPr lang="en-US" altLang="zh-CN" sz="2000" b="1" baseline="-25000" dirty="0">
                <a:solidFill>
                  <a:srgbClr val="C00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48" name="Rectangle 334"/>
            <p:cNvSpPr>
              <a:spLocks noChangeArrowheads="1"/>
            </p:cNvSpPr>
            <p:nvPr/>
          </p:nvSpPr>
          <p:spPr bwMode="auto">
            <a:xfrm>
              <a:off x="4151577" y="4222750"/>
              <a:ext cx="92493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C00000"/>
                  </a:solidFill>
                  <a:latin typeface="Times New Roman" panose="02020603050405020304" pitchFamily="18" charset="0"/>
                  <a:ea typeface="黑体" panose="02010609060101010101" pitchFamily="2" charset="-122"/>
                  <a:cs typeface="Times New Roman" panose="02020603050405020304" pitchFamily="18" charset="0"/>
                </a:rPr>
                <a:t>222.1.4.</a:t>
              </a:r>
              <a:endParaRPr lang="en-US" altLang="zh-CN" sz="2000" b="1">
                <a:solidFill>
                  <a:srgbClr val="C00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49" name="Rectangle 335"/>
            <p:cNvSpPr>
              <a:spLocks noChangeArrowheads="1"/>
            </p:cNvSpPr>
            <p:nvPr/>
          </p:nvSpPr>
          <p:spPr bwMode="auto">
            <a:xfrm>
              <a:off x="3891890" y="3451225"/>
              <a:ext cx="973402"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50" name="Rectangle 336"/>
            <p:cNvSpPr>
              <a:spLocks noChangeArrowheads="1"/>
            </p:cNvSpPr>
            <p:nvPr/>
          </p:nvSpPr>
          <p:spPr bwMode="auto">
            <a:xfrm>
              <a:off x="3843735" y="3645024"/>
              <a:ext cx="92493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dirty="0">
                  <a:solidFill>
                    <a:srgbClr val="C00000"/>
                  </a:solidFill>
                  <a:latin typeface="Times New Roman" panose="02020603050405020304" pitchFamily="18" charset="0"/>
                  <a:ea typeface="黑体" panose="02010609060101010101" pitchFamily="2" charset="-122"/>
                  <a:cs typeface="Times New Roman" panose="02020603050405020304" pitchFamily="18" charset="0"/>
                </a:rPr>
                <a:t>222.1.5.</a:t>
              </a:r>
              <a:endParaRPr lang="en-US" altLang="zh-CN" sz="2000" b="1" dirty="0">
                <a:solidFill>
                  <a:srgbClr val="C00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51" name="Rectangle 337"/>
            <p:cNvSpPr>
              <a:spLocks noChangeArrowheads="1"/>
            </p:cNvSpPr>
            <p:nvPr/>
          </p:nvSpPr>
          <p:spPr bwMode="auto">
            <a:xfrm>
              <a:off x="5644357" y="3101976"/>
              <a:ext cx="97340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52" name="Rectangle 338"/>
            <p:cNvSpPr>
              <a:spLocks noChangeArrowheads="1"/>
            </p:cNvSpPr>
            <p:nvPr/>
          </p:nvSpPr>
          <p:spPr bwMode="auto">
            <a:xfrm>
              <a:off x="5680472" y="3308350"/>
              <a:ext cx="92493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C00000"/>
                  </a:solidFill>
                  <a:latin typeface="Times New Roman" panose="02020603050405020304" pitchFamily="18" charset="0"/>
                  <a:ea typeface="黑体" panose="02010609060101010101" pitchFamily="2" charset="-122"/>
                  <a:cs typeface="Times New Roman" panose="02020603050405020304" pitchFamily="18" charset="0"/>
                </a:rPr>
                <a:t>222.1.6.</a:t>
              </a:r>
              <a:endParaRPr lang="en-US" altLang="zh-CN" sz="2000" b="1">
                <a:solidFill>
                  <a:srgbClr val="C00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53" name="Line 339"/>
            <p:cNvSpPr>
              <a:spLocks noChangeShapeType="1"/>
            </p:cNvSpPr>
            <p:nvPr/>
          </p:nvSpPr>
          <p:spPr bwMode="auto">
            <a:xfrm>
              <a:off x="1638962" y="2590800"/>
              <a:ext cx="0" cy="217963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554" name="Rectangle 340"/>
            <p:cNvSpPr>
              <a:spLocks noChangeArrowheads="1"/>
            </p:cNvSpPr>
            <p:nvPr/>
          </p:nvSpPr>
          <p:spPr bwMode="auto">
            <a:xfrm>
              <a:off x="3790421" y="4206875"/>
              <a:ext cx="2805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C00000"/>
                  </a:solidFill>
                  <a:latin typeface="Times New Roman" panose="02020603050405020304" pitchFamily="18" charset="0"/>
                  <a:ea typeface="黑体" panose="02010609060101010101" pitchFamily="2" charset="-122"/>
                  <a:cs typeface="Times New Roman" panose="02020603050405020304" pitchFamily="18" charset="0"/>
                </a:rPr>
                <a:t>N</a:t>
              </a:r>
              <a:r>
                <a:rPr lang="en-US" altLang="zh-CN" sz="2000" b="1" baseline="-25000">
                  <a:solidFill>
                    <a:srgbClr val="C00000"/>
                  </a:solidFill>
                  <a:latin typeface="Times New Roman" panose="02020603050405020304" pitchFamily="18" charset="0"/>
                  <a:ea typeface="黑体" panose="02010609060101010101" pitchFamily="2" charset="-122"/>
                  <a:cs typeface="Times New Roman" panose="02020603050405020304" pitchFamily="18" charset="0"/>
                </a:rPr>
                <a:t>1</a:t>
              </a:r>
              <a:endParaRPr lang="en-US" altLang="zh-CN" sz="2000" b="1" baseline="-25000">
                <a:solidFill>
                  <a:srgbClr val="C00000"/>
                </a:solidFill>
                <a:latin typeface="Times New Roman" panose="02020603050405020304" pitchFamily="18" charset="0"/>
                <a:ea typeface="黑体" panose="02010609060101010101" pitchFamily="2" charset="-122"/>
                <a:cs typeface="Times New Roman" panose="02020603050405020304" pitchFamily="18" charset="0"/>
              </a:endParaRPr>
            </a:p>
          </p:txBody>
        </p:sp>
        <p:pic>
          <p:nvPicPr>
            <p:cNvPr id="555" name="Picture 341"/>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843052" y="4937126"/>
              <a:ext cx="629444"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56" name="Line 342"/>
            <p:cNvSpPr>
              <a:spLocks noChangeShapeType="1"/>
            </p:cNvSpPr>
            <p:nvPr/>
          </p:nvSpPr>
          <p:spPr bwMode="auto">
            <a:xfrm>
              <a:off x="8316913" y="2662238"/>
              <a:ext cx="0" cy="267176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557" name="Line 343"/>
            <p:cNvSpPr>
              <a:spLocks noChangeShapeType="1"/>
            </p:cNvSpPr>
            <p:nvPr/>
          </p:nvSpPr>
          <p:spPr bwMode="auto">
            <a:xfrm rot="-5400000">
              <a:off x="4633119" y="4175919"/>
              <a:ext cx="0" cy="245586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558" name="Line 344"/>
            <p:cNvSpPr>
              <a:spLocks noChangeShapeType="1"/>
            </p:cNvSpPr>
            <p:nvPr/>
          </p:nvSpPr>
          <p:spPr bwMode="auto">
            <a:xfrm>
              <a:off x="6168894" y="4559300"/>
              <a:ext cx="2148019"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559" name="Oval 345"/>
            <p:cNvSpPr>
              <a:spLocks noChangeArrowheads="1"/>
            </p:cNvSpPr>
            <p:nvPr/>
          </p:nvSpPr>
          <p:spPr bwMode="auto">
            <a:xfrm>
              <a:off x="6399345" y="4489451"/>
              <a:ext cx="128984" cy="119063"/>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60" name="Rectangle 346"/>
            <p:cNvSpPr>
              <a:spLocks noChangeArrowheads="1"/>
            </p:cNvSpPr>
            <p:nvPr/>
          </p:nvSpPr>
          <p:spPr bwMode="auto">
            <a:xfrm>
              <a:off x="7306225" y="3292475"/>
              <a:ext cx="8449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LAN</a:t>
              </a:r>
              <a:r>
                <a:rPr lang="en-US" altLang="zh-CN" sz="2200" b="1" baseline="-250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2</a:t>
              </a:r>
              <a:endParaRPr lang="en-US" altLang="zh-CN" sz="2200" b="1" baseline="-250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61" name="Rectangle 347"/>
            <p:cNvSpPr>
              <a:spLocks noChangeArrowheads="1"/>
            </p:cNvSpPr>
            <p:nvPr/>
          </p:nvSpPr>
          <p:spPr bwMode="auto">
            <a:xfrm>
              <a:off x="2521291" y="1916832"/>
              <a:ext cx="8449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LAN</a:t>
              </a:r>
              <a:r>
                <a:rPr lang="en-US" altLang="zh-CN" sz="2200" b="1" baseline="-250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1</a:t>
              </a:r>
              <a:endParaRPr lang="en-US" altLang="zh-CN" sz="2200" b="1" baseline="-250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62" name="Line 348"/>
            <p:cNvSpPr>
              <a:spLocks noChangeShapeType="1"/>
            </p:cNvSpPr>
            <p:nvPr/>
          </p:nvSpPr>
          <p:spPr bwMode="auto">
            <a:xfrm rot="-5400000">
              <a:off x="5478397" y="-23217"/>
              <a:ext cx="0" cy="429776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563" name="Rectangle 349"/>
            <p:cNvSpPr>
              <a:spLocks noChangeArrowheads="1"/>
            </p:cNvSpPr>
            <p:nvPr/>
          </p:nvSpPr>
          <p:spPr bwMode="auto">
            <a:xfrm>
              <a:off x="1066271" y="5964238"/>
              <a:ext cx="769441" cy="30777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000" b="1" dirty="0">
                  <a:latin typeface="Times New Roman" panose="02020603050405020304" pitchFamily="18" charset="0"/>
                  <a:ea typeface="黑体" panose="02010609060101010101" pitchFamily="2" charset="-122"/>
                </a:rPr>
                <a:t>互联网</a:t>
              </a:r>
              <a:endParaRPr lang="zh-CN" altLang="en-US" sz="2000" b="1" dirty="0">
                <a:latin typeface="Times New Roman" panose="02020603050405020304" pitchFamily="18" charset="0"/>
                <a:ea typeface="黑体" panose="02010609060101010101" pitchFamily="2" charset="-122"/>
              </a:endParaRPr>
            </a:p>
          </p:txBody>
        </p:sp>
        <p:sp>
          <p:nvSpPr>
            <p:cNvPr id="564" name="Line 350"/>
            <p:cNvSpPr>
              <a:spLocks noChangeShapeType="1"/>
            </p:cNvSpPr>
            <p:nvPr/>
          </p:nvSpPr>
          <p:spPr bwMode="auto">
            <a:xfrm flipV="1">
              <a:off x="1487620" y="5541964"/>
              <a:ext cx="459184" cy="422275"/>
            </a:xfrm>
            <a:prstGeom prst="line">
              <a:avLst/>
            </a:prstGeom>
            <a:noFill/>
            <a:ln w="2857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565" name="Line 351"/>
            <p:cNvSpPr>
              <a:spLocks noChangeShapeType="1"/>
            </p:cNvSpPr>
            <p:nvPr/>
          </p:nvSpPr>
          <p:spPr bwMode="auto">
            <a:xfrm>
              <a:off x="3659717" y="1347789"/>
              <a:ext cx="0" cy="77787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566" name="Oval 352"/>
            <p:cNvSpPr>
              <a:spLocks noChangeArrowheads="1"/>
            </p:cNvSpPr>
            <p:nvPr/>
          </p:nvSpPr>
          <p:spPr bwMode="auto">
            <a:xfrm>
              <a:off x="3599525" y="1730376"/>
              <a:ext cx="101467" cy="92075"/>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567" name="Group 353"/>
            <p:cNvGrpSpPr/>
            <p:nvPr/>
          </p:nvGrpSpPr>
          <p:grpSpPr bwMode="auto">
            <a:xfrm>
              <a:off x="3363913" y="898525"/>
              <a:ext cx="548614" cy="514350"/>
              <a:chOff x="1813" y="593"/>
              <a:chExt cx="343" cy="352"/>
            </a:xfrm>
          </p:grpSpPr>
          <p:grpSp>
            <p:nvGrpSpPr>
              <p:cNvPr id="626" name="Group 354"/>
              <p:cNvGrpSpPr/>
              <p:nvPr/>
            </p:nvGrpSpPr>
            <p:grpSpPr bwMode="auto">
              <a:xfrm>
                <a:off x="1821" y="599"/>
                <a:ext cx="335" cy="346"/>
                <a:chOff x="1821" y="599"/>
                <a:chExt cx="335" cy="346"/>
              </a:xfrm>
            </p:grpSpPr>
            <p:sp>
              <p:nvSpPr>
                <p:cNvPr id="640" name="Freeform 355"/>
                <p:cNvSpPr/>
                <p:nvPr/>
              </p:nvSpPr>
              <p:spPr bwMode="auto">
                <a:xfrm>
                  <a:off x="1830" y="779"/>
                  <a:ext cx="316" cy="33"/>
                </a:xfrm>
                <a:custGeom>
                  <a:avLst/>
                  <a:gdLst>
                    <a:gd name="T0" fmla="*/ 0 w 316"/>
                    <a:gd name="T1" fmla="*/ 33 h 33"/>
                    <a:gd name="T2" fmla="*/ 37 w 316"/>
                    <a:gd name="T3" fmla="*/ 0 h 33"/>
                    <a:gd name="T4" fmla="*/ 278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8"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41" name="Freeform 356"/>
                <p:cNvSpPr/>
                <p:nvPr/>
              </p:nvSpPr>
              <p:spPr bwMode="auto">
                <a:xfrm>
                  <a:off x="1830" y="779"/>
                  <a:ext cx="316" cy="33"/>
                </a:xfrm>
                <a:custGeom>
                  <a:avLst/>
                  <a:gdLst>
                    <a:gd name="T0" fmla="*/ 0 w 316"/>
                    <a:gd name="T1" fmla="*/ 33 h 33"/>
                    <a:gd name="T2" fmla="*/ 37 w 316"/>
                    <a:gd name="T3" fmla="*/ 0 h 33"/>
                    <a:gd name="T4" fmla="*/ 278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8"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42" name="Freeform 357"/>
                <p:cNvSpPr/>
                <p:nvPr/>
              </p:nvSpPr>
              <p:spPr bwMode="auto">
                <a:xfrm>
                  <a:off x="1877" y="599"/>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43" name="Freeform 358"/>
                <p:cNvSpPr/>
                <p:nvPr/>
              </p:nvSpPr>
              <p:spPr bwMode="auto">
                <a:xfrm>
                  <a:off x="1877" y="599"/>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44" name="Rectangle 359"/>
                <p:cNvSpPr>
                  <a:spLocks noChangeArrowheads="1"/>
                </p:cNvSpPr>
                <p:nvPr/>
              </p:nvSpPr>
              <p:spPr bwMode="auto">
                <a:xfrm>
                  <a:off x="1877" y="622"/>
                  <a:ext cx="223" cy="17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45" name="Rectangle 360"/>
                <p:cNvSpPr>
                  <a:spLocks noChangeArrowheads="1"/>
                </p:cNvSpPr>
                <p:nvPr/>
              </p:nvSpPr>
              <p:spPr bwMode="auto">
                <a:xfrm>
                  <a:off x="1832" y="810"/>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46" name="Rectangle 361"/>
                <p:cNvSpPr>
                  <a:spLocks noChangeArrowheads="1"/>
                </p:cNvSpPr>
                <p:nvPr/>
              </p:nvSpPr>
              <p:spPr bwMode="auto">
                <a:xfrm>
                  <a:off x="1898" y="644"/>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47" name="Line 362"/>
                <p:cNvSpPr>
                  <a:spLocks noChangeShapeType="1"/>
                </p:cNvSpPr>
                <p:nvPr/>
              </p:nvSpPr>
              <p:spPr bwMode="auto">
                <a:xfrm flipH="1">
                  <a:off x="2047" y="840"/>
                  <a:ext cx="74"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648" name="Group 363"/>
                <p:cNvGrpSpPr/>
                <p:nvPr/>
              </p:nvGrpSpPr>
              <p:grpSpPr bwMode="auto">
                <a:xfrm>
                  <a:off x="1821" y="895"/>
                  <a:ext cx="335" cy="50"/>
                  <a:chOff x="1821" y="895"/>
                  <a:chExt cx="335" cy="50"/>
                </a:xfrm>
              </p:grpSpPr>
              <p:sp>
                <p:nvSpPr>
                  <p:cNvPr id="649" name="Freeform 364"/>
                  <p:cNvSpPr/>
                  <p:nvPr/>
                </p:nvSpPr>
                <p:spPr bwMode="auto">
                  <a:xfrm>
                    <a:off x="1821" y="895"/>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50" name="Freeform 365"/>
                  <p:cNvSpPr/>
                  <p:nvPr/>
                </p:nvSpPr>
                <p:spPr bwMode="auto">
                  <a:xfrm>
                    <a:off x="1821" y="895"/>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51" name="Rectangle 366"/>
                  <p:cNvSpPr>
                    <a:spLocks noChangeArrowheads="1"/>
                  </p:cNvSpPr>
                  <p:nvPr/>
                </p:nvSpPr>
                <p:spPr bwMode="auto">
                  <a:xfrm>
                    <a:off x="1823" y="931"/>
                    <a:ext cx="331"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nvGrpSpPr>
              <p:cNvPr id="627" name="Group 367"/>
              <p:cNvGrpSpPr/>
              <p:nvPr/>
            </p:nvGrpSpPr>
            <p:grpSpPr bwMode="auto">
              <a:xfrm>
                <a:off x="1813" y="593"/>
                <a:ext cx="335" cy="346"/>
                <a:chOff x="1813" y="593"/>
                <a:chExt cx="335" cy="346"/>
              </a:xfrm>
            </p:grpSpPr>
            <p:sp>
              <p:nvSpPr>
                <p:cNvPr id="628" name="Freeform 368"/>
                <p:cNvSpPr/>
                <p:nvPr/>
              </p:nvSpPr>
              <p:spPr bwMode="auto">
                <a:xfrm>
                  <a:off x="1821" y="772"/>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29" name="Freeform 369"/>
                <p:cNvSpPr/>
                <p:nvPr/>
              </p:nvSpPr>
              <p:spPr bwMode="auto">
                <a:xfrm>
                  <a:off x="1821" y="772"/>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30" name="Freeform 370"/>
                <p:cNvSpPr/>
                <p:nvPr/>
              </p:nvSpPr>
              <p:spPr bwMode="auto">
                <a:xfrm>
                  <a:off x="1869"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31" name="Freeform 371"/>
                <p:cNvSpPr/>
                <p:nvPr/>
              </p:nvSpPr>
              <p:spPr bwMode="auto">
                <a:xfrm>
                  <a:off x="1869"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32" name="Rectangle 372"/>
                <p:cNvSpPr>
                  <a:spLocks noChangeArrowheads="1"/>
                </p:cNvSpPr>
                <p:nvPr/>
              </p:nvSpPr>
              <p:spPr bwMode="auto">
                <a:xfrm>
                  <a:off x="1869" y="616"/>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33" name="Rectangle 373"/>
                <p:cNvSpPr>
                  <a:spLocks noChangeArrowheads="1"/>
                </p:cNvSpPr>
                <p:nvPr/>
              </p:nvSpPr>
              <p:spPr bwMode="auto">
                <a:xfrm>
                  <a:off x="1823" y="804"/>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34" name="Rectangle 374"/>
                <p:cNvSpPr>
                  <a:spLocks noChangeArrowheads="1"/>
                </p:cNvSpPr>
                <p:nvPr/>
              </p:nvSpPr>
              <p:spPr bwMode="auto">
                <a:xfrm>
                  <a:off x="1890" y="637"/>
                  <a:ext cx="181"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35" name="Line 375"/>
                <p:cNvSpPr>
                  <a:spLocks noChangeShapeType="1"/>
                </p:cNvSpPr>
                <p:nvPr/>
              </p:nvSpPr>
              <p:spPr bwMode="auto">
                <a:xfrm flipH="1">
                  <a:off x="2038" y="834"/>
                  <a:ext cx="75"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636" name="Group 376"/>
                <p:cNvGrpSpPr/>
                <p:nvPr/>
              </p:nvGrpSpPr>
              <p:grpSpPr bwMode="auto">
                <a:xfrm>
                  <a:off x="1813" y="888"/>
                  <a:ext cx="335" cy="51"/>
                  <a:chOff x="1813" y="888"/>
                  <a:chExt cx="335" cy="51"/>
                </a:xfrm>
              </p:grpSpPr>
              <p:sp>
                <p:nvSpPr>
                  <p:cNvPr id="637" name="Freeform 377"/>
                  <p:cNvSpPr/>
                  <p:nvPr/>
                </p:nvSpPr>
                <p:spPr bwMode="auto">
                  <a:xfrm>
                    <a:off x="1813" y="888"/>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38" name="Freeform 378"/>
                  <p:cNvSpPr/>
                  <p:nvPr/>
                </p:nvSpPr>
                <p:spPr bwMode="auto">
                  <a:xfrm>
                    <a:off x="1813" y="888"/>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39" name="Rectangle 379"/>
                  <p:cNvSpPr>
                    <a:spLocks noChangeArrowheads="1"/>
                  </p:cNvSpPr>
                  <p:nvPr/>
                </p:nvSpPr>
                <p:spPr bwMode="auto">
                  <a:xfrm>
                    <a:off x="1815" y="924"/>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sp>
          <p:nvSpPr>
            <p:cNvPr id="568" name="Line 380"/>
            <p:cNvSpPr>
              <a:spLocks noChangeShapeType="1"/>
            </p:cNvSpPr>
            <p:nvPr/>
          </p:nvSpPr>
          <p:spPr bwMode="auto">
            <a:xfrm>
              <a:off x="7006431" y="1347789"/>
              <a:ext cx="0" cy="77787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569" name="Line 381"/>
            <p:cNvSpPr>
              <a:spLocks noChangeShapeType="1"/>
            </p:cNvSpPr>
            <p:nvPr/>
          </p:nvSpPr>
          <p:spPr bwMode="auto">
            <a:xfrm>
              <a:off x="5333075" y="1333501"/>
              <a:ext cx="0" cy="779463"/>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570" name="Oval 382"/>
            <p:cNvSpPr>
              <a:spLocks noChangeArrowheads="1"/>
            </p:cNvSpPr>
            <p:nvPr/>
          </p:nvSpPr>
          <p:spPr bwMode="auto">
            <a:xfrm>
              <a:off x="5284921" y="1744664"/>
              <a:ext cx="99748" cy="92075"/>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571" name="Group 383"/>
            <p:cNvGrpSpPr/>
            <p:nvPr/>
          </p:nvGrpSpPr>
          <p:grpSpPr bwMode="auto">
            <a:xfrm>
              <a:off x="5051029" y="898525"/>
              <a:ext cx="548613" cy="514350"/>
              <a:chOff x="2868" y="593"/>
              <a:chExt cx="343" cy="352"/>
            </a:xfrm>
          </p:grpSpPr>
          <p:grpSp>
            <p:nvGrpSpPr>
              <p:cNvPr id="600" name="Group 384"/>
              <p:cNvGrpSpPr/>
              <p:nvPr/>
            </p:nvGrpSpPr>
            <p:grpSpPr bwMode="auto">
              <a:xfrm>
                <a:off x="2877" y="599"/>
                <a:ext cx="334" cy="346"/>
                <a:chOff x="2877" y="599"/>
                <a:chExt cx="334" cy="346"/>
              </a:xfrm>
            </p:grpSpPr>
            <p:sp>
              <p:nvSpPr>
                <p:cNvPr id="614" name="Freeform 385"/>
                <p:cNvSpPr/>
                <p:nvPr/>
              </p:nvSpPr>
              <p:spPr bwMode="auto">
                <a:xfrm>
                  <a:off x="2885" y="779"/>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15" name="Freeform 386"/>
                <p:cNvSpPr/>
                <p:nvPr/>
              </p:nvSpPr>
              <p:spPr bwMode="auto">
                <a:xfrm>
                  <a:off x="2885" y="779"/>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16" name="Freeform 387"/>
                <p:cNvSpPr/>
                <p:nvPr/>
              </p:nvSpPr>
              <p:spPr bwMode="auto">
                <a:xfrm>
                  <a:off x="2932" y="599"/>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17" name="Freeform 388"/>
                <p:cNvSpPr/>
                <p:nvPr/>
              </p:nvSpPr>
              <p:spPr bwMode="auto">
                <a:xfrm>
                  <a:off x="2932" y="599"/>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18" name="Rectangle 389"/>
                <p:cNvSpPr>
                  <a:spLocks noChangeArrowheads="1"/>
                </p:cNvSpPr>
                <p:nvPr/>
              </p:nvSpPr>
              <p:spPr bwMode="auto">
                <a:xfrm>
                  <a:off x="2932" y="622"/>
                  <a:ext cx="223" cy="17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19" name="Rectangle 390"/>
                <p:cNvSpPr>
                  <a:spLocks noChangeArrowheads="1"/>
                </p:cNvSpPr>
                <p:nvPr/>
              </p:nvSpPr>
              <p:spPr bwMode="auto">
                <a:xfrm>
                  <a:off x="2887" y="810"/>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20" name="Rectangle 391"/>
                <p:cNvSpPr>
                  <a:spLocks noChangeArrowheads="1"/>
                </p:cNvSpPr>
                <p:nvPr/>
              </p:nvSpPr>
              <p:spPr bwMode="auto">
                <a:xfrm>
                  <a:off x="2953" y="644"/>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21" name="Line 392"/>
                <p:cNvSpPr>
                  <a:spLocks noChangeShapeType="1"/>
                </p:cNvSpPr>
                <p:nvPr/>
              </p:nvSpPr>
              <p:spPr bwMode="auto">
                <a:xfrm flipH="1">
                  <a:off x="3102" y="840"/>
                  <a:ext cx="74"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622" name="Group 393"/>
                <p:cNvGrpSpPr/>
                <p:nvPr/>
              </p:nvGrpSpPr>
              <p:grpSpPr bwMode="auto">
                <a:xfrm>
                  <a:off x="2877" y="895"/>
                  <a:ext cx="334" cy="50"/>
                  <a:chOff x="2877" y="895"/>
                  <a:chExt cx="334" cy="50"/>
                </a:xfrm>
              </p:grpSpPr>
              <p:sp>
                <p:nvSpPr>
                  <p:cNvPr id="623" name="Freeform 394"/>
                  <p:cNvSpPr/>
                  <p:nvPr/>
                </p:nvSpPr>
                <p:spPr bwMode="auto">
                  <a:xfrm>
                    <a:off x="2877" y="895"/>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24" name="Freeform 395"/>
                  <p:cNvSpPr/>
                  <p:nvPr/>
                </p:nvSpPr>
                <p:spPr bwMode="auto">
                  <a:xfrm>
                    <a:off x="2877" y="895"/>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25" name="Rectangle 396"/>
                  <p:cNvSpPr>
                    <a:spLocks noChangeArrowheads="1"/>
                  </p:cNvSpPr>
                  <p:nvPr/>
                </p:nvSpPr>
                <p:spPr bwMode="auto">
                  <a:xfrm>
                    <a:off x="2879" y="931"/>
                    <a:ext cx="330"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nvGrpSpPr>
              <p:cNvPr id="601" name="Group 397"/>
              <p:cNvGrpSpPr/>
              <p:nvPr/>
            </p:nvGrpSpPr>
            <p:grpSpPr bwMode="auto">
              <a:xfrm>
                <a:off x="2868" y="593"/>
                <a:ext cx="335" cy="346"/>
                <a:chOff x="2868" y="593"/>
                <a:chExt cx="335" cy="346"/>
              </a:xfrm>
            </p:grpSpPr>
            <p:sp>
              <p:nvSpPr>
                <p:cNvPr id="602" name="Freeform 398"/>
                <p:cNvSpPr/>
                <p:nvPr/>
              </p:nvSpPr>
              <p:spPr bwMode="auto">
                <a:xfrm>
                  <a:off x="2877" y="772"/>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03" name="Freeform 399"/>
                <p:cNvSpPr/>
                <p:nvPr/>
              </p:nvSpPr>
              <p:spPr bwMode="auto">
                <a:xfrm>
                  <a:off x="2877" y="772"/>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04" name="Freeform 400"/>
                <p:cNvSpPr/>
                <p:nvPr/>
              </p:nvSpPr>
              <p:spPr bwMode="auto">
                <a:xfrm>
                  <a:off x="2924"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05" name="Freeform 401"/>
                <p:cNvSpPr/>
                <p:nvPr/>
              </p:nvSpPr>
              <p:spPr bwMode="auto">
                <a:xfrm>
                  <a:off x="2924"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06" name="Rectangle 402"/>
                <p:cNvSpPr>
                  <a:spLocks noChangeArrowheads="1"/>
                </p:cNvSpPr>
                <p:nvPr/>
              </p:nvSpPr>
              <p:spPr bwMode="auto">
                <a:xfrm>
                  <a:off x="2924" y="616"/>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07" name="Rectangle 403"/>
                <p:cNvSpPr>
                  <a:spLocks noChangeArrowheads="1"/>
                </p:cNvSpPr>
                <p:nvPr/>
              </p:nvSpPr>
              <p:spPr bwMode="auto">
                <a:xfrm>
                  <a:off x="2879" y="804"/>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08" name="Rectangle 404"/>
                <p:cNvSpPr>
                  <a:spLocks noChangeArrowheads="1"/>
                </p:cNvSpPr>
                <p:nvPr/>
              </p:nvSpPr>
              <p:spPr bwMode="auto">
                <a:xfrm>
                  <a:off x="2945" y="637"/>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09" name="Line 405"/>
                <p:cNvSpPr>
                  <a:spLocks noChangeShapeType="1"/>
                </p:cNvSpPr>
                <p:nvPr/>
              </p:nvSpPr>
              <p:spPr bwMode="auto">
                <a:xfrm flipH="1">
                  <a:off x="3094" y="834"/>
                  <a:ext cx="74"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610" name="Group 406"/>
                <p:cNvGrpSpPr/>
                <p:nvPr/>
              </p:nvGrpSpPr>
              <p:grpSpPr bwMode="auto">
                <a:xfrm>
                  <a:off x="2868" y="888"/>
                  <a:ext cx="335" cy="51"/>
                  <a:chOff x="2868" y="888"/>
                  <a:chExt cx="335" cy="51"/>
                </a:xfrm>
              </p:grpSpPr>
              <p:sp>
                <p:nvSpPr>
                  <p:cNvPr id="611" name="Freeform 407"/>
                  <p:cNvSpPr/>
                  <p:nvPr/>
                </p:nvSpPr>
                <p:spPr bwMode="auto">
                  <a:xfrm>
                    <a:off x="2868" y="888"/>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12" name="Freeform 408"/>
                  <p:cNvSpPr/>
                  <p:nvPr/>
                </p:nvSpPr>
                <p:spPr bwMode="auto">
                  <a:xfrm>
                    <a:off x="2868" y="888"/>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13" name="Rectangle 409"/>
                  <p:cNvSpPr>
                    <a:spLocks noChangeArrowheads="1"/>
                  </p:cNvSpPr>
                  <p:nvPr/>
                </p:nvSpPr>
                <p:spPr bwMode="auto">
                  <a:xfrm>
                    <a:off x="2870" y="924"/>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sp>
          <p:nvSpPr>
            <p:cNvPr id="572" name="Oval 410"/>
            <p:cNvSpPr>
              <a:spLocks noChangeArrowheads="1"/>
            </p:cNvSpPr>
            <p:nvPr/>
          </p:nvSpPr>
          <p:spPr bwMode="auto">
            <a:xfrm>
              <a:off x="6958278" y="1744664"/>
              <a:ext cx="101468" cy="92075"/>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573" name="Group 411"/>
            <p:cNvGrpSpPr/>
            <p:nvPr/>
          </p:nvGrpSpPr>
          <p:grpSpPr bwMode="auto">
            <a:xfrm>
              <a:off x="6724386" y="898525"/>
              <a:ext cx="548614" cy="514350"/>
              <a:chOff x="3915" y="593"/>
              <a:chExt cx="343" cy="352"/>
            </a:xfrm>
          </p:grpSpPr>
          <p:grpSp>
            <p:nvGrpSpPr>
              <p:cNvPr id="574" name="Group 412"/>
              <p:cNvGrpSpPr/>
              <p:nvPr/>
            </p:nvGrpSpPr>
            <p:grpSpPr bwMode="auto">
              <a:xfrm>
                <a:off x="3924" y="599"/>
                <a:ext cx="334" cy="346"/>
                <a:chOff x="3924" y="599"/>
                <a:chExt cx="334" cy="346"/>
              </a:xfrm>
            </p:grpSpPr>
            <p:sp>
              <p:nvSpPr>
                <p:cNvPr id="588" name="Freeform 413"/>
                <p:cNvSpPr/>
                <p:nvPr/>
              </p:nvSpPr>
              <p:spPr bwMode="auto">
                <a:xfrm>
                  <a:off x="3932" y="779"/>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9" name="Freeform 414"/>
                <p:cNvSpPr/>
                <p:nvPr/>
              </p:nvSpPr>
              <p:spPr bwMode="auto">
                <a:xfrm>
                  <a:off x="3932" y="779"/>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90" name="Freeform 415"/>
                <p:cNvSpPr/>
                <p:nvPr/>
              </p:nvSpPr>
              <p:spPr bwMode="auto">
                <a:xfrm>
                  <a:off x="3979" y="599"/>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91" name="Freeform 416"/>
                <p:cNvSpPr/>
                <p:nvPr/>
              </p:nvSpPr>
              <p:spPr bwMode="auto">
                <a:xfrm>
                  <a:off x="3979" y="599"/>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92" name="Rectangle 417"/>
                <p:cNvSpPr>
                  <a:spLocks noChangeArrowheads="1"/>
                </p:cNvSpPr>
                <p:nvPr/>
              </p:nvSpPr>
              <p:spPr bwMode="auto">
                <a:xfrm>
                  <a:off x="3979" y="622"/>
                  <a:ext cx="223" cy="17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93" name="Rectangle 418"/>
                <p:cNvSpPr>
                  <a:spLocks noChangeArrowheads="1"/>
                </p:cNvSpPr>
                <p:nvPr/>
              </p:nvSpPr>
              <p:spPr bwMode="auto">
                <a:xfrm>
                  <a:off x="3934" y="810"/>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94" name="Rectangle 419"/>
                <p:cNvSpPr>
                  <a:spLocks noChangeArrowheads="1"/>
                </p:cNvSpPr>
                <p:nvPr/>
              </p:nvSpPr>
              <p:spPr bwMode="auto">
                <a:xfrm>
                  <a:off x="4000" y="644"/>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95" name="Line 420"/>
                <p:cNvSpPr>
                  <a:spLocks noChangeShapeType="1"/>
                </p:cNvSpPr>
                <p:nvPr/>
              </p:nvSpPr>
              <p:spPr bwMode="auto">
                <a:xfrm flipH="1">
                  <a:off x="4149" y="840"/>
                  <a:ext cx="74"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596" name="Group 421"/>
                <p:cNvGrpSpPr/>
                <p:nvPr/>
              </p:nvGrpSpPr>
              <p:grpSpPr bwMode="auto">
                <a:xfrm>
                  <a:off x="3924" y="895"/>
                  <a:ext cx="334" cy="50"/>
                  <a:chOff x="3924" y="895"/>
                  <a:chExt cx="334" cy="50"/>
                </a:xfrm>
              </p:grpSpPr>
              <p:sp>
                <p:nvSpPr>
                  <p:cNvPr id="597" name="Freeform 422"/>
                  <p:cNvSpPr/>
                  <p:nvPr/>
                </p:nvSpPr>
                <p:spPr bwMode="auto">
                  <a:xfrm>
                    <a:off x="3924" y="895"/>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98" name="Freeform 423"/>
                  <p:cNvSpPr/>
                  <p:nvPr/>
                </p:nvSpPr>
                <p:spPr bwMode="auto">
                  <a:xfrm>
                    <a:off x="3924" y="895"/>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99" name="Rectangle 424"/>
                  <p:cNvSpPr>
                    <a:spLocks noChangeArrowheads="1"/>
                  </p:cNvSpPr>
                  <p:nvPr/>
                </p:nvSpPr>
                <p:spPr bwMode="auto">
                  <a:xfrm>
                    <a:off x="3926" y="931"/>
                    <a:ext cx="330"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nvGrpSpPr>
              <p:cNvPr id="575" name="Group 425"/>
              <p:cNvGrpSpPr/>
              <p:nvPr/>
            </p:nvGrpSpPr>
            <p:grpSpPr bwMode="auto">
              <a:xfrm>
                <a:off x="3915" y="593"/>
                <a:ext cx="335" cy="346"/>
                <a:chOff x="3915" y="593"/>
                <a:chExt cx="335" cy="346"/>
              </a:xfrm>
            </p:grpSpPr>
            <p:sp>
              <p:nvSpPr>
                <p:cNvPr id="576" name="Freeform 426"/>
                <p:cNvSpPr/>
                <p:nvPr/>
              </p:nvSpPr>
              <p:spPr bwMode="auto">
                <a:xfrm>
                  <a:off x="3924" y="772"/>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77" name="Freeform 427"/>
                <p:cNvSpPr/>
                <p:nvPr/>
              </p:nvSpPr>
              <p:spPr bwMode="auto">
                <a:xfrm>
                  <a:off x="3924" y="772"/>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78" name="Freeform 428"/>
                <p:cNvSpPr/>
                <p:nvPr/>
              </p:nvSpPr>
              <p:spPr bwMode="auto">
                <a:xfrm>
                  <a:off x="3971"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79" name="Freeform 429"/>
                <p:cNvSpPr/>
                <p:nvPr/>
              </p:nvSpPr>
              <p:spPr bwMode="auto">
                <a:xfrm>
                  <a:off x="3971"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0" name="Rectangle 430"/>
                <p:cNvSpPr>
                  <a:spLocks noChangeArrowheads="1"/>
                </p:cNvSpPr>
                <p:nvPr/>
              </p:nvSpPr>
              <p:spPr bwMode="auto">
                <a:xfrm>
                  <a:off x="3971" y="616"/>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1" name="Rectangle 431"/>
                <p:cNvSpPr>
                  <a:spLocks noChangeArrowheads="1"/>
                </p:cNvSpPr>
                <p:nvPr/>
              </p:nvSpPr>
              <p:spPr bwMode="auto">
                <a:xfrm>
                  <a:off x="3926" y="804"/>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2" name="Rectangle 432"/>
                <p:cNvSpPr>
                  <a:spLocks noChangeArrowheads="1"/>
                </p:cNvSpPr>
                <p:nvPr/>
              </p:nvSpPr>
              <p:spPr bwMode="auto">
                <a:xfrm>
                  <a:off x="3992" y="637"/>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3" name="Line 433"/>
                <p:cNvSpPr>
                  <a:spLocks noChangeShapeType="1"/>
                </p:cNvSpPr>
                <p:nvPr/>
              </p:nvSpPr>
              <p:spPr bwMode="auto">
                <a:xfrm flipH="1">
                  <a:off x="4141" y="834"/>
                  <a:ext cx="74"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584" name="Group 434"/>
                <p:cNvGrpSpPr/>
                <p:nvPr/>
              </p:nvGrpSpPr>
              <p:grpSpPr bwMode="auto">
                <a:xfrm>
                  <a:off x="3915" y="888"/>
                  <a:ext cx="335" cy="51"/>
                  <a:chOff x="3915" y="888"/>
                  <a:chExt cx="335" cy="51"/>
                </a:xfrm>
              </p:grpSpPr>
              <p:sp>
                <p:nvSpPr>
                  <p:cNvPr id="585" name="Freeform 435"/>
                  <p:cNvSpPr/>
                  <p:nvPr/>
                </p:nvSpPr>
                <p:spPr bwMode="auto">
                  <a:xfrm>
                    <a:off x="3915" y="888"/>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6" name="Freeform 436"/>
                  <p:cNvSpPr/>
                  <p:nvPr/>
                </p:nvSpPr>
                <p:spPr bwMode="auto">
                  <a:xfrm>
                    <a:off x="3915" y="888"/>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7" name="Rectangle 437"/>
                  <p:cNvSpPr>
                    <a:spLocks noChangeArrowheads="1"/>
                  </p:cNvSpPr>
                  <p:nvPr/>
                </p:nvSpPr>
                <p:spPr bwMode="auto">
                  <a:xfrm>
                    <a:off x="3917" y="924"/>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grpSp>
      <p:sp>
        <p:nvSpPr>
          <p:cNvPr id="1263030" name="Text Box 438"/>
          <p:cNvSpPr txBox="1">
            <a:spLocks noChangeArrowheads="1"/>
          </p:cNvSpPr>
          <p:nvPr/>
        </p:nvSpPr>
        <p:spPr bwMode="auto">
          <a:xfrm>
            <a:off x="1137593" y="188640"/>
            <a:ext cx="7991871" cy="1473673"/>
          </a:xfrm>
          <a:prstGeom prst="rect">
            <a:avLst/>
          </a:prstGeom>
          <a:solidFill>
            <a:srgbClr val="FFFF99"/>
          </a:solidFill>
          <a:ln w="952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10000"/>
              </a:lnSpc>
            </a:pPr>
            <a:r>
              <a:rPr lang="zh-CN" altLang="en-US"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路由器总是具有两个或两个以上的 </a:t>
            </a:r>
            <a:r>
              <a:rPr lang="en-US" altLang="zh-CN"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IP </a:t>
            </a:r>
            <a:r>
              <a:rPr lang="zh-CN" altLang="en-US"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地址。</a:t>
            </a:r>
            <a:endParaRPr lang="zh-CN" altLang="en-US"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a:p>
            <a:pPr algn="ctr">
              <a:lnSpc>
                <a:spcPct val="110000"/>
              </a:lnSpc>
            </a:pPr>
            <a:r>
              <a:rPr lang="zh-CN" altLang="en-US"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路由器的每一个接口都有一个</a:t>
            </a:r>
            <a:endParaRPr lang="zh-CN" altLang="en-US"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a:p>
            <a:pPr algn="ctr">
              <a:lnSpc>
                <a:spcPct val="110000"/>
              </a:lnSpc>
            </a:pPr>
            <a:r>
              <a:rPr lang="zh-CN" altLang="en-US"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不同网络号的 </a:t>
            </a:r>
            <a:r>
              <a:rPr lang="en-US" altLang="zh-CN"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IP </a:t>
            </a:r>
            <a:r>
              <a:rPr lang="zh-CN" altLang="en-US"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地址</a:t>
            </a:r>
            <a:r>
              <a:rPr lang="zh-CN" altLang="en-US" sz="2800" dirty="0">
                <a:solidFill>
                  <a:srgbClr val="333399"/>
                </a:solidFill>
                <a:latin typeface="Times New Roman" panose="02020603050405020304" pitchFamily="18" charset="0"/>
                <a:cs typeface="Times New Roman" panose="02020603050405020304" pitchFamily="18" charset="0"/>
              </a:rPr>
              <a:t>。</a:t>
            </a:r>
            <a:endParaRPr kumimoji="0" lang="en-US" altLang="zh-CN"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443" name="Group 439"/>
          <p:cNvGrpSpPr/>
          <p:nvPr/>
        </p:nvGrpSpPr>
        <p:grpSpPr bwMode="auto">
          <a:xfrm>
            <a:off x="1930152" y="4220570"/>
            <a:ext cx="2590800" cy="936625"/>
            <a:chOff x="968" y="2610"/>
            <a:chExt cx="1632" cy="590"/>
          </a:xfrm>
        </p:grpSpPr>
        <p:sp>
          <p:nvSpPr>
            <p:cNvPr id="444" name="Line 440"/>
            <p:cNvSpPr>
              <a:spLocks noChangeShapeType="1"/>
            </p:cNvSpPr>
            <p:nvPr/>
          </p:nvSpPr>
          <p:spPr bwMode="auto">
            <a:xfrm>
              <a:off x="1149" y="2610"/>
              <a:ext cx="726" cy="0"/>
            </a:xfrm>
            <a:prstGeom prst="line">
              <a:avLst/>
            </a:prstGeom>
            <a:noFill/>
            <a:ln w="571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5" name="Line 441"/>
            <p:cNvSpPr>
              <a:spLocks noChangeShapeType="1"/>
            </p:cNvSpPr>
            <p:nvPr/>
          </p:nvSpPr>
          <p:spPr bwMode="auto">
            <a:xfrm>
              <a:off x="1874" y="3176"/>
              <a:ext cx="726" cy="0"/>
            </a:xfrm>
            <a:prstGeom prst="line">
              <a:avLst/>
            </a:prstGeom>
            <a:noFill/>
            <a:ln w="571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6" name="Line 442"/>
            <p:cNvSpPr>
              <a:spLocks noChangeShapeType="1"/>
            </p:cNvSpPr>
            <p:nvPr/>
          </p:nvSpPr>
          <p:spPr bwMode="auto">
            <a:xfrm>
              <a:off x="968" y="3200"/>
              <a:ext cx="726" cy="0"/>
            </a:xfrm>
            <a:prstGeom prst="line">
              <a:avLst/>
            </a:prstGeom>
            <a:noFill/>
            <a:ln w="571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 name="灯片编号占位符 3"/>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zh-CN" altLang="en-US"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43"/>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4000" fill="hold" nodeType="afterEffect">
                                  <p:stCondLst>
                                    <p:cond delay="500"/>
                                  </p:stCondLst>
                                  <p:childTnLst>
                                    <p:anim calcmode="discrete" valueType="str">
                                      <p:cBhvr>
                                        <p:cTn id="9" dur="1000" fill="hold"/>
                                        <p:tgtEl>
                                          <p:spTgt spid="44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latin typeface="Times New Roman" panose="02020603050405020304" pitchFamily="18" charset="0"/>
                <a:cs typeface="Times New Roman" panose="02020603050405020304" pitchFamily="18" charset="0"/>
              </a:rPr>
              <a:t>互联网中的 </a:t>
            </a:r>
            <a:r>
              <a:rPr lang="en-US" altLang="zh-CN" dirty="0">
                <a:latin typeface="Times New Roman" panose="02020603050405020304" pitchFamily="18" charset="0"/>
                <a:cs typeface="Times New Roman" panose="02020603050405020304" pitchFamily="18" charset="0"/>
              </a:rPr>
              <a:t>IP </a:t>
            </a:r>
            <a:r>
              <a:rPr lang="zh-CN" altLang="en-US" dirty="0">
                <a:latin typeface="Times New Roman" panose="02020603050405020304" pitchFamily="18" charset="0"/>
                <a:cs typeface="Times New Roman" panose="02020603050405020304" pitchFamily="18" charset="0"/>
              </a:rPr>
              <a:t>地址 </a:t>
            </a:r>
            <a:endParaRPr lang="zh-CN" altLang="en-US" dirty="0">
              <a:latin typeface="Times New Roman" panose="02020603050405020304" pitchFamily="18" charset="0"/>
              <a:cs typeface="Times New Roman" panose="02020603050405020304" pitchFamily="18" charset="0"/>
            </a:endParaRPr>
          </a:p>
        </p:txBody>
      </p:sp>
      <p:sp>
        <p:nvSpPr>
          <p:cNvPr id="4" name="内容占位符 3"/>
          <p:cNvSpPr>
            <a:spLocks noGrp="1"/>
          </p:cNvSpPr>
          <p:nvPr>
            <p:ph idx="1"/>
          </p:nvPr>
        </p:nvSpPr>
        <p:spPr/>
        <p:txBody>
          <a:bodyPr/>
          <a:lstStyle/>
          <a:p>
            <a:endParaRPr lang="zh-CN" altLang="en-US">
              <a:latin typeface="Times New Roman" panose="02020603050405020304" pitchFamily="18" charset="0"/>
              <a:cs typeface="Times New Roman" panose="02020603050405020304" pitchFamily="18" charset="0"/>
            </a:endParaRPr>
          </a:p>
        </p:txBody>
      </p:sp>
      <p:sp>
        <p:nvSpPr>
          <p:cNvPr id="449" name="AutoShape 2"/>
          <p:cNvSpPr>
            <a:spLocks noChangeArrowheads="1"/>
          </p:cNvSpPr>
          <p:nvPr/>
        </p:nvSpPr>
        <p:spPr bwMode="auto">
          <a:xfrm>
            <a:off x="1728569" y="2046366"/>
            <a:ext cx="6745318" cy="3696979"/>
          </a:xfrm>
          <a:prstGeom prst="roundRect">
            <a:avLst>
              <a:gd name="adj" fmla="val 24787"/>
            </a:avLst>
          </a:prstGeom>
          <a:solidFill>
            <a:srgbClr val="66CCFF"/>
          </a:solidFill>
          <a:ln w="9525">
            <a:solidFill>
              <a:schemeClr val="tx1"/>
            </a:solidFill>
            <a:prstDash val="dash"/>
            <a:round/>
          </a:ln>
          <a:effectLst/>
        </p:spPr>
        <p:txBody>
          <a:bodyPr wrap="none" anchor="ct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50" name="Freeform 4"/>
          <p:cNvSpPr/>
          <p:nvPr/>
        </p:nvSpPr>
        <p:spPr bwMode="auto">
          <a:xfrm>
            <a:off x="3492073" y="2751770"/>
            <a:ext cx="4953901" cy="3003607"/>
          </a:xfrm>
          <a:custGeom>
            <a:avLst/>
            <a:gdLst>
              <a:gd name="T0" fmla="*/ 1959 w 3246"/>
              <a:gd name="T1" fmla="*/ 1382 h 2165"/>
              <a:gd name="T2" fmla="*/ 2196 w 3246"/>
              <a:gd name="T3" fmla="*/ 1115 h 2165"/>
              <a:gd name="T4" fmla="*/ 2334 w 3246"/>
              <a:gd name="T5" fmla="*/ 857 h 2165"/>
              <a:gd name="T6" fmla="*/ 2474 w 3246"/>
              <a:gd name="T7" fmla="*/ 428 h 2165"/>
              <a:gd name="T8" fmla="*/ 2485 w 3246"/>
              <a:gd name="T9" fmla="*/ 397 h 2165"/>
              <a:gd name="T10" fmla="*/ 2503 w 3246"/>
              <a:gd name="T11" fmla="*/ 318 h 2165"/>
              <a:gd name="T12" fmla="*/ 2524 w 3246"/>
              <a:gd name="T13" fmla="*/ 241 h 2165"/>
              <a:gd name="T14" fmla="*/ 2539 w 3246"/>
              <a:gd name="T15" fmla="*/ 212 h 2165"/>
              <a:gd name="T16" fmla="*/ 2557 w 3246"/>
              <a:gd name="T17" fmla="*/ 191 h 2165"/>
              <a:gd name="T18" fmla="*/ 2599 w 3246"/>
              <a:gd name="T19" fmla="*/ 170 h 2165"/>
              <a:gd name="T20" fmla="*/ 2630 w 3246"/>
              <a:gd name="T21" fmla="*/ 154 h 2165"/>
              <a:gd name="T22" fmla="*/ 2674 w 3246"/>
              <a:gd name="T23" fmla="*/ 131 h 2165"/>
              <a:gd name="T24" fmla="*/ 2709 w 3246"/>
              <a:gd name="T25" fmla="*/ 110 h 2165"/>
              <a:gd name="T26" fmla="*/ 2752 w 3246"/>
              <a:gd name="T27" fmla="*/ 79 h 2165"/>
              <a:gd name="T28" fmla="*/ 2767 w 3246"/>
              <a:gd name="T29" fmla="*/ 75 h 2165"/>
              <a:gd name="T30" fmla="*/ 2819 w 3246"/>
              <a:gd name="T31" fmla="*/ 52 h 2165"/>
              <a:gd name="T32" fmla="*/ 2879 w 3246"/>
              <a:gd name="T33" fmla="*/ 27 h 2165"/>
              <a:gd name="T34" fmla="*/ 2933 w 3246"/>
              <a:gd name="T35" fmla="*/ 13 h 2165"/>
              <a:gd name="T36" fmla="*/ 2952 w 3246"/>
              <a:gd name="T37" fmla="*/ 13 h 2165"/>
              <a:gd name="T38" fmla="*/ 2973 w 3246"/>
              <a:gd name="T39" fmla="*/ 6 h 2165"/>
              <a:gd name="T40" fmla="*/ 3037 w 3246"/>
              <a:gd name="T41" fmla="*/ 0 h 2165"/>
              <a:gd name="T42" fmla="*/ 3110 w 3246"/>
              <a:gd name="T43" fmla="*/ 4 h 2165"/>
              <a:gd name="T44" fmla="*/ 3155 w 3246"/>
              <a:gd name="T45" fmla="*/ 15 h 2165"/>
              <a:gd name="T46" fmla="*/ 3178 w 3246"/>
              <a:gd name="T47" fmla="*/ 25 h 2165"/>
              <a:gd name="T48" fmla="*/ 3191 w 3246"/>
              <a:gd name="T49" fmla="*/ 56 h 2165"/>
              <a:gd name="T50" fmla="*/ 3211 w 3246"/>
              <a:gd name="T51" fmla="*/ 116 h 2165"/>
              <a:gd name="T52" fmla="*/ 3240 w 3246"/>
              <a:gd name="T53" fmla="*/ 275 h 2165"/>
              <a:gd name="T54" fmla="*/ 3240 w 3246"/>
              <a:gd name="T55" fmla="*/ 355 h 2165"/>
              <a:gd name="T56" fmla="*/ 3246 w 3246"/>
              <a:gd name="T57" fmla="*/ 473 h 2165"/>
              <a:gd name="T58" fmla="*/ 3234 w 3246"/>
              <a:gd name="T59" fmla="*/ 785 h 2165"/>
              <a:gd name="T60" fmla="*/ 3230 w 3246"/>
              <a:gd name="T61" fmla="*/ 1003 h 2165"/>
              <a:gd name="T62" fmla="*/ 3232 w 3246"/>
              <a:gd name="T63" fmla="*/ 1102 h 2165"/>
              <a:gd name="T64" fmla="*/ 3222 w 3246"/>
              <a:gd name="T65" fmla="*/ 1229 h 2165"/>
              <a:gd name="T66" fmla="*/ 3222 w 3246"/>
              <a:gd name="T67" fmla="*/ 1433 h 2165"/>
              <a:gd name="T68" fmla="*/ 3216 w 3246"/>
              <a:gd name="T69" fmla="*/ 1769 h 2165"/>
              <a:gd name="T70" fmla="*/ 3036 w 3246"/>
              <a:gd name="T71" fmla="*/ 1979 h 2165"/>
              <a:gd name="T72" fmla="*/ 2676 w 3246"/>
              <a:gd name="T73" fmla="*/ 1997 h 2165"/>
              <a:gd name="T74" fmla="*/ 1878 w 3246"/>
              <a:gd name="T75" fmla="*/ 2039 h 2165"/>
              <a:gd name="T76" fmla="*/ 1031 w 3246"/>
              <a:gd name="T77" fmla="*/ 2140 h 2165"/>
              <a:gd name="T78" fmla="*/ 660 w 3246"/>
              <a:gd name="T79" fmla="*/ 2117 h 2165"/>
              <a:gd name="T80" fmla="*/ 222 w 3246"/>
              <a:gd name="T81" fmla="*/ 2129 h 2165"/>
              <a:gd name="T82" fmla="*/ 0 w 3246"/>
              <a:gd name="T83" fmla="*/ 1985 h 2165"/>
              <a:gd name="T84" fmla="*/ 36 w 3246"/>
              <a:gd name="T85" fmla="*/ 1853 h 2165"/>
              <a:gd name="T86" fmla="*/ 510 w 3246"/>
              <a:gd name="T87" fmla="*/ 1799 h 2165"/>
              <a:gd name="T88" fmla="*/ 1038 w 3246"/>
              <a:gd name="T89" fmla="*/ 1769 h 2165"/>
              <a:gd name="T90" fmla="*/ 1788 w 3246"/>
              <a:gd name="T91" fmla="*/ 1594 h 2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46" h="2165">
                <a:moveTo>
                  <a:pt x="1926" y="1499"/>
                </a:moveTo>
                <a:lnTo>
                  <a:pt x="1959" y="1382"/>
                </a:lnTo>
                <a:lnTo>
                  <a:pt x="2016" y="1319"/>
                </a:lnTo>
                <a:lnTo>
                  <a:pt x="2196" y="1115"/>
                </a:lnTo>
                <a:lnTo>
                  <a:pt x="2256" y="1025"/>
                </a:lnTo>
                <a:lnTo>
                  <a:pt x="2334" y="857"/>
                </a:lnTo>
                <a:lnTo>
                  <a:pt x="2424" y="635"/>
                </a:lnTo>
                <a:lnTo>
                  <a:pt x="2474" y="428"/>
                </a:lnTo>
                <a:lnTo>
                  <a:pt x="2478" y="413"/>
                </a:lnTo>
                <a:lnTo>
                  <a:pt x="2485" y="397"/>
                </a:lnTo>
                <a:lnTo>
                  <a:pt x="2493" y="359"/>
                </a:lnTo>
                <a:lnTo>
                  <a:pt x="2503" y="318"/>
                </a:lnTo>
                <a:lnTo>
                  <a:pt x="2514" y="278"/>
                </a:lnTo>
                <a:lnTo>
                  <a:pt x="2524" y="241"/>
                </a:lnTo>
                <a:lnTo>
                  <a:pt x="2532" y="224"/>
                </a:lnTo>
                <a:lnTo>
                  <a:pt x="2539" y="212"/>
                </a:lnTo>
                <a:lnTo>
                  <a:pt x="2547" y="199"/>
                </a:lnTo>
                <a:lnTo>
                  <a:pt x="2557" y="191"/>
                </a:lnTo>
                <a:lnTo>
                  <a:pt x="2580" y="179"/>
                </a:lnTo>
                <a:lnTo>
                  <a:pt x="2599" y="170"/>
                </a:lnTo>
                <a:lnTo>
                  <a:pt x="2615" y="160"/>
                </a:lnTo>
                <a:lnTo>
                  <a:pt x="2630" y="154"/>
                </a:lnTo>
                <a:lnTo>
                  <a:pt x="2655" y="141"/>
                </a:lnTo>
                <a:lnTo>
                  <a:pt x="2674" y="131"/>
                </a:lnTo>
                <a:lnTo>
                  <a:pt x="2690" y="121"/>
                </a:lnTo>
                <a:lnTo>
                  <a:pt x="2709" y="110"/>
                </a:lnTo>
                <a:lnTo>
                  <a:pt x="2728" y="98"/>
                </a:lnTo>
                <a:lnTo>
                  <a:pt x="2752" y="79"/>
                </a:lnTo>
                <a:lnTo>
                  <a:pt x="2759" y="77"/>
                </a:lnTo>
                <a:lnTo>
                  <a:pt x="2767" y="75"/>
                </a:lnTo>
                <a:lnTo>
                  <a:pt x="2790" y="64"/>
                </a:lnTo>
                <a:lnTo>
                  <a:pt x="2819" y="52"/>
                </a:lnTo>
                <a:lnTo>
                  <a:pt x="2850" y="40"/>
                </a:lnTo>
                <a:lnTo>
                  <a:pt x="2879" y="27"/>
                </a:lnTo>
                <a:lnTo>
                  <a:pt x="2908" y="19"/>
                </a:lnTo>
                <a:lnTo>
                  <a:pt x="2933" y="13"/>
                </a:lnTo>
                <a:lnTo>
                  <a:pt x="2943" y="13"/>
                </a:lnTo>
                <a:lnTo>
                  <a:pt x="2952" y="13"/>
                </a:lnTo>
                <a:lnTo>
                  <a:pt x="2962" y="11"/>
                </a:lnTo>
                <a:lnTo>
                  <a:pt x="2973" y="6"/>
                </a:lnTo>
                <a:lnTo>
                  <a:pt x="3002" y="2"/>
                </a:lnTo>
                <a:lnTo>
                  <a:pt x="3037" y="0"/>
                </a:lnTo>
                <a:lnTo>
                  <a:pt x="3072" y="0"/>
                </a:lnTo>
                <a:lnTo>
                  <a:pt x="3110" y="4"/>
                </a:lnTo>
                <a:lnTo>
                  <a:pt x="3141" y="8"/>
                </a:lnTo>
                <a:lnTo>
                  <a:pt x="3155" y="15"/>
                </a:lnTo>
                <a:lnTo>
                  <a:pt x="3168" y="19"/>
                </a:lnTo>
                <a:lnTo>
                  <a:pt x="3178" y="25"/>
                </a:lnTo>
                <a:lnTo>
                  <a:pt x="3184" y="33"/>
                </a:lnTo>
                <a:lnTo>
                  <a:pt x="3191" y="56"/>
                </a:lnTo>
                <a:lnTo>
                  <a:pt x="3199" y="85"/>
                </a:lnTo>
                <a:lnTo>
                  <a:pt x="3211" y="116"/>
                </a:lnTo>
                <a:lnTo>
                  <a:pt x="3222" y="209"/>
                </a:lnTo>
                <a:lnTo>
                  <a:pt x="3240" y="275"/>
                </a:lnTo>
                <a:lnTo>
                  <a:pt x="3240" y="343"/>
                </a:lnTo>
                <a:lnTo>
                  <a:pt x="3240" y="355"/>
                </a:lnTo>
                <a:lnTo>
                  <a:pt x="3245" y="367"/>
                </a:lnTo>
                <a:lnTo>
                  <a:pt x="3246" y="473"/>
                </a:lnTo>
                <a:lnTo>
                  <a:pt x="3234" y="545"/>
                </a:lnTo>
                <a:lnTo>
                  <a:pt x="3234" y="785"/>
                </a:lnTo>
                <a:lnTo>
                  <a:pt x="3232" y="930"/>
                </a:lnTo>
                <a:lnTo>
                  <a:pt x="3230" y="1003"/>
                </a:lnTo>
                <a:lnTo>
                  <a:pt x="3232" y="1050"/>
                </a:lnTo>
                <a:lnTo>
                  <a:pt x="3232" y="1102"/>
                </a:lnTo>
                <a:lnTo>
                  <a:pt x="3234" y="1158"/>
                </a:lnTo>
                <a:lnTo>
                  <a:pt x="3222" y="1229"/>
                </a:lnTo>
                <a:lnTo>
                  <a:pt x="3222" y="1331"/>
                </a:lnTo>
                <a:lnTo>
                  <a:pt x="3222" y="1433"/>
                </a:lnTo>
                <a:lnTo>
                  <a:pt x="3222" y="1583"/>
                </a:lnTo>
                <a:lnTo>
                  <a:pt x="3216" y="1769"/>
                </a:lnTo>
                <a:lnTo>
                  <a:pt x="3156" y="1931"/>
                </a:lnTo>
                <a:lnTo>
                  <a:pt x="3036" y="1979"/>
                </a:lnTo>
                <a:lnTo>
                  <a:pt x="2886" y="1991"/>
                </a:lnTo>
                <a:lnTo>
                  <a:pt x="2676" y="1997"/>
                </a:lnTo>
                <a:lnTo>
                  <a:pt x="2454" y="2003"/>
                </a:lnTo>
                <a:lnTo>
                  <a:pt x="1878" y="2039"/>
                </a:lnTo>
                <a:lnTo>
                  <a:pt x="1236" y="2153"/>
                </a:lnTo>
                <a:lnTo>
                  <a:pt x="1031" y="2140"/>
                </a:lnTo>
                <a:lnTo>
                  <a:pt x="840" y="2129"/>
                </a:lnTo>
                <a:lnTo>
                  <a:pt x="660" y="2117"/>
                </a:lnTo>
                <a:lnTo>
                  <a:pt x="408" y="2165"/>
                </a:lnTo>
                <a:lnTo>
                  <a:pt x="222" y="2129"/>
                </a:lnTo>
                <a:lnTo>
                  <a:pt x="72" y="2057"/>
                </a:lnTo>
                <a:lnTo>
                  <a:pt x="0" y="1985"/>
                </a:lnTo>
                <a:lnTo>
                  <a:pt x="0" y="1907"/>
                </a:lnTo>
                <a:lnTo>
                  <a:pt x="36" y="1853"/>
                </a:lnTo>
                <a:lnTo>
                  <a:pt x="156" y="1811"/>
                </a:lnTo>
                <a:lnTo>
                  <a:pt x="510" y="1799"/>
                </a:lnTo>
                <a:lnTo>
                  <a:pt x="744" y="1787"/>
                </a:lnTo>
                <a:lnTo>
                  <a:pt x="1038" y="1769"/>
                </a:lnTo>
                <a:lnTo>
                  <a:pt x="1608" y="1703"/>
                </a:lnTo>
                <a:lnTo>
                  <a:pt x="1788" y="1594"/>
                </a:lnTo>
                <a:lnTo>
                  <a:pt x="1926" y="1499"/>
                </a:lnTo>
                <a:close/>
              </a:path>
            </a:pathLst>
          </a:custGeom>
          <a:solidFill>
            <a:srgbClr val="FF66CC"/>
          </a:solidFill>
          <a:ln>
            <a:noFill/>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51" name="Line 5"/>
          <p:cNvSpPr>
            <a:spLocks noChangeShapeType="1"/>
          </p:cNvSpPr>
          <p:nvPr/>
        </p:nvSpPr>
        <p:spPr bwMode="auto">
          <a:xfrm>
            <a:off x="5377084" y="5487655"/>
            <a:ext cx="0" cy="810689"/>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452" name="Line 6"/>
          <p:cNvSpPr>
            <a:spLocks noChangeShapeType="1"/>
          </p:cNvSpPr>
          <p:nvPr/>
        </p:nvSpPr>
        <p:spPr bwMode="auto">
          <a:xfrm>
            <a:off x="4096328" y="5466597"/>
            <a:ext cx="0" cy="807681"/>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453" name="Freeform 7"/>
          <p:cNvSpPr/>
          <p:nvPr/>
        </p:nvSpPr>
        <p:spPr bwMode="auto">
          <a:xfrm>
            <a:off x="5708768" y="5266558"/>
            <a:ext cx="2563155" cy="200039"/>
          </a:xfrm>
          <a:custGeom>
            <a:avLst/>
            <a:gdLst>
              <a:gd name="T0" fmla="*/ 0 w 1680"/>
              <a:gd name="T1" fmla="*/ 192 h 192"/>
              <a:gd name="T2" fmla="*/ 0 w 1680"/>
              <a:gd name="T3" fmla="*/ 0 h 192"/>
              <a:gd name="T4" fmla="*/ 1680 w 1680"/>
              <a:gd name="T5" fmla="*/ 0 h 192"/>
            </a:gdLst>
            <a:ahLst/>
            <a:cxnLst>
              <a:cxn ang="0">
                <a:pos x="T0" y="T1"/>
              </a:cxn>
              <a:cxn ang="0">
                <a:pos x="T2" y="T3"/>
              </a:cxn>
              <a:cxn ang="0">
                <a:pos x="T4" y="T5"/>
              </a:cxn>
            </a:cxnLst>
            <a:rect l="0" t="0" r="r" b="b"/>
            <a:pathLst>
              <a:path w="1680" h="192">
                <a:moveTo>
                  <a:pt x="0" y="192"/>
                </a:moveTo>
                <a:lnTo>
                  <a:pt x="0" y="0"/>
                </a:lnTo>
                <a:lnTo>
                  <a:pt x="1680" y="0"/>
                </a:lnTo>
              </a:path>
            </a:pathLst>
          </a:custGeom>
          <a:noFill/>
          <a:ln w="2857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56" name="Freeform 10"/>
          <p:cNvSpPr/>
          <p:nvPr/>
        </p:nvSpPr>
        <p:spPr bwMode="auto">
          <a:xfrm>
            <a:off x="1743347" y="2673558"/>
            <a:ext cx="960568" cy="2242553"/>
          </a:xfrm>
          <a:custGeom>
            <a:avLst/>
            <a:gdLst>
              <a:gd name="T0" fmla="*/ 0 w 630"/>
              <a:gd name="T1" fmla="*/ 345 h 1617"/>
              <a:gd name="T2" fmla="*/ 36 w 630"/>
              <a:gd name="T3" fmla="*/ 177 h 1617"/>
              <a:gd name="T4" fmla="*/ 144 w 630"/>
              <a:gd name="T5" fmla="*/ 0 h 1617"/>
              <a:gd name="T6" fmla="*/ 243 w 630"/>
              <a:gd name="T7" fmla="*/ 6 h 1617"/>
              <a:gd name="T8" fmla="*/ 295 w 630"/>
              <a:gd name="T9" fmla="*/ 21 h 1617"/>
              <a:gd name="T10" fmla="*/ 347 w 630"/>
              <a:gd name="T11" fmla="*/ 46 h 1617"/>
              <a:gd name="T12" fmla="*/ 403 w 630"/>
              <a:gd name="T13" fmla="*/ 87 h 1617"/>
              <a:gd name="T14" fmla="*/ 461 w 630"/>
              <a:gd name="T15" fmla="*/ 143 h 1617"/>
              <a:gd name="T16" fmla="*/ 515 w 630"/>
              <a:gd name="T17" fmla="*/ 203 h 1617"/>
              <a:gd name="T18" fmla="*/ 559 w 630"/>
              <a:gd name="T19" fmla="*/ 257 h 1617"/>
              <a:gd name="T20" fmla="*/ 588 w 630"/>
              <a:gd name="T21" fmla="*/ 301 h 1617"/>
              <a:gd name="T22" fmla="*/ 605 w 630"/>
              <a:gd name="T23" fmla="*/ 340 h 1617"/>
              <a:gd name="T24" fmla="*/ 621 w 630"/>
              <a:gd name="T25" fmla="*/ 423 h 1617"/>
              <a:gd name="T26" fmla="*/ 630 w 630"/>
              <a:gd name="T27" fmla="*/ 498 h 1617"/>
              <a:gd name="T28" fmla="*/ 628 w 630"/>
              <a:gd name="T29" fmla="*/ 550 h 1617"/>
              <a:gd name="T30" fmla="*/ 611 w 630"/>
              <a:gd name="T31" fmla="*/ 602 h 1617"/>
              <a:gd name="T32" fmla="*/ 580 w 630"/>
              <a:gd name="T33" fmla="*/ 637 h 1617"/>
              <a:gd name="T34" fmla="*/ 545 w 630"/>
              <a:gd name="T35" fmla="*/ 658 h 1617"/>
              <a:gd name="T36" fmla="*/ 478 w 630"/>
              <a:gd name="T37" fmla="*/ 687 h 1617"/>
              <a:gd name="T38" fmla="*/ 378 w 630"/>
              <a:gd name="T39" fmla="*/ 724 h 1617"/>
              <a:gd name="T40" fmla="*/ 314 w 630"/>
              <a:gd name="T41" fmla="*/ 755 h 1617"/>
              <a:gd name="T42" fmla="*/ 283 w 630"/>
              <a:gd name="T43" fmla="*/ 780 h 1617"/>
              <a:gd name="T44" fmla="*/ 258 w 630"/>
              <a:gd name="T45" fmla="*/ 824 h 1617"/>
              <a:gd name="T46" fmla="*/ 250 w 630"/>
              <a:gd name="T47" fmla="*/ 897 h 1617"/>
              <a:gd name="T48" fmla="*/ 260 w 630"/>
              <a:gd name="T49" fmla="*/ 975 h 1617"/>
              <a:gd name="T50" fmla="*/ 283 w 630"/>
              <a:gd name="T51" fmla="*/ 1042 h 1617"/>
              <a:gd name="T52" fmla="*/ 297 w 630"/>
              <a:gd name="T53" fmla="*/ 1067 h 1617"/>
              <a:gd name="T54" fmla="*/ 378 w 630"/>
              <a:gd name="T55" fmla="*/ 1221 h 1617"/>
              <a:gd name="T56" fmla="*/ 466 w 630"/>
              <a:gd name="T57" fmla="*/ 1357 h 1617"/>
              <a:gd name="T58" fmla="*/ 390 w 630"/>
              <a:gd name="T59" fmla="*/ 1560 h 1617"/>
              <a:gd name="T60" fmla="*/ 144 w 630"/>
              <a:gd name="T61" fmla="*/ 1617 h 1617"/>
              <a:gd name="T62" fmla="*/ 39 w 630"/>
              <a:gd name="T63" fmla="*/ 1434 h 1617"/>
              <a:gd name="T64" fmla="*/ 18 w 630"/>
              <a:gd name="T65" fmla="*/ 1101 h 1617"/>
              <a:gd name="T66" fmla="*/ 7 w 630"/>
              <a:gd name="T67" fmla="*/ 1038 h 1617"/>
              <a:gd name="T68" fmla="*/ 9 w 630"/>
              <a:gd name="T69" fmla="*/ 1017 h 1617"/>
              <a:gd name="T70" fmla="*/ 7 w 630"/>
              <a:gd name="T71" fmla="*/ 994 h 1617"/>
              <a:gd name="T72" fmla="*/ 19 w 630"/>
              <a:gd name="T73" fmla="*/ 839 h 1617"/>
              <a:gd name="T74" fmla="*/ 32 w 630"/>
              <a:gd name="T75" fmla="*/ 772 h 1617"/>
              <a:gd name="T76" fmla="*/ 34 w 630"/>
              <a:gd name="T77" fmla="*/ 733 h 1617"/>
              <a:gd name="T78" fmla="*/ 32 w 630"/>
              <a:gd name="T79" fmla="*/ 710 h 1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30" h="1617">
                <a:moveTo>
                  <a:pt x="24" y="531"/>
                </a:moveTo>
                <a:lnTo>
                  <a:pt x="0" y="345"/>
                </a:lnTo>
                <a:lnTo>
                  <a:pt x="24" y="255"/>
                </a:lnTo>
                <a:lnTo>
                  <a:pt x="36" y="177"/>
                </a:lnTo>
                <a:lnTo>
                  <a:pt x="84" y="57"/>
                </a:lnTo>
                <a:lnTo>
                  <a:pt x="144" y="0"/>
                </a:lnTo>
                <a:lnTo>
                  <a:pt x="191" y="2"/>
                </a:lnTo>
                <a:lnTo>
                  <a:pt x="243" y="6"/>
                </a:lnTo>
                <a:lnTo>
                  <a:pt x="268" y="12"/>
                </a:lnTo>
                <a:lnTo>
                  <a:pt x="295" y="21"/>
                </a:lnTo>
                <a:lnTo>
                  <a:pt x="322" y="31"/>
                </a:lnTo>
                <a:lnTo>
                  <a:pt x="347" y="46"/>
                </a:lnTo>
                <a:lnTo>
                  <a:pt x="374" y="64"/>
                </a:lnTo>
                <a:lnTo>
                  <a:pt x="403" y="87"/>
                </a:lnTo>
                <a:lnTo>
                  <a:pt x="432" y="114"/>
                </a:lnTo>
                <a:lnTo>
                  <a:pt x="461" y="143"/>
                </a:lnTo>
                <a:lnTo>
                  <a:pt x="491" y="172"/>
                </a:lnTo>
                <a:lnTo>
                  <a:pt x="515" y="203"/>
                </a:lnTo>
                <a:lnTo>
                  <a:pt x="540" y="232"/>
                </a:lnTo>
                <a:lnTo>
                  <a:pt x="559" y="257"/>
                </a:lnTo>
                <a:lnTo>
                  <a:pt x="576" y="280"/>
                </a:lnTo>
                <a:lnTo>
                  <a:pt x="588" y="301"/>
                </a:lnTo>
                <a:lnTo>
                  <a:pt x="596" y="322"/>
                </a:lnTo>
                <a:lnTo>
                  <a:pt x="605" y="340"/>
                </a:lnTo>
                <a:lnTo>
                  <a:pt x="615" y="380"/>
                </a:lnTo>
                <a:lnTo>
                  <a:pt x="621" y="423"/>
                </a:lnTo>
                <a:lnTo>
                  <a:pt x="628" y="471"/>
                </a:lnTo>
                <a:lnTo>
                  <a:pt x="630" y="498"/>
                </a:lnTo>
                <a:lnTo>
                  <a:pt x="630" y="525"/>
                </a:lnTo>
                <a:lnTo>
                  <a:pt x="628" y="550"/>
                </a:lnTo>
                <a:lnTo>
                  <a:pt x="621" y="577"/>
                </a:lnTo>
                <a:lnTo>
                  <a:pt x="611" y="602"/>
                </a:lnTo>
                <a:lnTo>
                  <a:pt x="592" y="627"/>
                </a:lnTo>
                <a:lnTo>
                  <a:pt x="580" y="637"/>
                </a:lnTo>
                <a:lnTo>
                  <a:pt x="563" y="648"/>
                </a:lnTo>
                <a:lnTo>
                  <a:pt x="545" y="658"/>
                </a:lnTo>
                <a:lnTo>
                  <a:pt x="524" y="668"/>
                </a:lnTo>
                <a:lnTo>
                  <a:pt x="478" y="687"/>
                </a:lnTo>
                <a:lnTo>
                  <a:pt x="428" y="704"/>
                </a:lnTo>
                <a:lnTo>
                  <a:pt x="378" y="724"/>
                </a:lnTo>
                <a:lnTo>
                  <a:pt x="335" y="743"/>
                </a:lnTo>
                <a:lnTo>
                  <a:pt x="314" y="755"/>
                </a:lnTo>
                <a:lnTo>
                  <a:pt x="297" y="766"/>
                </a:lnTo>
                <a:lnTo>
                  <a:pt x="283" y="780"/>
                </a:lnTo>
                <a:lnTo>
                  <a:pt x="272" y="793"/>
                </a:lnTo>
                <a:lnTo>
                  <a:pt x="258" y="824"/>
                </a:lnTo>
                <a:lnTo>
                  <a:pt x="250" y="859"/>
                </a:lnTo>
                <a:lnTo>
                  <a:pt x="250" y="897"/>
                </a:lnTo>
                <a:lnTo>
                  <a:pt x="252" y="936"/>
                </a:lnTo>
                <a:lnTo>
                  <a:pt x="260" y="975"/>
                </a:lnTo>
                <a:lnTo>
                  <a:pt x="270" y="1011"/>
                </a:lnTo>
                <a:lnTo>
                  <a:pt x="283" y="1042"/>
                </a:lnTo>
                <a:lnTo>
                  <a:pt x="291" y="1054"/>
                </a:lnTo>
                <a:lnTo>
                  <a:pt x="297" y="1067"/>
                </a:lnTo>
                <a:lnTo>
                  <a:pt x="314" y="1083"/>
                </a:lnTo>
                <a:lnTo>
                  <a:pt x="378" y="1221"/>
                </a:lnTo>
                <a:lnTo>
                  <a:pt x="434" y="1297"/>
                </a:lnTo>
                <a:lnTo>
                  <a:pt x="466" y="1357"/>
                </a:lnTo>
                <a:lnTo>
                  <a:pt x="480" y="1473"/>
                </a:lnTo>
                <a:lnTo>
                  <a:pt x="390" y="1560"/>
                </a:lnTo>
                <a:lnTo>
                  <a:pt x="264" y="1578"/>
                </a:lnTo>
                <a:lnTo>
                  <a:pt x="144" y="1617"/>
                </a:lnTo>
                <a:lnTo>
                  <a:pt x="72" y="1575"/>
                </a:lnTo>
                <a:lnTo>
                  <a:pt x="39" y="1434"/>
                </a:lnTo>
                <a:lnTo>
                  <a:pt x="24" y="1317"/>
                </a:lnTo>
                <a:lnTo>
                  <a:pt x="18" y="1101"/>
                </a:lnTo>
                <a:lnTo>
                  <a:pt x="2" y="1052"/>
                </a:lnTo>
                <a:lnTo>
                  <a:pt x="7" y="1038"/>
                </a:lnTo>
                <a:lnTo>
                  <a:pt x="9" y="1025"/>
                </a:lnTo>
                <a:lnTo>
                  <a:pt x="9" y="1017"/>
                </a:lnTo>
                <a:lnTo>
                  <a:pt x="9" y="1011"/>
                </a:lnTo>
                <a:lnTo>
                  <a:pt x="7" y="994"/>
                </a:lnTo>
                <a:lnTo>
                  <a:pt x="30" y="897"/>
                </a:lnTo>
                <a:lnTo>
                  <a:pt x="19" y="839"/>
                </a:lnTo>
                <a:lnTo>
                  <a:pt x="27" y="803"/>
                </a:lnTo>
                <a:lnTo>
                  <a:pt x="32" y="772"/>
                </a:lnTo>
                <a:lnTo>
                  <a:pt x="34" y="749"/>
                </a:lnTo>
                <a:lnTo>
                  <a:pt x="34" y="733"/>
                </a:lnTo>
                <a:lnTo>
                  <a:pt x="32" y="720"/>
                </a:lnTo>
                <a:lnTo>
                  <a:pt x="32" y="710"/>
                </a:lnTo>
                <a:lnTo>
                  <a:pt x="24" y="531"/>
                </a:lnTo>
                <a:close/>
              </a:path>
            </a:pathLst>
          </a:custGeom>
          <a:solidFill>
            <a:srgbClr val="FF66CC"/>
          </a:solidFill>
          <a:ln>
            <a:noFill/>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3" name="组合 2"/>
          <p:cNvGrpSpPr/>
          <p:nvPr/>
        </p:nvGrpSpPr>
        <p:grpSpPr>
          <a:xfrm>
            <a:off x="3180094" y="3266159"/>
            <a:ext cx="2663317" cy="1600318"/>
            <a:chOff x="3180094" y="3266159"/>
            <a:chExt cx="2663317" cy="1600318"/>
          </a:xfrm>
        </p:grpSpPr>
        <p:sp>
          <p:nvSpPr>
            <p:cNvPr id="454" name="Freeform 8"/>
            <p:cNvSpPr/>
            <p:nvPr/>
          </p:nvSpPr>
          <p:spPr bwMode="auto">
            <a:xfrm>
              <a:off x="3654631" y="4624323"/>
              <a:ext cx="1737232" cy="242154"/>
            </a:xfrm>
            <a:custGeom>
              <a:avLst/>
              <a:gdLst>
                <a:gd name="T0" fmla="*/ 45 w 1138"/>
                <a:gd name="T1" fmla="*/ 21 h 174"/>
                <a:gd name="T2" fmla="*/ 60 w 1138"/>
                <a:gd name="T3" fmla="*/ 10 h 174"/>
                <a:gd name="T4" fmla="*/ 77 w 1138"/>
                <a:gd name="T5" fmla="*/ 4 h 174"/>
                <a:gd name="T6" fmla="*/ 87 w 1138"/>
                <a:gd name="T7" fmla="*/ 2 h 174"/>
                <a:gd name="T8" fmla="*/ 99 w 1138"/>
                <a:gd name="T9" fmla="*/ 0 h 174"/>
                <a:gd name="T10" fmla="*/ 116 w 1138"/>
                <a:gd name="T11" fmla="*/ 0 h 174"/>
                <a:gd name="T12" fmla="*/ 137 w 1138"/>
                <a:gd name="T13" fmla="*/ 0 h 174"/>
                <a:gd name="T14" fmla="*/ 160 w 1138"/>
                <a:gd name="T15" fmla="*/ 0 h 174"/>
                <a:gd name="T16" fmla="*/ 189 w 1138"/>
                <a:gd name="T17" fmla="*/ 2 h 174"/>
                <a:gd name="T18" fmla="*/ 218 w 1138"/>
                <a:gd name="T19" fmla="*/ 6 h 174"/>
                <a:gd name="T20" fmla="*/ 251 w 1138"/>
                <a:gd name="T21" fmla="*/ 8 h 174"/>
                <a:gd name="T22" fmla="*/ 288 w 1138"/>
                <a:gd name="T23" fmla="*/ 12 h 174"/>
                <a:gd name="T24" fmla="*/ 324 w 1138"/>
                <a:gd name="T25" fmla="*/ 16 h 174"/>
                <a:gd name="T26" fmla="*/ 403 w 1138"/>
                <a:gd name="T27" fmla="*/ 21 h 174"/>
                <a:gd name="T28" fmla="*/ 442 w 1138"/>
                <a:gd name="T29" fmla="*/ 21 h 174"/>
                <a:gd name="T30" fmla="*/ 486 w 1138"/>
                <a:gd name="T31" fmla="*/ 23 h 174"/>
                <a:gd name="T32" fmla="*/ 575 w 1138"/>
                <a:gd name="T33" fmla="*/ 23 h 174"/>
                <a:gd name="T34" fmla="*/ 668 w 1138"/>
                <a:gd name="T35" fmla="*/ 23 h 174"/>
                <a:gd name="T36" fmla="*/ 764 w 1138"/>
                <a:gd name="T37" fmla="*/ 21 h 174"/>
                <a:gd name="T38" fmla="*/ 814 w 1138"/>
                <a:gd name="T39" fmla="*/ 18 h 174"/>
                <a:gd name="T40" fmla="*/ 866 w 1138"/>
                <a:gd name="T41" fmla="*/ 16 h 174"/>
                <a:gd name="T42" fmla="*/ 972 w 1138"/>
                <a:gd name="T43" fmla="*/ 10 h 174"/>
                <a:gd name="T44" fmla="*/ 1024 w 1138"/>
                <a:gd name="T45" fmla="*/ 6 h 174"/>
                <a:gd name="T46" fmla="*/ 1063 w 1138"/>
                <a:gd name="T47" fmla="*/ 9 h 174"/>
                <a:gd name="T48" fmla="*/ 1102 w 1138"/>
                <a:gd name="T49" fmla="*/ 15 h 174"/>
                <a:gd name="T50" fmla="*/ 1138 w 1138"/>
                <a:gd name="T51" fmla="*/ 84 h 174"/>
                <a:gd name="T52" fmla="*/ 1096 w 1138"/>
                <a:gd name="T53" fmla="*/ 138 h 174"/>
                <a:gd name="T54" fmla="*/ 1009 w 1138"/>
                <a:gd name="T55" fmla="*/ 159 h 174"/>
                <a:gd name="T56" fmla="*/ 918 w 1138"/>
                <a:gd name="T57" fmla="*/ 162 h 174"/>
                <a:gd name="T58" fmla="*/ 864 w 1138"/>
                <a:gd name="T59" fmla="*/ 158 h 174"/>
                <a:gd name="T60" fmla="*/ 808 w 1138"/>
                <a:gd name="T61" fmla="*/ 155 h 174"/>
                <a:gd name="T62" fmla="*/ 693 w 1138"/>
                <a:gd name="T63" fmla="*/ 151 h 174"/>
                <a:gd name="T64" fmla="*/ 639 w 1138"/>
                <a:gd name="T65" fmla="*/ 149 h 174"/>
                <a:gd name="T66" fmla="*/ 585 w 1138"/>
                <a:gd name="T67" fmla="*/ 149 h 174"/>
                <a:gd name="T68" fmla="*/ 531 w 1138"/>
                <a:gd name="T69" fmla="*/ 151 h 174"/>
                <a:gd name="T70" fmla="*/ 477 w 1138"/>
                <a:gd name="T71" fmla="*/ 153 h 174"/>
                <a:gd name="T72" fmla="*/ 421 w 1138"/>
                <a:gd name="T73" fmla="*/ 158 h 174"/>
                <a:gd name="T74" fmla="*/ 367 w 1138"/>
                <a:gd name="T75" fmla="*/ 162 h 174"/>
                <a:gd name="T76" fmla="*/ 317 w 1138"/>
                <a:gd name="T77" fmla="*/ 166 h 174"/>
                <a:gd name="T78" fmla="*/ 270 w 1138"/>
                <a:gd name="T79" fmla="*/ 170 h 174"/>
                <a:gd name="T80" fmla="*/ 226 w 1138"/>
                <a:gd name="T81" fmla="*/ 172 h 174"/>
                <a:gd name="T82" fmla="*/ 191 w 1138"/>
                <a:gd name="T83" fmla="*/ 174 h 174"/>
                <a:gd name="T84" fmla="*/ 162 w 1138"/>
                <a:gd name="T85" fmla="*/ 174 h 174"/>
                <a:gd name="T86" fmla="*/ 141 w 1138"/>
                <a:gd name="T87" fmla="*/ 174 h 174"/>
                <a:gd name="T88" fmla="*/ 124 w 1138"/>
                <a:gd name="T89" fmla="*/ 172 h 174"/>
                <a:gd name="T90" fmla="*/ 112 w 1138"/>
                <a:gd name="T91" fmla="*/ 170 h 174"/>
                <a:gd name="T92" fmla="*/ 104 w 1138"/>
                <a:gd name="T93" fmla="*/ 168 h 174"/>
                <a:gd name="T94" fmla="*/ 93 w 1138"/>
                <a:gd name="T95" fmla="*/ 166 h 174"/>
                <a:gd name="T96" fmla="*/ 85 w 1138"/>
                <a:gd name="T97" fmla="*/ 162 h 174"/>
                <a:gd name="T98" fmla="*/ 74 w 1138"/>
                <a:gd name="T99" fmla="*/ 158 h 174"/>
                <a:gd name="T100" fmla="*/ 50 w 1138"/>
                <a:gd name="T101" fmla="*/ 147 h 174"/>
                <a:gd name="T102" fmla="*/ 27 w 1138"/>
                <a:gd name="T103" fmla="*/ 133 h 174"/>
                <a:gd name="T104" fmla="*/ 16 w 1138"/>
                <a:gd name="T105" fmla="*/ 124 h 174"/>
                <a:gd name="T106" fmla="*/ 8 w 1138"/>
                <a:gd name="T107" fmla="*/ 116 h 174"/>
                <a:gd name="T108" fmla="*/ 2 w 1138"/>
                <a:gd name="T109" fmla="*/ 108 h 174"/>
                <a:gd name="T110" fmla="*/ 0 w 1138"/>
                <a:gd name="T111" fmla="*/ 99 h 174"/>
                <a:gd name="T112" fmla="*/ 0 w 1138"/>
                <a:gd name="T113" fmla="*/ 91 h 174"/>
                <a:gd name="T114" fmla="*/ 2 w 1138"/>
                <a:gd name="T115" fmla="*/ 81 h 174"/>
                <a:gd name="T116" fmla="*/ 6 w 1138"/>
                <a:gd name="T117" fmla="*/ 68 h 174"/>
                <a:gd name="T118" fmla="*/ 12 w 1138"/>
                <a:gd name="T119" fmla="*/ 58 h 174"/>
                <a:gd name="T120" fmla="*/ 29 w 1138"/>
                <a:gd name="T121" fmla="*/ 37 h 174"/>
                <a:gd name="T122" fmla="*/ 37 w 1138"/>
                <a:gd name="T123" fmla="*/ 29 h 174"/>
                <a:gd name="T124" fmla="*/ 45 w 1138"/>
                <a:gd name="T125" fmla="*/ 21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38" h="174">
                  <a:moveTo>
                    <a:pt x="45" y="21"/>
                  </a:moveTo>
                  <a:lnTo>
                    <a:pt x="60" y="10"/>
                  </a:lnTo>
                  <a:lnTo>
                    <a:pt x="77" y="4"/>
                  </a:lnTo>
                  <a:lnTo>
                    <a:pt x="87" y="2"/>
                  </a:lnTo>
                  <a:lnTo>
                    <a:pt x="99" y="0"/>
                  </a:lnTo>
                  <a:lnTo>
                    <a:pt x="116" y="0"/>
                  </a:lnTo>
                  <a:lnTo>
                    <a:pt x="137" y="0"/>
                  </a:lnTo>
                  <a:lnTo>
                    <a:pt x="160" y="0"/>
                  </a:lnTo>
                  <a:lnTo>
                    <a:pt x="189" y="2"/>
                  </a:lnTo>
                  <a:lnTo>
                    <a:pt x="218" y="6"/>
                  </a:lnTo>
                  <a:lnTo>
                    <a:pt x="251" y="8"/>
                  </a:lnTo>
                  <a:lnTo>
                    <a:pt x="288" y="12"/>
                  </a:lnTo>
                  <a:lnTo>
                    <a:pt x="324" y="16"/>
                  </a:lnTo>
                  <a:lnTo>
                    <a:pt x="403" y="21"/>
                  </a:lnTo>
                  <a:lnTo>
                    <a:pt x="442" y="21"/>
                  </a:lnTo>
                  <a:lnTo>
                    <a:pt x="486" y="23"/>
                  </a:lnTo>
                  <a:lnTo>
                    <a:pt x="575" y="23"/>
                  </a:lnTo>
                  <a:lnTo>
                    <a:pt x="668" y="23"/>
                  </a:lnTo>
                  <a:lnTo>
                    <a:pt x="764" y="21"/>
                  </a:lnTo>
                  <a:lnTo>
                    <a:pt x="814" y="18"/>
                  </a:lnTo>
                  <a:lnTo>
                    <a:pt x="866" y="16"/>
                  </a:lnTo>
                  <a:lnTo>
                    <a:pt x="972" y="10"/>
                  </a:lnTo>
                  <a:lnTo>
                    <a:pt x="1024" y="6"/>
                  </a:lnTo>
                  <a:lnTo>
                    <a:pt x="1063" y="9"/>
                  </a:lnTo>
                  <a:lnTo>
                    <a:pt x="1102" y="15"/>
                  </a:lnTo>
                  <a:lnTo>
                    <a:pt x="1138" y="84"/>
                  </a:lnTo>
                  <a:lnTo>
                    <a:pt x="1096" y="138"/>
                  </a:lnTo>
                  <a:lnTo>
                    <a:pt x="1009" y="159"/>
                  </a:lnTo>
                  <a:lnTo>
                    <a:pt x="918" y="162"/>
                  </a:lnTo>
                  <a:lnTo>
                    <a:pt x="864" y="158"/>
                  </a:lnTo>
                  <a:lnTo>
                    <a:pt x="808" y="155"/>
                  </a:lnTo>
                  <a:lnTo>
                    <a:pt x="693" y="151"/>
                  </a:lnTo>
                  <a:lnTo>
                    <a:pt x="639" y="149"/>
                  </a:lnTo>
                  <a:lnTo>
                    <a:pt x="585" y="149"/>
                  </a:lnTo>
                  <a:lnTo>
                    <a:pt x="531" y="151"/>
                  </a:lnTo>
                  <a:lnTo>
                    <a:pt x="477" y="153"/>
                  </a:lnTo>
                  <a:lnTo>
                    <a:pt x="421" y="158"/>
                  </a:lnTo>
                  <a:lnTo>
                    <a:pt x="367" y="162"/>
                  </a:lnTo>
                  <a:lnTo>
                    <a:pt x="317" y="166"/>
                  </a:lnTo>
                  <a:lnTo>
                    <a:pt x="270" y="170"/>
                  </a:lnTo>
                  <a:lnTo>
                    <a:pt x="226" y="172"/>
                  </a:lnTo>
                  <a:lnTo>
                    <a:pt x="191" y="174"/>
                  </a:lnTo>
                  <a:lnTo>
                    <a:pt x="162" y="174"/>
                  </a:lnTo>
                  <a:lnTo>
                    <a:pt x="141" y="174"/>
                  </a:lnTo>
                  <a:lnTo>
                    <a:pt x="124" y="172"/>
                  </a:lnTo>
                  <a:lnTo>
                    <a:pt x="112" y="170"/>
                  </a:lnTo>
                  <a:lnTo>
                    <a:pt x="104" y="168"/>
                  </a:lnTo>
                  <a:lnTo>
                    <a:pt x="93" y="166"/>
                  </a:lnTo>
                  <a:lnTo>
                    <a:pt x="85" y="162"/>
                  </a:lnTo>
                  <a:lnTo>
                    <a:pt x="74" y="158"/>
                  </a:lnTo>
                  <a:lnTo>
                    <a:pt x="50" y="147"/>
                  </a:lnTo>
                  <a:lnTo>
                    <a:pt x="27" y="133"/>
                  </a:lnTo>
                  <a:lnTo>
                    <a:pt x="16" y="124"/>
                  </a:lnTo>
                  <a:lnTo>
                    <a:pt x="8" y="116"/>
                  </a:lnTo>
                  <a:lnTo>
                    <a:pt x="2" y="108"/>
                  </a:lnTo>
                  <a:lnTo>
                    <a:pt x="0" y="99"/>
                  </a:lnTo>
                  <a:lnTo>
                    <a:pt x="0" y="91"/>
                  </a:lnTo>
                  <a:lnTo>
                    <a:pt x="2" y="81"/>
                  </a:lnTo>
                  <a:lnTo>
                    <a:pt x="6" y="68"/>
                  </a:lnTo>
                  <a:lnTo>
                    <a:pt x="12" y="58"/>
                  </a:lnTo>
                  <a:lnTo>
                    <a:pt x="29" y="37"/>
                  </a:lnTo>
                  <a:lnTo>
                    <a:pt x="37" y="29"/>
                  </a:lnTo>
                  <a:lnTo>
                    <a:pt x="45" y="21"/>
                  </a:lnTo>
                  <a:close/>
                </a:path>
              </a:pathLst>
            </a:custGeom>
            <a:solidFill>
              <a:srgbClr val="FF66CC"/>
            </a:solidFill>
            <a:ln>
              <a:noFill/>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57" name="Freeform 11"/>
            <p:cNvSpPr/>
            <p:nvPr/>
          </p:nvSpPr>
          <p:spPr bwMode="auto">
            <a:xfrm>
              <a:off x="3180094" y="3270670"/>
              <a:ext cx="1129693" cy="1033290"/>
            </a:xfrm>
            <a:custGeom>
              <a:avLst/>
              <a:gdLst>
                <a:gd name="T0" fmla="*/ 204 w 741"/>
                <a:gd name="T1" fmla="*/ 648 h 744"/>
                <a:gd name="T2" fmla="*/ 303 w 741"/>
                <a:gd name="T3" fmla="*/ 534 h 744"/>
                <a:gd name="T4" fmla="*/ 324 w 741"/>
                <a:gd name="T5" fmla="*/ 501 h 744"/>
                <a:gd name="T6" fmla="*/ 390 w 741"/>
                <a:gd name="T7" fmla="*/ 423 h 744"/>
                <a:gd name="T8" fmla="*/ 406 w 741"/>
                <a:gd name="T9" fmla="*/ 402 h 744"/>
                <a:gd name="T10" fmla="*/ 444 w 741"/>
                <a:gd name="T11" fmla="*/ 363 h 744"/>
                <a:gd name="T12" fmla="*/ 483 w 741"/>
                <a:gd name="T13" fmla="*/ 323 h 744"/>
                <a:gd name="T14" fmla="*/ 527 w 741"/>
                <a:gd name="T15" fmla="*/ 284 h 744"/>
                <a:gd name="T16" fmla="*/ 568 w 741"/>
                <a:gd name="T17" fmla="*/ 249 h 744"/>
                <a:gd name="T18" fmla="*/ 591 w 741"/>
                <a:gd name="T19" fmla="*/ 234 h 744"/>
                <a:gd name="T20" fmla="*/ 614 w 741"/>
                <a:gd name="T21" fmla="*/ 220 h 744"/>
                <a:gd name="T22" fmla="*/ 664 w 741"/>
                <a:gd name="T23" fmla="*/ 193 h 744"/>
                <a:gd name="T24" fmla="*/ 687 w 741"/>
                <a:gd name="T25" fmla="*/ 180 h 744"/>
                <a:gd name="T26" fmla="*/ 707 w 741"/>
                <a:gd name="T27" fmla="*/ 168 h 744"/>
                <a:gd name="T28" fmla="*/ 724 w 741"/>
                <a:gd name="T29" fmla="*/ 155 h 744"/>
                <a:gd name="T30" fmla="*/ 734 w 741"/>
                <a:gd name="T31" fmla="*/ 141 h 744"/>
                <a:gd name="T32" fmla="*/ 741 w 741"/>
                <a:gd name="T33" fmla="*/ 126 h 744"/>
                <a:gd name="T34" fmla="*/ 741 w 741"/>
                <a:gd name="T35" fmla="*/ 110 h 744"/>
                <a:gd name="T36" fmla="*/ 738 w 741"/>
                <a:gd name="T37" fmla="*/ 93 h 744"/>
                <a:gd name="T38" fmla="*/ 732 w 741"/>
                <a:gd name="T39" fmla="*/ 77 h 744"/>
                <a:gd name="T40" fmla="*/ 724 w 741"/>
                <a:gd name="T41" fmla="*/ 60 h 744"/>
                <a:gd name="T42" fmla="*/ 714 w 741"/>
                <a:gd name="T43" fmla="*/ 45 h 744"/>
                <a:gd name="T44" fmla="*/ 703 w 741"/>
                <a:gd name="T45" fmla="*/ 35 h 744"/>
                <a:gd name="T46" fmla="*/ 693 w 741"/>
                <a:gd name="T47" fmla="*/ 25 h 744"/>
                <a:gd name="T48" fmla="*/ 680 w 741"/>
                <a:gd name="T49" fmla="*/ 16 h 744"/>
                <a:gd name="T50" fmla="*/ 666 w 741"/>
                <a:gd name="T51" fmla="*/ 10 h 744"/>
                <a:gd name="T52" fmla="*/ 630 w 741"/>
                <a:gd name="T53" fmla="*/ 2 h 744"/>
                <a:gd name="T54" fmla="*/ 612 w 741"/>
                <a:gd name="T55" fmla="*/ 0 h 744"/>
                <a:gd name="T56" fmla="*/ 573 w 741"/>
                <a:gd name="T57" fmla="*/ 24 h 744"/>
                <a:gd name="T58" fmla="*/ 475 w 741"/>
                <a:gd name="T59" fmla="*/ 110 h 744"/>
                <a:gd name="T60" fmla="*/ 460 w 741"/>
                <a:gd name="T61" fmla="*/ 128 h 744"/>
                <a:gd name="T62" fmla="*/ 442 w 741"/>
                <a:gd name="T63" fmla="*/ 147 h 744"/>
                <a:gd name="T64" fmla="*/ 423 w 741"/>
                <a:gd name="T65" fmla="*/ 168 h 744"/>
                <a:gd name="T66" fmla="*/ 379 w 741"/>
                <a:gd name="T67" fmla="*/ 216 h 744"/>
                <a:gd name="T68" fmla="*/ 334 w 741"/>
                <a:gd name="T69" fmla="*/ 261 h 744"/>
                <a:gd name="T70" fmla="*/ 311 w 741"/>
                <a:gd name="T71" fmla="*/ 282 h 744"/>
                <a:gd name="T72" fmla="*/ 290 w 741"/>
                <a:gd name="T73" fmla="*/ 303 h 744"/>
                <a:gd name="T74" fmla="*/ 267 w 741"/>
                <a:gd name="T75" fmla="*/ 321 h 744"/>
                <a:gd name="T76" fmla="*/ 242 w 741"/>
                <a:gd name="T77" fmla="*/ 338 h 744"/>
                <a:gd name="T78" fmla="*/ 192 w 741"/>
                <a:gd name="T79" fmla="*/ 369 h 744"/>
                <a:gd name="T80" fmla="*/ 126 w 741"/>
                <a:gd name="T81" fmla="*/ 441 h 744"/>
                <a:gd name="T82" fmla="*/ 72 w 741"/>
                <a:gd name="T83" fmla="*/ 519 h 744"/>
                <a:gd name="T84" fmla="*/ 27 w 741"/>
                <a:gd name="T85" fmla="*/ 603 h 744"/>
                <a:gd name="T86" fmla="*/ 0 w 741"/>
                <a:gd name="T87" fmla="*/ 675 h 744"/>
                <a:gd name="T88" fmla="*/ 15 w 741"/>
                <a:gd name="T89" fmla="*/ 735 h 744"/>
                <a:gd name="T90" fmla="*/ 36 w 741"/>
                <a:gd name="T91" fmla="*/ 744 h 744"/>
                <a:gd name="T92" fmla="*/ 105 w 741"/>
                <a:gd name="T93" fmla="*/ 744 h 744"/>
                <a:gd name="T94" fmla="*/ 204 w 741"/>
                <a:gd name="T95" fmla="*/ 648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41" h="744">
                  <a:moveTo>
                    <a:pt x="204" y="648"/>
                  </a:moveTo>
                  <a:lnTo>
                    <a:pt x="303" y="534"/>
                  </a:lnTo>
                  <a:lnTo>
                    <a:pt x="324" y="501"/>
                  </a:lnTo>
                  <a:lnTo>
                    <a:pt x="390" y="423"/>
                  </a:lnTo>
                  <a:lnTo>
                    <a:pt x="406" y="402"/>
                  </a:lnTo>
                  <a:lnTo>
                    <a:pt x="444" y="363"/>
                  </a:lnTo>
                  <a:lnTo>
                    <a:pt x="483" y="323"/>
                  </a:lnTo>
                  <a:lnTo>
                    <a:pt x="527" y="284"/>
                  </a:lnTo>
                  <a:lnTo>
                    <a:pt x="568" y="249"/>
                  </a:lnTo>
                  <a:lnTo>
                    <a:pt x="591" y="234"/>
                  </a:lnTo>
                  <a:lnTo>
                    <a:pt x="614" y="220"/>
                  </a:lnTo>
                  <a:lnTo>
                    <a:pt x="664" y="193"/>
                  </a:lnTo>
                  <a:lnTo>
                    <a:pt x="687" y="180"/>
                  </a:lnTo>
                  <a:lnTo>
                    <a:pt x="707" y="168"/>
                  </a:lnTo>
                  <a:lnTo>
                    <a:pt x="724" y="155"/>
                  </a:lnTo>
                  <a:lnTo>
                    <a:pt x="734" y="141"/>
                  </a:lnTo>
                  <a:lnTo>
                    <a:pt x="741" y="126"/>
                  </a:lnTo>
                  <a:lnTo>
                    <a:pt x="741" y="110"/>
                  </a:lnTo>
                  <a:lnTo>
                    <a:pt x="738" y="93"/>
                  </a:lnTo>
                  <a:lnTo>
                    <a:pt x="732" y="77"/>
                  </a:lnTo>
                  <a:lnTo>
                    <a:pt x="724" y="60"/>
                  </a:lnTo>
                  <a:lnTo>
                    <a:pt x="714" y="45"/>
                  </a:lnTo>
                  <a:lnTo>
                    <a:pt x="703" y="35"/>
                  </a:lnTo>
                  <a:lnTo>
                    <a:pt x="693" y="25"/>
                  </a:lnTo>
                  <a:lnTo>
                    <a:pt x="680" y="16"/>
                  </a:lnTo>
                  <a:lnTo>
                    <a:pt x="666" y="10"/>
                  </a:lnTo>
                  <a:lnTo>
                    <a:pt x="630" y="2"/>
                  </a:lnTo>
                  <a:lnTo>
                    <a:pt x="612" y="0"/>
                  </a:lnTo>
                  <a:lnTo>
                    <a:pt x="573" y="24"/>
                  </a:lnTo>
                  <a:lnTo>
                    <a:pt x="475" y="110"/>
                  </a:lnTo>
                  <a:lnTo>
                    <a:pt x="460" y="128"/>
                  </a:lnTo>
                  <a:lnTo>
                    <a:pt x="442" y="147"/>
                  </a:lnTo>
                  <a:lnTo>
                    <a:pt x="423" y="168"/>
                  </a:lnTo>
                  <a:lnTo>
                    <a:pt x="379" y="216"/>
                  </a:lnTo>
                  <a:lnTo>
                    <a:pt x="334" y="261"/>
                  </a:lnTo>
                  <a:lnTo>
                    <a:pt x="311" y="282"/>
                  </a:lnTo>
                  <a:lnTo>
                    <a:pt x="290" y="303"/>
                  </a:lnTo>
                  <a:lnTo>
                    <a:pt x="267" y="321"/>
                  </a:lnTo>
                  <a:lnTo>
                    <a:pt x="242" y="338"/>
                  </a:lnTo>
                  <a:lnTo>
                    <a:pt x="192" y="369"/>
                  </a:lnTo>
                  <a:lnTo>
                    <a:pt x="126" y="441"/>
                  </a:lnTo>
                  <a:lnTo>
                    <a:pt x="72" y="519"/>
                  </a:lnTo>
                  <a:lnTo>
                    <a:pt x="27" y="603"/>
                  </a:lnTo>
                  <a:lnTo>
                    <a:pt x="0" y="675"/>
                  </a:lnTo>
                  <a:lnTo>
                    <a:pt x="15" y="735"/>
                  </a:lnTo>
                  <a:lnTo>
                    <a:pt x="36" y="744"/>
                  </a:lnTo>
                  <a:lnTo>
                    <a:pt x="105" y="744"/>
                  </a:lnTo>
                  <a:lnTo>
                    <a:pt x="204" y="648"/>
                  </a:lnTo>
                  <a:close/>
                </a:path>
              </a:pathLst>
            </a:custGeom>
            <a:solidFill>
              <a:srgbClr val="FF66CC"/>
            </a:solidFill>
            <a:ln>
              <a:noFill/>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58" name="Freeform 12"/>
            <p:cNvSpPr/>
            <p:nvPr/>
          </p:nvSpPr>
          <p:spPr bwMode="auto">
            <a:xfrm>
              <a:off x="4838509" y="3266159"/>
              <a:ext cx="1004902" cy="1156622"/>
            </a:xfrm>
            <a:custGeom>
              <a:avLst/>
              <a:gdLst>
                <a:gd name="T0" fmla="*/ 39 w 657"/>
                <a:gd name="T1" fmla="*/ 17 h 832"/>
                <a:gd name="T2" fmla="*/ 49 w 657"/>
                <a:gd name="T3" fmla="*/ 10 h 832"/>
                <a:gd name="T4" fmla="*/ 60 w 657"/>
                <a:gd name="T5" fmla="*/ 4 h 832"/>
                <a:gd name="T6" fmla="*/ 72 w 657"/>
                <a:gd name="T7" fmla="*/ 2 h 832"/>
                <a:gd name="T8" fmla="*/ 87 w 657"/>
                <a:gd name="T9" fmla="*/ 0 h 832"/>
                <a:gd name="T10" fmla="*/ 161 w 657"/>
                <a:gd name="T11" fmla="*/ 36 h 832"/>
                <a:gd name="T12" fmla="*/ 289 w 657"/>
                <a:gd name="T13" fmla="*/ 168 h 832"/>
                <a:gd name="T14" fmla="*/ 421 w 657"/>
                <a:gd name="T15" fmla="*/ 320 h 832"/>
                <a:gd name="T16" fmla="*/ 513 w 657"/>
                <a:gd name="T17" fmla="*/ 472 h 832"/>
                <a:gd name="T18" fmla="*/ 657 w 657"/>
                <a:gd name="T19" fmla="*/ 756 h 832"/>
                <a:gd name="T20" fmla="*/ 629 w 657"/>
                <a:gd name="T21" fmla="*/ 832 h 832"/>
                <a:gd name="T22" fmla="*/ 541 w 657"/>
                <a:gd name="T23" fmla="*/ 824 h 832"/>
                <a:gd name="T24" fmla="*/ 433 w 657"/>
                <a:gd name="T25" fmla="*/ 672 h 832"/>
                <a:gd name="T26" fmla="*/ 381 w 657"/>
                <a:gd name="T27" fmla="*/ 556 h 832"/>
                <a:gd name="T28" fmla="*/ 285 w 657"/>
                <a:gd name="T29" fmla="*/ 416 h 832"/>
                <a:gd name="T30" fmla="*/ 237 w 657"/>
                <a:gd name="T31" fmla="*/ 344 h 832"/>
                <a:gd name="T32" fmla="*/ 197 w 657"/>
                <a:gd name="T33" fmla="*/ 304 h 832"/>
                <a:gd name="T34" fmla="*/ 153 w 657"/>
                <a:gd name="T35" fmla="*/ 268 h 832"/>
                <a:gd name="T36" fmla="*/ 124 w 657"/>
                <a:gd name="T37" fmla="*/ 232 h 832"/>
                <a:gd name="T38" fmla="*/ 91 w 657"/>
                <a:gd name="T39" fmla="*/ 214 h 832"/>
                <a:gd name="T40" fmla="*/ 62 w 657"/>
                <a:gd name="T41" fmla="*/ 197 h 832"/>
                <a:gd name="T42" fmla="*/ 33 w 657"/>
                <a:gd name="T43" fmla="*/ 168 h 832"/>
                <a:gd name="T44" fmla="*/ 0 w 657"/>
                <a:gd name="T45" fmla="*/ 91 h 832"/>
                <a:gd name="T46" fmla="*/ 6 w 657"/>
                <a:gd name="T47" fmla="*/ 73 h 832"/>
                <a:gd name="T48" fmla="*/ 27 w 657"/>
                <a:gd name="T49" fmla="*/ 42 h 832"/>
                <a:gd name="T50" fmla="*/ 35 w 657"/>
                <a:gd name="T51" fmla="*/ 27 h 832"/>
                <a:gd name="T52" fmla="*/ 39 w 657"/>
                <a:gd name="T53" fmla="*/ 17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57" h="832">
                  <a:moveTo>
                    <a:pt x="39" y="17"/>
                  </a:moveTo>
                  <a:lnTo>
                    <a:pt x="49" y="10"/>
                  </a:lnTo>
                  <a:lnTo>
                    <a:pt x="60" y="4"/>
                  </a:lnTo>
                  <a:lnTo>
                    <a:pt x="72" y="2"/>
                  </a:lnTo>
                  <a:lnTo>
                    <a:pt x="87" y="0"/>
                  </a:lnTo>
                  <a:lnTo>
                    <a:pt x="161" y="36"/>
                  </a:lnTo>
                  <a:lnTo>
                    <a:pt x="289" y="168"/>
                  </a:lnTo>
                  <a:lnTo>
                    <a:pt x="421" y="320"/>
                  </a:lnTo>
                  <a:lnTo>
                    <a:pt x="513" y="472"/>
                  </a:lnTo>
                  <a:lnTo>
                    <a:pt x="657" y="756"/>
                  </a:lnTo>
                  <a:lnTo>
                    <a:pt x="629" y="832"/>
                  </a:lnTo>
                  <a:lnTo>
                    <a:pt x="541" y="824"/>
                  </a:lnTo>
                  <a:lnTo>
                    <a:pt x="433" y="672"/>
                  </a:lnTo>
                  <a:lnTo>
                    <a:pt x="381" y="556"/>
                  </a:lnTo>
                  <a:lnTo>
                    <a:pt x="285" y="416"/>
                  </a:lnTo>
                  <a:lnTo>
                    <a:pt x="237" y="344"/>
                  </a:lnTo>
                  <a:lnTo>
                    <a:pt x="197" y="304"/>
                  </a:lnTo>
                  <a:lnTo>
                    <a:pt x="153" y="268"/>
                  </a:lnTo>
                  <a:lnTo>
                    <a:pt x="124" y="232"/>
                  </a:lnTo>
                  <a:lnTo>
                    <a:pt x="91" y="214"/>
                  </a:lnTo>
                  <a:lnTo>
                    <a:pt x="62" y="197"/>
                  </a:lnTo>
                  <a:lnTo>
                    <a:pt x="33" y="168"/>
                  </a:lnTo>
                  <a:lnTo>
                    <a:pt x="0" y="91"/>
                  </a:lnTo>
                  <a:lnTo>
                    <a:pt x="6" y="73"/>
                  </a:lnTo>
                  <a:lnTo>
                    <a:pt x="27" y="42"/>
                  </a:lnTo>
                  <a:lnTo>
                    <a:pt x="35" y="27"/>
                  </a:lnTo>
                  <a:lnTo>
                    <a:pt x="39" y="17"/>
                  </a:lnTo>
                  <a:close/>
                </a:path>
              </a:pathLst>
            </a:custGeom>
            <a:solidFill>
              <a:srgbClr val="FF66CC"/>
            </a:solidFill>
            <a:ln>
              <a:noFill/>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sp>
        <p:nvSpPr>
          <p:cNvPr id="459" name="Rectangle 13"/>
          <p:cNvSpPr>
            <a:spLocks noChangeArrowheads="1"/>
          </p:cNvSpPr>
          <p:nvPr/>
        </p:nvSpPr>
        <p:spPr bwMode="auto">
          <a:xfrm>
            <a:off x="1896053" y="4676967"/>
            <a:ext cx="1067298" cy="2556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60" name="Freeform 14"/>
          <p:cNvSpPr/>
          <p:nvPr/>
        </p:nvSpPr>
        <p:spPr bwMode="auto">
          <a:xfrm>
            <a:off x="1309860" y="4168594"/>
            <a:ext cx="586193" cy="28577"/>
          </a:xfrm>
          <a:custGeom>
            <a:avLst/>
            <a:gdLst>
              <a:gd name="T0" fmla="*/ 0 w 386"/>
              <a:gd name="T1" fmla="*/ 2 h 21"/>
              <a:gd name="T2" fmla="*/ 0 w 386"/>
              <a:gd name="T3" fmla="*/ 21 h 21"/>
              <a:gd name="T4" fmla="*/ 386 w 386"/>
              <a:gd name="T5" fmla="*/ 19 h 21"/>
              <a:gd name="T6" fmla="*/ 386 w 386"/>
              <a:gd name="T7" fmla="*/ 0 h 21"/>
              <a:gd name="T8" fmla="*/ 0 w 386"/>
              <a:gd name="T9" fmla="*/ 2 h 21"/>
            </a:gdLst>
            <a:ahLst/>
            <a:cxnLst>
              <a:cxn ang="0">
                <a:pos x="T0" y="T1"/>
              </a:cxn>
              <a:cxn ang="0">
                <a:pos x="T2" y="T3"/>
              </a:cxn>
              <a:cxn ang="0">
                <a:pos x="T4" y="T5"/>
              </a:cxn>
              <a:cxn ang="0">
                <a:pos x="T6" y="T7"/>
              </a:cxn>
              <a:cxn ang="0">
                <a:pos x="T8" y="T9"/>
              </a:cxn>
            </a:cxnLst>
            <a:rect l="0" t="0" r="r" b="b"/>
            <a:pathLst>
              <a:path w="386" h="21">
                <a:moveTo>
                  <a:pt x="0" y="2"/>
                </a:moveTo>
                <a:lnTo>
                  <a:pt x="0" y="21"/>
                </a:lnTo>
                <a:lnTo>
                  <a:pt x="386" y="19"/>
                </a:lnTo>
                <a:lnTo>
                  <a:pt x="386"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61" name="Rectangle 15"/>
          <p:cNvSpPr>
            <a:spLocks noChangeArrowheads="1"/>
          </p:cNvSpPr>
          <p:nvPr/>
        </p:nvSpPr>
        <p:spPr bwMode="auto">
          <a:xfrm>
            <a:off x="1309860" y="3123272"/>
            <a:ext cx="586193" cy="2406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62" name="Freeform 16"/>
          <p:cNvSpPr/>
          <p:nvPr/>
        </p:nvSpPr>
        <p:spPr bwMode="auto">
          <a:xfrm>
            <a:off x="2882892" y="3043558"/>
            <a:ext cx="1637070" cy="1553693"/>
          </a:xfrm>
          <a:custGeom>
            <a:avLst/>
            <a:gdLst>
              <a:gd name="T0" fmla="*/ 0 w 945"/>
              <a:gd name="T1" fmla="*/ 876 h 888"/>
              <a:gd name="T2" fmla="*/ 12 w 945"/>
              <a:gd name="T3" fmla="*/ 888 h 888"/>
              <a:gd name="T4" fmla="*/ 945 w 945"/>
              <a:gd name="T5" fmla="*/ 12 h 888"/>
              <a:gd name="T6" fmla="*/ 932 w 945"/>
              <a:gd name="T7" fmla="*/ 0 h 888"/>
              <a:gd name="T8" fmla="*/ 0 w 945"/>
              <a:gd name="T9" fmla="*/ 876 h 888"/>
            </a:gdLst>
            <a:ahLst/>
            <a:cxnLst>
              <a:cxn ang="0">
                <a:pos x="T0" y="T1"/>
              </a:cxn>
              <a:cxn ang="0">
                <a:pos x="T2" y="T3"/>
              </a:cxn>
              <a:cxn ang="0">
                <a:pos x="T4" y="T5"/>
              </a:cxn>
              <a:cxn ang="0">
                <a:pos x="T6" y="T7"/>
              </a:cxn>
              <a:cxn ang="0">
                <a:pos x="T8" y="T9"/>
              </a:cxn>
            </a:cxnLst>
            <a:rect l="0" t="0" r="r" b="b"/>
            <a:pathLst>
              <a:path w="945" h="888">
                <a:moveTo>
                  <a:pt x="0" y="876"/>
                </a:moveTo>
                <a:lnTo>
                  <a:pt x="12" y="888"/>
                </a:lnTo>
                <a:lnTo>
                  <a:pt x="945" y="12"/>
                </a:lnTo>
                <a:lnTo>
                  <a:pt x="932" y="0"/>
                </a:lnTo>
                <a:lnTo>
                  <a:pt x="0" y="876"/>
                </a:lnTo>
                <a:close/>
              </a:path>
            </a:pathLst>
          </a:custGeom>
          <a:solidFill>
            <a:schemeClr val="tx1"/>
          </a:solidFill>
          <a:ln w="9525">
            <a:solidFill>
              <a:schemeClr val="tx1"/>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63" name="Freeform 17"/>
          <p:cNvSpPr/>
          <p:nvPr/>
        </p:nvSpPr>
        <p:spPr bwMode="auto">
          <a:xfrm>
            <a:off x="2570913" y="2026813"/>
            <a:ext cx="5195275" cy="837761"/>
          </a:xfrm>
          <a:custGeom>
            <a:avLst/>
            <a:gdLst>
              <a:gd name="T0" fmla="*/ 480 w 3403"/>
              <a:gd name="T1" fmla="*/ 60 h 603"/>
              <a:gd name="T2" fmla="*/ 799 w 3403"/>
              <a:gd name="T3" fmla="*/ 0 h 603"/>
              <a:gd name="T4" fmla="*/ 1021 w 3403"/>
              <a:gd name="T5" fmla="*/ 27 h 603"/>
              <a:gd name="T6" fmla="*/ 1117 w 3403"/>
              <a:gd name="T7" fmla="*/ 35 h 603"/>
              <a:gd name="T8" fmla="*/ 1177 w 3403"/>
              <a:gd name="T9" fmla="*/ 35 h 603"/>
              <a:gd name="T10" fmla="*/ 1262 w 3403"/>
              <a:gd name="T11" fmla="*/ 35 h 603"/>
              <a:gd name="T12" fmla="*/ 1389 w 3403"/>
              <a:gd name="T13" fmla="*/ 37 h 603"/>
              <a:gd name="T14" fmla="*/ 1586 w 3403"/>
              <a:gd name="T15" fmla="*/ 31 h 603"/>
              <a:gd name="T16" fmla="*/ 1721 w 3403"/>
              <a:gd name="T17" fmla="*/ 25 h 603"/>
              <a:gd name="T18" fmla="*/ 1927 w 3403"/>
              <a:gd name="T19" fmla="*/ 27 h 603"/>
              <a:gd name="T20" fmla="*/ 2062 w 3403"/>
              <a:gd name="T21" fmla="*/ 46 h 603"/>
              <a:gd name="T22" fmla="*/ 2222 w 3403"/>
              <a:gd name="T23" fmla="*/ 71 h 603"/>
              <a:gd name="T24" fmla="*/ 2296 w 3403"/>
              <a:gd name="T25" fmla="*/ 75 h 603"/>
              <a:gd name="T26" fmla="*/ 2404 w 3403"/>
              <a:gd name="T27" fmla="*/ 77 h 603"/>
              <a:gd name="T28" fmla="*/ 2575 w 3403"/>
              <a:gd name="T29" fmla="*/ 56 h 603"/>
              <a:gd name="T30" fmla="*/ 2830 w 3403"/>
              <a:gd name="T31" fmla="*/ 19 h 603"/>
              <a:gd name="T32" fmla="*/ 2888 w 3403"/>
              <a:gd name="T33" fmla="*/ 21 h 603"/>
              <a:gd name="T34" fmla="*/ 3021 w 3403"/>
              <a:gd name="T35" fmla="*/ 25 h 603"/>
              <a:gd name="T36" fmla="*/ 3154 w 3403"/>
              <a:gd name="T37" fmla="*/ 33 h 603"/>
              <a:gd name="T38" fmla="*/ 3216 w 3403"/>
              <a:gd name="T39" fmla="*/ 44 h 603"/>
              <a:gd name="T40" fmla="*/ 3339 w 3403"/>
              <a:gd name="T41" fmla="*/ 112 h 603"/>
              <a:gd name="T42" fmla="*/ 3403 w 3403"/>
              <a:gd name="T43" fmla="*/ 199 h 603"/>
              <a:gd name="T44" fmla="*/ 3395 w 3403"/>
              <a:gd name="T45" fmla="*/ 392 h 603"/>
              <a:gd name="T46" fmla="*/ 3372 w 3403"/>
              <a:gd name="T47" fmla="*/ 421 h 603"/>
              <a:gd name="T48" fmla="*/ 3285 w 3403"/>
              <a:gd name="T49" fmla="*/ 463 h 603"/>
              <a:gd name="T50" fmla="*/ 3204 w 3403"/>
              <a:gd name="T51" fmla="*/ 480 h 603"/>
              <a:gd name="T52" fmla="*/ 3154 w 3403"/>
              <a:gd name="T53" fmla="*/ 496 h 603"/>
              <a:gd name="T54" fmla="*/ 3096 w 3403"/>
              <a:gd name="T55" fmla="*/ 498 h 603"/>
              <a:gd name="T56" fmla="*/ 3052 w 3403"/>
              <a:gd name="T57" fmla="*/ 496 h 603"/>
              <a:gd name="T58" fmla="*/ 2986 w 3403"/>
              <a:gd name="T59" fmla="*/ 492 h 603"/>
              <a:gd name="T60" fmla="*/ 2880 w 3403"/>
              <a:gd name="T61" fmla="*/ 471 h 603"/>
              <a:gd name="T62" fmla="*/ 2745 w 3403"/>
              <a:gd name="T63" fmla="*/ 442 h 603"/>
              <a:gd name="T64" fmla="*/ 2546 w 3403"/>
              <a:gd name="T65" fmla="*/ 426 h 603"/>
              <a:gd name="T66" fmla="*/ 2317 w 3403"/>
              <a:gd name="T67" fmla="*/ 417 h 603"/>
              <a:gd name="T68" fmla="*/ 1695 w 3403"/>
              <a:gd name="T69" fmla="*/ 406 h 603"/>
              <a:gd name="T70" fmla="*/ 1291 w 3403"/>
              <a:gd name="T71" fmla="*/ 398 h 603"/>
              <a:gd name="T72" fmla="*/ 888 w 3403"/>
              <a:gd name="T73" fmla="*/ 477 h 603"/>
              <a:gd name="T74" fmla="*/ 745 w 3403"/>
              <a:gd name="T75" fmla="*/ 488 h 603"/>
              <a:gd name="T76" fmla="*/ 585 w 3403"/>
              <a:gd name="T77" fmla="*/ 576 h 603"/>
              <a:gd name="T78" fmla="*/ 438 w 3403"/>
              <a:gd name="T79" fmla="*/ 591 h 603"/>
              <a:gd name="T80" fmla="*/ 216 w 3403"/>
              <a:gd name="T81" fmla="*/ 603 h 603"/>
              <a:gd name="T82" fmla="*/ 60 w 3403"/>
              <a:gd name="T83" fmla="*/ 513 h 603"/>
              <a:gd name="T84" fmla="*/ 6 w 3403"/>
              <a:gd name="T85" fmla="*/ 291 h 603"/>
              <a:gd name="T86" fmla="*/ 237 w 3403"/>
              <a:gd name="T87" fmla="*/ 84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403" h="603">
                <a:moveTo>
                  <a:pt x="237" y="84"/>
                </a:moveTo>
                <a:lnTo>
                  <a:pt x="402" y="60"/>
                </a:lnTo>
                <a:lnTo>
                  <a:pt x="480" y="60"/>
                </a:lnTo>
                <a:lnTo>
                  <a:pt x="591" y="42"/>
                </a:lnTo>
                <a:lnTo>
                  <a:pt x="675" y="21"/>
                </a:lnTo>
                <a:lnTo>
                  <a:pt x="799" y="0"/>
                </a:lnTo>
                <a:lnTo>
                  <a:pt x="890" y="8"/>
                </a:lnTo>
                <a:lnTo>
                  <a:pt x="1000" y="23"/>
                </a:lnTo>
                <a:lnTo>
                  <a:pt x="1021" y="27"/>
                </a:lnTo>
                <a:lnTo>
                  <a:pt x="1054" y="33"/>
                </a:lnTo>
                <a:lnTo>
                  <a:pt x="1086" y="35"/>
                </a:lnTo>
                <a:lnTo>
                  <a:pt x="1117" y="35"/>
                </a:lnTo>
                <a:lnTo>
                  <a:pt x="1135" y="35"/>
                </a:lnTo>
                <a:lnTo>
                  <a:pt x="1156" y="35"/>
                </a:lnTo>
                <a:lnTo>
                  <a:pt x="1177" y="35"/>
                </a:lnTo>
                <a:lnTo>
                  <a:pt x="1202" y="35"/>
                </a:lnTo>
                <a:lnTo>
                  <a:pt x="1231" y="35"/>
                </a:lnTo>
                <a:lnTo>
                  <a:pt x="1262" y="35"/>
                </a:lnTo>
                <a:lnTo>
                  <a:pt x="1299" y="35"/>
                </a:lnTo>
                <a:lnTo>
                  <a:pt x="1341" y="37"/>
                </a:lnTo>
                <a:lnTo>
                  <a:pt x="1389" y="37"/>
                </a:lnTo>
                <a:lnTo>
                  <a:pt x="1437" y="35"/>
                </a:lnTo>
                <a:lnTo>
                  <a:pt x="1538" y="33"/>
                </a:lnTo>
                <a:lnTo>
                  <a:pt x="1586" y="31"/>
                </a:lnTo>
                <a:lnTo>
                  <a:pt x="1634" y="29"/>
                </a:lnTo>
                <a:lnTo>
                  <a:pt x="1680" y="27"/>
                </a:lnTo>
                <a:lnTo>
                  <a:pt x="1721" y="25"/>
                </a:lnTo>
                <a:lnTo>
                  <a:pt x="1883" y="21"/>
                </a:lnTo>
                <a:lnTo>
                  <a:pt x="1904" y="23"/>
                </a:lnTo>
                <a:lnTo>
                  <a:pt x="1927" y="27"/>
                </a:lnTo>
                <a:lnTo>
                  <a:pt x="1952" y="29"/>
                </a:lnTo>
                <a:lnTo>
                  <a:pt x="2006" y="37"/>
                </a:lnTo>
                <a:lnTo>
                  <a:pt x="2062" y="46"/>
                </a:lnTo>
                <a:lnTo>
                  <a:pt x="2118" y="54"/>
                </a:lnTo>
                <a:lnTo>
                  <a:pt x="2174" y="62"/>
                </a:lnTo>
                <a:lnTo>
                  <a:pt x="2222" y="71"/>
                </a:lnTo>
                <a:lnTo>
                  <a:pt x="2244" y="73"/>
                </a:lnTo>
                <a:lnTo>
                  <a:pt x="2263" y="75"/>
                </a:lnTo>
                <a:lnTo>
                  <a:pt x="2296" y="75"/>
                </a:lnTo>
                <a:lnTo>
                  <a:pt x="2334" y="75"/>
                </a:lnTo>
                <a:lnTo>
                  <a:pt x="2377" y="77"/>
                </a:lnTo>
                <a:lnTo>
                  <a:pt x="2404" y="77"/>
                </a:lnTo>
                <a:lnTo>
                  <a:pt x="2431" y="75"/>
                </a:lnTo>
                <a:lnTo>
                  <a:pt x="2504" y="67"/>
                </a:lnTo>
                <a:lnTo>
                  <a:pt x="2575" y="56"/>
                </a:lnTo>
                <a:lnTo>
                  <a:pt x="2645" y="44"/>
                </a:lnTo>
                <a:lnTo>
                  <a:pt x="2791" y="21"/>
                </a:lnTo>
                <a:lnTo>
                  <a:pt x="2830" y="19"/>
                </a:lnTo>
                <a:lnTo>
                  <a:pt x="2847" y="19"/>
                </a:lnTo>
                <a:lnTo>
                  <a:pt x="2867" y="19"/>
                </a:lnTo>
                <a:lnTo>
                  <a:pt x="2888" y="21"/>
                </a:lnTo>
                <a:lnTo>
                  <a:pt x="2913" y="21"/>
                </a:lnTo>
                <a:lnTo>
                  <a:pt x="2965" y="23"/>
                </a:lnTo>
                <a:lnTo>
                  <a:pt x="3021" y="25"/>
                </a:lnTo>
                <a:lnTo>
                  <a:pt x="3075" y="27"/>
                </a:lnTo>
                <a:lnTo>
                  <a:pt x="3129" y="31"/>
                </a:lnTo>
                <a:lnTo>
                  <a:pt x="3154" y="33"/>
                </a:lnTo>
                <a:lnTo>
                  <a:pt x="3177" y="37"/>
                </a:lnTo>
                <a:lnTo>
                  <a:pt x="3198" y="40"/>
                </a:lnTo>
                <a:lnTo>
                  <a:pt x="3216" y="44"/>
                </a:lnTo>
                <a:lnTo>
                  <a:pt x="3256" y="67"/>
                </a:lnTo>
                <a:lnTo>
                  <a:pt x="3297" y="89"/>
                </a:lnTo>
                <a:lnTo>
                  <a:pt x="3339" y="112"/>
                </a:lnTo>
                <a:lnTo>
                  <a:pt x="3378" y="137"/>
                </a:lnTo>
                <a:lnTo>
                  <a:pt x="3391" y="168"/>
                </a:lnTo>
                <a:lnTo>
                  <a:pt x="3403" y="199"/>
                </a:lnTo>
                <a:lnTo>
                  <a:pt x="3401" y="291"/>
                </a:lnTo>
                <a:lnTo>
                  <a:pt x="3397" y="380"/>
                </a:lnTo>
                <a:lnTo>
                  <a:pt x="3395" y="392"/>
                </a:lnTo>
                <a:lnTo>
                  <a:pt x="3389" y="403"/>
                </a:lnTo>
                <a:lnTo>
                  <a:pt x="3380" y="413"/>
                </a:lnTo>
                <a:lnTo>
                  <a:pt x="3372" y="421"/>
                </a:lnTo>
                <a:lnTo>
                  <a:pt x="3347" y="438"/>
                </a:lnTo>
                <a:lnTo>
                  <a:pt x="3316" y="453"/>
                </a:lnTo>
                <a:lnTo>
                  <a:pt x="3285" y="463"/>
                </a:lnTo>
                <a:lnTo>
                  <a:pt x="3254" y="469"/>
                </a:lnTo>
                <a:lnTo>
                  <a:pt x="3227" y="475"/>
                </a:lnTo>
                <a:lnTo>
                  <a:pt x="3204" y="480"/>
                </a:lnTo>
                <a:lnTo>
                  <a:pt x="3189" y="486"/>
                </a:lnTo>
                <a:lnTo>
                  <a:pt x="3175" y="490"/>
                </a:lnTo>
                <a:lnTo>
                  <a:pt x="3154" y="496"/>
                </a:lnTo>
                <a:lnTo>
                  <a:pt x="3135" y="498"/>
                </a:lnTo>
                <a:lnTo>
                  <a:pt x="3117" y="500"/>
                </a:lnTo>
                <a:lnTo>
                  <a:pt x="3096" y="498"/>
                </a:lnTo>
                <a:lnTo>
                  <a:pt x="3081" y="498"/>
                </a:lnTo>
                <a:lnTo>
                  <a:pt x="3069" y="496"/>
                </a:lnTo>
                <a:lnTo>
                  <a:pt x="3052" y="496"/>
                </a:lnTo>
                <a:lnTo>
                  <a:pt x="3034" y="494"/>
                </a:lnTo>
                <a:lnTo>
                  <a:pt x="3011" y="492"/>
                </a:lnTo>
                <a:lnTo>
                  <a:pt x="2986" y="492"/>
                </a:lnTo>
                <a:lnTo>
                  <a:pt x="2950" y="484"/>
                </a:lnTo>
                <a:lnTo>
                  <a:pt x="2915" y="477"/>
                </a:lnTo>
                <a:lnTo>
                  <a:pt x="2880" y="471"/>
                </a:lnTo>
                <a:lnTo>
                  <a:pt x="2842" y="467"/>
                </a:lnTo>
                <a:lnTo>
                  <a:pt x="2793" y="453"/>
                </a:lnTo>
                <a:lnTo>
                  <a:pt x="2745" y="442"/>
                </a:lnTo>
                <a:lnTo>
                  <a:pt x="2695" y="436"/>
                </a:lnTo>
                <a:lnTo>
                  <a:pt x="2645" y="430"/>
                </a:lnTo>
                <a:lnTo>
                  <a:pt x="2546" y="426"/>
                </a:lnTo>
                <a:lnTo>
                  <a:pt x="2444" y="424"/>
                </a:lnTo>
                <a:lnTo>
                  <a:pt x="2379" y="419"/>
                </a:lnTo>
                <a:lnTo>
                  <a:pt x="2317" y="417"/>
                </a:lnTo>
                <a:lnTo>
                  <a:pt x="2253" y="421"/>
                </a:lnTo>
                <a:lnTo>
                  <a:pt x="1907" y="402"/>
                </a:lnTo>
                <a:lnTo>
                  <a:pt x="1695" y="406"/>
                </a:lnTo>
                <a:lnTo>
                  <a:pt x="1487" y="410"/>
                </a:lnTo>
                <a:lnTo>
                  <a:pt x="1407" y="406"/>
                </a:lnTo>
                <a:lnTo>
                  <a:pt x="1291" y="398"/>
                </a:lnTo>
                <a:lnTo>
                  <a:pt x="1115" y="446"/>
                </a:lnTo>
                <a:lnTo>
                  <a:pt x="994" y="471"/>
                </a:lnTo>
                <a:lnTo>
                  <a:pt x="888" y="477"/>
                </a:lnTo>
                <a:lnTo>
                  <a:pt x="780" y="486"/>
                </a:lnTo>
                <a:lnTo>
                  <a:pt x="762" y="488"/>
                </a:lnTo>
                <a:lnTo>
                  <a:pt x="745" y="488"/>
                </a:lnTo>
                <a:lnTo>
                  <a:pt x="705" y="516"/>
                </a:lnTo>
                <a:lnTo>
                  <a:pt x="633" y="549"/>
                </a:lnTo>
                <a:lnTo>
                  <a:pt x="585" y="576"/>
                </a:lnTo>
                <a:lnTo>
                  <a:pt x="531" y="576"/>
                </a:lnTo>
                <a:lnTo>
                  <a:pt x="489" y="588"/>
                </a:lnTo>
                <a:lnTo>
                  <a:pt x="438" y="591"/>
                </a:lnTo>
                <a:lnTo>
                  <a:pt x="369" y="600"/>
                </a:lnTo>
                <a:lnTo>
                  <a:pt x="285" y="591"/>
                </a:lnTo>
                <a:lnTo>
                  <a:pt x="216" y="603"/>
                </a:lnTo>
                <a:lnTo>
                  <a:pt x="150" y="588"/>
                </a:lnTo>
                <a:lnTo>
                  <a:pt x="93" y="546"/>
                </a:lnTo>
                <a:lnTo>
                  <a:pt x="60" y="513"/>
                </a:lnTo>
                <a:lnTo>
                  <a:pt x="24" y="480"/>
                </a:lnTo>
                <a:lnTo>
                  <a:pt x="0" y="399"/>
                </a:lnTo>
                <a:lnTo>
                  <a:pt x="6" y="291"/>
                </a:lnTo>
                <a:lnTo>
                  <a:pt x="33" y="216"/>
                </a:lnTo>
                <a:lnTo>
                  <a:pt x="111" y="132"/>
                </a:lnTo>
                <a:lnTo>
                  <a:pt x="237" y="84"/>
                </a:lnTo>
                <a:close/>
              </a:path>
            </a:pathLst>
          </a:custGeom>
          <a:solidFill>
            <a:srgbClr val="FF66CC"/>
          </a:solidFill>
          <a:ln>
            <a:noFill/>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64" name="Freeform 18"/>
          <p:cNvSpPr/>
          <p:nvPr/>
        </p:nvSpPr>
        <p:spPr bwMode="auto">
          <a:xfrm>
            <a:off x="4700582" y="3027012"/>
            <a:ext cx="1226570" cy="1505564"/>
          </a:xfrm>
          <a:custGeom>
            <a:avLst/>
            <a:gdLst>
              <a:gd name="T0" fmla="*/ 1082 w 1094"/>
              <a:gd name="T1" fmla="*/ 901 h 901"/>
              <a:gd name="T2" fmla="*/ 1094 w 1094"/>
              <a:gd name="T3" fmla="*/ 887 h 901"/>
              <a:gd name="T4" fmla="*/ 12 w 1094"/>
              <a:gd name="T5" fmla="*/ 0 h 901"/>
              <a:gd name="T6" fmla="*/ 0 w 1094"/>
              <a:gd name="T7" fmla="*/ 15 h 901"/>
              <a:gd name="T8" fmla="*/ 1082 w 1094"/>
              <a:gd name="T9" fmla="*/ 901 h 901"/>
            </a:gdLst>
            <a:ahLst/>
            <a:cxnLst>
              <a:cxn ang="0">
                <a:pos x="T0" y="T1"/>
              </a:cxn>
              <a:cxn ang="0">
                <a:pos x="T2" y="T3"/>
              </a:cxn>
              <a:cxn ang="0">
                <a:pos x="T4" y="T5"/>
              </a:cxn>
              <a:cxn ang="0">
                <a:pos x="T6" y="T7"/>
              </a:cxn>
              <a:cxn ang="0">
                <a:pos x="T8" y="T9"/>
              </a:cxn>
            </a:cxnLst>
            <a:rect l="0" t="0" r="r" b="b"/>
            <a:pathLst>
              <a:path w="1094" h="901">
                <a:moveTo>
                  <a:pt x="1082" y="901"/>
                </a:moveTo>
                <a:lnTo>
                  <a:pt x="1094" y="887"/>
                </a:lnTo>
                <a:lnTo>
                  <a:pt x="12" y="0"/>
                </a:lnTo>
                <a:lnTo>
                  <a:pt x="0" y="15"/>
                </a:lnTo>
                <a:lnTo>
                  <a:pt x="1082" y="90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65" name="Rectangle 19"/>
          <p:cNvSpPr>
            <a:spLocks noChangeArrowheads="1"/>
          </p:cNvSpPr>
          <p:nvPr/>
        </p:nvSpPr>
        <p:spPr bwMode="auto">
          <a:xfrm>
            <a:off x="8268639" y="4227252"/>
            <a:ext cx="648589" cy="2406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66" name="Rectangle 20"/>
          <p:cNvSpPr>
            <a:spLocks noChangeArrowheads="1"/>
          </p:cNvSpPr>
          <p:nvPr/>
        </p:nvSpPr>
        <p:spPr bwMode="auto">
          <a:xfrm>
            <a:off x="8281775" y="3190956"/>
            <a:ext cx="646946" cy="2556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67" name="Rectangle 21"/>
          <p:cNvSpPr>
            <a:spLocks noChangeArrowheads="1"/>
          </p:cNvSpPr>
          <p:nvPr/>
        </p:nvSpPr>
        <p:spPr bwMode="auto">
          <a:xfrm>
            <a:off x="7086401" y="4866479"/>
            <a:ext cx="177537" cy="29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333399"/>
                </a:solidFill>
                <a:latin typeface="Times New Roman" panose="02020603050405020304" pitchFamily="18" charset="0"/>
                <a:ea typeface="黑体" panose="02010609060101010101" pitchFamily="2" charset="-122"/>
                <a:cs typeface="Times New Roman" panose="02020603050405020304" pitchFamily="18" charset="0"/>
              </a:rPr>
              <a:t>B</a:t>
            </a:r>
            <a:endParaRPr lang="en-US" altLang="zh-CN" sz="2000" b="1">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68" name="Oval 22"/>
          <p:cNvSpPr>
            <a:spLocks noChangeArrowheads="1"/>
          </p:cNvSpPr>
          <p:nvPr/>
        </p:nvSpPr>
        <p:spPr bwMode="auto">
          <a:xfrm>
            <a:off x="4038857" y="5672654"/>
            <a:ext cx="121508" cy="112804"/>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469" name="Group 23"/>
          <p:cNvGrpSpPr/>
          <p:nvPr/>
        </p:nvGrpSpPr>
        <p:grpSpPr bwMode="auto">
          <a:xfrm>
            <a:off x="930560" y="3773026"/>
            <a:ext cx="522155" cy="488820"/>
            <a:chOff x="101" y="2294"/>
            <a:chExt cx="343" cy="353"/>
          </a:xfrm>
        </p:grpSpPr>
        <p:grpSp>
          <p:nvGrpSpPr>
            <p:cNvPr id="857" name="Group 24"/>
            <p:cNvGrpSpPr/>
            <p:nvPr/>
          </p:nvGrpSpPr>
          <p:grpSpPr bwMode="auto">
            <a:xfrm>
              <a:off x="109" y="2301"/>
              <a:ext cx="335" cy="346"/>
              <a:chOff x="109" y="2301"/>
              <a:chExt cx="335" cy="346"/>
            </a:xfrm>
          </p:grpSpPr>
          <p:sp>
            <p:nvSpPr>
              <p:cNvPr id="871" name="Freeform 25"/>
              <p:cNvSpPr/>
              <p:nvPr/>
            </p:nvSpPr>
            <p:spPr bwMode="auto">
              <a:xfrm>
                <a:off x="118" y="2480"/>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72" name="Freeform 26"/>
              <p:cNvSpPr/>
              <p:nvPr/>
            </p:nvSpPr>
            <p:spPr bwMode="auto">
              <a:xfrm>
                <a:off x="118" y="2480"/>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73" name="Freeform 27"/>
              <p:cNvSpPr/>
              <p:nvPr/>
            </p:nvSpPr>
            <p:spPr bwMode="auto">
              <a:xfrm>
                <a:off x="165" y="2301"/>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74" name="Freeform 28"/>
              <p:cNvSpPr/>
              <p:nvPr/>
            </p:nvSpPr>
            <p:spPr bwMode="auto">
              <a:xfrm>
                <a:off x="165" y="2301"/>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75" name="Rectangle 29"/>
              <p:cNvSpPr>
                <a:spLocks noChangeArrowheads="1"/>
              </p:cNvSpPr>
              <p:nvPr/>
            </p:nvSpPr>
            <p:spPr bwMode="auto">
              <a:xfrm>
                <a:off x="165" y="2324"/>
                <a:ext cx="223" cy="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76" name="Rectangle 30"/>
              <p:cNvSpPr>
                <a:spLocks noChangeArrowheads="1"/>
              </p:cNvSpPr>
              <p:nvPr/>
            </p:nvSpPr>
            <p:spPr bwMode="auto">
              <a:xfrm>
                <a:off x="120" y="2512"/>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77" name="Rectangle 31"/>
              <p:cNvSpPr>
                <a:spLocks noChangeArrowheads="1"/>
              </p:cNvSpPr>
              <p:nvPr/>
            </p:nvSpPr>
            <p:spPr bwMode="auto">
              <a:xfrm>
                <a:off x="186" y="2345"/>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78" name="Line 32"/>
              <p:cNvSpPr>
                <a:spLocks noChangeShapeType="1"/>
              </p:cNvSpPr>
              <p:nvPr/>
            </p:nvSpPr>
            <p:spPr bwMode="auto">
              <a:xfrm flipH="1">
                <a:off x="335" y="2541"/>
                <a:ext cx="74"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879" name="Group 33"/>
              <p:cNvGrpSpPr/>
              <p:nvPr/>
            </p:nvGrpSpPr>
            <p:grpSpPr bwMode="auto">
              <a:xfrm>
                <a:off x="109" y="2596"/>
                <a:ext cx="335" cy="51"/>
                <a:chOff x="109" y="2596"/>
                <a:chExt cx="335" cy="51"/>
              </a:xfrm>
            </p:grpSpPr>
            <p:sp>
              <p:nvSpPr>
                <p:cNvPr id="880" name="Freeform 34"/>
                <p:cNvSpPr/>
                <p:nvPr/>
              </p:nvSpPr>
              <p:spPr bwMode="auto">
                <a:xfrm>
                  <a:off x="109" y="2596"/>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81" name="Freeform 35"/>
                <p:cNvSpPr/>
                <p:nvPr/>
              </p:nvSpPr>
              <p:spPr bwMode="auto">
                <a:xfrm>
                  <a:off x="109" y="2596"/>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82" name="Rectangle 36"/>
                <p:cNvSpPr>
                  <a:spLocks noChangeArrowheads="1"/>
                </p:cNvSpPr>
                <p:nvPr/>
              </p:nvSpPr>
              <p:spPr bwMode="auto">
                <a:xfrm>
                  <a:off x="112" y="2632"/>
                  <a:ext cx="330"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nvGrpSpPr>
            <p:cNvPr id="858" name="Group 37"/>
            <p:cNvGrpSpPr/>
            <p:nvPr/>
          </p:nvGrpSpPr>
          <p:grpSpPr bwMode="auto">
            <a:xfrm>
              <a:off x="101" y="2294"/>
              <a:ext cx="335" cy="347"/>
              <a:chOff x="101" y="2294"/>
              <a:chExt cx="335" cy="347"/>
            </a:xfrm>
          </p:grpSpPr>
          <p:sp>
            <p:nvSpPr>
              <p:cNvPr id="859" name="Freeform 38"/>
              <p:cNvSpPr/>
              <p:nvPr/>
            </p:nvSpPr>
            <p:spPr bwMode="auto">
              <a:xfrm>
                <a:off x="109" y="2474"/>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60" name="Freeform 39"/>
              <p:cNvSpPr/>
              <p:nvPr/>
            </p:nvSpPr>
            <p:spPr bwMode="auto">
              <a:xfrm>
                <a:off x="109" y="2474"/>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61" name="Freeform 40"/>
              <p:cNvSpPr/>
              <p:nvPr/>
            </p:nvSpPr>
            <p:spPr bwMode="auto">
              <a:xfrm>
                <a:off x="157" y="2294"/>
                <a:ext cx="223" cy="24"/>
              </a:xfrm>
              <a:custGeom>
                <a:avLst/>
                <a:gdLst>
                  <a:gd name="T0" fmla="*/ 0 w 223"/>
                  <a:gd name="T1" fmla="*/ 24 h 24"/>
                  <a:gd name="T2" fmla="*/ 27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7" y="0"/>
                    </a:lnTo>
                    <a:lnTo>
                      <a:pt x="196" y="0"/>
                    </a:lnTo>
                    <a:lnTo>
                      <a:pt x="223" y="24"/>
                    </a:lnTo>
                    <a:lnTo>
                      <a:pt x="0" y="2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62" name="Freeform 41"/>
              <p:cNvSpPr/>
              <p:nvPr/>
            </p:nvSpPr>
            <p:spPr bwMode="auto">
              <a:xfrm>
                <a:off x="157" y="2294"/>
                <a:ext cx="223" cy="24"/>
              </a:xfrm>
              <a:custGeom>
                <a:avLst/>
                <a:gdLst>
                  <a:gd name="T0" fmla="*/ 0 w 223"/>
                  <a:gd name="T1" fmla="*/ 24 h 24"/>
                  <a:gd name="T2" fmla="*/ 27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7" y="0"/>
                    </a:lnTo>
                    <a:lnTo>
                      <a:pt x="196" y="0"/>
                    </a:lnTo>
                    <a:lnTo>
                      <a:pt x="223" y="24"/>
                    </a:lnTo>
                    <a:lnTo>
                      <a:pt x="0" y="2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63" name="Rectangle 42"/>
              <p:cNvSpPr>
                <a:spLocks noChangeArrowheads="1"/>
              </p:cNvSpPr>
              <p:nvPr/>
            </p:nvSpPr>
            <p:spPr bwMode="auto">
              <a:xfrm>
                <a:off x="157" y="2318"/>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64" name="Rectangle 43"/>
              <p:cNvSpPr>
                <a:spLocks noChangeArrowheads="1"/>
              </p:cNvSpPr>
              <p:nvPr/>
            </p:nvSpPr>
            <p:spPr bwMode="auto">
              <a:xfrm>
                <a:off x="112" y="2506"/>
                <a:ext cx="313"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65" name="Rectangle 44"/>
              <p:cNvSpPr>
                <a:spLocks noChangeArrowheads="1"/>
              </p:cNvSpPr>
              <p:nvPr/>
            </p:nvSpPr>
            <p:spPr bwMode="auto">
              <a:xfrm>
                <a:off x="178" y="2339"/>
                <a:ext cx="181"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66" name="Line 45"/>
              <p:cNvSpPr>
                <a:spLocks noChangeShapeType="1"/>
              </p:cNvSpPr>
              <p:nvPr/>
            </p:nvSpPr>
            <p:spPr bwMode="auto">
              <a:xfrm flipH="1">
                <a:off x="326" y="2535"/>
                <a:ext cx="75"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867" name="Group 46"/>
              <p:cNvGrpSpPr/>
              <p:nvPr/>
            </p:nvGrpSpPr>
            <p:grpSpPr bwMode="auto">
              <a:xfrm>
                <a:off x="101" y="2590"/>
                <a:ext cx="335" cy="51"/>
                <a:chOff x="101" y="2590"/>
                <a:chExt cx="335" cy="51"/>
              </a:xfrm>
            </p:grpSpPr>
            <p:sp>
              <p:nvSpPr>
                <p:cNvPr id="868" name="Freeform 47"/>
                <p:cNvSpPr/>
                <p:nvPr/>
              </p:nvSpPr>
              <p:spPr bwMode="auto">
                <a:xfrm>
                  <a:off x="101" y="2590"/>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69" name="Freeform 48"/>
                <p:cNvSpPr/>
                <p:nvPr/>
              </p:nvSpPr>
              <p:spPr bwMode="auto">
                <a:xfrm>
                  <a:off x="101" y="2590"/>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70" name="Rectangle 49"/>
                <p:cNvSpPr>
                  <a:spLocks noChangeArrowheads="1"/>
                </p:cNvSpPr>
                <p:nvPr/>
              </p:nvSpPr>
              <p:spPr bwMode="auto">
                <a:xfrm>
                  <a:off x="103" y="2626"/>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grpSp>
        <p:nvGrpSpPr>
          <p:cNvPr id="470" name="Group 50"/>
          <p:cNvGrpSpPr/>
          <p:nvPr/>
        </p:nvGrpSpPr>
        <p:grpSpPr bwMode="auto">
          <a:xfrm>
            <a:off x="3804053" y="6108832"/>
            <a:ext cx="520512" cy="488819"/>
            <a:chOff x="3891" y="3616"/>
            <a:chExt cx="342" cy="353"/>
          </a:xfrm>
        </p:grpSpPr>
        <p:grpSp>
          <p:nvGrpSpPr>
            <p:cNvPr id="831" name="Group 51"/>
            <p:cNvGrpSpPr/>
            <p:nvPr/>
          </p:nvGrpSpPr>
          <p:grpSpPr bwMode="auto">
            <a:xfrm>
              <a:off x="3899" y="3622"/>
              <a:ext cx="334" cy="347"/>
              <a:chOff x="3899" y="3622"/>
              <a:chExt cx="334" cy="347"/>
            </a:xfrm>
          </p:grpSpPr>
          <p:sp>
            <p:nvSpPr>
              <p:cNvPr id="845" name="Freeform 52"/>
              <p:cNvSpPr/>
              <p:nvPr/>
            </p:nvSpPr>
            <p:spPr bwMode="auto">
              <a:xfrm>
                <a:off x="3907" y="3802"/>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46" name="Freeform 53"/>
              <p:cNvSpPr/>
              <p:nvPr/>
            </p:nvSpPr>
            <p:spPr bwMode="auto">
              <a:xfrm>
                <a:off x="3907" y="3802"/>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47" name="Freeform 54"/>
              <p:cNvSpPr/>
              <p:nvPr/>
            </p:nvSpPr>
            <p:spPr bwMode="auto">
              <a:xfrm>
                <a:off x="3955" y="3622"/>
                <a:ext cx="223" cy="24"/>
              </a:xfrm>
              <a:custGeom>
                <a:avLst/>
                <a:gdLst>
                  <a:gd name="T0" fmla="*/ 0 w 223"/>
                  <a:gd name="T1" fmla="*/ 24 h 24"/>
                  <a:gd name="T2" fmla="*/ 26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6" y="0"/>
                    </a:lnTo>
                    <a:lnTo>
                      <a:pt x="196" y="0"/>
                    </a:lnTo>
                    <a:lnTo>
                      <a:pt x="223" y="24"/>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48" name="Freeform 55"/>
              <p:cNvSpPr/>
              <p:nvPr/>
            </p:nvSpPr>
            <p:spPr bwMode="auto">
              <a:xfrm>
                <a:off x="3955" y="3622"/>
                <a:ext cx="223" cy="24"/>
              </a:xfrm>
              <a:custGeom>
                <a:avLst/>
                <a:gdLst>
                  <a:gd name="T0" fmla="*/ 0 w 223"/>
                  <a:gd name="T1" fmla="*/ 24 h 24"/>
                  <a:gd name="T2" fmla="*/ 26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6" y="0"/>
                    </a:lnTo>
                    <a:lnTo>
                      <a:pt x="196" y="0"/>
                    </a:lnTo>
                    <a:lnTo>
                      <a:pt x="223" y="24"/>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49" name="Rectangle 56"/>
              <p:cNvSpPr>
                <a:spLocks noChangeArrowheads="1"/>
              </p:cNvSpPr>
              <p:nvPr/>
            </p:nvSpPr>
            <p:spPr bwMode="auto">
              <a:xfrm>
                <a:off x="3955" y="3646"/>
                <a:ext cx="223" cy="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50" name="Rectangle 57"/>
              <p:cNvSpPr>
                <a:spLocks noChangeArrowheads="1"/>
              </p:cNvSpPr>
              <p:nvPr/>
            </p:nvSpPr>
            <p:spPr bwMode="auto">
              <a:xfrm>
                <a:off x="3909" y="3833"/>
                <a:ext cx="314" cy="7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51" name="Rectangle 58"/>
              <p:cNvSpPr>
                <a:spLocks noChangeArrowheads="1"/>
              </p:cNvSpPr>
              <p:nvPr/>
            </p:nvSpPr>
            <p:spPr bwMode="auto">
              <a:xfrm>
                <a:off x="3975" y="3667"/>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52" name="Line 59"/>
              <p:cNvSpPr>
                <a:spLocks noChangeShapeType="1"/>
              </p:cNvSpPr>
              <p:nvPr/>
            </p:nvSpPr>
            <p:spPr bwMode="auto">
              <a:xfrm flipH="1">
                <a:off x="4124" y="3863"/>
                <a:ext cx="74"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853" name="Group 60"/>
              <p:cNvGrpSpPr/>
              <p:nvPr/>
            </p:nvGrpSpPr>
            <p:grpSpPr bwMode="auto">
              <a:xfrm>
                <a:off x="3899" y="3918"/>
                <a:ext cx="334" cy="51"/>
                <a:chOff x="3899" y="3918"/>
                <a:chExt cx="334" cy="51"/>
              </a:xfrm>
            </p:grpSpPr>
            <p:sp>
              <p:nvSpPr>
                <p:cNvPr id="854" name="Freeform 61"/>
                <p:cNvSpPr/>
                <p:nvPr/>
              </p:nvSpPr>
              <p:spPr bwMode="auto">
                <a:xfrm>
                  <a:off x="3899" y="3918"/>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55" name="Freeform 62"/>
                <p:cNvSpPr/>
                <p:nvPr/>
              </p:nvSpPr>
              <p:spPr bwMode="auto">
                <a:xfrm>
                  <a:off x="3899" y="3918"/>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56" name="Rectangle 63"/>
                <p:cNvSpPr>
                  <a:spLocks noChangeArrowheads="1"/>
                </p:cNvSpPr>
                <p:nvPr/>
              </p:nvSpPr>
              <p:spPr bwMode="auto">
                <a:xfrm>
                  <a:off x="3901" y="3954"/>
                  <a:ext cx="330"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nvGrpSpPr>
            <p:cNvPr id="832" name="Group 64"/>
            <p:cNvGrpSpPr/>
            <p:nvPr/>
          </p:nvGrpSpPr>
          <p:grpSpPr bwMode="auto">
            <a:xfrm>
              <a:off x="3891" y="3616"/>
              <a:ext cx="334" cy="346"/>
              <a:chOff x="3891" y="3616"/>
              <a:chExt cx="334" cy="346"/>
            </a:xfrm>
          </p:grpSpPr>
          <p:sp>
            <p:nvSpPr>
              <p:cNvPr id="833" name="Freeform 65"/>
              <p:cNvSpPr/>
              <p:nvPr/>
            </p:nvSpPr>
            <p:spPr bwMode="auto">
              <a:xfrm>
                <a:off x="3899" y="3795"/>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34" name="Freeform 66"/>
              <p:cNvSpPr/>
              <p:nvPr/>
            </p:nvSpPr>
            <p:spPr bwMode="auto">
              <a:xfrm>
                <a:off x="3899" y="3795"/>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35" name="Freeform 67"/>
              <p:cNvSpPr/>
              <p:nvPr/>
            </p:nvSpPr>
            <p:spPr bwMode="auto">
              <a:xfrm>
                <a:off x="3946" y="3616"/>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36" name="Freeform 68"/>
              <p:cNvSpPr/>
              <p:nvPr/>
            </p:nvSpPr>
            <p:spPr bwMode="auto">
              <a:xfrm>
                <a:off x="3946" y="3616"/>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37" name="Rectangle 69"/>
              <p:cNvSpPr>
                <a:spLocks noChangeArrowheads="1"/>
              </p:cNvSpPr>
              <p:nvPr/>
            </p:nvSpPr>
            <p:spPr bwMode="auto">
              <a:xfrm>
                <a:off x="3946" y="3639"/>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38" name="Rectangle 70"/>
              <p:cNvSpPr>
                <a:spLocks noChangeArrowheads="1"/>
              </p:cNvSpPr>
              <p:nvPr/>
            </p:nvSpPr>
            <p:spPr bwMode="auto">
              <a:xfrm>
                <a:off x="3901" y="3827"/>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39" name="Rectangle 71"/>
              <p:cNvSpPr>
                <a:spLocks noChangeArrowheads="1"/>
              </p:cNvSpPr>
              <p:nvPr/>
            </p:nvSpPr>
            <p:spPr bwMode="auto">
              <a:xfrm>
                <a:off x="3967" y="3660"/>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40" name="Line 72"/>
              <p:cNvSpPr>
                <a:spLocks noChangeShapeType="1"/>
              </p:cNvSpPr>
              <p:nvPr/>
            </p:nvSpPr>
            <p:spPr bwMode="auto">
              <a:xfrm flipH="1">
                <a:off x="4116" y="3857"/>
                <a:ext cx="74"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841" name="Group 73"/>
              <p:cNvGrpSpPr/>
              <p:nvPr/>
            </p:nvGrpSpPr>
            <p:grpSpPr bwMode="auto">
              <a:xfrm>
                <a:off x="3891" y="3912"/>
                <a:ext cx="334" cy="50"/>
                <a:chOff x="3891" y="3912"/>
                <a:chExt cx="334" cy="50"/>
              </a:xfrm>
            </p:grpSpPr>
            <p:sp>
              <p:nvSpPr>
                <p:cNvPr id="842" name="Freeform 74"/>
                <p:cNvSpPr/>
                <p:nvPr/>
              </p:nvSpPr>
              <p:spPr bwMode="auto">
                <a:xfrm>
                  <a:off x="3891" y="3912"/>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43" name="Freeform 75"/>
                <p:cNvSpPr/>
                <p:nvPr/>
              </p:nvSpPr>
              <p:spPr bwMode="auto">
                <a:xfrm>
                  <a:off x="3891" y="3912"/>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44" name="Rectangle 76"/>
                <p:cNvSpPr>
                  <a:spLocks noChangeArrowheads="1"/>
                </p:cNvSpPr>
                <p:nvPr/>
              </p:nvSpPr>
              <p:spPr bwMode="auto">
                <a:xfrm>
                  <a:off x="3893" y="3947"/>
                  <a:ext cx="330"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grpSp>
        <p:nvGrpSpPr>
          <p:cNvPr id="471" name="Group 77"/>
          <p:cNvGrpSpPr/>
          <p:nvPr/>
        </p:nvGrpSpPr>
        <p:grpSpPr bwMode="auto">
          <a:xfrm>
            <a:off x="5117649" y="6093791"/>
            <a:ext cx="522155" cy="488819"/>
            <a:chOff x="4752" y="3605"/>
            <a:chExt cx="343" cy="353"/>
          </a:xfrm>
        </p:grpSpPr>
        <p:grpSp>
          <p:nvGrpSpPr>
            <p:cNvPr id="805" name="Group 78"/>
            <p:cNvGrpSpPr/>
            <p:nvPr/>
          </p:nvGrpSpPr>
          <p:grpSpPr bwMode="auto">
            <a:xfrm>
              <a:off x="4760" y="3612"/>
              <a:ext cx="335" cy="346"/>
              <a:chOff x="4760" y="3612"/>
              <a:chExt cx="335" cy="346"/>
            </a:xfrm>
          </p:grpSpPr>
          <p:sp>
            <p:nvSpPr>
              <p:cNvPr id="819" name="Freeform 79"/>
              <p:cNvSpPr/>
              <p:nvPr/>
            </p:nvSpPr>
            <p:spPr bwMode="auto">
              <a:xfrm>
                <a:off x="4768" y="3791"/>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20" name="Freeform 80"/>
              <p:cNvSpPr/>
              <p:nvPr/>
            </p:nvSpPr>
            <p:spPr bwMode="auto">
              <a:xfrm>
                <a:off x="4768" y="3791"/>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21" name="Freeform 81"/>
              <p:cNvSpPr/>
              <p:nvPr/>
            </p:nvSpPr>
            <p:spPr bwMode="auto">
              <a:xfrm>
                <a:off x="4816" y="3612"/>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22" name="Freeform 82"/>
              <p:cNvSpPr/>
              <p:nvPr/>
            </p:nvSpPr>
            <p:spPr bwMode="auto">
              <a:xfrm>
                <a:off x="4816" y="3612"/>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23" name="Rectangle 83"/>
              <p:cNvSpPr>
                <a:spLocks noChangeArrowheads="1"/>
              </p:cNvSpPr>
              <p:nvPr/>
            </p:nvSpPr>
            <p:spPr bwMode="auto">
              <a:xfrm>
                <a:off x="4816" y="3635"/>
                <a:ext cx="223" cy="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24" name="Rectangle 84"/>
              <p:cNvSpPr>
                <a:spLocks noChangeArrowheads="1"/>
              </p:cNvSpPr>
              <p:nvPr/>
            </p:nvSpPr>
            <p:spPr bwMode="auto">
              <a:xfrm>
                <a:off x="4770" y="3823"/>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25" name="Rectangle 85"/>
              <p:cNvSpPr>
                <a:spLocks noChangeArrowheads="1"/>
              </p:cNvSpPr>
              <p:nvPr/>
            </p:nvSpPr>
            <p:spPr bwMode="auto">
              <a:xfrm>
                <a:off x="4836" y="3656"/>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26" name="Line 86"/>
              <p:cNvSpPr>
                <a:spLocks noChangeShapeType="1"/>
              </p:cNvSpPr>
              <p:nvPr/>
            </p:nvSpPr>
            <p:spPr bwMode="auto">
              <a:xfrm flipH="1">
                <a:off x="4985" y="3852"/>
                <a:ext cx="74"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827" name="Group 87"/>
              <p:cNvGrpSpPr/>
              <p:nvPr/>
            </p:nvGrpSpPr>
            <p:grpSpPr bwMode="auto">
              <a:xfrm>
                <a:off x="4760" y="3907"/>
                <a:ext cx="335" cy="51"/>
                <a:chOff x="4760" y="3907"/>
                <a:chExt cx="335" cy="51"/>
              </a:xfrm>
            </p:grpSpPr>
            <p:sp>
              <p:nvSpPr>
                <p:cNvPr id="828" name="Freeform 88"/>
                <p:cNvSpPr/>
                <p:nvPr/>
              </p:nvSpPr>
              <p:spPr bwMode="auto">
                <a:xfrm>
                  <a:off x="4760" y="3907"/>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29" name="Freeform 89"/>
                <p:cNvSpPr/>
                <p:nvPr/>
              </p:nvSpPr>
              <p:spPr bwMode="auto">
                <a:xfrm>
                  <a:off x="4760" y="3907"/>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30" name="Rectangle 90"/>
                <p:cNvSpPr>
                  <a:spLocks noChangeArrowheads="1"/>
                </p:cNvSpPr>
                <p:nvPr/>
              </p:nvSpPr>
              <p:spPr bwMode="auto">
                <a:xfrm>
                  <a:off x="4762" y="3943"/>
                  <a:ext cx="331"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nvGrpSpPr>
            <p:cNvPr id="806" name="Group 91"/>
            <p:cNvGrpSpPr/>
            <p:nvPr/>
          </p:nvGrpSpPr>
          <p:grpSpPr bwMode="auto">
            <a:xfrm>
              <a:off x="4752" y="3605"/>
              <a:ext cx="334" cy="347"/>
              <a:chOff x="4752" y="3605"/>
              <a:chExt cx="334" cy="347"/>
            </a:xfrm>
          </p:grpSpPr>
          <p:sp>
            <p:nvSpPr>
              <p:cNvPr id="807" name="Freeform 92"/>
              <p:cNvSpPr/>
              <p:nvPr/>
            </p:nvSpPr>
            <p:spPr bwMode="auto">
              <a:xfrm>
                <a:off x="4760" y="3785"/>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08" name="Freeform 93"/>
              <p:cNvSpPr/>
              <p:nvPr/>
            </p:nvSpPr>
            <p:spPr bwMode="auto">
              <a:xfrm>
                <a:off x="4760" y="3785"/>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09" name="Freeform 94"/>
              <p:cNvSpPr/>
              <p:nvPr/>
            </p:nvSpPr>
            <p:spPr bwMode="auto">
              <a:xfrm>
                <a:off x="4808" y="3605"/>
                <a:ext cx="223" cy="24"/>
              </a:xfrm>
              <a:custGeom>
                <a:avLst/>
                <a:gdLst>
                  <a:gd name="T0" fmla="*/ 0 w 223"/>
                  <a:gd name="T1" fmla="*/ 24 h 24"/>
                  <a:gd name="T2" fmla="*/ 26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6" y="0"/>
                    </a:lnTo>
                    <a:lnTo>
                      <a:pt x="196" y="0"/>
                    </a:lnTo>
                    <a:lnTo>
                      <a:pt x="223" y="24"/>
                    </a:lnTo>
                    <a:lnTo>
                      <a:pt x="0" y="2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10" name="Freeform 95"/>
              <p:cNvSpPr/>
              <p:nvPr/>
            </p:nvSpPr>
            <p:spPr bwMode="auto">
              <a:xfrm>
                <a:off x="4808" y="3605"/>
                <a:ext cx="223" cy="24"/>
              </a:xfrm>
              <a:custGeom>
                <a:avLst/>
                <a:gdLst>
                  <a:gd name="T0" fmla="*/ 0 w 223"/>
                  <a:gd name="T1" fmla="*/ 24 h 24"/>
                  <a:gd name="T2" fmla="*/ 26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6" y="0"/>
                    </a:lnTo>
                    <a:lnTo>
                      <a:pt x="196" y="0"/>
                    </a:lnTo>
                    <a:lnTo>
                      <a:pt x="223" y="24"/>
                    </a:lnTo>
                    <a:lnTo>
                      <a:pt x="0" y="2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11" name="Rectangle 96"/>
              <p:cNvSpPr>
                <a:spLocks noChangeArrowheads="1"/>
              </p:cNvSpPr>
              <p:nvPr/>
            </p:nvSpPr>
            <p:spPr bwMode="auto">
              <a:xfrm>
                <a:off x="4808" y="3629"/>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12" name="Rectangle 97"/>
              <p:cNvSpPr>
                <a:spLocks noChangeArrowheads="1"/>
              </p:cNvSpPr>
              <p:nvPr/>
            </p:nvSpPr>
            <p:spPr bwMode="auto">
              <a:xfrm>
                <a:off x="4762" y="3817"/>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13" name="Rectangle 98"/>
              <p:cNvSpPr>
                <a:spLocks noChangeArrowheads="1"/>
              </p:cNvSpPr>
              <p:nvPr/>
            </p:nvSpPr>
            <p:spPr bwMode="auto">
              <a:xfrm>
                <a:off x="4828" y="3650"/>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14" name="Line 99"/>
              <p:cNvSpPr>
                <a:spLocks noChangeShapeType="1"/>
              </p:cNvSpPr>
              <p:nvPr/>
            </p:nvSpPr>
            <p:spPr bwMode="auto">
              <a:xfrm flipH="1">
                <a:off x="4977" y="3846"/>
                <a:ext cx="74"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815" name="Group 100"/>
              <p:cNvGrpSpPr/>
              <p:nvPr/>
            </p:nvGrpSpPr>
            <p:grpSpPr bwMode="auto">
              <a:xfrm>
                <a:off x="4752" y="3901"/>
                <a:ext cx="334" cy="51"/>
                <a:chOff x="4752" y="3901"/>
                <a:chExt cx="334" cy="51"/>
              </a:xfrm>
            </p:grpSpPr>
            <p:sp>
              <p:nvSpPr>
                <p:cNvPr id="816" name="Freeform 101"/>
                <p:cNvSpPr/>
                <p:nvPr/>
              </p:nvSpPr>
              <p:spPr bwMode="auto">
                <a:xfrm>
                  <a:off x="4752" y="3901"/>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17" name="Freeform 102"/>
                <p:cNvSpPr/>
                <p:nvPr/>
              </p:nvSpPr>
              <p:spPr bwMode="auto">
                <a:xfrm>
                  <a:off x="4752" y="3901"/>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18" name="Rectangle 103"/>
                <p:cNvSpPr>
                  <a:spLocks noChangeArrowheads="1"/>
                </p:cNvSpPr>
                <p:nvPr/>
              </p:nvSpPr>
              <p:spPr bwMode="auto">
                <a:xfrm>
                  <a:off x="4754" y="3937"/>
                  <a:ext cx="330"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grpSp>
        <p:nvGrpSpPr>
          <p:cNvPr id="472" name="Group 104"/>
          <p:cNvGrpSpPr/>
          <p:nvPr/>
        </p:nvGrpSpPr>
        <p:grpSpPr bwMode="auto">
          <a:xfrm>
            <a:off x="930560" y="2724697"/>
            <a:ext cx="522155" cy="490324"/>
            <a:chOff x="101" y="1539"/>
            <a:chExt cx="343" cy="352"/>
          </a:xfrm>
        </p:grpSpPr>
        <p:grpSp>
          <p:nvGrpSpPr>
            <p:cNvPr id="779" name="Group 105"/>
            <p:cNvGrpSpPr/>
            <p:nvPr/>
          </p:nvGrpSpPr>
          <p:grpSpPr bwMode="auto">
            <a:xfrm>
              <a:off x="109" y="1545"/>
              <a:ext cx="335" cy="346"/>
              <a:chOff x="109" y="1545"/>
              <a:chExt cx="335" cy="346"/>
            </a:xfrm>
          </p:grpSpPr>
          <p:sp>
            <p:nvSpPr>
              <p:cNvPr id="793" name="Freeform 106"/>
              <p:cNvSpPr/>
              <p:nvPr/>
            </p:nvSpPr>
            <p:spPr bwMode="auto">
              <a:xfrm>
                <a:off x="118" y="1724"/>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94" name="Freeform 107"/>
              <p:cNvSpPr/>
              <p:nvPr/>
            </p:nvSpPr>
            <p:spPr bwMode="auto">
              <a:xfrm>
                <a:off x="118" y="1724"/>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95" name="Freeform 108"/>
              <p:cNvSpPr/>
              <p:nvPr/>
            </p:nvSpPr>
            <p:spPr bwMode="auto">
              <a:xfrm>
                <a:off x="165" y="1545"/>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96" name="Freeform 109"/>
              <p:cNvSpPr/>
              <p:nvPr/>
            </p:nvSpPr>
            <p:spPr bwMode="auto">
              <a:xfrm>
                <a:off x="165" y="1545"/>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97" name="Rectangle 110"/>
              <p:cNvSpPr>
                <a:spLocks noChangeArrowheads="1"/>
              </p:cNvSpPr>
              <p:nvPr/>
            </p:nvSpPr>
            <p:spPr bwMode="auto">
              <a:xfrm>
                <a:off x="165" y="1568"/>
                <a:ext cx="223" cy="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98" name="Rectangle 111"/>
              <p:cNvSpPr>
                <a:spLocks noChangeArrowheads="1"/>
              </p:cNvSpPr>
              <p:nvPr/>
            </p:nvSpPr>
            <p:spPr bwMode="auto">
              <a:xfrm>
                <a:off x="120" y="1756"/>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99" name="Rectangle 112"/>
              <p:cNvSpPr>
                <a:spLocks noChangeArrowheads="1"/>
              </p:cNvSpPr>
              <p:nvPr/>
            </p:nvSpPr>
            <p:spPr bwMode="auto">
              <a:xfrm>
                <a:off x="186" y="1589"/>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00" name="Line 113"/>
              <p:cNvSpPr>
                <a:spLocks noChangeShapeType="1"/>
              </p:cNvSpPr>
              <p:nvPr/>
            </p:nvSpPr>
            <p:spPr bwMode="auto">
              <a:xfrm flipH="1">
                <a:off x="335" y="1786"/>
                <a:ext cx="74"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801" name="Group 114"/>
              <p:cNvGrpSpPr/>
              <p:nvPr/>
            </p:nvGrpSpPr>
            <p:grpSpPr bwMode="auto">
              <a:xfrm>
                <a:off x="109" y="1841"/>
                <a:ext cx="335" cy="50"/>
                <a:chOff x="109" y="1841"/>
                <a:chExt cx="335" cy="50"/>
              </a:xfrm>
            </p:grpSpPr>
            <p:sp>
              <p:nvSpPr>
                <p:cNvPr id="802" name="Freeform 115"/>
                <p:cNvSpPr/>
                <p:nvPr/>
              </p:nvSpPr>
              <p:spPr bwMode="auto">
                <a:xfrm>
                  <a:off x="109" y="1841"/>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03" name="Freeform 116"/>
                <p:cNvSpPr/>
                <p:nvPr/>
              </p:nvSpPr>
              <p:spPr bwMode="auto">
                <a:xfrm>
                  <a:off x="109" y="1841"/>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04" name="Rectangle 117"/>
                <p:cNvSpPr>
                  <a:spLocks noChangeArrowheads="1"/>
                </p:cNvSpPr>
                <p:nvPr/>
              </p:nvSpPr>
              <p:spPr bwMode="auto">
                <a:xfrm>
                  <a:off x="112" y="1876"/>
                  <a:ext cx="330"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nvGrpSpPr>
            <p:cNvPr id="780" name="Group 118"/>
            <p:cNvGrpSpPr/>
            <p:nvPr/>
          </p:nvGrpSpPr>
          <p:grpSpPr bwMode="auto">
            <a:xfrm>
              <a:off x="101" y="1539"/>
              <a:ext cx="335" cy="346"/>
              <a:chOff x="101" y="1539"/>
              <a:chExt cx="335" cy="346"/>
            </a:xfrm>
          </p:grpSpPr>
          <p:sp>
            <p:nvSpPr>
              <p:cNvPr id="781" name="Freeform 119"/>
              <p:cNvSpPr/>
              <p:nvPr/>
            </p:nvSpPr>
            <p:spPr bwMode="auto">
              <a:xfrm>
                <a:off x="109" y="1718"/>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82" name="Freeform 120"/>
              <p:cNvSpPr/>
              <p:nvPr/>
            </p:nvSpPr>
            <p:spPr bwMode="auto">
              <a:xfrm>
                <a:off x="109" y="1718"/>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83" name="Freeform 121"/>
              <p:cNvSpPr/>
              <p:nvPr/>
            </p:nvSpPr>
            <p:spPr bwMode="auto">
              <a:xfrm>
                <a:off x="157" y="1539"/>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84" name="Freeform 122"/>
              <p:cNvSpPr/>
              <p:nvPr/>
            </p:nvSpPr>
            <p:spPr bwMode="auto">
              <a:xfrm>
                <a:off x="157" y="1539"/>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85" name="Rectangle 123"/>
              <p:cNvSpPr>
                <a:spLocks noChangeArrowheads="1"/>
              </p:cNvSpPr>
              <p:nvPr/>
            </p:nvSpPr>
            <p:spPr bwMode="auto">
              <a:xfrm>
                <a:off x="157" y="1562"/>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86" name="Rectangle 124"/>
              <p:cNvSpPr>
                <a:spLocks noChangeArrowheads="1"/>
              </p:cNvSpPr>
              <p:nvPr/>
            </p:nvSpPr>
            <p:spPr bwMode="auto">
              <a:xfrm>
                <a:off x="112" y="1750"/>
                <a:ext cx="313"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87" name="Rectangle 125"/>
              <p:cNvSpPr>
                <a:spLocks noChangeArrowheads="1"/>
              </p:cNvSpPr>
              <p:nvPr/>
            </p:nvSpPr>
            <p:spPr bwMode="auto">
              <a:xfrm>
                <a:off x="178" y="1583"/>
                <a:ext cx="181"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88" name="Line 126"/>
              <p:cNvSpPr>
                <a:spLocks noChangeShapeType="1"/>
              </p:cNvSpPr>
              <p:nvPr/>
            </p:nvSpPr>
            <p:spPr bwMode="auto">
              <a:xfrm flipH="1">
                <a:off x="326" y="1779"/>
                <a:ext cx="75"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789" name="Group 127"/>
              <p:cNvGrpSpPr/>
              <p:nvPr/>
            </p:nvGrpSpPr>
            <p:grpSpPr bwMode="auto">
              <a:xfrm>
                <a:off x="101" y="1834"/>
                <a:ext cx="335" cy="51"/>
                <a:chOff x="101" y="1834"/>
                <a:chExt cx="335" cy="51"/>
              </a:xfrm>
            </p:grpSpPr>
            <p:sp>
              <p:nvSpPr>
                <p:cNvPr id="790" name="Freeform 128"/>
                <p:cNvSpPr/>
                <p:nvPr/>
              </p:nvSpPr>
              <p:spPr bwMode="auto">
                <a:xfrm>
                  <a:off x="101" y="1834"/>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91" name="Freeform 129"/>
                <p:cNvSpPr/>
                <p:nvPr/>
              </p:nvSpPr>
              <p:spPr bwMode="auto">
                <a:xfrm>
                  <a:off x="101" y="1834"/>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92" name="Rectangle 130"/>
                <p:cNvSpPr>
                  <a:spLocks noChangeArrowheads="1"/>
                </p:cNvSpPr>
                <p:nvPr/>
              </p:nvSpPr>
              <p:spPr bwMode="auto">
                <a:xfrm>
                  <a:off x="103" y="1870"/>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grpSp>
        <p:nvGrpSpPr>
          <p:cNvPr id="473" name="Group 131"/>
          <p:cNvGrpSpPr/>
          <p:nvPr/>
        </p:nvGrpSpPr>
        <p:grpSpPr bwMode="auto">
          <a:xfrm>
            <a:off x="8769447" y="3812131"/>
            <a:ext cx="523796" cy="487315"/>
            <a:chOff x="5237" y="2322"/>
            <a:chExt cx="343" cy="352"/>
          </a:xfrm>
        </p:grpSpPr>
        <p:grpSp>
          <p:nvGrpSpPr>
            <p:cNvPr id="753" name="Group 132"/>
            <p:cNvGrpSpPr/>
            <p:nvPr/>
          </p:nvGrpSpPr>
          <p:grpSpPr bwMode="auto">
            <a:xfrm>
              <a:off x="5245" y="2328"/>
              <a:ext cx="335" cy="346"/>
              <a:chOff x="5245" y="2328"/>
              <a:chExt cx="335" cy="346"/>
            </a:xfrm>
          </p:grpSpPr>
          <p:sp>
            <p:nvSpPr>
              <p:cNvPr id="767" name="Freeform 133"/>
              <p:cNvSpPr/>
              <p:nvPr/>
            </p:nvSpPr>
            <p:spPr bwMode="auto">
              <a:xfrm>
                <a:off x="5254" y="2508"/>
                <a:ext cx="316" cy="33"/>
              </a:xfrm>
              <a:custGeom>
                <a:avLst/>
                <a:gdLst>
                  <a:gd name="T0" fmla="*/ 0 w 316"/>
                  <a:gd name="T1" fmla="*/ 33 h 33"/>
                  <a:gd name="T2" fmla="*/ 37 w 316"/>
                  <a:gd name="T3" fmla="*/ 0 h 33"/>
                  <a:gd name="T4" fmla="*/ 278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8"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68" name="Freeform 134"/>
              <p:cNvSpPr/>
              <p:nvPr/>
            </p:nvSpPr>
            <p:spPr bwMode="auto">
              <a:xfrm>
                <a:off x="5254" y="2508"/>
                <a:ext cx="316" cy="33"/>
              </a:xfrm>
              <a:custGeom>
                <a:avLst/>
                <a:gdLst>
                  <a:gd name="T0" fmla="*/ 0 w 316"/>
                  <a:gd name="T1" fmla="*/ 33 h 33"/>
                  <a:gd name="T2" fmla="*/ 37 w 316"/>
                  <a:gd name="T3" fmla="*/ 0 h 33"/>
                  <a:gd name="T4" fmla="*/ 278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8"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69" name="Freeform 135"/>
              <p:cNvSpPr/>
              <p:nvPr/>
            </p:nvSpPr>
            <p:spPr bwMode="auto">
              <a:xfrm>
                <a:off x="5301" y="2328"/>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70" name="Freeform 136"/>
              <p:cNvSpPr/>
              <p:nvPr/>
            </p:nvSpPr>
            <p:spPr bwMode="auto">
              <a:xfrm>
                <a:off x="5301" y="2328"/>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71" name="Rectangle 137"/>
              <p:cNvSpPr>
                <a:spLocks noChangeArrowheads="1"/>
              </p:cNvSpPr>
              <p:nvPr/>
            </p:nvSpPr>
            <p:spPr bwMode="auto">
              <a:xfrm>
                <a:off x="5301" y="2351"/>
                <a:ext cx="223" cy="17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72" name="Rectangle 138"/>
              <p:cNvSpPr>
                <a:spLocks noChangeArrowheads="1"/>
              </p:cNvSpPr>
              <p:nvPr/>
            </p:nvSpPr>
            <p:spPr bwMode="auto">
              <a:xfrm>
                <a:off x="5256" y="2539"/>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73" name="Rectangle 139"/>
              <p:cNvSpPr>
                <a:spLocks noChangeArrowheads="1"/>
              </p:cNvSpPr>
              <p:nvPr/>
            </p:nvSpPr>
            <p:spPr bwMode="auto">
              <a:xfrm>
                <a:off x="5322" y="2373"/>
                <a:ext cx="181"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74" name="Line 140"/>
              <p:cNvSpPr>
                <a:spLocks noChangeShapeType="1"/>
              </p:cNvSpPr>
              <p:nvPr/>
            </p:nvSpPr>
            <p:spPr bwMode="auto">
              <a:xfrm flipH="1">
                <a:off x="5470" y="2569"/>
                <a:ext cx="75"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775" name="Group 141"/>
              <p:cNvGrpSpPr/>
              <p:nvPr/>
            </p:nvGrpSpPr>
            <p:grpSpPr bwMode="auto">
              <a:xfrm>
                <a:off x="5245" y="2624"/>
                <a:ext cx="335" cy="50"/>
                <a:chOff x="5245" y="2624"/>
                <a:chExt cx="335" cy="50"/>
              </a:xfrm>
            </p:grpSpPr>
            <p:sp>
              <p:nvSpPr>
                <p:cNvPr id="776" name="Freeform 142"/>
                <p:cNvSpPr/>
                <p:nvPr/>
              </p:nvSpPr>
              <p:spPr bwMode="auto">
                <a:xfrm>
                  <a:off x="5245" y="2624"/>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77" name="Freeform 143"/>
                <p:cNvSpPr/>
                <p:nvPr/>
              </p:nvSpPr>
              <p:spPr bwMode="auto">
                <a:xfrm>
                  <a:off x="5245" y="2624"/>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78" name="Rectangle 144"/>
                <p:cNvSpPr>
                  <a:spLocks noChangeArrowheads="1"/>
                </p:cNvSpPr>
                <p:nvPr/>
              </p:nvSpPr>
              <p:spPr bwMode="auto">
                <a:xfrm>
                  <a:off x="5247" y="2660"/>
                  <a:ext cx="331"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nvGrpSpPr>
            <p:cNvPr id="754" name="Group 145"/>
            <p:cNvGrpSpPr/>
            <p:nvPr/>
          </p:nvGrpSpPr>
          <p:grpSpPr bwMode="auto">
            <a:xfrm>
              <a:off x="5237" y="2322"/>
              <a:ext cx="335" cy="346"/>
              <a:chOff x="5237" y="2322"/>
              <a:chExt cx="335" cy="346"/>
            </a:xfrm>
          </p:grpSpPr>
          <p:sp>
            <p:nvSpPr>
              <p:cNvPr id="755" name="Freeform 146"/>
              <p:cNvSpPr/>
              <p:nvPr/>
            </p:nvSpPr>
            <p:spPr bwMode="auto">
              <a:xfrm>
                <a:off x="5245" y="2501"/>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56" name="Freeform 147"/>
              <p:cNvSpPr/>
              <p:nvPr/>
            </p:nvSpPr>
            <p:spPr bwMode="auto">
              <a:xfrm>
                <a:off x="5245" y="2501"/>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57" name="Freeform 148"/>
              <p:cNvSpPr/>
              <p:nvPr/>
            </p:nvSpPr>
            <p:spPr bwMode="auto">
              <a:xfrm>
                <a:off x="5293" y="2322"/>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58" name="Freeform 149"/>
              <p:cNvSpPr/>
              <p:nvPr/>
            </p:nvSpPr>
            <p:spPr bwMode="auto">
              <a:xfrm>
                <a:off x="5293" y="2322"/>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59" name="Rectangle 150"/>
              <p:cNvSpPr>
                <a:spLocks noChangeArrowheads="1"/>
              </p:cNvSpPr>
              <p:nvPr/>
            </p:nvSpPr>
            <p:spPr bwMode="auto">
              <a:xfrm>
                <a:off x="5293" y="2345"/>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60" name="Rectangle 151"/>
              <p:cNvSpPr>
                <a:spLocks noChangeArrowheads="1"/>
              </p:cNvSpPr>
              <p:nvPr/>
            </p:nvSpPr>
            <p:spPr bwMode="auto">
              <a:xfrm>
                <a:off x="5247" y="2533"/>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61" name="Rectangle 152"/>
              <p:cNvSpPr>
                <a:spLocks noChangeArrowheads="1"/>
              </p:cNvSpPr>
              <p:nvPr/>
            </p:nvSpPr>
            <p:spPr bwMode="auto">
              <a:xfrm>
                <a:off x="5313" y="2366"/>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62" name="Line 153"/>
              <p:cNvSpPr>
                <a:spLocks noChangeShapeType="1"/>
              </p:cNvSpPr>
              <p:nvPr/>
            </p:nvSpPr>
            <p:spPr bwMode="auto">
              <a:xfrm flipH="1">
                <a:off x="5462" y="2563"/>
                <a:ext cx="75"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763" name="Group 154"/>
              <p:cNvGrpSpPr/>
              <p:nvPr/>
            </p:nvGrpSpPr>
            <p:grpSpPr bwMode="auto">
              <a:xfrm>
                <a:off x="5237" y="2617"/>
                <a:ext cx="335" cy="51"/>
                <a:chOff x="5237" y="2617"/>
                <a:chExt cx="335" cy="51"/>
              </a:xfrm>
            </p:grpSpPr>
            <p:sp>
              <p:nvSpPr>
                <p:cNvPr id="764" name="Freeform 155"/>
                <p:cNvSpPr/>
                <p:nvPr/>
              </p:nvSpPr>
              <p:spPr bwMode="auto">
                <a:xfrm>
                  <a:off x="5237" y="2617"/>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65" name="Freeform 156"/>
                <p:cNvSpPr/>
                <p:nvPr/>
              </p:nvSpPr>
              <p:spPr bwMode="auto">
                <a:xfrm>
                  <a:off x="5237" y="2617"/>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66" name="Rectangle 157"/>
                <p:cNvSpPr>
                  <a:spLocks noChangeArrowheads="1"/>
                </p:cNvSpPr>
                <p:nvPr/>
              </p:nvSpPr>
              <p:spPr bwMode="auto">
                <a:xfrm>
                  <a:off x="5239" y="2653"/>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grpSp>
        <p:nvGrpSpPr>
          <p:cNvPr id="474" name="Group 158"/>
          <p:cNvGrpSpPr/>
          <p:nvPr/>
        </p:nvGrpSpPr>
        <p:grpSpPr bwMode="auto">
          <a:xfrm>
            <a:off x="8769447" y="2792378"/>
            <a:ext cx="523796" cy="488820"/>
            <a:chOff x="5237" y="1587"/>
            <a:chExt cx="343" cy="353"/>
          </a:xfrm>
        </p:grpSpPr>
        <p:grpSp>
          <p:nvGrpSpPr>
            <p:cNvPr id="727" name="Group 159"/>
            <p:cNvGrpSpPr/>
            <p:nvPr/>
          </p:nvGrpSpPr>
          <p:grpSpPr bwMode="auto">
            <a:xfrm>
              <a:off x="5245" y="1594"/>
              <a:ext cx="335" cy="346"/>
              <a:chOff x="5245" y="1594"/>
              <a:chExt cx="335" cy="346"/>
            </a:xfrm>
          </p:grpSpPr>
          <p:sp>
            <p:nvSpPr>
              <p:cNvPr id="741" name="Freeform 160"/>
              <p:cNvSpPr/>
              <p:nvPr/>
            </p:nvSpPr>
            <p:spPr bwMode="auto">
              <a:xfrm>
                <a:off x="5254" y="1773"/>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42" name="Freeform 161"/>
              <p:cNvSpPr/>
              <p:nvPr/>
            </p:nvSpPr>
            <p:spPr bwMode="auto">
              <a:xfrm>
                <a:off x="5254" y="1773"/>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43" name="Freeform 162"/>
              <p:cNvSpPr/>
              <p:nvPr/>
            </p:nvSpPr>
            <p:spPr bwMode="auto">
              <a:xfrm>
                <a:off x="5301" y="1594"/>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44" name="Freeform 163"/>
              <p:cNvSpPr/>
              <p:nvPr/>
            </p:nvSpPr>
            <p:spPr bwMode="auto">
              <a:xfrm>
                <a:off x="5301" y="1594"/>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45" name="Rectangle 164"/>
              <p:cNvSpPr>
                <a:spLocks noChangeArrowheads="1"/>
              </p:cNvSpPr>
              <p:nvPr/>
            </p:nvSpPr>
            <p:spPr bwMode="auto">
              <a:xfrm>
                <a:off x="5301" y="1617"/>
                <a:ext cx="223" cy="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46" name="Rectangle 165"/>
              <p:cNvSpPr>
                <a:spLocks noChangeArrowheads="1"/>
              </p:cNvSpPr>
              <p:nvPr/>
            </p:nvSpPr>
            <p:spPr bwMode="auto">
              <a:xfrm>
                <a:off x="5256" y="1805"/>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47" name="Rectangle 166"/>
              <p:cNvSpPr>
                <a:spLocks noChangeArrowheads="1"/>
              </p:cNvSpPr>
              <p:nvPr/>
            </p:nvSpPr>
            <p:spPr bwMode="auto">
              <a:xfrm>
                <a:off x="5322" y="1638"/>
                <a:ext cx="181"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48" name="Line 167"/>
              <p:cNvSpPr>
                <a:spLocks noChangeShapeType="1"/>
              </p:cNvSpPr>
              <p:nvPr/>
            </p:nvSpPr>
            <p:spPr bwMode="auto">
              <a:xfrm flipH="1">
                <a:off x="5470" y="1834"/>
                <a:ext cx="75"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749" name="Group 168"/>
              <p:cNvGrpSpPr/>
              <p:nvPr/>
            </p:nvGrpSpPr>
            <p:grpSpPr bwMode="auto">
              <a:xfrm>
                <a:off x="5245" y="1889"/>
                <a:ext cx="335" cy="51"/>
                <a:chOff x="5245" y="1889"/>
                <a:chExt cx="335" cy="51"/>
              </a:xfrm>
            </p:grpSpPr>
            <p:sp>
              <p:nvSpPr>
                <p:cNvPr id="750" name="Freeform 169"/>
                <p:cNvSpPr/>
                <p:nvPr/>
              </p:nvSpPr>
              <p:spPr bwMode="auto">
                <a:xfrm>
                  <a:off x="5245" y="1889"/>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51" name="Freeform 170"/>
                <p:cNvSpPr/>
                <p:nvPr/>
              </p:nvSpPr>
              <p:spPr bwMode="auto">
                <a:xfrm>
                  <a:off x="5245" y="1889"/>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52" name="Rectangle 171"/>
                <p:cNvSpPr>
                  <a:spLocks noChangeArrowheads="1"/>
                </p:cNvSpPr>
                <p:nvPr/>
              </p:nvSpPr>
              <p:spPr bwMode="auto">
                <a:xfrm>
                  <a:off x="5247" y="1925"/>
                  <a:ext cx="331"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nvGrpSpPr>
            <p:cNvPr id="728" name="Group 172"/>
            <p:cNvGrpSpPr/>
            <p:nvPr/>
          </p:nvGrpSpPr>
          <p:grpSpPr bwMode="auto">
            <a:xfrm>
              <a:off x="5237" y="1587"/>
              <a:ext cx="335" cy="346"/>
              <a:chOff x="5237" y="1587"/>
              <a:chExt cx="335" cy="346"/>
            </a:xfrm>
          </p:grpSpPr>
          <p:sp>
            <p:nvSpPr>
              <p:cNvPr id="729" name="Freeform 173"/>
              <p:cNvSpPr/>
              <p:nvPr/>
            </p:nvSpPr>
            <p:spPr bwMode="auto">
              <a:xfrm>
                <a:off x="5245" y="1767"/>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30" name="Freeform 174"/>
              <p:cNvSpPr/>
              <p:nvPr/>
            </p:nvSpPr>
            <p:spPr bwMode="auto">
              <a:xfrm>
                <a:off x="5245" y="1767"/>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31" name="Freeform 175"/>
              <p:cNvSpPr/>
              <p:nvPr/>
            </p:nvSpPr>
            <p:spPr bwMode="auto">
              <a:xfrm>
                <a:off x="5293" y="1587"/>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32" name="Freeform 176"/>
              <p:cNvSpPr/>
              <p:nvPr/>
            </p:nvSpPr>
            <p:spPr bwMode="auto">
              <a:xfrm>
                <a:off x="5293" y="1587"/>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33" name="Rectangle 177"/>
              <p:cNvSpPr>
                <a:spLocks noChangeArrowheads="1"/>
              </p:cNvSpPr>
              <p:nvPr/>
            </p:nvSpPr>
            <p:spPr bwMode="auto">
              <a:xfrm>
                <a:off x="5293" y="1610"/>
                <a:ext cx="223" cy="176"/>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34" name="Rectangle 178"/>
              <p:cNvSpPr>
                <a:spLocks noChangeArrowheads="1"/>
              </p:cNvSpPr>
              <p:nvPr/>
            </p:nvSpPr>
            <p:spPr bwMode="auto">
              <a:xfrm>
                <a:off x="5247" y="1798"/>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35" name="Rectangle 179"/>
              <p:cNvSpPr>
                <a:spLocks noChangeArrowheads="1"/>
              </p:cNvSpPr>
              <p:nvPr/>
            </p:nvSpPr>
            <p:spPr bwMode="auto">
              <a:xfrm>
                <a:off x="5313" y="1632"/>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36" name="Line 180"/>
              <p:cNvSpPr>
                <a:spLocks noChangeShapeType="1"/>
              </p:cNvSpPr>
              <p:nvPr/>
            </p:nvSpPr>
            <p:spPr bwMode="auto">
              <a:xfrm flipH="1">
                <a:off x="5462" y="1828"/>
                <a:ext cx="75"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737" name="Group 181"/>
              <p:cNvGrpSpPr/>
              <p:nvPr/>
            </p:nvGrpSpPr>
            <p:grpSpPr bwMode="auto">
              <a:xfrm>
                <a:off x="5237" y="1883"/>
                <a:ext cx="335" cy="50"/>
                <a:chOff x="5237" y="1883"/>
                <a:chExt cx="335" cy="50"/>
              </a:xfrm>
            </p:grpSpPr>
            <p:sp>
              <p:nvSpPr>
                <p:cNvPr id="738" name="Freeform 182"/>
                <p:cNvSpPr/>
                <p:nvPr/>
              </p:nvSpPr>
              <p:spPr bwMode="auto">
                <a:xfrm>
                  <a:off x="5237" y="1883"/>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39" name="Freeform 183"/>
                <p:cNvSpPr/>
                <p:nvPr/>
              </p:nvSpPr>
              <p:spPr bwMode="auto">
                <a:xfrm>
                  <a:off x="5237" y="1883"/>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40" name="Rectangle 184"/>
                <p:cNvSpPr>
                  <a:spLocks noChangeArrowheads="1"/>
                </p:cNvSpPr>
                <p:nvPr/>
              </p:nvSpPr>
              <p:spPr bwMode="auto">
                <a:xfrm>
                  <a:off x="5239" y="1919"/>
                  <a:ext cx="331" cy="14"/>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sp>
        <p:nvSpPr>
          <p:cNvPr id="475" name="Rectangle 185"/>
          <p:cNvSpPr>
            <a:spLocks noChangeArrowheads="1"/>
          </p:cNvSpPr>
          <p:nvPr/>
        </p:nvSpPr>
        <p:spPr bwMode="auto">
          <a:xfrm>
            <a:off x="2296701" y="2166690"/>
            <a:ext cx="929370" cy="336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76" name="Rectangle 186"/>
          <p:cNvSpPr>
            <a:spLocks noChangeArrowheads="1"/>
          </p:cNvSpPr>
          <p:nvPr/>
        </p:nvSpPr>
        <p:spPr bwMode="auto">
          <a:xfrm>
            <a:off x="2615537" y="2448630"/>
            <a:ext cx="1201440" cy="349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222.1.1.</a:t>
            </a:r>
            <a:endParaRPr lang="en-US" altLang="zh-CN" sz="22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77" name="Rectangle 187"/>
          <p:cNvSpPr>
            <a:spLocks noChangeArrowheads="1"/>
          </p:cNvSpPr>
          <p:nvPr/>
        </p:nvSpPr>
        <p:spPr bwMode="auto">
          <a:xfrm>
            <a:off x="4022437" y="1751570"/>
            <a:ext cx="1042668" cy="335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78" name="Rectangle 188"/>
          <p:cNvSpPr>
            <a:spLocks noChangeArrowheads="1"/>
          </p:cNvSpPr>
          <p:nvPr/>
        </p:nvSpPr>
        <p:spPr bwMode="auto">
          <a:xfrm>
            <a:off x="3935413" y="1710960"/>
            <a:ext cx="1124911" cy="320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dirty="0">
                <a:latin typeface="Times New Roman" panose="02020603050405020304" pitchFamily="18" charset="0"/>
                <a:ea typeface="黑体" panose="02010609060101010101" pitchFamily="2" charset="-122"/>
                <a:cs typeface="Times New Roman" panose="02020603050405020304" pitchFamily="18" charset="0"/>
              </a:rPr>
              <a:t>222.1.1.1</a:t>
            </a:r>
            <a:endParaRPr lang="en-US" altLang="zh-CN" sz="2200" b="1"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479" name="Rectangle 189"/>
          <p:cNvSpPr>
            <a:spLocks noChangeArrowheads="1"/>
          </p:cNvSpPr>
          <p:nvPr/>
        </p:nvSpPr>
        <p:spPr bwMode="auto">
          <a:xfrm>
            <a:off x="5620100" y="1751570"/>
            <a:ext cx="1041025" cy="335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0" name="Rectangle 190"/>
          <p:cNvSpPr>
            <a:spLocks noChangeArrowheads="1"/>
          </p:cNvSpPr>
          <p:nvPr/>
        </p:nvSpPr>
        <p:spPr bwMode="auto">
          <a:xfrm>
            <a:off x="5510086" y="1710960"/>
            <a:ext cx="1124911" cy="320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latin typeface="Times New Roman" panose="02020603050405020304" pitchFamily="18" charset="0"/>
                <a:ea typeface="黑体" panose="02010609060101010101" pitchFamily="2" charset="-122"/>
                <a:cs typeface="Times New Roman" panose="02020603050405020304" pitchFamily="18" charset="0"/>
              </a:rPr>
              <a:t>222.1.1.2</a:t>
            </a:r>
            <a:endParaRPr lang="en-US" altLang="zh-CN" sz="2200"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1" name="Rectangle 191"/>
          <p:cNvSpPr>
            <a:spLocks noChangeArrowheads="1"/>
          </p:cNvSpPr>
          <p:nvPr/>
        </p:nvSpPr>
        <p:spPr bwMode="auto">
          <a:xfrm>
            <a:off x="7268664" y="1751570"/>
            <a:ext cx="1041025" cy="335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2" name="Rectangle 192"/>
          <p:cNvSpPr>
            <a:spLocks noChangeArrowheads="1"/>
          </p:cNvSpPr>
          <p:nvPr/>
        </p:nvSpPr>
        <p:spPr bwMode="auto">
          <a:xfrm>
            <a:off x="7111032" y="1685390"/>
            <a:ext cx="1124911" cy="320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latin typeface="Times New Roman" panose="02020603050405020304" pitchFamily="18" charset="0"/>
                <a:ea typeface="黑体" panose="02010609060101010101" pitchFamily="2" charset="-122"/>
                <a:cs typeface="Times New Roman" panose="02020603050405020304" pitchFamily="18" charset="0"/>
              </a:rPr>
              <a:t>222.1.1.3</a:t>
            </a:r>
            <a:endParaRPr lang="en-US" altLang="zh-CN" sz="2200"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3" name="Rectangle 193"/>
          <p:cNvSpPr>
            <a:spLocks noChangeArrowheads="1"/>
          </p:cNvSpPr>
          <p:nvPr/>
        </p:nvSpPr>
        <p:spPr bwMode="auto">
          <a:xfrm>
            <a:off x="4643112" y="2372746"/>
            <a:ext cx="27914" cy="50987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484" name="Group 194"/>
          <p:cNvGrpSpPr/>
          <p:nvPr/>
        </p:nvGrpSpPr>
        <p:grpSpPr bwMode="auto">
          <a:xfrm>
            <a:off x="4285156" y="2839005"/>
            <a:ext cx="669934" cy="365486"/>
            <a:chOff x="2299" y="1622"/>
            <a:chExt cx="439" cy="262"/>
          </a:xfrm>
        </p:grpSpPr>
        <p:sp>
          <p:nvSpPr>
            <p:cNvPr id="702" name="Oval 195"/>
            <p:cNvSpPr>
              <a:spLocks noChangeArrowheads="1"/>
            </p:cNvSpPr>
            <p:nvPr/>
          </p:nvSpPr>
          <p:spPr bwMode="auto">
            <a:xfrm>
              <a:off x="2300" y="1731"/>
              <a:ext cx="438" cy="153"/>
            </a:xfrm>
            <a:prstGeom prst="ellipse">
              <a:avLst/>
            </a:prstGeom>
            <a:solidFill>
              <a:srgbClr val="0078AA"/>
            </a:solidFill>
            <a:ln w="4763">
              <a:solidFill>
                <a:srgbClr val="AAE6FF"/>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03" name="Rectangle 196"/>
            <p:cNvSpPr>
              <a:spLocks noChangeArrowheads="1"/>
            </p:cNvSpPr>
            <p:nvPr/>
          </p:nvSpPr>
          <p:spPr bwMode="auto">
            <a:xfrm>
              <a:off x="2299" y="1700"/>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04" name="Rectangle 197"/>
            <p:cNvSpPr>
              <a:spLocks noChangeArrowheads="1"/>
            </p:cNvSpPr>
            <p:nvPr/>
          </p:nvSpPr>
          <p:spPr bwMode="auto">
            <a:xfrm>
              <a:off x="2299" y="1700"/>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05" name="Oval 198"/>
            <p:cNvSpPr>
              <a:spLocks noChangeArrowheads="1"/>
            </p:cNvSpPr>
            <p:nvPr/>
          </p:nvSpPr>
          <p:spPr bwMode="auto">
            <a:xfrm>
              <a:off x="2300" y="1622"/>
              <a:ext cx="438" cy="153"/>
            </a:xfrm>
            <a:prstGeom prst="ellipse">
              <a:avLst/>
            </a:prstGeom>
            <a:solidFill>
              <a:srgbClr val="00B4FF"/>
            </a:solidFill>
            <a:ln w="4763">
              <a:solidFill>
                <a:srgbClr val="AAE6FF"/>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706" name="Group 199"/>
            <p:cNvGrpSpPr/>
            <p:nvPr/>
          </p:nvGrpSpPr>
          <p:grpSpPr bwMode="auto">
            <a:xfrm>
              <a:off x="2365" y="1640"/>
              <a:ext cx="304" cy="117"/>
              <a:chOff x="2365" y="1640"/>
              <a:chExt cx="304" cy="117"/>
            </a:xfrm>
          </p:grpSpPr>
          <p:grpSp>
            <p:nvGrpSpPr>
              <p:cNvPr id="709" name="Group 200"/>
              <p:cNvGrpSpPr/>
              <p:nvPr/>
            </p:nvGrpSpPr>
            <p:grpSpPr bwMode="auto">
              <a:xfrm>
                <a:off x="2365" y="1640"/>
                <a:ext cx="302" cy="115"/>
                <a:chOff x="2365" y="1640"/>
                <a:chExt cx="302" cy="115"/>
              </a:xfrm>
            </p:grpSpPr>
            <p:sp>
              <p:nvSpPr>
                <p:cNvPr id="719" name="Freeform 201"/>
                <p:cNvSpPr/>
                <p:nvPr/>
              </p:nvSpPr>
              <p:spPr bwMode="auto">
                <a:xfrm>
                  <a:off x="2523" y="164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0" name="Freeform 202"/>
                <p:cNvSpPr/>
                <p:nvPr/>
              </p:nvSpPr>
              <p:spPr bwMode="auto">
                <a:xfrm>
                  <a:off x="2523" y="164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1" name="Freeform 203"/>
                <p:cNvSpPr/>
                <p:nvPr/>
              </p:nvSpPr>
              <p:spPr bwMode="auto">
                <a:xfrm>
                  <a:off x="2365" y="170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2" name="Freeform 204"/>
                <p:cNvSpPr/>
                <p:nvPr/>
              </p:nvSpPr>
              <p:spPr bwMode="auto">
                <a:xfrm>
                  <a:off x="2365" y="170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3" name="Freeform 205"/>
                <p:cNvSpPr/>
                <p:nvPr/>
              </p:nvSpPr>
              <p:spPr bwMode="auto">
                <a:xfrm>
                  <a:off x="2373" y="164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4" name="Freeform 206"/>
                <p:cNvSpPr/>
                <p:nvPr/>
              </p:nvSpPr>
              <p:spPr bwMode="auto">
                <a:xfrm>
                  <a:off x="2373" y="164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5" name="Freeform 207"/>
                <p:cNvSpPr/>
                <p:nvPr/>
              </p:nvSpPr>
              <p:spPr bwMode="auto">
                <a:xfrm>
                  <a:off x="2517" y="1706"/>
                  <a:ext cx="144" cy="49"/>
                </a:xfrm>
                <a:custGeom>
                  <a:avLst/>
                  <a:gdLst>
                    <a:gd name="T0" fmla="*/ 144 w 144"/>
                    <a:gd name="T1" fmla="*/ 38 h 49"/>
                    <a:gd name="T2" fmla="*/ 112 w 144"/>
                    <a:gd name="T3" fmla="*/ 49 h 49"/>
                    <a:gd name="T4" fmla="*/ 38 w 144"/>
                    <a:gd name="T5" fmla="*/ 16 h 49"/>
                    <a:gd name="T6" fmla="*/ 0 w 144"/>
                    <a:gd name="T7" fmla="*/ 27 h 49"/>
                    <a:gd name="T8" fmla="*/ 19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8" y="16"/>
                      </a:lnTo>
                      <a:lnTo>
                        <a:pt x="0" y="27"/>
                      </a:lnTo>
                      <a:lnTo>
                        <a:pt x="19"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6" name="Freeform 208"/>
                <p:cNvSpPr/>
                <p:nvPr/>
              </p:nvSpPr>
              <p:spPr bwMode="auto">
                <a:xfrm>
                  <a:off x="2517" y="1706"/>
                  <a:ext cx="144" cy="49"/>
                </a:xfrm>
                <a:custGeom>
                  <a:avLst/>
                  <a:gdLst>
                    <a:gd name="T0" fmla="*/ 144 w 144"/>
                    <a:gd name="T1" fmla="*/ 38 h 49"/>
                    <a:gd name="T2" fmla="*/ 112 w 144"/>
                    <a:gd name="T3" fmla="*/ 49 h 49"/>
                    <a:gd name="T4" fmla="*/ 38 w 144"/>
                    <a:gd name="T5" fmla="*/ 16 h 49"/>
                    <a:gd name="T6" fmla="*/ 0 w 144"/>
                    <a:gd name="T7" fmla="*/ 27 h 49"/>
                    <a:gd name="T8" fmla="*/ 19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8" y="16"/>
                      </a:lnTo>
                      <a:lnTo>
                        <a:pt x="0" y="27"/>
                      </a:lnTo>
                      <a:lnTo>
                        <a:pt x="19"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nvGrpSpPr>
              <p:cNvPr id="710" name="Group 209"/>
              <p:cNvGrpSpPr/>
              <p:nvPr/>
            </p:nvGrpSpPr>
            <p:grpSpPr bwMode="auto">
              <a:xfrm>
                <a:off x="2368" y="1643"/>
                <a:ext cx="301" cy="114"/>
                <a:chOff x="2368" y="1643"/>
                <a:chExt cx="301" cy="114"/>
              </a:xfrm>
            </p:grpSpPr>
            <p:sp>
              <p:nvSpPr>
                <p:cNvPr id="711" name="Freeform 210"/>
                <p:cNvSpPr/>
                <p:nvPr/>
              </p:nvSpPr>
              <p:spPr bwMode="auto">
                <a:xfrm>
                  <a:off x="2525" y="1646"/>
                  <a:ext cx="144" cy="49"/>
                </a:xfrm>
                <a:custGeom>
                  <a:avLst/>
                  <a:gdLst>
                    <a:gd name="T0" fmla="*/ 0 w 144"/>
                    <a:gd name="T1" fmla="*/ 38 h 49"/>
                    <a:gd name="T2" fmla="*/ 32 w 144"/>
                    <a:gd name="T3" fmla="*/ 49 h 49"/>
                    <a:gd name="T4" fmla="*/ 110 w 144"/>
                    <a:gd name="T5" fmla="*/ 16 h 49"/>
                    <a:gd name="T6" fmla="*/ 144 w 144"/>
                    <a:gd name="T7" fmla="*/ 27 h 49"/>
                    <a:gd name="T8" fmla="*/ 126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10" y="16"/>
                      </a:lnTo>
                      <a:lnTo>
                        <a:pt x="144" y="27"/>
                      </a:lnTo>
                      <a:lnTo>
                        <a:pt x="126" y="0"/>
                      </a:lnTo>
                      <a:lnTo>
                        <a:pt x="35"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12" name="Freeform 211"/>
                <p:cNvSpPr/>
                <p:nvPr/>
              </p:nvSpPr>
              <p:spPr bwMode="auto">
                <a:xfrm>
                  <a:off x="2525" y="1646"/>
                  <a:ext cx="144" cy="49"/>
                </a:xfrm>
                <a:custGeom>
                  <a:avLst/>
                  <a:gdLst>
                    <a:gd name="T0" fmla="*/ 0 w 144"/>
                    <a:gd name="T1" fmla="*/ 38 h 49"/>
                    <a:gd name="T2" fmla="*/ 32 w 144"/>
                    <a:gd name="T3" fmla="*/ 49 h 49"/>
                    <a:gd name="T4" fmla="*/ 110 w 144"/>
                    <a:gd name="T5" fmla="*/ 16 h 49"/>
                    <a:gd name="T6" fmla="*/ 144 w 144"/>
                    <a:gd name="T7" fmla="*/ 27 h 49"/>
                    <a:gd name="T8" fmla="*/ 126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10" y="16"/>
                      </a:lnTo>
                      <a:lnTo>
                        <a:pt x="144" y="27"/>
                      </a:lnTo>
                      <a:lnTo>
                        <a:pt x="126" y="0"/>
                      </a:lnTo>
                      <a:lnTo>
                        <a:pt x="35"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13" name="Freeform 212"/>
                <p:cNvSpPr/>
                <p:nvPr/>
              </p:nvSpPr>
              <p:spPr bwMode="auto">
                <a:xfrm>
                  <a:off x="2368" y="1703"/>
                  <a:ext cx="144" cy="52"/>
                </a:xfrm>
                <a:custGeom>
                  <a:avLst/>
                  <a:gdLst>
                    <a:gd name="T0" fmla="*/ 144 w 144"/>
                    <a:gd name="T1" fmla="*/ 11 h 52"/>
                    <a:gd name="T2" fmla="*/ 112 w 144"/>
                    <a:gd name="T3" fmla="*/ 0 h 52"/>
                    <a:gd name="T4" fmla="*/ 37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14" name="Freeform 213"/>
                <p:cNvSpPr/>
                <p:nvPr/>
              </p:nvSpPr>
              <p:spPr bwMode="auto">
                <a:xfrm>
                  <a:off x="2368" y="1703"/>
                  <a:ext cx="144" cy="52"/>
                </a:xfrm>
                <a:custGeom>
                  <a:avLst/>
                  <a:gdLst>
                    <a:gd name="T0" fmla="*/ 144 w 144"/>
                    <a:gd name="T1" fmla="*/ 11 h 52"/>
                    <a:gd name="T2" fmla="*/ 112 w 144"/>
                    <a:gd name="T3" fmla="*/ 0 h 52"/>
                    <a:gd name="T4" fmla="*/ 37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15" name="Freeform 214"/>
                <p:cNvSpPr/>
                <p:nvPr/>
              </p:nvSpPr>
              <p:spPr bwMode="auto">
                <a:xfrm>
                  <a:off x="2376" y="1643"/>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16" name="Freeform 215"/>
                <p:cNvSpPr/>
                <p:nvPr/>
              </p:nvSpPr>
              <p:spPr bwMode="auto">
                <a:xfrm>
                  <a:off x="2376" y="1643"/>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17" name="Freeform 216"/>
                <p:cNvSpPr/>
                <p:nvPr/>
              </p:nvSpPr>
              <p:spPr bwMode="auto">
                <a:xfrm>
                  <a:off x="2520" y="1708"/>
                  <a:ext cx="144" cy="49"/>
                </a:xfrm>
                <a:custGeom>
                  <a:avLst/>
                  <a:gdLst>
                    <a:gd name="T0" fmla="*/ 144 w 144"/>
                    <a:gd name="T1" fmla="*/ 38 h 49"/>
                    <a:gd name="T2" fmla="*/ 112 w 144"/>
                    <a:gd name="T3" fmla="*/ 49 h 49"/>
                    <a:gd name="T4" fmla="*/ 37 w 144"/>
                    <a:gd name="T5" fmla="*/ 17 h 49"/>
                    <a:gd name="T6" fmla="*/ 0 w 144"/>
                    <a:gd name="T7" fmla="*/ 28 h 49"/>
                    <a:gd name="T8" fmla="*/ 19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7"/>
                      </a:lnTo>
                      <a:lnTo>
                        <a:pt x="0" y="28"/>
                      </a:lnTo>
                      <a:lnTo>
                        <a:pt x="19" y="0"/>
                      </a:lnTo>
                      <a:lnTo>
                        <a:pt x="112" y="0"/>
                      </a:lnTo>
                      <a:lnTo>
                        <a:pt x="72" y="8"/>
                      </a:lnTo>
                      <a:lnTo>
                        <a:pt x="144" y="3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18" name="Freeform 217"/>
                <p:cNvSpPr/>
                <p:nvPr/>
              </p:nvSpPr>
              <p:spPr bwMode="auto">
                <a:xfrm>
                  <a:off x="2520" y="1708"/>
                  <a:ext cx="144" cy="49"/>
                </a:xfrm>
                <a:custGeom>
                  <a:avLst/>
                  <a:gdLst>
                    <a:gd name="T0" fmla="*/ 144 w 144"/>
                    <a:gd name="T1" fmla="*/ 38 h 49"/>
                    <a:gd name="T2" fmla="*/ 112 w 144"/>
                    <a:gd name="T3" fmla="*/ 49 h 49"/>
                    <a:gd name="T4" fmla="*/ 37 w 144"/>
                    <a:gd name="T5" fmla="*/ 17 h 49"/>
                    <a:gd name="T6" fmla="*/ 0 w 144"/>
                    <a:gd name="T7" fmla="*/ 28 h 49"/>
                    <a:gd name="T8" fmla="*/ 19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7"/>
                      </a:lnTo>
                      <a:lnTo>
                        <a:pt x="0" y="28"/>
                      </a:lnTo>
                      <a:lnTo>
                        <a:pt x="19" y="0"/>
                      </a:lnTo>
                      <a:lnTo>
                        <a:pt x="112" y="0"/>
                      </a:lnTo>
                      <a:lnTo>
                        <a:pt x="72" y="8"/>
                      </a:lnTo>
                      <a:lnTo>
                        <a:pt x="144" y="3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sp>
          <p:nvSpPr>
            <p:cNvPr id="707" name="Line 218"/>
            <p:cNvSpPr>
              <a:spLocks noChangeShapeType="1"/>
            </p:cNvSpPr>
            <p:nvPr/>
          </p:nvSpPr>
          <p:spPr bwMode="auto">
            <a:xfrm>
              <a:off x="2299" y="1697"/>
              <a:ext cx="1" cy="109"/>
            </a:xfrm>
            <a:prstGeom prst="line">
              <a:avLst/>
            </a:prstGeom>
            <a:noFill/>
            <a:ln w="4763">
              <a:solidFill>
                <a:srgbClr val="AAE6FF"/>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sp>
          <p:nvSpPr>
            <p:cNvPr id="708" name="Line 219"/>
            <p:cNvSpPr>
              <a:spLocks noChangeShapeType="1"/>
            </p:cNvSpPr>
            <p:nvPr/>
          </p:nvSpPr>
          <p:spPr bwMode="auto">
            <a:xfrm>
              <a:off x="2736" y="1697"/>
              <a:ext cx="1" cy="109"/>
            </a:xfrm>
            <a:prstGeom prst="line">
              <a:avLst/>
            </a:prstGeom>
            <a:noFill/>
            <a:ln w="4763">
              <a:solidFill>
                <a:srgbClr val="AAE6FF"/>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sp>
        <p:nvSpPr>
          <p:cNvPr id="485" name="Rectangle 220"/>
          <p:cNvSpPr>
            <a:spLocks noChangeArrowheads="1"/>
          </p:cNvSpPr>
          <p:nvPr/>
        </p:nvSpPr>
        <p:spPr bwMode="auto">
          <a:xfrm>
            <a:off x="4756410" y="2593844"/>
            <a:ext cx="1044310" cy="335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6" name="Rectangle 221"/>
          <p:cNvSpPr>
            <a:spLocks noChangeArrowheads="1"/>
          </p:cNvSpPr>
          <p:nvPr/>
        </p:nvSpPr>
        <p:spPr bwMode="auto">
          <a:xfrm>
            <a:off x="4831942" y="2602867"/>
            <a:ext cx="1019306" cy="29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222.1.1.4</a:t>
            </a:r>
            <a:endPar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7" name="Rectangle 222"/>
          <p:cNvSpPr>
            <a:spLocks noChangeArrowheads="1"/>
          </p:cNvSpPr>
          <p:nvPr/>
        </p:nvSpPr>
        <p:spPr bwMode="auto">
          <a:xfrm>
            <a:off x="3896004" y="2733722"/>
            <a:ext cx="426919" cy="332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8" name="Rectangle 223"/>
          <p:cNvSpPr>
            <a:spLocks noChangeArrowheads="1"/>
          </p:cNvSpPr>
          <p:nvPr/>
        </p:nvSpPr>
        <p:spPr bwMode="auto">
          <a:xfrm>
            <a:off x="4002734" y="2724696"/>
            <a:ext cx="267836" cy="29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R</a:t>
            </a:r>
            <a:r>
              <a:rPr lang="en-US" altLang="zh-CN" sz="2000" b="1" baseline="-25000">
                <a:solidFill>
                  <a:srgbClr val="0000CC"/>
                </a:solidFill>
                <a:latin typeface="Times New Roman" panose="02020603050405020304" pitchFamily="18" charset="0"/>
                <a:ea typeface="黑体" panose="02010609060101010101" pitchFamily="2" charset="-122"/>
                <a:cs typeface="Times New Roman" panose="02020603050405020304" pitchFamily="18" charset="0"/>
              </a:rPr>
              <a:t>1</a:t>
            </a:r>
            <a:endParaRPr lang="en-US" altLang="zh-CN" sz="2000" b="1" baseline="-2500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9" name="Oval 224"/>
          <p:cNvSpPr>
            <a:spLocks noChangeArrowheads="1"/>
          </p:cNvSpPr>
          <p:nvPr/>
        </p:nvSpPr>
        <p:spPr bwMode="auto">
          <a:xfrm>
            <a:off x="4602062" y="2641973"/>
            <a:ext cx="96877" cy="87235"/>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90" name="Rectangle 225"/>
          <p:cNvSpPr>
            <a:spLocks noChangeArrowheads="1"/>
          </p:cNvSpPr>
          <p:nvPr/>
        </p:nvSpPr>
        <p:spPr bwMode="auto">
          <a:xfrm>
            <a:off x="2373874" y="1877910"/>
            <a:ext cx="745466" cy="336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91" name="Oval 226"/>
          <p:cNvSpPr>
            <a:spLocks noChangeArrowheads="1"/>
          </p:cNvSpPr>
          <p:nvPr/>
        </p:nvSpPr>
        <p:spPr bwMode="auto">
          <a:xfrm>
            <a:off x="8385221" y="4200180"/>
            <a:ext cx="96877" cy="87235"/>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92" name="Oval 227"/>
          <p:cNvSpPr>
            <a:spLocks noChangeArrowheads="1"/>
          </p:cNvSpPr>
          <p:nvPr/>
        </p:nvSpPr>
        <p:spPr bwMode="auto">
          <a:xfrm>
            <a:off x="8390146" y="3151850"/>
            <a:ext cx="96878" cy="87235"/>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93" name="Rectangle 228"/>
          <p:cNvSpPr>
            <a:spLocks noChangeArrowheads="1"/>
          </p:cNvSpPr>
          <p:nvPr/>
        </p:nvSpPr>
        <p:spPr bwMode="auto">
          <a:xfrm>
            <a:off x="6887720" y="3839205"/>
            <a:ext cx="1044310" cy="333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94" name="Rectangle 229"/>
          <p:cNvSpPr>
            <a:spLocks noChangeArrowheads="1"/>
          </p:cNvSpPr>
          <p:nvPr/>
        </p:nvSpPr>
        <p:spPr bwMode="auto">
          <a:xfrm>
            <a:off x="6326158" y="4328025"/>
            <a:ext cx="1019306" cy="29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222.1.2.5</a:t>
            </a:r>
            <a:endPar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95" name="Rectangle 230"/>
          <p:cNvSpPr>
            <a:spLocks noChangeArrowheads="1"/>
          </p:cNvSpPr>
          <p:nvPr/>
        </p:nvSpPr>
        <p:spPr bwMode="auto">
          <a:xfrm>
            <a:off x="8485382" y="4323511"/>
            <a:ext cx="1042668" cy="332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96" name="Rectangle 231"/>
          <p:cNvSpPr>
            <a:spLocks noChangeArrowheads="1"/>
          </p:cNvSpPr>
          <p:nvPr/>
        </p:nvSpPr>
        <p:spPr bwMode="auto">
          <a:xfrm>
            <a:off x="8580617" y="4380667"/>
            <a:ext cx="1124911" cy="320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latin typeface="Times New Roman" panose="02020603050405020304" pitchFamily="18" charset="0"/>
                <a:ea typeface="黑体" panose="02010609060101010101" pitchFamily="2" charset="-122"/>
                <a:cs typeface="Times New Roman" panose="02020603050405020304" pitchFamily="18" charset="0"/>
              </a:rPr>
              <a:t>222.1.2.2</a:t>
            </a:r>
            <a:endParaRPr lang="en-US" altLang="zh-CN" sz="2200"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97" name="Rectangle 232"/>
          <p:cNvSpPr>
            <a:spLocks noChangeArrowheads="1"/>
          </p:cNvSpPr>
          <p:nvPr/>
        </p:nvSpPr>
        <p:spPr bwMode="auto">
          <a:xfrm>
            <a:off x="8485382" y="3270670"/>
            <a:ext cx="1042668" cy="336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98" name="Rectangle 233"/>
          <p:cNvSpPr>
            <a:spLocks noChangeArrowheads="1"/>
          </p:cNvSpPr>
          <p:nvPr/>
        </p:nvSpPr>
        <p:spPr bwMode="auto">
          <a:xfrm>
            <a:off x="8580617" y="3329328"/>
            <a:ext cx="1124911" cy="320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latin typeface="Times New Roman" panose="02020603050405020304" pitchFamily="18" charset="0"/>
                <a:ea typeface="黑体" panose="02010609060101010101" pitchFamily="2" charset="-122"/>
                <a:cs typeface="Times New Roman" panose="02020603050405020304" pitchFamily="18" charset="0"/>
              </a:rPr>
              <a:t>222.1.2.1</a:t>
            </a:r>
            <a:endParaRPr lang="en-US" altLang="zh-CN" sz="2200"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499" name="Rectangle 235"/>
          <p:cNvSpPr>
            <a:spLocks noChangeArrowheads="1"/>
          </p:cNvSpPr>
          <p:nvPr/>
        </p:nvSpPr>
        <p:spPr bwMode="auto">
          <a:xfrm>
            <a:off x="5501876" y="5764401"/>
            <a:ext cx="1124911" cy="320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dirty="0">
                <a:latin typeface="Times New Roman" panose="02020603050405020304" pitchFamily="18" charset="0"/>
                <a:ea typeface="黑体" panose="02010609060101010101" pitchFamily="2" charset="-122"/>
                <a:cs typeface="Times New Roman" panose="02020603050405020304" pitchFamily="18" charset="0"/>
              </a:rPr>
              <a:t>222.1.2.3</a:t>
            </a:r>
            <a:endParaRPr lang="en-US" altLang="zh-CN" sz="2200" b="1"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0" name="Rectangle 236"/>
          <p:cNvSpPr>
            <a:spLocks noChangeArrowheads="1"/>
          </p:cNvSpPr>
          <p:nvPr/>
        </p:nvSpPr>
        <p:spPr bwMode="auto">
          <a:xfrm>
            <a:off x="4127525" y="5657614"/>
            <a:ext cx="1042668" cy="333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1" name="Rectangle 237"/>
          <p:cNvSpPr>
            <a:spLocks noChangeArrowheads="1"/>
          </p:cNvSpPr>
          <p:nvPr/>
        </p:nvSpPr>
        <p:spPr bwMode="auto">
          <a:xfrm>
            <a:off x="4166420" y="5764401"/>
            <a:ext cx="1124911" cy="320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dirty="0">
                <a:latin typeface="Times New Roman" panose="02020603050405020304" pitchFamily="18" charset="0"/>
                <a:ea typeface="黑体" panose="02010609060101010101" pitchFamily="2" charset="-122"/>
                <a:cs typeface="Times New Roman" panose="02020603050405020304" pitchFamily="18" charset="0"/>
              </a:rPr>
              <a:t>222.1.2.4</a:t>
            </a:r>
            <a:endParaRPr lang="en-US" altLang="zh-CN" sz="2200" b="1"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2" name="Oval 238"/>
          <p:cNvSpPr>
            <a:spLocks noChangeArrowheads="1"/>
          </p:cNvSpPr>
          <p:nvPr/>
        </p:nvSpPr>
        <p:spPr bwMode="auto">
          <a:xfrm>
            <a:off x="5332750" y="5684686"/>
            <a:ext cx="95236" cy="88739"/>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3" name="Rectangle 239"/>
          <p:cNvSpPr>
            <a:spLocks noChangeArrowheads="1"/>
          </p:cNvSpPr>
          <p:nvPr/>
        </p:nvSpPr>
        <p:spPr bwMode="auto">
          <a:xfrm>
            <a:off x="7383602" y="3147338"/>
            <a:ext cx="926086" cy="333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4" name="Rectangle 240"/>
          <p:cNvSpPr>
            <a:spLocks noChangeArrowheads="1"/>
          </p:cNvSpPr>
          <p:nvPr/>
        </p:nvSpPr>
        <p:spPr bwMode="auto">
          <a:xfrm>
            <a:off x="7191449" y="3747457"/>
            <a:ext cx="1151532" cy="349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222.1.2.</a:t>
            </a:r>
            <a:endParaRPr lang="en-US" altLang="zh-CN" sz="22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5" name="Rectangle 241"/>
          <p:cNvSpPr>
            <a:spLocks noChangeArrowheads="1"/>
          </p:cNvSpPr>
          <p:nvPr/>
        </p:nvSpPr>
        <p:spPr bwMode="auto">
          <a:xfrm>
            <a:off x="7457493" y="2870591"/>
            <a:ext cx="745466" cy="335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506" name="Group 242"/>
          <p:cNvGrpSpPr/>
          <p:nvPr/>
        </p:nvGrpSpPr>
        <p:grpSpPr bwMode="auto">
          <a:xfrm>
            <a:off x="2630025" y="4502496"/>
            <a:ext cx="671576" cy="363982"/>
            <a:chOff x="1304" y="2569"/>
            <a:chExt cx="439" cy="262"/>
          </a:xfrm>
        </p:grpSpPr>
        <p:sp>
          <p:nvSpPr>
            <p:cNvPr id="677" name="Oval 243"/>
            <p:cNvSpPr>
              <a:spLocks noChangeArrowheads="1"/>
            </p:cNvSpPr>
            <p:nvPr/>
          </p:nvSpPr>
          <p:spPr bwMode="auto">
            <a:xfrm>
              <a:off x="1305" y="2678"/>
              <a:ext cx="438" cy="153"/>
            </a:xfrm>
            <a:prstGeom prst="ellipse">
              <a:avLst/>
            </a:prstGeom>
            <a:solidFill>
              <a:srgbClr val="0078AA"/>
            </a:solidFill>
            <a:ln w="4763">
              <a:solidFill>
                <a:srgbClr val="AAE6FF"/>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78" name="Rectangle 244"/>
            <p:cNvSpPr>
              <a:spLocks noChangeArrowheads="1"/>
            </p:cNvSpPr>
            <p:nvPr/>
          </p:nvSpPr>
          <p:spPr bwMode="auto">
            <a:xfrm>
              <a:off x="1304" y="2647"/>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79" name="Rectangle 245"/>
            <p:cNvSpPr>
              <a:spLocks noChangeArrowheads="1"/>
            </p:cNvSpPr>
            <p:nvPr/>
          </p:nvSpPr>
          <p:spPr bwMode="auto">
            <a:xfrm>
              <a:off x="1304" y="2647"/>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80" name="Oval 246"/>
            <p:cNvSpPr>
              <a:spLocks noChangeArrowheads="1"/>
            </p:cNvSpPr>
            <p:nvPr/>
          </p:nvSpPr>
          <p:spPr bwMode="auto">
            <a:xfrm>
              <a:off x="1305" y="2569"/>
              <a:ext cx="438" cy="153"/>
            </a:xfrm>
            <a:prstGeom prst="ellipse">
              <a:avLst/>
            </a:prstGeom>
            <a:solidFill>
              <a:srgbClr val="00B4FF"/>
            </a:solidFill>
            <a:ln w="4763">
              <a:solidFill>
                <a:srgbClr val="AAE6FF"/>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681" name="Group 247"/>
            <p:cNvGrpSpPr/>
            <p:nvPr/>
          </p:nvGrpSpPr>
          <p:grpSpPr bwMode="auto">
            <a:xfrm>
              <a:off x="1371" y="2587"/>
              <a:ext cx="304" cy="117"/>
              <a:chOff x="1371" y="2587"/>
              <a:chExt cx="304" cy="117"/>
            </a:xfrm>
          </p:grpSpPr>
          <p:grpSp>
            <p:nvGrpSpPr>
              <p:cNvPr id="684" name="Group 248"/>
              <p:cNvGrpSpPr/>
              <p:nvPr/>
            </p:nvGrpSpPr>
            <p:grpSpPr bwMode="auto">
              <a:xfrm>
                <a:off x="1371" y="2587"/>
                <a:ext cx="301" cy="115"/>
                <a:chOff x="1371" y="2587"/>
                <a:chExt cx="301" cy="115"/>
              </a:xfrm>
            </p:grpSpPr>
            <p:sp>
              <p:nvSpPr>
                <p:cNvPr id="694" name="Freeform 249"/>
                <p:cNvSpPr/>
                <p:nvPr/>
              </p:nvSpPr>
              <p:spPr bwMode="auto">
                <a:xfrm>
                  <a:off x="1528" y="2590"/>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95" name="Freeform 250"/>
                <p:cNvSpPr/>
                <p:nvPr/>
              </p:nvSpPr>
              <p:spPr bwMode="auto">
                <a:xfrm>
                  <a:off x="1528" y="2590"/>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96" name="Freeform 251"/>
                <p:cNvSpPr/>
                <p:nvPr/>
              </p:nvSpPr>
              <p:spPr bwMode="auto">
                <a:xfrm>
                  <a:off x="1371" y="2647"/>
                  <a:ext cx="144" cy="52"/>
                </a:xfrm>
                <a:custGeom>
                  <a:avLst/>
                  <a:gdLst>
                    <a:gd name="T0" fmla="*/ 144 w 144"/>
                    <a:gd name="T1" fmla="*/ 11 h 52"/>
                    <a:gd name="T2" fmla="*/ 112 w 144"/>
                    <a:gd name="T3" fmla="*/ 0 h 52"/>
                    <a:gd name="T4" fmla="*/ 37 w 144"/>
                    <a:gd name="T5" fmla="*/ 33 h 52"/>
                    <a:gd name="T6" fmla="*/ 0 w 144"/>
                    <a:gd name="T7" fmla="*/ 22 h 52"/>
                    <a:gd name="T8" fmla="*/ 18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97" name="Freeform 252"/>
                <p:cNvSpPr/>
                <p:nvPr/>
              </p:nvSpPr>
              <p:spPr bwMode="auto">
                <a:xfrm>
                  <a:off x="1371" y="2647"/>
                  <a:ext cx="144" cy="52"/>
                </a:xfrm>
                <a:custGeom>
                  <a:avLst/>
                  <a:gdLst>
                    <a:gd name="T0" fmla="*/ 144 w 144"/>
                    <a:gd name="T1" fmla="*/ 11 h 52"/>
                    <a:gd name="T2" fmla="*/ 112 w 144"/>
                    <a:gd name="T3" fmla="*/ 0 h 52"/>
                    <a:gd name="T4" fmla="*/ 37 w 144"/>
                    <a:gd name="T5" fmla="*/ 33 h 52"/>
                    <a:gd name="T6" fmla="*/ 0 w 144"/>
                    <a:gd name="T7" fmla="*/ 22 h 52"/>
                    <a:gd name="T8" fmla="*/ 18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98" name="Freeform 253"/>
                <p:cNvSpPr/>
                <p:nvPr/>
              </p:nvSpPr>
              <p:spPr bwMode="auto">
                <a:xfrm>
                  <a:off x="1379" y="2587"/>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4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99" name="Freeform 254"/>
                <p:cNvSpPr/>
                <p:nvPr/>
              </p:nvSpPr>
              <p:spPr bwMode="auto">
                <a:xfrm>
                  <a:off x="1379" y="2587"/>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4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00" name="Freeform 255"/>
                <p:cNvSpPr/>
                <p:nvPr/>
              </p:nvSpPr>
              <p:spPr bwMode="auto">
                <a:xfrm>
                  <a:off x="1523" y="2653"/>
                  <a:ext cx="144" cy="49"/>
                </a:xfrm>
                <a:custGeom>
                  <a:avLst/>
                  <a:gdLst>
                    <a:gd name="T0" fmla="*/ 144 w 144"/>
                    <a:gd name="T1" fmla="*/ 38 h 49"/>
                    <a:gd name="T2" fmla="*/ 112 w 144"/>
                    <a:gd name="T3" fmla="*/ 49 h 49"/>
                    <a:gd name="T4" fmla="*/ 37 w 144"/>
                    <a:gd name="T5" fmla="*/ 16 h 49"/>
                    <a:gd name="T6" fmla="*/ 0 w 144"/>
                    <a:gd name="T7" fmla="*/ 27 h 49"/>
                    <a:gd name="T8" fmla="*/ 18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701" name="Freeform 256"/>
                <p:cNvSpPr/>
                <p:nvPr/>
              </p:nvSpPr>
              <p:spPr bwMode="auto">
                <a:xfrm>
                  <a:off x="1523" y="2653"/>
                  <a:ext cx="144" cy="49"/>
                </a:xfrm>
                <a:custGeom>
                  <a:avLst/>
                  <a:gdLst>
                    <a:gd name="T0" fmla="*/ 144 w 144"/>
                    <a:gd name="T1" fmla="*/ 38 h 49"/>
                    <a:gd name="T2" fmla="*/ 112 w 144"/>
                    <a:gd name="T3" fmla="*/ 49 h 49"/>
                    <a:gd name="T4" fmla="*/ 37 w 144"/>
                    <a:gd name="T5" fmla="*/ 16 h 49"/>
                    <a:gd name="T6" fmla="*/ 0 w 144"/>
                    <a:gd name="T7" fmla="*/ 27 h 49"/>
                    <a:gd name="T8" fmla="*/ 18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nvGrpSpPr>
              <p:cNvPr id="685" name="Group 257"/>
              <p:cNvGrpSpPr/>
              <p:nvPr/>
            </p:nvGrpSpPr>
            <p:grpSpPr bwMode="auto">
              <a:xfrm>
                <a:off x="1373" y="2590"/>
                <a:ext cx="302" cy="114"/>
                <a:chOff x="1373" y="2590"/>
                <a:chExt cx="302" cy="114"/>
              </a:xfrm>
            </p:grpSpPr>
            <p:sp>
              <p:nvSpPr>
                <p:cNvPr id="686" name="Freeform 258"/>
                <p:cNvSpPr/>
                <p:nvPr/>
              </p:nvSpPr>
              <p:spPr bwMode="auto">
                <a:xfrm>
                  <a:off x="1531" y="259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87" name="Freeform 259"/>
                <p:cNvSpPr/>
                <p:nvPr/>
              </p:nvSpPr>
              <p:spPr bwMode="auto">
                <a:xfrm>
                  <a:off x="1531" y="259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88" name="Freeform 260"/>
                <p:cNvSpPr/>
                <p:nvPr/>
              </p:nvSpPr>
              <p:spPr bwMode="auto">
                <a:xfrm>
                  <a:off x="1373" y="265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89" name="Freeform 261"/>
                <p:cNvSpPr/>
                <p:nvPr/>
              </p:nvSpPr>
              <p:spPr bwMode="auto">
                <a:xfrm>
                  <a:off x="1373" y="265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90" name="Freeform 262"/>
                <p:cNvSpPr/>
                <p:nvPr/>
              </p:nvSpPr>
              <p:spPr bwMode="auto">
                <a:xfrm>
                  <a:off x="1381" y="259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91" name="Freeform 263"/>
                <p:cNvSpPr/>
                <p:nvPr/>
              </p:nvSpPr>
              <p:spPr bwMode="auto">
                <a:xfrm>
                  <a:off x="1381" y="259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92" name="Freeform 264"/>
                <p:cNvSpPr/>
                <p:nvPr/>
              </p:nvSpPr>
              <p:spPr bwMode="auto">
                <a:xfrm>
                  <a:off x="1525" y="2655"/>
                  <a:ext cx="144" cy="49"/>
                </a:xfrm>
                <a:custGeom>
                  <a:avLst/>
                  <a:gdLst>
                    <a:gd name="T0" fmla="*/ 144 w 144"/>
                    <a:gd name="T1" fmla="*/ 39 h 49"/>
                    <a:gd name="T2" fmla="*/ 112 w 144"/>
                    <a:gd name="T3" fmla="*/ 49 h 49"/>
                    <a:gd name="T4" fmla="*/ 38 w 144"/>
                    <a:gd name="T5" fmla="*/ 17 h 49"/>
                    <a:gd name="T6" fmla="*/ 0 w 144"/>
                    <a:gd name="T7" fmla="*/ 28 h 49"/>
                    <a:gd name="T8" fmla="*/ 19 w 144"/>
                    <a:gd name="T9" fmla="*/ 0 h 49"/>
                    <a:gd name="T10" fmla="*/ 112 w 144"/>
                    <a:gd name="T11" fmla="*/ 0 h 49"/>
                    <a:gd name="T12" fmla="*/ 72 w 144"/>
                    <a:gd name="T13" fmla="*/ 9 h 49"/>
                    <a:gd name="T14" fmla="*/ 144 w 144"/>
                    <a:gd name="T15" fmla="*/ 3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93" name="Freeform 265"/>
                <p:cNvSpPr/>
                <p:nvPr/>
              </p:nvSpPr>
              <p:spPr bwMode="auto">
                <a:xfrm>
                  <a:off x="1525" y="2655"/>
                  <a:ext cx="144" cy="49"/>
                </a:xfrm>
                <a:custGeom>
                  <a:avLst/>
                  <a:gdLst>
                    <a:gd name="T0" fmla="*/ 144 w 144"/>
                    <a:gd name="T1" fmla="*/ 39 h 49"/>
                    <a:gd name="T2" fmla="*/ 112 w 144"/>
                    <a:gd name="T3" fmla="*/ 49 h 49"/>
                    <a:gd name="T4" fmla="*/ 38 w 144"/>
                    <a:gd name="T5" fmla="*/ 17 h 49"/>
                    <a:gd name="T6" fmla="*/ 0 w 144"/>
                    <a:gd name="T7" fmla="*/ 28 h 49"/>
                    <a:gd name="T8" fmla="*/ 19 w 144"/>
                    <a:gd name="T9" fmla="*/ 0 h 49"/>
                    <a:gd name="T10" fmla="*/ 112 w 144"/>
                    <a:gd name="T11" fmla="*/ 0 h 49"/>
                    <a:gd name="T12" fmla="*/ 72 w 144"/>
                    <a:gd name="T13" fmla="*/ 9 h 49"/>
                    <a:gd name="T14" fmla="*/ 144 w 144"/>
                    <a:gd name="T15" fmla="*/ 3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sp>
          <p:nvSpPr>
            <p:cNvPr id="682" name="Line 266"/>
            <p:cNvSpPr>
              <a:spLocks noChangeShapeType="1"/>
            </p:cNvSpPr>
            <p:nvPr/>
          </p:nvSpPr>
          <p:spPr bwMode="auto">
            <a:xfrm>
              <a:off x="1304" y="2645"/>
              <a:ext cx="1" cy="108"/>
            </a:xfrm>
            <a:prstGeom prst="line">
              <a:avLst/>
            </a:prstGeom>
            <a:noFill/>
            <a:ln w="4763">
              <a:solidFill>
                <a:srgbClr val="AAE6FF"/>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sp>
          <p:nvSpPr>
            <p:cNvPr id="683" name="Line 267"/>
            <p:cNvSpPr>
              <a:spLocks noChangeShapeType="1"/>
            </p:cNvSpPr>
            <p:nvPr/>
          </p:nvSpPr>
          <p:spPr bwMode="auto">
            <a:xfrm>
              <a:off x="1741" y="2645"/>
              <a:ext cx="1" cy="108"/>
            </a:xfrm>
            <a:prstGeom prst="line">
              <a:avLst/>
            </a:prstGeom>
            <a:noFill/>
            <a:ln w="4763">
              <a:solidFill>
                <a:srgbClr val="AAE6FF"/>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grpSp>
        <p:nvGrpSpPr>
          <p:cNvPr id="507" name="Group 268"/>
          <p:cNvGrpSpPr/>
          <p:nvPr/>
        </p:nvGrpSpPr>
        <p:grpSpPr bwMode="auto">
          <a:xfrm>
            <a:off x="5633237" y="4502496"/>
            <a:ext cx="671576" cy="363982"/>
            <a:chOff x="3488" y="2569"/>
            <a:chExt cx="439" cy="262"/>
          </a:xfrm>
        </p:grpSpPr>
        <p:sp>
          <p:nvSpPr>
            <p:cNvPr id="652" name="Oval 269"/>
            <p:cNvSpPr>
              <a:spLocks noChangeArrowheads="1"/>
            </p:cNvSpPr>
            <p:nvPr/>
          </p:nvSpPr>
          <p:spPr bwMode="auto">
            <a:xfrm>
              <a:off x="3489" y="2678"/>
              <a:ext cx="438" cy="153"/>
            </a:xfrm>
            <a:prstGeom prst="ellipse">
              <a:avLst/>
            </a:prstGeom>
            <a:solidFill>
              <a:srgbClr val="0078AA"/>
            </a:solidFill>
            <a:ln w="4763">
              <a:solidFill>
                <a:srgbClr val="AAE6FF"/>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53" name="Rectangle 270"/>
            <p:cNvSpPr>
              <a:spLocks noChangeArrowheads="1"/>
            </p:cNvSpPr>
            <p:nvPr/>
          </p:nvSpPr>
          <p:spPr bwMode="auto">
            <a:xfrm>
              <a:off x="3488" y="2647"/>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54" name="Rectangle 271"/>
            <p:cNvSpPr>
              <a:spLocks noChangeArrowheads="1"/>
            </p:cNvSpPr>
            <p:nvPr/>
          </p:nvSpPr>
          <p:spPr bwMode="auto">
            <a:xfrm>
              <a:off x="3488" y="2647"/>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55" name="Oval 272"/>
            <p:cNvSpPr>
              <a:spLocks noChangeArrowheads="1"/>
            </p:cNvSpPr>
            <p:nvPr/>
          </p:nvSpPr>
          <p:spPr bwMode="auto">
            <a:xfrm>
              <a:off x="3489" y="2569"/>
              <a:ext cx="438" cy="153"/>
            </a:xfrm>
            <a:prstGeom prst="ellipse">
              <a:avLst/>
            </a:prstGeom>
            <a:solidFill>
              <a:srgbClr val="00B4FF"/>
            </a:solidFill>
            <a:ln w="4763">
              <a:solidFill>
                <a:srgbClr val="AAE6FF"/>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656" name="Group 273"/>
            <p:cNvGrpSpPr/>
            <p:nvPr/>
          </p:nvGrpSpPr>
          <p:grpSpPr bwMode="auto">
            <a:xfrm>
              <a:off x="3555" y="2587"/>
              <a:ext cx="304" cy="117"/>
              <a:chOff x="3555" y="2587"/>
              <a:chExt cx="304" cy="117"/>
            </a:xfrm>
          </p:grpSpPr>
          <p:grpSp>
            <p:nvGrpSpPr>
              <p:cNvPr id="659" name="Group 274"/>
              <p:cNvGrpSpPr/>
              <p:nvPr/>
            </p:nvGrpSpPr>
            <p:grpSpPr bwMode="auto">
              <a:xfrm>
                <a:off x="3555" y="2587"/>
                <a:ext cx="301" cy="115"/>
                <a:chOff x="3555" y="2587"/>
                <a:chExt cx="301" cy="115"/>
              </a:xfrm>
            </p:grpSpPr>
            <p:sp>
              <p:nvSpPr>
                <p:cNvPr id="669" name="Freeform 275"/>
                <p:cNvSpPr/>
                <p:nvPr/>
              </p:nvSpPr>
              <p:spPr bwMode="auto">
                <a:xfrm>
                  <a:off x="3712" y="2590"/>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70" name="Freeform 276"/>
                <p:cNvSpPr/>
                <p:nvPr/>
              </p:nvSpPr>
              <p:spPr bwMode="auto">
                <a:xfrm>
                  <a:off x="3712" y="2590"/>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71" name="Freeform 277"/>
                <p:cNvSpPr/>
                <p:nvPr/>
              </p:nvSpPr>
              <p:spPr bwMode="auto">
                <a:xfrm>
                  <a:off x="3555" y="2647"/>
                  <a:ext cx="144" cy="52"/>
                </a:xfrm>
                <a:custGeom>
                  <a:avLst/>
                  <a:gdLst>
                    <a:gd name="T0" fmla="*/ 144 w 144"/>
                    <a:gd name="T1" fmla="*/ 11 h 52"/>
                    <a:gd name="T2" fmla="*/ 112 w 144"/>
                    <a:gd name="T3" fmla="*/ 0 h 52"/>
                    <a:gd name="T4" fmla="*/ 37 w 144"/>
                    <a:gd name="T5" fmla="*/ 33 h 52"/>
                    <a:gd name="T6" fmla="*/ 0 w 144"/>
                    <a:gd name="T7" fmla="*/ 22 h 52"/>
                    <a:gd name="T8" fmla="*/ 18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72" name="Freeform 278"/>
                <p:cNvSpPr/>
                <p:nvPr/>
              </p:nvSpPr>
              <p:spPr bwMode="auto">
                <a:xfrm>
                  <a:off x="3555" y="2647"/>
                  <a:ext cx="144" cy="52"/>
                </a:xfrm>
                <a:custGeom>
                  <a:avLst/>
                  <a:gdLst>
                    <a:gd name="T0" fmla="*/ 144 w 144"/>
                    <a:gd name="T1" fmla="*/ 11 h 52"/>
                    <a:gd name="T2" fmla="*/ 112 w 144"/>
                    <a:gd name="T3" fmla="*/ 0 h 52"/>
                    <a:gd name="T4" fmla="*/ 37 w 144"/>
                    <a:gd name="T5" fmla="*/ 33 h 52"/>
                    <a:gd name="T6" fmla="*/ 0 w 144"/>
                    <a:gd name="T7" fmla="*/ 22 h 52"/>
                    <a:gd name="T8" fmla="*/ 18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73" name="Freeform 279"/>
                <p:cNvSpPr/>
                <p:nvPr/>
              </p:nvSpPr>
              <p:spPr bwMode="auto">
                <a:xfrm>
                  <a:off x="3563" y="2587"/>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4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74" name="Freeform 280"/>
                <p:cNvSpPr/>
                <p:nvPr/>
              </p:nvSpPr>
              <p:spPr bwMode="auto">
                <a:xfrm>
                  <a:off x="3563" y="2587"/>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4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75" name="Freeform 281"/>
                <p:cNvSpPr/>
                <p:nvPr/>
              </p:nvSpPr>
              <p:spPr bwMode="auto">
                <a:xfrm>
                  <a:off x="3707" y="2653"/>
                  <a:ext cx="144" cy="49"/>
                </a:xfrm>
                <a:custGeom>
                  <a:avLst/>
                  <a:gdLst>
                    <a:gd name="T0" fmla="*/ 144 w 144"/>
                    <a:gd name="T1" fmla="*/ 38 h 49"/>
                    <a:gd name="T2" fmla="*/ 112 w 144"/>
                    <a:gd name="T3" fmla="*/ 49 h 49"/>
                    <a:gd name="T4" fmla="*/ 37 w 144"/>
                    <a:gd name="T5" fmla="*/ 16 h 49"/>
                    <a:gd name="T6" fmla="*/ 0 w 144"/>
                    <a:gd name="T7" fmla="*/ 27 h 49"/>
                    <a:gd name="T8" fmla="*/ 18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76" name="Freeform 282"/>
                <p:cNvSpPr/>
                <p:nvPr/>
              </p:nvSpPr>
              <p:spPr bwMode="auto">
                <a:xfrm>
                  <a:off x="3707" y="2653"/>
                  <a:ext cx="144" cy="49"/>
                </a:xfrm>
                <a:custGeom>
                  <a:avLst/>
                  <a:gdLst>
                    <a:gd name="T0" fmla="*/ 144 w 144"/>
                    <a:gd name="T1" fmla="*/ 38 h 49"/>
                    <a:gd name="T2" fmla="*/ 112 w 144"/>
                    <a:gd name="T3" fmla="*/ 49 h 49"/>
                    <a:gd name="T4" fmla="*/ 37 w 144"/>
                    <a:gd name="T5" fmla="*/ 16 h 49"/>
                    <a:gd name="T6" fmla="*/ 0 w 144"/>
                    <a:gd name="T7" fmla="*/ 27 h 49"/>
                    <a:gd name="T8" fmla="*/ 18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nvGrpSpPr>
              <p:cNvPr id="660" name="Group 283"/>
              <p:cNvGrpSpPr/>
              <p:nvPr/>
            </p:nvGrpSpPr>
            <p:grpSpPr bwMode="auto">
              <a:xfrm>
                <a:off x="3557" y="2590"/>
                <a:ext cx="302" cy="114"/>
                <a:chOff x="3557" y="2590"/>
                <a:chExt cx="302" cy="114"/>
              </a:xfrm>
            </p:grpSpPr>
            <p:sp>
              <p:nvSpPr>
                <p:cNvPr id="661" name="Freeform 284"/>
                <p:cNvSpPr/>
                <p:nvPr/>
              </p:nvSpPr>
              <p:spPr bwMode="auto">
                <a:xfrm>
                  <a:off x="3715" y="259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62" name="Freeform 285"/>
                <p:cNvSpPr/>
                <p:nvPr/>
              </p:nvSpPr>
              <p:spPr bwMode="auto">
                <a:xfrm>
                  <a:off x="3715" y="259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63" name="Freeform 286"/>
                <p:cNvSpPr/>
                <p:nvPr/>
              </p:nvSpPr>
              <p:spPr bwMode="auto">
                <a:xfrm>
                  <a:off x="3557" y="265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64" name="Freeform 287"/>
                <p:cNvSpPr/>
                <p:nvPr/>
              </p:nvSpPr>
              <p:spPr bwMode="auto">
                <a:xfrm>
                  <a:off x="3557" y="265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65" name="Freeform 288"/>
                <p:cNvSpPr/>
                <p:nvPr/>
              </p:nvSpPr>
              <p:spPr bwMode="auto">
                <a:xfrm>
                  <a:off x="3565" y="259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66" name="Freeform 289"/>
                <p:cNvSpPr/>
                <p:nvPr/>
              </p:nvSpPr>
              <p:spPr bwMode="auto">
                <a:xfrm>
                  <a:off x="3565" y="259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67" name="Freeform 290"/>
                <p:cNvSpPr/>
                <p:nvPr/>
              </p:nvSpPr>
              <p:spPr bwMode="auto">
                <a:xfrm>
                  <a:off x="3709" y="2655"/>
                  <a:ext cx="144" cy="49"/>
                </a:xfrm>
                <a:custGeom>
                  <a:avLst/>
                  <a:gdLst>
                    <a:gd name="T0" fmla="*/ 144 w 144"/>
                    <a:gd name="T1" fmla="*/ 39 h 49"/>
                    <a:gd name="T2" fmla="*/ 112 w 144"/>
                    <a:gd name="T3" fmla="*/ 49 h 49"/>
                    <a:gd name="T4" fmla="*/ 38 w 144"/>
                    <a:gd name="T5" fmla="*/ 17 h 49"/>
                    <a:gd name="T6" fmla="*/ 0 w 144"/>
                    <a:gd name="T7" fmla="*/ 28 h 49"/>
                    <a:gd name="T8" fmla="*/ 19 w 144"/>
                    <a:gd name="T9" fmla="*/ 0 h 49"/>
                    <a:gd name="T10" fmla="*/ 112 w 144"/>
                    <a:gd name="T11" fmla="*/ 0 h 49"/>
                    <a:gd name="T12" fmla="*/ 72 w 144"/>
                    <a:gd name="T13" fmla="*/ 9 h 49"/>
                    <a:gd name="T14" fmla="*/ 144 w 144"/>
                    <a:gd name="T15" fmla="*/ 3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68" name="Freeform 291"/>
                <p:cNvSpPr/>
                <p:nvPr/>
              </p:nvSpPr>
              <p:spPr bwMode="auto">
                <a:xfrm>
                  <a:off x="3709" y="2655"/>
                  <a:ext cx="144" cy="49"/>
                </a:xfrm>
                <a:custGeom>
                  <a:avLst/>
                  <a:gdLst>
                    <a:gd name="T0" fmla="*/ 144 w 144"/>
                    <a:gd name="T1" fmla="*/ 39 h 49"/>
                    <a:gd name="T2" fmla="*/ 112 w 144"/>
                    <a:gd name="T3" fmla="*/ 49 h 49"/>
                    <a:gd name="T4" fmla="*/ 38 w 144"/>
                    <a:gd name="T5" fmla="*/ 17 h 49"/>
                    <a:gd name="T6" fmla="*/ 0 w 144"/>
                    <a:gd name="T7" fmla="*/ 28 h 49"/>
                    <a:gd name="T8" fmla="*/ 19 w 144"/>
                    <a:gd name="T9" fmla="*/ 0 h 49"/>
                    <a:gd name="T10" fmla="*/ 112 w 144"/>
                    <a:gd name="T11" fmla="*/ 0 h 49"/>
                    <a:gd name="T12" fmla="*/ 72 w 144"/>
                    <a:gd name="T13" fmla="*/ 9 h 49"/>
                    <a:gd name="T14" fmla="*/ 144 w 144"/>
                    <a:gd name="T15" fmla="*/ 3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sp>
          <p:nvSpPr>
            <p:cNvPr id="657" name="Line 292"/>
            <p:cNvSpPr>
              <a:spLocks noChangeShapeType="1"/>
            </p:cNvSpPr>
            <p:nvPr/>
          </p:nvSpPr>
          <p:spPr bwMode="auto">
            <a:xfrm>
              <a:off x="3488" y="2645"/>
              <a:ext cx="1" cy="108"/>
            </a:xfrm>
            <a:prstGeom prst="line">
              <a:avLst/>
            </a:prstGeom>
            <a:noFill/>
            <a:ln w="4763">
              <a:solidFill>
                <a:srgbClr val="AAE6FF"/>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sp>
          <p:nvSpPr>
            <p:cNvPr id="658" name="Line 293"/>
            <p:cNvSpPr>
              <a:spLocks noChangeShapeType="1"/>
            </p:cNvSpPr>
            <p:nvPr/>
          </p:nvSpPr>
          <p:spPr bwMode="auto">
            <a:xfrm>
              <a:off x="3925" y="2645"/>
              <a:ext cx="1" cy="108"/>
            </a:xfrm>
            <a:prstGeom prst="line">
              <a:avLst/>
            </a:prstGeom>
            <a:noFill/>
            <a:ln w="4763">
              <a:solidFill>
                <a:srgbClr val="AAE6FF"/>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sp>
        <p:nvSpPr>
          <p:cNvPr id="510" name="Oval 296"/>
          <p:cNvSpPr>
            <a:spLocks noChangeArrowheads="1"/>
          </p:cNvSpPr>
          <p:nvPr/>
        </p:nvSpPr>
        <p:spPr bwMode="auto">
          <a:xfrm>
            <a:off x="5767879" y="4352090"/>
            <a:ext cx="96877" cy="87235"/>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1" name="Oval 297"/>
          <p:cNvSpPr>
            <a:spLocks noChangeArrowheads="1"/>
          </p:cNvSpPr>
          <p:nvPr/>
        </p:nvSpPr>
        <p:spPr bwMode="auto">
          <a:xfrm>
            <a:off x="4858213" y="3242094"/>
            <a:ext cx="96877" cy="87235"/>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2" name="Oval 298"/>
          <p:cNvSpPr>
            <a:spLocks noChangeArrowheads="1"/>
          </p:cNvSpPr>
          <p:nvPr/>
        </p:nvSpPr>
        <p:spPr bwMode="auto">
          <a:xfrm>
            <a:off x="3142328" y="4245301"/>
            <a:ext cx="96878" cy="87235"/>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3" name="Oval 299"/>
          <p:cNvSpPr>
            <a:spLocks noChangeArrowheads="1"/>
          </p:cNvSpPr>
          <p:nvPr/>
        </p:nvSpPr>
        <p:spPr bwMode="auto">
          <a:xfrm>
            <a:off x="4166932" y="3264653"/>
            <a:ext cx="93595" cy="85732"/>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4" name="Rectangle 300"/>
          <p:cNvSpPr>
            <a:spLocks noChangeArrowheads="1"/>
          </p:cNvSpPr>
          <p:nvPr/>
        </p:nvSpPr>
        <p:spPr bwMode="auto">
          <a:xfrm>
            <a:off x="5035548" y="2927745"/>
            <a:ext cx="1044310" cy="335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5" name="Rectangle 301"/>
          <p:cNvSpPr>
            <a:spLocks noChangeArrowheads="1"/>
          </p:cNvSpPr>
          <p:nvPr/>
        </p:nvSpPr>
        <p:spPr bwMode="auto">
          <a:xfrm>
            <a:off x="5058537" y="3081158"/>
            <a:ext cx="1019306" cy="29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222.1.6.1</a:t>
            </a:r>
            <a:endPar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6" name="Rectangle 302"/>
          <p:cNvSpPr>
            <a:spLocks noChangeArrowheads="1"/>
          </p:cNvSpPr>
          <p:nvPr/>
        </p:nvSpPr>
        <p:spPr bwMode="auto">
          <a:xfrm>
            <a:off x="3058587" y="3064614"/>
            <a:ext cx="1041025" cy="335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7" name="Rectangle 303"/>
          <p:cNvSpPr>
            <a:spLocks noChangeArrowheads="1"/>
          </p:cNvSpPr>
          <p:nvPr/>
        </p:nvSpPr>
        <p:spPr bwMode="auto">
          <a:xfrm>
            <a:off x="3181736" y="3052581"/>
            <a:ext cx="1019306" cy="29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222.1.5.1</a:t>
            </a:r>
            <a:endPar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8" name="Rectangle 304"/>
          <p:cNvSpPr>
            <a:spLocks noChangeArrowheads="1"/>
          </p:cNvSpPr>
          <p:nvPr/>
        </p:nvSpPr>
        <p:spPr bwMode="auto">
          <a:xfrm>
            <a:off x="2296700" y="3687295"/>
            <a:ext cx="1044310" cy="335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9" name="Rectangle 305"/>
          <p:cNvSpPr>
            <a:spLocks noChangeArrowheads="1"/>
          </p:cNvSpPr>
          <p:nvPr/>
        </p:nvSpPr>
        <p:spPr bwMode="auto">
          <a:xfrm>
            <a:off x="2262219" y="3924937"/>
            <a:ext cx="1019306" cy="29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222.1.5.2</a:t>
            </a:r>
            <a:endParaRPr lang="en-US" altLang="zh-CN" sz="20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20" name="Rectangle 306"/>
          <p:cNvSpPr>
            <a:spLocks noChangeArrowheads="1"/>
          </p:cNvSpPr>
          <p:nvPr/>
        </p:nvSpPr>
        <p:spPr bwMode="auto">
          <a:xfrm>
            <a:off x="5746534" y="3562457"/>
            <a:ext cx="1042668" cy="333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21" name="Rectangle 307"/>
          <p:cNvSpPr>
            <a:spLocks noChangeArrowheads="1"/>
          </p:cNvSpPr>
          <p:nvPr/>
        </p:nvSpPr>
        <p:spPr bwMode="auto">
          <a:xfrm>
            <a:off x="5766237" y="4042253"/>
            <a:ext cx="1019306" cy="29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222.1.6.2</a:t>
            </a:r>
            <a:endPar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22" name="Rectangle 308"/>
          <p:cNvSpPr>
            <a:spLocks noChangeArrowheads="1"/>
          </p:cNvSpPr>
          <p:nvPr/>
        </p:nvSpPr>
        <p:spPr bwMode="auto">
          <a:xfrm>
            <a:off x="5181686" y="4400219"/>
            <a:ext cx="1044310" cy="336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23" name="Rectangle 309"/>
          <p:cNvSpPr>
            <a:spLocks noChangeArrowheads="1"/>
          </p:cNvSpPr>
          <p:nvPr/>
        </p:nvSpPr>
        <p:spPr bwMode="auto">
          <a:xfrm>
            <a:off x="5030623" y="4828876"/>
            <a:ext cx="1019306" cy="29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222.1.4.1</a:t>
            </a:r>
            <a:endPar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24" name="Rectangle 310"/>
          <p:cNvSpPr>
            <a:spLocks noChangeArrowheads="1"/>
          </p:cNvSpPr>
          <p:nvPr/>
        </p:nvSpPr>
        <p:spPr bwMode="auto">
          <a:xfrm>
            <a:off x="3344294" y="4400219"/>
            <a:ext cx="1041025" cy="336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25" name="Rectangle 311"/>
          <p:cNvSpPr>
            <a:spLocks noChangeArrowheads="1"/>
          </p:cNvSpPr>
          <p:nvPr/>
        </p:nvSpPr>
        <p:spPr bwMode="auto">
          <a:xfrm>
            <a:off x="3434603" y="4812332"/>
            <a:ext cx="1019306" cy="29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222.1.4.2</a:t>
            </a:r>
            <a:endPar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26" name="Rectangle 312"/>
          <p:cNvSpPr>
            <a:spLocks noChangeArrowheads="1"/>
          </p:cNvSpPr>
          <p:nvPr/>
        </p:nvSpPr>
        <p:spPr bwMode="auto">
          <a:xfrm>
            <a:off x="725311" y="3201483"/>
            <a:ext cx="1042668" cy="338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27" name="Rectangle 313"/>
          <p:cNvSpPr>
            <a:spLocks noChangeArrowheads="1"/>
          </p:cNvSpPr>
          <p:nvPr/>
        </p:nvSpPr>
        <p:spPr bwMode="auto">
          <a:xfrm>
            <a:off x="587729" y="3260142"/>
            <a:ext cx="1124911" cy="320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dirty="0">
                <a:latin typeface="Times New Roman" panose="02020603050405020304" pitchFamily="18" charset="0"/>
                <a:ea typeface="黑体" panose="02010609060101010101" pitchFamily="2" charset="-122"/>
                <a:cs typeface="Times New Roman" panose="02020603050405020304" pitchFamily="18" charset="0"/>
              </a:rPr>
              <a:t>222.1.3.3</a:t>
            </a:r>
            <a:endParaRPr lang="en-US" altLang="zh-CN" sz="2200" b="1"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528" name="Rectangle 314"/>
          <p:cNvSpPr>
            <a:spLocks noChangeArrowheads="1"/>
          </p:cNvSpPr>
          <p:nvPr/>
        </p:nvSpPr>
        <p:spPr bwMode="auto">
          <a:xfrm>
            <a:off x="1841867" y="4460381"/>
            <a:ext cx="1042668" cy="335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29" name="Rectangle 315"/>
          <p:cNvSpPr>
            <a:spLocks noChangeArrowheads="1"/>
          </p:cNvSpPr>
          <p:nvPr/>
        </p:nvSpPr>
        <p:spPr bwMode="auto">
          <a:xfrm>
            <a:off x="1968302" y="4857453"/>
            <a:ext cx="1019306" cy="29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222.1.3.2</a:t>
            </a:r>
            <a:endPar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30" name="Rectangle 316"/>
          <p:cNvSpPr>
            <a:spLocks noChangeArrowheads="1"/>
          </p:cNvSpPr>
          <p:nvPr/>
        </p:nvSpPr>
        <p:spPr bwMode="auto">
          <a:xfrm>
            <a:off x="725311" y="4251318"/>
            <a:ext cx="1042668" cy="335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31" name="Rectangle 317"/>
          <p:cNvSpPr>
            <a:spLocks noChangeArrowheads="1"/>
          </p:cNvSpPr>
          <p:nvPr/>
        </p:nvSpPr>
        <p:spPr bwMode="auto">
          <a:xfrm>
            <a:off x="587729" y="4309975"/>
            <a:ext cx="1124911" cy="320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dirty="0">
                <a:latin typeface="Times New Roman" panose="02020603050405020304" pitchFamily="18" charset="0"/>
                <a:ea typeface="黑体" panose="02010609060101010101" pitchFamily="2" charset="-122"/>
                <a:cs typeface="Times New Roman" panose="02020603050405020304" pitchFamily="18" charset="0"/>
              </a:rPr>
              <a:t>222.1.3.1</a:t>
            </a:r>
            <a:endParaRPr lang="en-US" altLang="zh-CN" sz="2200" b="1"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532" name="Oval 318"/>
          <p:cNvSpPr>
            <a:spLocks noChangeArrowheads="1"/>
          </p:cNvSpPr>
          <p:nvPr/>
        </p:nvSpPr>
        <p:spPr bwMode="auto">
          <a:xfrm>
            <a:off x="1694088" y="4135504"/>
            <a:ext cx="96878" cy="87235"/>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33" name="Oval 319"/>
          <p:cNvSpPr>
            <a:spLocks noChangeArrowheads="1"/>
          </p:cNvSpPr>
          <p:nvPr/>
        </p:nvSpPr>
        <p:spPr bwMode="auto">
          <a:xfrm>
            <a:off x="1685878" y="3085672"/>
            <a:ext cx="96877" cy="87235"/>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34" name="Oval 320"/>
          <p:cNvSpPr>
            <a:spLocks noChangeArrowheads="1"/>
          </p:cNvSpPr>
          <p:nvPr/>
        </p:nvSpPr>
        <p:spPr bwMode="auto">
          <a:xfrm>
            <a:off x="2411640" y="4645381"/>
            <a:ext cx="95236" cy="87235"/>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35" name="Rectangle 321"/>
          <p:cNvSpPr>
            <a:spLocks noChangeArrowheads="1"/>
          </p:cNvSpPr>
          <p:nvPr/>
        </p:nvSpPr>
        <p:spPr bwMode="auto">
          <a:xfrm>
            <a:off x="2953499" y="4514528"/>
            <a:ext cx="428560" cy="336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36" name="Rectangle 322"/>
          <p:cNvSpPr>
            <a:spLocks noChangeArrowheads="1"/>
          </p:cNvSpPr>
          <p:nvPr/>
        </p:nvSpPr>
        <p:spPr bwMode="auto">
          <a:xfrm>
            <a:off x="3283540" y="4303960"/>
            <a:ext cx="267836" cy="29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R</a:t>
            </a:r>
            <a:r>
              <a:rPr lang="en-US" altLang="zh-CN" sz="2000" b="1" baseline="-25000">
                <a:solidFill>
                  <a:srgbClr val="0000CC"/>
                </a:solidFill>
                <a:latin typeface="Times New Roman" panose="02020603050405020304" pitchFamily="18" charset="0"/>
                <a:ea typeface="黑体" panose="02010609060101010101" pitchFamily="2" charset="-122"/>
                <a:cs typeface="Times New Roman" panose="02020603050405020304" pitchFamily="18" charset="0"/>
              </a:rPr>
              <a:t>3</a:t>
            </a:r>
            <a:endParaRPr lang="en-US" altLang="zh-CN" sz="2000" b="1" baseline="-2500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37" name="Rectangle 323"/>
          <p:cNvSpPr>
            <a:spLocks noChangeArrowheads="1"/>
          </p:cNvSpPr>
          <p:nvPr/>
        </p:nvSpPr>
        <p:spPr bwMode="auto">
          <a:xfrm>
            <a:off x="6336010" y="4458877"/>
            <a:ext cx="428560" cy="332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38" name="Rectangle 324"/>
          <p:cNvSpPr>
            <a:spLocks noChangeArrowheads="1"/>
          </p:cNvSpPr>
          <p:nvPr/>
        </p:nvSpPr>
        <p:spPr bwMode="auto">
          <a:xfrm>
            <a:off x="5372157" y="4302455"/>
            <a:ext cx="267836" cy="29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R</a:t>
            </a:r>
            <a:r>
              <a:rPr lang="en-US" altLang="zh-CN" sz="2000" b="1" baseline="-25000">
                <a:solidFill>
                  <a:srgbClr val="0000CC"/>
                </a:solidFill>
                <a:latin typeface="Times New Roman" panose="02020603050405020304" pitchFamily="18" charset="0"/>
                <a:ea typeface="黑体" panose="02010609060101010101" pitchFamily="2" charset="-122"/>
                <a:cs typeface="Times New Roman" panose="02020603050405020304" pitchFamily="18" charset="0"/>
              </a:rPr>
              <a:t>2</a:t>
            </a:r>
            <a:endParaRPr lang="en-US" altLang="zh-CN" sz="2000" b="1" baseline="-2500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39" name="Rectangle 325"/>
          <p:cNvSpPr>
            <a:spLocks noChangeArrowheads="1"/>
          </p:cNvSpPr>
          <p:nvPr/>
        </p:nvSpPr>
        <p:spPr bwMode="auto">
          <a:xfrm>
            <a:off x="1884560" y="3210508"/>
            <a:ext cx="929370" cy="335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40" name="Rectangle 326"/>
          <p:cNvSpPr>
            <a:spLocks noChangeArrowheads="1"/>
          </p:cNvSpPr>
          <p:nvPr/>
        </p:nvSpPr>
        <p:spPr bwMode="auto">
          <a:xfrm>
            <a:off x="1966398" y="3194573"/>
            <a:ext cx="1201440" cy="349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222.1.3.</a:t>
            </a:r>
            <a:endParaRPr lang="en-US" altLang="zh-CN" sz="22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41" name="Rectangle 327"/>
          <p:cNvSpPr>
            <a:spLocks noChangeArrowheads="1"/>
          </p:cNvSpPr>
          <p:nvPr/>
        </p:nvSpPr>
        <p:spPr bwMode="auto">
          <a:xfrm>
            <a:off x="1919041" y="2929249"/>
            <a:ext cx="742182" cy="333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42" name="Rectangle 328"/>
          <p:cNvSpPr>
            <a:spLocks noChangeArrowheads="1"/>
          </p:cNvSpPr>
          <p:nvPr/>
        </p:nvSpPr>
        <p:spPr bwMode="auto">
          <a:xfrm>
            <a:off x="2043354" y="2913314"/>
            <a:ext cx="806730" cy="349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LAN</a:t>
            </a:r>
            <a:r>
              <a:rPr lang="en-US" altLang="zh-CN" sz="2200" b="1" baseline="-250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3</a:t>
            </a:r>
            <a:endParaRPr lang="en-US" altLang="zh-CN" sz="2200" b="1" baseline="-250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43" name="Rectangle 329"/>
          <p:cNvSpPr>
            <a:spLocks noChangeArrowheads="1"/>
          </p:cNvSpPr>
          <p:nvPr/>
        </p:nvSpPr>
        <p:spPr bwMode="auto">
          <a:xfrm>
            <a:off x="4426369" y="3962537"/>
            <a:ext cx="430202" cy="336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44" name="Rectangle 330"/>
          <p:cNvSpPr>
            <a:spLocks noChangeArrowheads="1"/>
          </p:cNvSpPr>
          <p:nvPr/>
        </p:nvSpPr>
        <p:spPr bwMode="auto">
          <a:xfrm>
            <a:off x="5416493" y="3270670"/>
            <a:ext cx="428560" cy="336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45" name="Rectangle 331"/>
          <p:cNvSpPr>
            <a:spLocks noChangeArrowheads="1"/>
          </p:cNvSpPr>
          <p:nvPr/>
        </p:nvSpPr>
        <p:spPr bwMode="auto">
          <a:xfrm>
            <a:off x="5414849" y="3466198"/>
            <a:ext cx="267836" cy="29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C00000"/>
                </a:solidFill>
                <a:latin typeface="Times New Roman" panose="02020603050405020304" pitchFamily="18" charset="0"/>
                <a:ea typeface="黑体" panose="02010609060101010101" pitchFamily="2" charset="-122"/>
                <a:cs typeface="Times New Roman" panose="02020603050405020304" pitchFamily="18" charset="0"/>
              </a:rPr>
              <a:t>N</a:t>
            </a:r>
            <a:r>
              <a:rPr lang="en-US" altLang="zh-CN" sz="2000" b="1" baseline="-25000">
                <a:solidFill>
                  <a:srgbClr val="C00000"/>
                </a:solidFill>
                <a:latin typeface="Times New Roman" panose="02020603050405020304" pitchFamily="18" charset="0"/>
                <a:ea typeface="黑体" panose="02010609060101010101" pitchFamily="2" charset="-122"/>
                <a:cs typeface="Times New Roman" panose="02020603050405020304" pitchFamily="18" charset="0"/>
              </a:rPr>
              <a:t>3</a:t>
            </a:r>
            <a:endParaRPr lang="en-US" altLang="zh-CN" sz="2000" b="1" baseline="-25000">
              <a:solidFill>
                <a:srgbClr val="C00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46" name="Rectangle 332"/>
          <p:cNvSpPr>
            <a:spLocks noChangeArrowheads="1"/>
          </p:cNvSpPr>
          <p:nvPr/>
        </p:nvSpPr>
        <p:spPr bwMode="auto">
          <a:xfrm>
            <a:off x="3743298" y="3616603"/>
            <a:ext cx="426919" cy="336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47" name="Rectangle 333"/>
          <p:cNvSpPr>
            <a:spLocks noChangeArrowheads="1"/>
          </p:cNvSpPr>
          <p:nvPr/>
        </p:nvSpPr>
        <p:spPr bwMode="auto">
          <a:xfrm>
            <a:off x="3656273" y="3800216"/>
            <a:ext cx="267836" cy="29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dirty="0">
                <a:solidFill>
                  <a:srgbClr val="C00000"/>
                </a:solidFill>
                <a:latin typeface="Times New Roman" panose="02020603050405020304" pitchFamily="18" charset="0"/>
                <a:ea typeface="黑体" panose="02010609060101010101" pitchFamily="2" charset="-122"/>
                <a:cs typeface="Times New Roman" panose="02020603050405020304" pitchFamily="18" charset="0"/>
              </a:rPr>
              <a:t>N</a:t>
            </a:r>
            <a:r>
              <a:rPr lang="en-US" altLang="zh-CN" sz="2000" b="1" baseline="-25000" dirty="0">
                <a:solidFill>
                  <a:srgbClr val="C00000"/>
                </a:solidFill>
                <a:latin typeface="Times New Roman" panose="02020603050405020304" pitchFamily="18" charset="0"/>
                <a:ea typeface="黑体" panose="02010609060101010101" pitchFamily="2" charset="-122"/>
                <a:cs typeface="Times New Roman" panose="02020603050405020304" pitchFamily="18" charset="0"/>
              </a:rPr>
              <a:t>2</a:t>
            </a:r>
            <a:endParaRPr lang="en-US" altLang="zh-CN" sz="2000" b="1" baseline="-25000" dirty="0">
              <a:solidFill>
                <a:srgbClr val="C00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48" name="Rectangle 334"/>
          <p:cNvSpPr>
            <a:spLocks noChangeArrowheads="1"/>
          </p:cNvSpPr>
          <p:nvPr/>
        </p:nvSpPr>
        <p:spPr bwMode="auto">
          <a:xfrm>
            <a:off x="4295008" y="4347576"/>
            <a:ext cx="883093" cy="29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C00000"/>
                </a:solidFill>
                <a:latin typeface="Times New Roman" panose="02020603050405020304" pitchFamily="18" charset="0"/>
                <a:ea typeface="黑体" panose="02010609060101010101" pitchFamily="2" charset="-122"/>
                <a:cs typeface="Times New Roman" panose="02020603050405020304" pitchFamily="18" charset="0"/>
              </a:rPr>
              <a:t>222.1.4.</a:t>
            </a:r>
            <a:endParaRPr lang="en-US" altLang="zh-CN" sz="2000" b="1">
              <a:solidFill>
                <a:srgbClr val="C00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49" name="Rectangle 335"/>
          <p:cNvSpPr>
            <a:spLocks noChangeArrowheads="1"/>
          </p:cNvSpPr>
          <p:nvPr/>
        </p:nvSpPr>
        <p:spPr bwMode="auto">
          <a:xfrm>
            <a:off x="4047068" y="3616603"/>
            <a:ext cx="929370" cy="336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50" name="Rectangle 336"/>
          <p:cNvSpPr>
            <a:spLocks noChangeArrowheads="1"/>
          </p:cNvSpPr>
          <p:nvPr/>
        </p:nvSpPr>
        <p:spPr bwMode="auto">
          <a:xfrm>
            <a:off x="4001092" y="3800216"/>
            <a:ext cx="883093" cy="29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dirty="0">
                <a:solidFill>
                  <a:srgbClr val="C00000"/>
                </a:solidFill>
                <a:latin typeface="Times New Roman" panose="02020603050405020304" pitchFamily="18" charset="0"/>
                <a:ea typeface="黑体" panose="02010609060101010101" pitchFamily="2" charset="-122"/>
                <a:cs typeface="Times New Roman" panose="02020603050405020304" pitchFamily="18" charset="0"/>
              </a:rPr>
              <a:t>222.1.5.</a:t>
            </a:r>
            <a:endParaRPr lang="en-US" altLang="zh-CN" sz="2000" b="1" dirty="0">
              <a:solidFill>
                <a:srgbClr val="C00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51" name="Rectangle 337"/>
          <p:cNvSpPr>
            <a:spLocks noChangeArrowheads="1"/>
          </p:cNvSpPr>
          <p:nvPr/>
        </p:nvSpPr>
        <p:spPr bwMode="auto">
          <a:xfrm>
            <a:off x="5720261" y="3285711"/>
            <a:ext cx="929370" cy="335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52" name="Rectangle 338"/>
          <p:cNvSpPr>
            <a:spLocks noChangeArrowheads="1"/>
          </p:cNvSpPr>
          <p:nvPr/>
        </p:nvSpPr>
        <p:spPr bwMode="auto">
          <a:xfrm>
            <a:off x="5754743" y="3481238"/>
            <a:ext cx="883093" cy="29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C00000"/>
                </a:solidFill>
                <a:latin typeface="Times New Roman" panose="02020603050405020304" pitchFamily="18" charset="0"/>
                <a:ea typeface="黑体" panose="02010609060101010101" pitchFamily="2" charset="-122"/>
                <a:cs typeface="Times New Roman" panose="02020603050405020304" pitchFamily="18" charset="0"/>
              </a:rPr>
              <a:t>222.1.6.</a:t>
            </a:r>
            <a:endParaRPr lang="en-US" altLang="zh-CN" sz="2000" b="1">
              <a:solidFill>
                <a:srgbClr val="C00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53" name="Line 339"/>
          <p:cNvSpPr>
            <a:spLocks noChangeShapeType="1"/>
          </p:cNvSpPr>
          <p:nvPr/>
        </p:nvSpPr>
        <p:spPr bwMode="auto">
          <a:xfrm>
            <a:off x="1896053" y="2801403"/>
            <a:ext cx="0" cy="206507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554" name="Rectangle 340"/>
          <p:cNvSpPr>
            <a:spLocks noChangeArrowheads="1"/>
          </p:cNvSpPr>
          <p:nvPr/>
        </p:nvSpPr>
        <p:spPr bwMode="auto">
          <a:xfrm>
            <a:off x="3950189" y="4332536"/>
            <a:ext cx="267836" cy="29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C00000"/>
                </a:solidFill>
                <a:latin typeface="Times New Roman" panose="02020603050405020304" pitchFamily="18" charset="0"/>
                <a:ea typeface="黑体" panose="02010609060101010101" pitchFamily="2" charset="-122"/>
                <a:cs typeface="Times New Roman" panose="02020603050405020304" pitchFamily="18" charset="0"/>
              </a:rPr>
              <a:t>N</a:t>
            </a:r>
            <a:r>
              <a:rPr lang="en-US" altLang="zh-CN" sz="2000" b="1" baseline="-25000">
                <a:solidFill>
                  <a:srgbClr val="C00000"/>
                </a:solidFill>
                <a:latin typeface="Times New Roman" panose="02020603050405020304" pitchFamily="18" charset="0"/>
                <a:ea typeface="黑体" panose="02010609060101010101" pitchFamily="2" charset="-122"/>
                <a:cs typeface="Times New Roman" panose="02020603050405020304" pitchFamily="18" charset="0"/>
              </a:rPr>
              <a:t>1</a:t>
            </a:r>
            <a:endParaRPr lang="en-US" altLang="zh-CN" sz="2000" b="1" baseline="-25000">
              <a:solidFill>
                <a:srgbClr val="C00000"/>
              </a:solidFill>
              <a:latin typeface="Times New Roman" panose="02020603050405020304" pitchFamily="18" charset="0"/>
              <a:ea typeface="黑体" panose="02010609060101010101" pitchFamily="2" charset="-122"/>
              <a:cs typeface="Times New Roman" panose="02020603050405020304" pitchFamily="18" charset="0"/>
            </a:endParaRPr>
          </a:p>
        </p:txBody>
      </p:sp>
      <p:pic>
        <p:nvPicPr>
          <p:cNvPr id="555" name="Picture 341"/>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864733" y="5024404"/>
            <a:ext cx="600971" cy="376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56" name="Line 342"/>
          <p:cNvSpPr>
            <a:spLocks noChangeShapeType="1"/>
          </p:cNvSpPr>
          <p:nvPr/>
        </p:nvSpPr>
        <p:spPr bwMode="auto">
          <a:xfrm>
            <a:off x="8271923" y="2869086"/>
            <a:ext cx="0" cy="253133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557" name="Line 343"/>
          <p:cNvSpPr>
            <a:spLocks noChangeShapeType="1"/>
          </p:cNvSpPr>
          <p:nvPr/>
        </p:nvSpPr>
        <p:spPr bwMode="auto">
          <a:xfrm rot="16200000">
            <a:off x="4754767" y="4294212"/>
            <a:ext cx="0" cy="234477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558" name="Line 344"/>
          <p:cNvSpPr>
            <a:spLocks noChangeShapeType="1"/>
          </p:cNvSpPr>
          <p:nvPr/>
        </p:nvSpPr>
        <p:spPr bwMode="auto">
          <a:xfrm>
            <a:off x="6221071" y="4666437"/>
            <a:ext cx="2050852"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559" name="Oval 345"/>
          <p:cNvSpPr>
            <a:spLocks noChangeArrowheads="1"/>
          </p:cNvSpPr>
          <p:nvPr/>
        </p:nvSpPr>
        <p:spPr bwMode="auto">
          <a:xfrm>
            <a:off x="6441097" y="4600259"/>
            <a:ext cx="123149" cy="112805"/>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60" name="Rectangle 346"/>
          <p:cNvSpPr>
            <a:spLocks noChangeArrowheads="1"/>
          </p:cNvSpPr>
          <p:nvPr/>
        </p:nvSpPr>
        <p:spPr bwMode="auto">
          <a:xfrm>
            <a:off x="7306954" y="3466197"/>
            <a:ext cx="806730" cy="349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LAN</a:t>
            </a:r>
            <a:r>
              <a:rPr lang="en-US" altLang="zh-CN" sz="2200" b="1" baseline="-250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2</a:t>
            </a:r>
            <a:endParaRPr lang="en-US" altLang="zh-CN" sz="2200" b="1" baseline="-250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61" name="Rectangle 347"/>
          <p:cNvSpPr>
            <a:spLocks noChangeArrowheads="1"/>
          </p:cNvSpPr>
          <p:nvPr/>
        </p:nvSpPr>
        <p:spPr bwMode="auto">
          <a:xfrm>
            <a:off x="2738469" y="2162859"/>
            <a:ext cx="806730" cy="349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LAN</a:t>
            </a:r>
            <a:r>
              <a:rPr lang="en-US" altLang="zh-CN" sz="2200" b="1" baseline="-250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1</a:t>
            </a:r>
            <a:endParaRPr lang="en-US" altLang="zh-CN" sz="2200" b="1" baseline="-250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62" name="Line 348"/>
          <p:cNvSpPr>
            <a:spLocks noChangeShapeType="1"/>
          </p:cNvSpPr>
          <p:nvPr/>
        </p:nvSpPr>
        <p:spPr bwMode="auto">
          <a:xfrm rot="16200000">
            <a:off x="5561809" y="309040"/>
            <a:ext cx="0" cy="410334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563" name="Rectangle 349"/>
          <p:cNvSpPr>
            <a:spLocks noChangeArrowheads="1"/>
          </p:cNvSpPr>
          <p:nvPr/>
        </p:nvSpPr>
        <p:spPr bwMode="auto">
          <a:xfrm>
            <a:off x="1349268" y="5997531"/>
            <a:ext cx="734635" cy="291600"/>
          </a:xfrm>
          <a:prstGeom prst="rect">
            <a:avLst/>
          </a:prstGeom>
          <a:solidFill>
            <a:schemeClr val="bg1"/>
          </a:solidFill>
          <a:ln>
            <a:noFill/>
          </a:ln>
        </p:spPr>
        <p:txBody>
          <a:bodyPr wrap="none" lIns="0" tIns="0" rIns="0" bIns="0">
            <a:spAutoFit/>
          </a:bodyPr>
          <a:lstStyle/>
          <a:p>
            <a:r>
              <a:rPr lang="zh-CN" altLang="en-US" sz="2000" b="1" dirty="0">
                <a:latin typeface="Times New Roman" panose="02020603050405020304" pitchFamily="18" charset="0"/>
                <a:ea typeface="黑体" panose="02010609060101010101" pitchFamily="2" charset="-122"/>
              </a:rPr>
              <a:t>互联网</a:t>
            </a:r>
            <a:endParaRPr lang="zh-CN" altLang="en-US" sz="2000" b="1" dirty="0">
              <a:latin typeface="Times New Roman" panose="02020603050405020304" pitchFamily="18" charset="0"/>
              <a:ea typeface="黑体" panose="02010609060101010101" pitchFamily="2" charset="-122"/>
            </a:endParaRPr>
          </a:p>
        </p:txBody>
      </p:sp>
      <p:sp>
        <p:nvSpPr>
          <p:cNvPr id="564" name="Line 350"/>
          <p:cNvSpPr>
            <a:spLocks noChangeShapeType="1"/>
          </p:cNvSpPr>
          <p:nvPr/>
        </p:nvSpPr>
        <p:spPr bwMode="auto">
          <a:xfrm flipV="1">
            <a:off x="1751557" y="5597452"/>
            <a:ext cx="438413" cy="400080"/>
          </a:xfrm>
          <a:prstGeom prst="line">
            <a:avLst/>
          </a:prstGeom>
          <a:noFill/>
          <a:ln w="2857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565" name="Line 351"/>
          <p:cNvSpPr>
            <a:spLocks noChangeShapeType="1"/>
          </p:cNvSpPr>
          <p:nvPr/>
        </p:nvSpPr>
        <p:spPr bwMode="auto">
          <a:xfrm>
            <a:off x="3825398" y="1623725"/>
            <a:ext cx="0" cy="736989"/>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566" name="Oval 352"/>
          <p:cNvSpPr>
            <a:spLocks noChangeArrowheads="1"/>
          </p:cNvSpPr>
          <p:nvPr/>
        </p:nvSpPr>
        <p:spPr bwMode="auto">
          <a:xfrm>
            <a:off x="3767929" y="1986203"/>
            <a:ext cx="96877" cy="87235"/>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567" name="Group 353"/>
          <p:cNvGrpSpPr/>
          <p:nvPr/>
        </p:nvGrpSpPr>
        <p:grpSpPr bwMode="auto">
          <a:xfrm>
            <a:off x="3542975" y="1198075"/>
            <a:ext cx="523797" cy="487315"/>
            <a:chOff x="1813" y="593"/>
            <a:chExt cx="343" cy="352"/>
          </a:xfrm>
        </p:grpSpPr>
        <p:grpSp>
          <p:nvGrpSpPr>
            <p:cNvPr id="626" name="Group 354"/>
            <p:cNvGrpSpPr/>
            <p:nvPr/>
          </p:nvGrpSpPr>
          <p:grpSpPr bwMode="auto">
            <a:xfrm>
              <a:off x="1821" y="599"/>
              <a:ext cx="335" cy="346"/>
              <a:chOff x="1821" y="599"/>
              <a:chExt cx="335" cy="346"/>
            </a:xfrm>
          </p:grpSpPr>
          <p:sp>
            <p:nvSpPr>
              <p:cNvPr id="640" name="Freeform 355"/>
              <p:cNvSpPr/>
              <p:nvPr/>
            </p:nvSpPr>
            <p:spPr bwMode="auto">
              <a:xfrm>
                <a:off x="1830" y="779"/>
                <a:ext cx="316" cy="33"/>
              </a:xfrm>
              <a:custGeom>
                <a:avLst/>
                <a:gdLst>
                  <a:gd name="T0" fmla="*/ 0 w 316"/>
                  <a:gd name="T1" fmla="*/ 33 h 33"/>
                  <a:gd name="T2" fmla="*/ 37 w 316"/>
                  <a:gd name="T3" fmla="*/ 0 h 33"/>
                  <a:gd name="T4" fmla="*/ 278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8"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41" name="Freeform 356"/>
              <p:cNvSpPr/>
              <p:nvPr/>
            </p:nvSpPr>
            <p:spPr bwMode="auto">
              <a:xfrm>
                <a:off x="1830" y="779"/>
                <a:ext cx="316" cy="33"/>
              </a:xfrm>
              <a:custGeom>
                <a:avLst/>
                <a:gdLst>
                  <a:gd name="T0" fmla="*/ 0 w 316"/>
                  <a:gd name="T1" fmla="*/ 33 h 33"/>
                  <a:gd name="T2" fmla="*/ 37 w 316"/>
                  <a:gd name="T3" fmla="*/ 0 h 33"/>
                  <a:gd name="T4" fmla="*/ 278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8"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42" name="Freeform 357"/>
              <p:cNvSpPr/>
              <p:nvPr/>
            </p:nvSpPr>
            <p:spPr bwMode="auto">
              <a:xfrm>
                <a:off x="1877" y="599"/>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43" name="Freeform 358"/>
              <p:cNvSpPr/>
              <p:nvPr/>
            </p:nvSpPr>
            <p:spPr bwMode="auto">
              <a:xfrm>
                <a:off x="1877" y="599"/>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44" name="Rectangle 359"/>
              <p:cNvSpPr>
                <a:spLocks noChangeArrowheads="1"/>
              </p:cNvSpPr>
              <p:nvPr/>
            </p:nvSpPr>
            <p:spPr bwMode="auto">
              <a:xfrm>
                <a:off x="1877" y="622"/>
                <a:ext cx="223" cy="17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45" name="Rectangle 360"/>
              <p:cNvSpPr>
                <a:spLocks noChangeArrowheads="1"/>
              </p:cNvSpPr>
              <p:nvPr/>
            </p:nvSpPr>
            <p:spPr bwMode="auto">
              <a:xfrm>
                <a:off x="1832" y="810"/>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46" name="Rectangle 361"/>
              <p:cNvSpPr>
                <a:spLocks noChangeArrowheads="1"/>
              </p:cNvSpPr>
              <p:nvPr/>
            </p:nvSpPr>
            <p:spPr bwMode="auto">
              <a:xfrm>
                <a:off x="1898" y="644"/>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47" name="Line 362"/>
              <p:cNvSpPr>
                <a:spLocks noChangeShapeType="1"/>
              </p:cNvSpPr>
              <p:nvPr/>
            </p:nvSpPr>
            <p:spPr bwMode="auto">
              <a:xfrm flipH="1">
                <a:off x="2047" y="840"/>
                <a:ext cx="74"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648" name="Group 363"/>
              <p:cNvGrpSpPr/>
              <p:nvPr/>
            </p:nvGrpSpPr>
            <p:grpSpPr bwMode="auto">
              <a:xfrm>
                <a:off x="1821" y="895"/>
                <a:ext cx="335" cy="50"/>
                <a:chOff x="1821" y="895"/>
                <a:chExt cx="335" cy="50"/>
              </a:xfrm>
            </p:grpSpPr>
            <p:sp>
              <p:nvSpPr>
                <p:cNvPr id="649" name="Freeform 364"/>
                <p:cNvSpPr/>
                <p:nvPr/>
              </p:nvSpPr>
              <p:spPr bwMode="auto">
                <a:xfrm>
                  <a:off x="1821" y="895"/>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50" name="Freeform 365"/>
                <p:cNvSpPr/>
                <p:nvPr/>
              </p:nvSpPr>
              <p:spPr bwMode="auto">
                <a:xfrm>
                  <a:off x="1821" y="895"/>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51" name="Rectangle 366"/>
                <p:cNvSpPr>
                  <a:spLocks noChangeArrowheads="1"/>
                </p:cNvSpPr>
                <p:nvPr/>
              </p:nvSpPr>
              <p:spPr bwMode="auto">
                <a:xfrm>
                  <a:off x="1823" y="931"/>
                  <a:ext cx="331"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nvGrpSpPr>
            <p:cNvPr id="627" name="Group 367"/>
            <p:cNvGrpSpPr/>
            <p:nvPr/>
          </p:nvGrpSpPr>
          <p:grpSpPr bwMode="auto">
            <a:xfrm>
              <a:off x="1813" y="593"/>
              <a:ext cx="335" cy="346"/>
              <a:chOff x="1813" y="593"/>
              <a:chExt cx="335" cy="346"/>
            </a:xfrm>
          </p:grpSpPr>
          <p:sp>
            <p:nvSpPr>
              <p:cNvPr id="628" name="Freeform 368"/>
              <p:cNvSpPr/>
              <p:nvPr/>
            </p:nvSpPr>
            <p:spPr bwMode="auto">
              <a:xfrm>
                <a:off x="1821" y="772"/>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29" name="Freeform 369"/>
              <p:cNvSpPr/>
              <p:nvPr/>
            </p:nvSpPr>
            <p:spPr bwMode="auto">
              <a:xfrm>
                <a:off x="1821" y="772"/>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30" name="Freeform 370"/>
              <p:cNvSpPr/>
              <p:nvPr/>
            </p:nvSpPr>
            <p:spPr bwMode="auto">
              <a:xfrm>
                <a:off x="1869"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31" name="Freeform 371"/>
              <p:cNvSpPr/>
              <p:nvPr/>
            </p:nvSpPr>
            <p:spPr bwMode="auto">
              <a:xfrm>
                <a:off x="1869"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32" name="Rectangle 372"/>
              <p:cNvSpPr>
                <a:spLocks noChangeArrowheads="1"/>
              </p:cNvSpPr>
              <p:nvPr/>
            </p:nvSpPr>
            <p:spPr bwMode="auto">
              <a:xfrm>
                <a:off x="1869" y="616"/>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33" name="Rectangle 373"/>
              <p:cNvSpPr>
                <a:spLocks noChangeArrowheads="1"/>
              </p:cNvSpPr>
              <p:nvPr/>
            </p:nvSpPr>
            <p:spPr bwMode="auto">
              <a:xfrm>
                <a:off x="1823" y="804"/>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34" name="Rectangle 374"/>
              <p:cNvSpPr>
                <a:spLocks noChangeArrowheads="1"/>
              </p:cNvSpPr>
              <p:nvPr/>
            </p:nvSpPr>
            <p:spPr bwMode="auto">
              <a:xfrm>
                <a:off x="1890" y="637"/>
                <a:ext cx="181"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35" name="Line 375"/>
              <p:cNvSpPr>
                <a:spLocks noChangeShapeType="1"/>
              </p:cNvSpPr>
              <p:nvPr/>
            </p:nvSpPr>
            <p:spPr bwMode="auto">
              <a:xfrm flipH="1">
                <a:off x="2038" y="834"/>
                <a:ext cx="75"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636" name="Group 376"/>
              <p:cNvGrpSpPr/>
              <p:nvPr/>
            </p:nvGrpSpPr>
            <p:grpSpPr bwMode="auto">
              <a:xfrm>
                <a:off x="1813" y="888"/>
                <a:ext cx="335" cy="51"/>
                <a:chOff x="1813" y="888"/>
                <a:chExt cx="335" cy="51"/>
              </a:xfrm>
            </p:grpSpPr>
            <p:sp>
              <p:nvSpPr>
                <p:cNvPr id="637" name="Freeform 377"/>
                <p:cNvSpPr/>
                <p:nvPr/>
              </p:nvSpPr>
              <p:spPr bwMode="auto">
                <a:xfrm>
                  <a:off x="1813" y="888"/>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38" name="Freeform 378"/>
                <p:cNvSpPr/>
                <p:nvPr/>
              </p:nvSpPr>
              <p:spPr bwMode="auto">
                <a:xfrm>
                  <a:off x="1813" y="888"/>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39" name="Rectangle 379"/>
                <p:cNvSpPr>
                  <a:spLocks noChangeArrowheads="1"/>
                </p:cNvSpPr>
                <p:nvPr/>
              </p:nvSpPr>
              <p:spPr bwMode="auto">
                <a:xfrm>
                  <a:off x="1815" y="924"/>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sp>
        <p:nvSpPr>
          <p:cNvPr id="568" name="Line 380"/>
          <p:cNvSpPr>
            <a:spLocks noChangeShapeType="1"/>
          </p:cNvSpPr>
          <p:nvPr/>
        </p:nvSpPr>
        <p:spPr bwMode="auto">
          <a:xfrm>
            <a:off x="7020721" y="1623725"/>
            <a:ext cx="0" cy="736989"/>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569" name="Line 381"/>
          <p:cNvSpPr>
            <a:spLocks noChangeShapeType="1"/>
          </p:cNvSpPr>
          <p:nvPr/>
        </p:nvSpPr>
        <p:spPr bwMode="auto">
          <a:xfrm>
            <a:off x="5423060" y="1610188"/>
            <a:ext cx="0" cy="73849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570" name="Oval 382"/>
          <p:cNvSpPr>
            <a:spLocks noChangeArrowheads="1"/>
          </p:cNvSpPr>
          <p:nvPr/>
        </p:nvSpPr>
        <p:spPr bwMode="auto">
          <a:xfrm>
            <a:off x="5377085" y="1999740"/>
            <a:ext cx="95236" cy="87235"/>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571" name="Group 383"/>
          <p:cNvGrpSpPr/>
          <p:nvPr/>
        </p:nvGrpSpPr>
        <p:grpSpPr bwMode="auto">
          <a:xfrm>
            <a:off x="5153773" y="1198075"/>
            <a:ext cx="523796" cy="487315"/>
            <a:chOff x="2868" y="593"/>
            <a:chExt cx="343" cy="352"/>
          </a:xfrm>
        </p:grpSpPr>
        <p:grpSp>
          <p:nvGrpSpPr>
            <p:cNvPr id="600" name="Group 384"/>
            <p:cNvGrpSpPr/>
            <p:nvPr/>
          </p:nvGrpSpPr>
          <p:grpSpPr bwMode="auto">
            <a:xfrm>
              <a:off x="2877" y="599"/>
              <a:ext cx="334" cy="346"/>
              <a:chOff x="2877" y="599"/>
              <a:chExt cx="334" cy="346"/>
            </a:xfrm>
          </p:grpSpPr>
          <p:sp>
            <p:nvSpPr>
              <p:cNvPr id="614" name="Freeform 385"/>
              <p:cNvSpPr/>
              <p:nvPr/>
            </p:nvSpPr>
            <p:spPr bwMode="auto">
              <a:xfrm>
                <a:off x="2885" y="779"/>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15" name="Freeform 386"/>
              <p:cNvSpPr/>
              <p:nvPr/>
            </p:nvSpPr>
            <p:spPr bwMode="auto">
              <a:xfrm>
                <a:off x="2885" y="779"/>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16" name="Freeform 387"/>
              <p:cNvSpPr/>
              <p:nvPr/>
            </p:nvSpPr>
            <p:spPr bwMode="auto">
              <a:xfrm>
                <a:off x="2932" y="599"/>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17" name="Freeform 388"/>
              <p:cNvSpPr/>
              <p:nvPr/>
            </p:nvSpPr>
            <p:spPr bwMode="auto">
              <a:xfrm>
                <a:off x="2932" y="599"/>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18" name="Rectangle 389"/>
              <p:cNvSpPr>
                <a:spLocks noChangeArrowheads="1"/>
              </p:cNvSpPr>
              <p:nvPr/>
            </p:nvSpPr>
            <p:spPr bwMode="auto">
              <a:xfrm>
                <a:off x="2932" y="622"/>
                <a:ext cx="223" cy="17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19" name="Rectangle 390"/>
              <p:cNvSpPr>
                <a:spLocks noChangeArrowheads="1"/>
              </p:cNvSpPr>
              <p:nvPr/>
            </p:nvSpPr>
            <p:spPr bwMode="auto">
              <a:xfrm>
                <a:off x="2887" y="810"/>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20" name="Rectangle 391"/>
              <p:cNvSpPr>
                <a:spLocks noChangeArrowheads="1"/>
              </p:cNvSpPr>
              <p:nvPr/>
            </p:nvSpPr>
            <p:spPr bwMode="auto">
              <a:xfrm>
                <a:off x="2953" y="644"/>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21" name="Line 392"/>
              <p:cNvSpPr>
                <a:spLocks noChangeShapeType="1"/>
              </p:cNvSpPr>
              <p:nvPr/>
            </p:nvSpPr>
            <p:spPr bwMode="auto">
              <a:xfrm flipH="1">
                <a:off x="3102" y="840"/>
                <a:ext cx="74"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622" name="Group 393"/>
              <p:cNvGrpSpPr/>
              <p:nvPr/>
            </p:nvGrpSpPr>
            <p:grpSpPr bwMode="auto">
              <a:xfrm>
                <a:off x="2877" y="895"/>
                <a:ext cx="334" cy="50"/>
                <a:chOff x="2877" y="895"/>
                <a:chExt cx="334" cy="50"/>
              </a:xfrm>
            </p:grpSpPr>
            <p:sp>
              <p:nvSpPr>
                <p:cNvPr id="623" name="Freeform 394"/>
                <p:cNvSpPr/>
                <p:nvPr/>
              </p:nvSpPr>
              <p:spPr bwMode="auto">
                <a:xfrm>
                  <a:off x="2877" y="895"/>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24" name="Freeform 395"/>
                <p:cNvSpPr/>
                <p:nvPr/>
              </p:nvSpPr>
              <p:spPr bwMode="auto">
                <a:xfrm>
                  <a:off x="2877" y="895"/>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25" name="Rectangle 396"/>
                <p:cNvSpPr>
                  <a:spLocks noChangeArrowheads="1"/>
                </p:cNvSpPr>
                <p:nvPr/>
              </p:nvSpPr>
              <p:spPr bwMode="auto">
                <a:xfrm>
                  <a:off x="2879" y="931"/>
                  <a:ext cx="330"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nvGrpSpPr>
            <p:cNvPr id="601" name="Group 397"/>
            <p:cNvGrpSpPr/>
            <p:nvPr/>
          </p:nvGrpSpPr>
          <p:grpSpPr bwMode="auto">
            <a:xfrm>
              <a:off x="2868" y="593"/>
              <a:ext cx="335" cy="346"/>
              <a:chOff x="2868" y="593"/>
              <a:chExt cx="335" cy="346"/>
            </a:xfrm>
          </p:grpSpPr>
          <p:sp>
            <p:nvSpPr>
              <p:cNvPr id="602" name="Freeform 398"/>
              <p:cNvSpPr/>
              <p:nvPr/>
            </p:nvSpPr>
            <p:spPr bwMode="auto">
              <a:xfrm>
                <a:off x="2877" y="772"/>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03" name="Freeform 399"/>
              <p:cNvSpPr/>
              <p:nvPr/>
            </p:nvSpPr>
            <p:spPr bwMode="auto">
              <a:xfrm>
                <a:off x="2877" y="772"/>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04" name="Freeform 400"/>
              <p:cNvSpPr/>
              <p:nvPr/>
            </p:nvSpPr>
            <p:spPr bwMode="auto">
              <a:xfrm>
                <a:off x="2924"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05" name="Freeform 401"/>
              <p:cNvSpPr/>
              <p:nvPr/>
            </p:nvSpPr>
            <p:spPr bwMode="auto">
              <a:xfrm>
                <a:off x="2924"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06" name="Rectangle 402"/>
              <p:cNvSpPr>
                <a:spLocks noChangeArrowheads="1"/>
              </p:cNvSpPr>
              <p:nvPr/>
            </p:nvSpPr>
            <p:spPr bwMode="auto">
              <a:xfrm>
                <a:off x="2924" y="616"/>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07" name="Rectangle 403"/>
              <p:cNvSpPr>
                <a:spLocks noChangeArrowheads="1"/>
              </p:cNvSpPr>
              <p:nvPr/>
            </p:nvSpPr>
            <p:spPr bwMode="auto">
              <a:xfrm>
                <a:off x="2879" y="804"/>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08" name="Rectangle 404"/>
              <p:cNvSpPr>
                <a:spLocks noChangeArrowheads="1"/>
              </p:cNvSpPr>
              <p:nvPr/>
            </p:nvSpPr>
            <p:spPr bwMode="auto">
              <a:xfrm>
                <a:off x="2945" y="637"/>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09" name="Line 405"/>
              <p:cNvSpPr>
                <a:spLocks noChangeShapeType="1"/>
              </p:cNvSpPr>
              <p:nvPr/>
            </p:nvSpPr>
            <p:spPr bwMode="auto">
              <a:xfrm flipH="1">
                <a:off x="3094" y="834"/>
                <a:ext cx="74"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610" name="Group 406"/>
              <p:cNvGrpSpPr/>
              <p:nvPr/>
            </p:nvGrpSpPr>
            <p:grpSpPr bwMode="auto">
              <a:xfrm>
                <a:off x="2868" y="888"/>
                <a:ext cx="335" cy="51"/>
                <a:chOff x="2868" y="888"/>
                <a:chExt cx="335" cy="51"/>
              </a:xfrm>
            </p:grpSpPr>
            <p:sp>
              <p:nvSpPr>
                <p:cNvPr id="611" name="Freeform 407"/>
                <p:cNvSpPr/>
                <p:nvPr/>
              </p:nvSpPr>
              <p:spPr bwMode="auto">
                <a:xfrm>
                  <a:off x="2868" y="888"/>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12" name="Freeform 408"/>
                <p:cNvSpPr/>
                <p:nvPr/>
              </p:nvSpPr>
              <p:spPr bwMode="auto">
                <a:xfrm>
                  <a:off x="2868" y="888"/>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13" name="Rectangle 409"/>
                <p:cNvSpPr>
                  <a:spLocks noChangeArrowheads="1"/>
                </p:cNvSpPr>
                <p:nvPr/>
              </p:nvSpPr>
              <p:spPr bwMode="auto">
                <a:xfrm>
                  <a:off x="2870" y="924"/>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sp>
        <p:nvSpPr>
          <p:cNvPr id="572" name="Oval 410"/>
          <p:cNvSpPr>
            <a:spLocks noChangeArrowheads="1"/>
          </p:cNvSpPr>
          <p:nvPr/>
        </p:nvSpPr>
        <p:spPr bwMode="auto">
          <a:xfrm>
            <a:off x="6974746" y="1999740"/>
            <a:ext cx="96878" cy="87235"/>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573" name="Group 411"/>
          <p:cNvGrpSpPr/>
          <p:nvPr/>
        </p:nvGrpSpPr>
        <p:grpSpPr bwMode="auto">
          <a:xfrm>
            <a:off x="6751435" y="1198075"/>
            <a:ext cx="523797" cy="487315"/>
            <a:chOff x="3915" y="593"/>
            <a:chExt cx="343" cy="352"/>
          </a:xfrm>
        </p:grpSpPr>
        <p:grpSp>
          <p:nvGrpSpPr>
            <p:cNvPr id="574" name="Group 412"/>
            <p:cNvGrpSpPr/>
            <p:nvPr/>
          </p:nvGrpSpPr>
          <p:grpSpPr bwMode="auto">
            <a:xfrm>
              <a:off x="3924" y="599"/>
              <a:ext cx="334" cy="346"/>
              <a:chOff x="3924" y="599"/>
              <a:chExt cx="334" cy="346"/>
            </a:xfrm>
          </p:grpSpPr>
          <p:sp>
            <p:nvSpPr>
              <p:cNvPr id="588" name="Freeform 413"/>
              <p:cNvSpPr/>
              <p:nvPr/>
            </p:nvSpPr>
            <p:spPr bwMode="auto">
              <a:xfrm>
                <a:off x="3932" y="779"/>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9" name="Freeform 414"/>
              <p:cNvSpPr/>
              <p:nvPr/>
            </p:nvSpPr>
            <p:spPr bwMode="auto">
              <a:xfrm>
                <a:off x="3932" y="779"/>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90" name="Freeform 415"/>
              <p:cNvSpPr/>
              <p:nvPr/>
            </p:nvSpPr>
            <p:spPr bwMode="auto">
              <a:xfrm>
                <a:off x="3979" y="599"/>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91" name="Freeform 416"/>
              <p:cNvSpPr/>
              <p:nvPr/>
            </p:nvSpPr>
            <p:spPr bwMode="auto">
              <a:xfrm>
                <a:off x="3979" y="599"/>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92" name="Rectangle 417"/>
              <p:cNvSpPr>
                <a:spLocks noChangeArrowheads="1"/>
              </p:cNvSpPr>
              <p:nvPr/>
            </p:nvSpPr>
            <p:spPr bwMode="auto">
              <a:xfrm>
                <a:off x="3979" y="622"/>
                <a:ext cx="223" cy="17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93" name="Rectangle 418"/>
              <p:cNvSpPr>
                <a:spLocks noChangeArrowheads="1"/>
              </p:cNvSpPr>
              <p:nvPr/>
            </p:nvSpPr>
            <p:spPr bwMode="auto">
              <a:xfrm>
                <a:off x="3934" y="810"/>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94" name="Rectangle 419"/>
              <p:cNvSpPr>
                <a:spLocks noChangeArrowheads="1"/>
              </p:cNvSpPr>
              <p:nvPr/>
            </p:nvSpPr>
            <p:spPr bwMode="auto">
              <a:xfrm>
                <a:off x="4000" y="644"/>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95" name="Line 420"/>
              <p:cNvSpPr>
                <a:spLocks noChangeShapeType="1"/>
              </p:cNvSpPr>
              <p:nvPr/>
            </p:nvSpPr>
            <p:spPr bwMode="auto">
              <a:xfrm flipH="1">
                <a:off x="4149" y="840"/>
                <a:ext cx="74"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596" name="Group 421"/>
              <p:cNvGrpSpPr/>
              <p:nvPr/>
            </p:nvGrpSpPr>
            <p:grpSpPr bwMode="auto">
              <a:xfrm>
                <a:off x="3924" y="895"/>
                <a:ext cx="334" cy="50"/>
                <a:chOff x="3924" y="895"/>
                <a:chExt cx="334" cy="50"/>
              </a:xfrm>
            </p:grpSpPr>
            <p:sp>
              <p:nvSpPr>
                <p:cNvPr id="597" name="Freeform 422"/>
                <p:cNvSpPr/>
                <p:nvPr/>
              </p:nvSpPr>
              <p:spPr bwMode="auto">
                <a:xfrm>
                  <a:off x="3924" y="895"/>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98" name="Freeform 423"/>
                <p:cNvSpPr/>
                <p:nvPr/>
              </p:nvSpPr>
              <p:spPr bwMode="auto">
                <a:xfrm>
                  <a:off x="3924" y="895"/>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99" name="Rectangle 424"/>
                <p:cNvSpPr>
                  <a:spLocks noChangeArrowheads="1"/>
                </p:cNvSpPr>
                <p:nvPr/>
              </p:nvSpPr>
              <p:spPr bwMode="auto">
                <a:xfrm>
                  <a:off x="3926" y="931"/>
                  <a:ext cx="330"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nvGrpSpPr>
            <p:cNvPr id="575" name="Group 425"/>
            <p:cNvGrpSpPr/>
            <p:nvPr/>
          </p:nvGrpSpPr>
          <p:grpSpPr bwMode="auto">
            <a:xfrm>
              <a:off x="3915" y="593"/>
              <a:ext cx="335" cy="346"/>
              <a:chOff x="3915" y="593"/>
              <a:chExt cx="335" cy="346"/>
            </a:xfrm>
          </p:grpSpPr>
          <p:sp>
            <p:nvSpPr>
              <p:cNvPr id="576" name="Freeform 426"/>
              <p:cNvSpPr/>
              <p:nvPr/>
            </p:nvSpPr>
            <p:spPr bwMode="auto">
              <a:xfrm>
                <a:off x="3924" y="772"/>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77" name="Freeform 427"/>
              <p:cNvSpPr/>
              <p:nvPr/>
            </p:nvSpPr>
            <p:spPr bwMode="auto">
              <a:xfrm>
                <a:off x="3924" y="772"/>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78" name="Freeform 428"/>
              <p:cNvSpPr/>
              <p:nvPr/>
            </p:nvSpPr>
            <p:spPr bwMode="auto">
              <a:xfrm>
                <a:off x="3971"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79" name="Freeform 429"/>
              <p:cNvSpPr/>
              <p:nvPr/>
            </p:nvSpPr>
            <p:spPr bwMode="auto">
              <a:xfrm>
                <a:off x="3971"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0" name="Rectangle 430"/>
              <p:cNvSpPr>
                <a:spLocks noChangeArrowheads="1"/>
              </p:cNvSpPr>
              <p:nvPr/>
            </p:nvSpPr>
            <p:spPr bwMode="auto">
              <a:xfrm>
                <a:off x="3971" y="616"/>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1" name="Rectangle 431"/>
              <p:cNvSpPr>
                <a:spLocks noChangeArrowheads="1"/>
              </p:cNvSpPr>
              <p:nvPr/>
            </p:nvSpPr>
            <p:spPr bwMode="auto">
              <a:xfrm>
                <a:off x="3926" y="804"/>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2" name="Rectangle 432"/>
              <p:cNvSpPr>
                <a:spLocks noChangeArrowheads="1"/>
              </p:cNvSpPr>
              <p:nvPr/>
            </p:nvSpPr>
            <p:spPr bwMode="auto">
              <a:xfrm>
                <a:off x="3992" y="637"/>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3" name="Line 433"/>
              <p:cNvSpPr>
                <a:spLocks noChangeShapeType="1"/>
              </p:cNvSpPr>
              <p:nvPr/>
            </p:nvSpPr>
            <p:spPr bwMode="auto">
              <a:xfrm flipH="1">
                <a:off x="4141" y="834"/>
                <a:ext cx="74"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584" name="Group 434"/>
              <p:cNvGrpSpPr/>
              <p:nvPr/>
            </p:nvGrpSpPr>
            <p:grpSpPr bwMode="auto">
              <a:xfrm>
                <a:off x="3915" y="888"/>
                <a:ext cx="335" cy="51"/>
                <a:chOff x="3915" y="888"/>
                <a:chExt cx="335" cy="51"/>
              </a:xfrm>
            </p:grpSpPr>
            <p:sp>
              <p:nvSpPr>
                <p:cNvPr id="585" name="Freeform 435"/>
                <p:cNvSpPr/>
                <p:nvPr/>
              </p:nvSpPr>
              <p:spPr bwMode="auto">
                <a:xfrm>
                  <a:off x="3915" y="888"/>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6" name="Freeform 436"/>
                <p:cNvSpPr/>
                <p:nvPr/>
              </p:nvSpPr>
              <p:spPr bwMode="auto">
                <a:xfrm>
                  <a:off x="3915" y="888"/>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7" name="Rectangle 437"/>
                <p:cNvSpPr>
                  <a:spLocks noChangeArrowheads="1"/>
                </p:cNvSpPr>
                <p:nvPr/>
              </p:nvSpPr>
              <p:spPr bwMode="auto">
                <a:xfrm>
                  <a:off x="3917" y="924"/>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grpSp>
      </p:grpSp>
      <p:sp>
        <p:nvSpPr>
          <p:cNvPr id="447" name="Text Box 438"/>
          <p:cNvSpPr txBox="1">
            <a:spLocks noChangeArrowheads="1"/>
          </p:cNvSpPr>
          <p:nvPr/>
        </p:nvSpPr>
        <p:spPr bwMode="auto">
          <a:xfrm>
            <a:off x="560512" y="186547"/>
            <a:ext cx="8973873" cy="1514261"/>
          </a:xfrm>
          <a:prstGeom prst="rect">
            <a:avLst/>
          </a:prstGeom>
          <a:solidFill>
            <a:srgbClr val="FFFF99"/>
          </a:solidFill>
          <a:ln w="952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ctr">
              <a:lnSpc>
                <a:spcPct val="110000"/>
              </a:lnSpc>
              <a:defRPr sz="2800" b="1">
                <a:solidFill>
                  <a:srgbClr val="000099"/>
                </a:solidFill>
                <a:latin typeface="+mn-lt"/>
                <a:ea typeface="黑体" panose="02010609060101010101" pitchFamily="2" charset="-122"/>
              </a:defRPr>
            </a:lvl1pPr>
          </a:lstStyle>
          <a:p>
            <a:r>
              <a:rPr lang="zh-CN" altLang="en-US" dirty="0">
                <a:latin typeface="Times New Roman" panose="02020603050405020304" pitchFamily="18" charset="0"/>
                <a:cs typeface="Times New Roman" panose="02020603050405020304" pitchFamily="18" charset="0"/>
              </a:rPr>
              <a:t>两个路由器直接相连的接口处，可指明也可不指明 </a:t>
            </a:r>
            <a:r>
              <a:rPr lang="en-US" altLang="zh-CN" dirty="0">
                <a:latin typeface="Times New Roman" panose="02020603050405020304" pitchFamily="18" charset="0"/>
                <a:cs typeface="Times New Roman" panose="02020603050405020304" pitchFamily="18" charset="0"/>
              </a:rPr>
              <a:t>IP </a:t>
            </a:r>
            <a:r>
              <a:rPr lang="zh-CN" altLang="en-US" dirty="0">
                <a:latin typeface="Times New Roman" panose="02020603050405020304" pitchFamily="18" charset="0"/>
                <a:cs typeface="Times New Roman" panose="02020603050405020304" pitchFamily="18" charset="0"/>
              </a:rPr>
              <a:t>地址。如指明 </a:t>
            </a:r>
            <a:r>
              <a:rPr lang="en-US" altLang="zh-CN" dirty="0">
                <a:latin typeface="Times New Roman" panose="02020603050405020304" pitchFamily="18" charset="0"/>
                <a:cs typeface="Times New Roman" panose="02020603050405020304" pitchFamily="18" charset="0"/>
              </a:rPr>
              <a:t>IP </a:t>
            </a:r>
            <a:r>
              <a:rPr lang="zh-CN" altLang="en-US" dirty="0">
                <a:latin typeface="Times New Roman" panose="02020603050405020304" pitchFamily="18" charset="0"/>
                <a:cs typeface="Times New Roman" panose="02020603050405020304" pitchFamily="18" charset="0"/>
              </a:rPr>
              <a:t>地址，则这一段连线就构成了一种只包含一段线路的特殊“网络” 。现在常不指明 </a:t>
            </a:r>
            <a:r>
              <a:rPr lang="en-US" altLang="zh-CN" dirty="0">
                <a:latin typeface="Times New Roman" panose="02020603050405020304" pitchFamily="18" charset="0"/>
                <a:cs typeface="Times New Roman" panose="02020603050405020304" pitchFamily="18" charset="0"/>
              </a:rPr>
              <a:t>IP </a:t>
            </a:r>
            <a:r>
              <a:rPr lang="zh-CN" altLang="en-US" dirty="0">
                <a:latin typeface="Times New Roman" panose="02020603050405020304" pitchFamily="18" charset="0"/>
                <a:cs typeface="Times New Roman" panose="02020603050405020304" pitchFamily="18" charset="0"/>
              </a:rPr>
              <a:t>地址。</a:t>
            </a:r>
            <a:endParaRPr lang="zh-CN" altLang="en-US" dirty="0">
              <a:latin typeface="Times New Roman" panose="02020603050405020304" pitchFamily="18" charset="0"/>
              <a:cs typeface="Times New Roman" panose="02020603050405020304" pitchFamily="18" charset="0"/>
            </a:endParaRPr>
          </a:p>
        </p:txBody>
      </p:sp>
      <p:sp>
        <p:nvSpPr>
          <p:cNvPr id="455" name="Line 9"/>
          <p:cNvSpPr>
            <a:spLocks noChangeShapeType="1"/>
          </p:cNvSpPr>
          <p:nvPr/>
        </p:nvSpPr>
        <p:spPr bwMode="auto">
          <a:xfrm>
            <a:off x="3216218" y="4732616"/>
            <a:ext cx="2492550"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508" name="Oval 294"/>
          <p:cNvSpPr>
            <a:spLocks noChangeArrowheads="1"/>
          </p:cNvSpPr>
          <p:nvPr/>
        </p:nvSpPr>
        <p:spPr bwMode="auto">
          <a:xfrm>
            <a:off x="3620148" y="4695015"/>
            <a:ext cx="96877" cy="88739"/>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9" name="Oval 295"/>
          <p:cNvSpPr>
            <a:spLocks noChangeArrowheads="1"/>
          </p:cNvSpPr>
          <p:nvPr/>
        </p:nvSpPr>
        <p:spPr bwMode="auto">
          <a:xfrm>
            <a:off x="5342602" y="4688999"/>
            <a:ext cx="95236" cy="85731"/>
          </a:xfrm>
          <a:prstGeom prst="ellipse">
            <a:avLst/>
          </a:prstGeom>
          <a:solidFill>
            <a:srgbClr val="FFFFFF"/>
          </a:solidFill>
          <a:ln w="30163">
            <a:solidFill>
              <a:srgbClr val="000000"/>
            </a:solidFill>
            <a:round/>
          </a:ln>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 name="灯片编号占位符 4"/>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zh-CN" altLang="en-US"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4000" fill="hold" nodeType="withEffect">
                                  <p:stCondLst>
                                    <p:cond delay="0"/>
                                  </p:stCondLst>
                                  <p:childTnLst>
                                    <p:anim calcmode="discrete" valueType="str">
                                      <p:cBhvr>
                                        <p:cTn id="6" dur="10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2866" name="Rectangle 2"/>
          <p:cNvSpPr>
            <a:spLocks noGrp="1" noChangeArrowheads="1"/>
          </p:cNvSpPr>
          <p:nvPr>
            <p:ph type="title"/>
          </p:nvPr>
        </p:nvSpPr>
        <p:spPr>
          <a:xfrm>
            <a:off x="350693" y="44624"/>
            <a:ext cx="7482627" cy="1134611"/>
          </a:xfrm>
        </p:spPr>
        <p:txBody>
          <a:bodyPr/>
          <a:lstStyle/>
          <a:p>
            <a:pPr algn="ctr"/>
            <a:r>
              <a:rPr lang="zh-CN" altLang="en-US" sz="3400" dirty="0"/>
              <a:t>一种观点：让网络负责可靠交付 </a:t>
            </a:r>
            <a:endParaRPr lang="zh-CN" altLang="en-US" sz="3400" dirty="0"/>
          </a:p>
        </p:txBody>
      </p:sp>
      <p:sp>
        <p:nvSpPr>
          <p:cNvPr id="932867" name="Rectangle 3"/>
          <p:cNvSpPr>
            <a:spLocks noGrp="1" noChangeArrowheads="1"/>
          </p:cNvSpPr>
          <p:nvPr>
            <p:ph idx="1"/>
          </p:nvPr>
        </p:nvSpPr>
        <p:spPr>
          <a:xfrm>
            <a:off x="992613" y="1916837"/>
            <a:ext cx="8346723" cy="3332816"/>
          </a:xfrm>
        </p:spPr>
        <p:txBody>
          <a:bodyPr/>
          <a:lstStyle/>
          <a:p>
            <a:r>
              <a:rPr lang="zh-CN" altLang="en-US" dirty="0"/>
              <a:t>这种观点认为，应</a:t>
            </a:r>
            <a:r>
              <a:rPr lang="zh-CN" altLang="zh-CN" dirty="0"/>
              <a:t>借助于电信网的成功经验，让网络负责可靠交付</a:t>
            </a:r>
            <a:r>
              <a:rPr lang="zh-CN" altLang="en-US" dirty="0"/>
              <a:t>，</a:t>
            </a:r>
            <a:r>
              <a:rPr lang="zh-CN" altLang="zh-CN" dirty="0"/>
              <a:t>计算机网络应模仿</a:t>
            </a:r>
            <a:r>
              <a:rPr lang="zh-CN" altLang="en-US" dirty="0"/>
              <a:t>电信网络，使用</a:t>
            </a:r>
            <a:r>
              <a:rPr lang="zh-CN" altLang="zh-CN" dirty="0">
                <a:solidFill>
                  <a:srgbClr val="FF0000"/>
                </a:solidFill>
              </a:rPr>
              <a:t>面向连接</a:t>
            </a:r>
            <a:r>
              <a:rPr lang="zh-CN" altLang="zh-CN" dirty="0"/>
              <a:t>的通信方式</a:t>
            </a:r>
            <a:r>
              <a:rPr lang="zh-CN" altLang="en-US" dirty="0"/>
              <a:t>。</a:t>
            </a:r>
            <a:endParaRPr lang="zh-CN" altLang="en-US" dirty="0"/>
          </a:p>
          <a:p>
            <a:r>
              <a:rPr lang="zh-CN" altLang="en-US" dirty="0"/>
              <a:t>通信之前先建立</a:t>
            </a:r>
            <a:r>
              <a:rPr lang="zh-CN" altLang="en-US" dirty="0">
                <a:solidFill>
                  <a:srgbClr val="FF0000"/>
                </a:solidFill>
              </a:rPr>
              <a:t>虚电路 </a:t>
            </a:r>
            <a:r>
              <a:rPr lang="en-US" altLang="zh-CN" dirty="0"/>
              <a:t>(Virtual Circuit)</a:t>
            </a:r>
            <a:r>
              <a:rPr lang="zh-CN" altLang="en-US" dirty="0"/>
              <a:t>，以保证双方通信所需的一切网络资源。 </a:t>
            </a:r>
            <a:endParaRPr lang="zh-CN" altLang="en-US" dirty="0"/>
          </a:p>
          <a:p>
            <a:r>
              <a:rPr lang="zh-CN" altLang="en-US" dirty="0"/>
              <a:t>如果再使用可靠传输的网络协议，就可使所发送的分组无差错按序到达终点，</a:t>
            </a:r>
            <a:r>
              <a:rPr lang="zh-CN" altLang="zh-CN" dirty="0"/>
              <a:t>不丢失、不重复</a:t>
            </a:r>
            <a:r>
              <a:rPr lang="zh-CN" altLang="en-US" dirty="0"/>
              <a:t>。</a:t>
            </a:r>
            <a:endParaRPr lang="zh-CN" altLang="en-US" dirty="0"/>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4914" name="Rectangle 2"/>
          <p:cNvSpPr>
            <a:spLocks noGrp="1" noChangeArrowheads="1"/>
          </p:cNvSpPr>
          <p:nvPr>
            <p:ph type="title"/>
          </p:nvPr>
        </p:nvSpPr>
        <p:spPr>
          <a:xfrm>
            <a:off x="1064552" y="457200"/>
            <a:ext cx="8346148" cy="650671"/>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algn="ctr"/>
            <a:r>
              <a:rPr lang="zh-CN" altLang="en-US" dirty="0"/>
              <a:t>虚电路服务</a:t>
            </a:r>
            <a:endParaRPr lang="zh-CN" altLang="en-US" dirty="0"/>
          </a:p>
        </p:txBody>
      </p:sp>
      <p:grpSp>
        <p:nvGrpSpPr>
          <p:cNvPr id="3" name="组合 2"/>
          <p:cNvGrpSpPr/>
          <p:nvPr/>
        </p:nvGrpSpPr>
        <p:grpSpPr>
          <a:xfrm>
            <a:off x="632520" y="1844824"/>
            <a:ext cx="8928992" cy="2191818"/>
            <a:chOff x="632520" y="1844824"/>
            <a:chExt cx="8928992" cy="2191818"/>
          </a:xfrm>
        </p:grpSpPr>
        <p:sp>
          <p:nvSpPr>
            <p:cNvPr id="77" name="Rectangle 2"/>
            <p:cNvSpPr>
              <a:spLocks noChangeArrowheads="1"/>
            </p:cNvSpPr>
            <p:nvPr/>
          </p:nvSpPr>
          <p:spPr bwMode="auto">
            <a:xfrm>
              <a:off x="7964736" y="2588842"/>
              <a:ext cx="1484258" cy="309562"/>
            </a:xfrm>
            <a:prstGeom prst="rect">
              <a:avLst/>
            </a:prstGeom>
            <a:solidFill>
              <a:srgbClr val="FF66FF"/>
            </a:soli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78" name="Text Box 3"/>
            <p:cNvSpPr txBox="1">
              <a:spLocks noChangeArrowheads="1"/>
            </p:cNvSpPr>
            <p:nvPr/>
          </p:nvSpPr>
          <p:spPr bwMode="auto">
            <a:xfrm>
              <a:off x="7901882" y="1930549"/>
              <a:ext cx="1659630"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000" b="1" i="0" u="none" strike="noStrike" kern="0" cap="none" spc="0" normalizeH="0" baseline="0" noProof="0">
                  <a:ln>
                    <a:noFill/>
                  </a:ln>
                  <a:solidFill>
                    <a:srgbClr val="000099"/>
                  </a:solidFill>
                  <a:effectLst/>
                  <a:uLnTx/>
                  <a:uFillTx/>
                  <a:latin typeface="+mn-lt"/>
                  <a:ea typeface="黑体" panose="02010609060101010101" pitchFamily="2" charset="-122"/>
                </a:rPr>
                <a:t>应用层</a:t>
              </a:r>
              <a:endParaRPr kumimoji="0" lang="zh-CN" altLang="en-US" sz="2000" b="1" i="0" u="none" strike="noStrike" kern="0" cap="none" spc="0" normalizeH="0" baseline="0" noProof="0">
                <a:ln>
                  <a:noFill/>
                </a:ln>
                <a:solidFill>
                  <a:srgbClr val="000099"/>
                </a:solidFill>
                <a:effectLst/>
                <a:uLnTx/>
                <a:uFillTx/>
                <a:latin typeface="+mn-lt"/>
                <a:ea typeface="黑体" panose="0201060906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000" b="1" i="0" u="none" strike="noStrike" kern="0" cap="none" spc="0" normalizeH="0" baseline="0" noProof="0">
                  <a:ln>
                    <a:noFill/>
                  </a:ln>
                  <a:solidFill>
                    <a:srgbClr val="000099"/>
                  </a:solidFill>
                  <a:effectLst/>
                  <a:uLnTx/>
                  <a:uFillTx/>
                  <a:latin typeface="+mn-lt"/>
                  <a:ea typeface="黑体" panose="02010609060101010101" pitchFamily="2" charset="-122"/>
                </a:rPr>
                <a:t>运输层</a:t>
              </a:r>
              <a:endParaRPr kumimoji="0" lang="zh-CN" altLang="en-US" sz="2000" b="1" i="0" u="none" strike="noStrike" kern="0" cap="none" spc="0" normalizeH="0" baseline="0" noProof="0">
                <a:ln>
                  <a:noFill/>
                </a:ln>
                <a:solidFill>
                  <a:srgbClr val="000099"/>
                </a:solidFill>
                <a:effectLst/>
                <a:uLnTx/>
                <a:uFillTx/>
                <a:latin typeface="+mn-lt"/>
                <a:ea typeface="黑体" panose="0201060906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000" b="1" i="0" u="none" strike="noStrike" kern="0" cap="none" spc="0" normalizeH="0" baseline="0" noProof="0">
                  <a:ln>
                    <a:noFill/>
                  </a:ln>
                  <a:solidFill>
                    <a:srgbClr val="000099"/>
                  </a:solidFill>
                  <a:effectLst/>
                  <a:uLnTx/>
                  <a:uFillTx/>
                  <a:latin typeface="+mn-lt"/>
                  <a:ea typeface="黑体" panose="02010609060101010101" pitchFamily="2" charset="-122"/>
                </a:rPr>
                <a:t>网络层</a:t>
              </a:r>
              <a:endParaRPr kumimoji="0" lang="zh-CN" altLang="en-US" sz="2000" b="1" i="0" u="none" strike="noStrike" kern="0" cap="none" spc="0" normalizeH="0" baseline="0" noProof="0">
                <a:ln>
                  <a:noFill/>
                </a:ln>
                <a:solidFill>
                  <a:srgbClr val="000099"/>
                </a:solidFill>
                <a:effectLst/>
                <a:uLnTx/>
                <a:uFillTx/>
                <a:latin typeface="+mn-lt"/>
                <a:ea typeface="黑体" panose="0201060906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000" b="1" i="0" u="none" strike="noStrike" kern="0" cap="none" spc="0" normalizeH="0" baseline="0" noProof="0">
                  <a:ln>
                    <a:noFill/>
                  </a:ln>
                  <a:solidFill>
                    <a:srgbClr val="000099"/>
                  </a:solidFill>
                  <a:effectLst/>
                  <a:uLnTx/>
                  <a:uFillTx/>
                  <a:latin typeface="+mn-lt"/>
                  <a:ea typeface="黑体" panose="02010609060101010101" pitchFamily="2" charset="-122"/>
                </a:rPr>
                <a:t>数据链路层</a:t>
              </a:r>
              <a:endParaRPr kumimoji="0" lang="zh-CN" altLang="en-US" sz="2000" b="1" i="0" u="none" strike="noStrike" kern="0" cap="none" spc="0" normalizeH="0" baseline="0" noProof="0">
                <a:ln>
                  <a:noFill/>
                </a:ln>
                <a:solidFill>
                  <a:srgbClr val="000099"/>
                </a:solidFill>
                <a:effectLst/>
                <a:uLnTx/>
                <a:uFillTx/>
                <a:latin typeface="+mn-lt"/>
                <a:ea typeface="黑体" panose="0201060906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000" b="1" i="0" u="none" strike="noStrike" kern="0" cap="none" spc="0" normalizeH="0" baseline="0" noProof="0">
                  <a:ln>
                    <a:noFill/>
                  </a:ln>
                  <a:solidFill>
                    <a:srgbClr val="000099"/>
                  </a:solidFill>
                  <a:effectLst/>
                  <a:uLnTx/>
                  <a:uFillTx/>
                  <a:latin typeface="+mn-lt"/>
                  <a:ea typeface="黑体" panose="02010609060101010101" pitchFamily="2" charset="-122"/>
                </a:rPr>
                <a:t>物理层</a:t>
              </a:r>
              <a:endParaRPr kumimoji="0" lang="zh-CN" altLang="en-US" sz="20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79" name="Rectangle 4"/>
            <p:cNvSpPr>
              <a:spLocks noChangeArrowheads="1"/>
            </p:cNvSpPr>
            <p:nvPr/>
          </p:nvSpPr>
          <p:spPr bwMode="auto">
            <a:xfrm>
              <a:off x="695374" y="2503117"/>
              <a:ext cx="1484257" cy="309562"/>
            </a:xfrm>
            <a:prstGeom prst="rect">
              <a:avLst/>
            </a:prstGeom>
            <a:solidFill>
              <a:srgbClr val="FF66FF"/>
            </a:soli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80" name="Text Box 5"/>
            <p:cNvSpPr txBox="1">
              <a:spLocks noChangeArrowheads="1"/>
            </p:cNvSpPr>
            <p:nvPr/>
          </p:nvSpPr>
          <p:spPr bwMode="auto">
            <a:xfrm>
              <a:off x="632520" y="1844824"/>
              <a:ext cx="1659630"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000" b="1" i="0" u="none" strike="noStrike" kern="0" cap="none" spc="0" normalizeH="0" baseline="0" noProof="0" dirty="0">
                  <a:ln>
                    <a:noFill/>
                  </a:ln>
                  <a:solidFill>
                    <a:srgbClr val="000099"/>
                  </a:solidFill>
                  <a:effectLst/>
                  <a:uLnTx/>
                  <a:uFillTx/>
                  <a:latin typeface="+mn-lt"/>
                  <a:ea typeface="黑体" panose="02010609060101010101" pitchFamily="2" charset="-122"/>
                </a:rPr>
                <a:t>应用层</a:t>
              </a:r>
              <a:endParaRPr kumimoji="0" lang="zh-CN" altLang="en-US" sz="2000" b="1" i="0" u="none" strike="noStrike" kern="0" cap="none" spc="0" normalizeH="0" baseline="0" noProof="0" dirty="0">
                <a:ln>
                  <a:noFill/>
                </a:ln>
                <a:solidFill>
                  <a:srgbClr val="000099"/>
                </a:solidFill>
                <a:effectLst/>
                <a:uLnTx/>
                <a:uFillTx/>
                <a:latin typeface="+mn-lt"/>
                <a:ea typeface="黑体" panose="0201060906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000" b="1" i="0" u="none" strike="noStrike" kern="0" cap="none" spc="0" normalizeH="0" baseline="0" noProof="0" dirty="0">
                  <a:ln>
                    <a:noFill/>
                  </a:ln>
                  <a:solidFill>
                    <a:srgbClr val="000099"/>
                  </a:solidFill>
                  <a:effectLst/>
                  <a:uLnTx/>
                  <a:uFillTx/>
                  <a:latin typeface="+mn-lt"/>
                  <a:ea typeface="黑体" panose="02010609060101010101" pitchFamily="2" charset="-122"/>
                </a:rPr>
                <a:t>运输层</a:t>
              </a:r>
              <a:endParaRPr kumimoji="0" lang="zh-CN" altLang="en-US" sz="2000" b="1" i="0" u="none" strike="noStrike" kern="0" cap="none" spc="0" normalizeH="0" baseline="0" noProof="0" dirty="0">
                <a:ln>
                  <a:noFill/>
                </a:ln>
                <a:solidFill>
                  <a:srgbClr val="000099"/>
                </a:solidFill>
                <a:effectLst/>
                <a:uLnTx/>
                <a:uFillTx/>
                <a:latin typeface="+mn-lt"/>
                <a:ea typeface="黑体" panose="0201060906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000" b="1" i="0" u="none" strike="noStrike" kern="0" cap="none" spc="0" normalizeH="0" baseline="0" noProof="0" dirty="0">
                  <a:ln>
                    <a:noFill/>
                  </a:ln>
                  <a:solidFill>
                    <a:srgbClr val="000099"/>
                  </a:solidFill>
                  <a:effectLst/>
                  <a:uLnTx/>
                  <a:uFillTx/>
                  <a:latin typeface="+mn-lt"/>
                  <a:ea typeface="黑体" panose="02010609060101010101" pitchFamily="2" charset="-122"/>
                </a:rPr>
                <a:t>网络层</a:t>
              </a:r>
              <a:endParaRPr kumimoji="0" lang="zh-CN" altLang="en-US" sz="2000" b="1" i="0" u="none" strike="noStrike" kern="0" cap="none" spc="0" normalizeH="0" baseline="0" noProof="0" dirty="0">
                <a:ln>
                  <a:noFill/>
                </a:ln>
                <a:solidFill>
                  <a:srgbClr val="000099"/>
                </a:solidFill>
                <a:effectLst/>
                <a:uLnTx/>
                <a:uFillTx/>
                <a:latin typeface="+mn-lt"/>
                <a:ea typeface="黑体" panose="0201060906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000" b="1" i="0" u="none" strike="noStrike" kern="0" cap="none" spc="0" normalizeH="0" baseline="0" noProof="0" dirty="0">
                  <a:ln>
                    <a:noFill/>
                  </a:ln>
                  <a:solidFill>
                    <a:srgbClr val="000099"/>
                  </a:solidFill>
                  <a:effectLst/>
                  <a:uLnTx/>
                  <a:uFillTx/>
                  <a:latin typeface="+mn-lt"/>
                  <a:ea typeface="黑体" panose="02010609060101010101" pitchFamily="2" charset="-122"/>
                </a:rPr>
                <a:t>数据链路层</a:t>
              </a:r>
              <a:endParaRPr kumimoji="0" lang="zh-CN" altLang="en-US" sz="2000" b="1" i="0" u="none" strike="noStrike" kern="0" cap="none" spc="0" normalizeH="0" baseline="0" noProof="0" dirty="0">
                <a:ln>
                  <a:noFill/>
                </a:ln>
                <a:solidFill>
                  <a:srgbClr val="000099"/>
                </a:solidFill>
                <a:effectLst/>
                <a:uLnTx/>
                <a:uFillTx/>
                <a:latin typeface="+mn-lt"/>
                <a:ea typeface="黑体" panose="0201060906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000" b="1" i="0" u="none" strike="noStrike" kern="0" cap="none" spc="0" normalizeH="0" baseline="0" noProof="0" dirty="0">
                  <a:ln>
                    <a:noFill/>
                  </a:ln>
                  <a:solidFill>
                    <a:srgbClr val="000099"/>
                  </a:solidFill>
                  <a:effectLst/>
                  <a:uLnTx/>
                  <a:uFillTx/>
                  <a:latin typeface="+mn-lt"/>
                  <a:ea typeface="黑体" panose="02010609060101010101" pitchFamily="2" charset="-122"/>
                </a:rPr>
                <a:t>物理层</a:t>
              </a:r>
              <a:endParaRPr kumimoji="0" lang="zh-CN" altLang="en-US" sz="2000" b="1" i="0" u="none" strike="noStrike" kern="0" cap="none" spc="0" normalizeH="0" baseline="0" noProof="0" dirty="0">
                <a:ln>
                  <a:noFill/>
                </a:ln>
                <a:solidFill>
                  <a:srgbClr val="000099"/>
                </a:solidFill>
                <a:effectLst/>
                <a:uLnTx/>
                <a:uFillTx/>
                <a:latin typeface="+mn-lt"/>
                <a:ea typeface="黑体" panose="02010609060101010101" pitchFamily="2" charset="-122"/>
              </a:endParaRPr>
            </a:p>
          </p:txBody>
        </p:sp>
        <p:sp>
          <p:nvSpPr>
            <p:cNvPr id="81" name="Line 7"/>
            <p:cNvSpPr>
              <a:spLocks noChangeShapeType="1"/>
            </p:cNvSpPr>
            <p:nvPr/>
          </p:nvSpPr>
          <p:spPr bwMode="auto">
            <a:xfrm>
              <a:off x="5085011" y="2130054"/>
              <a:ext cx="58738" cy="561975"/>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82" name="Line 8"/>
            <p:cNvSpPr>
              <a:spLocks noChangeShapeType="1"/>
            </p:cNvSpPr>
            <p:nvPr/>
          </p:nvSpPr>
          <p:spPr bwMode="auto">
            <a:xfrm>
              <a:off x="2492624" y="2996829"/>
              <a:ext cx="508000" cy="258763"/>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83" name="Rectangle 9"/>
            <p:cNvSpPr>
              <a:spLocks noChangeArrowheads="1"/>
            </p:cNvSpPr>
            <p:nvPr/>
          </p:nvSpPr>
          <p:spPr bwMode="auto">
            <a:xfrm>
              <a:off x="674736" y="1880817"/>
              <a:ext cx="1523553" cy="1493837"/>
            </a:xfrm>
            <a:prstGeom prst="rect">
              <a:avLst/>
            </a:prstGeom>
            <a:noFill/>
            <a:ln w="28575">
              <a:solidFill>
                <a:srgbClr val="3333CC"/>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84" name="Line 10"/>
            <p:cNvSpPr>
              <a:spLocks noChangeShapeType="1"/>
            </p:cNvSpPr>
            <p:nvPr/>
          </p:nvSpPr>
          <p:spPr bwMode="auto">
            <a:xfrm>
              <a:off x="674736" y="2223717"/>
              <a:ext cx="152355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85" name="Line 11"/>
            <p:cNvSpPr>
              <a:spLocks noChangeShapeType="1"/>
            </p:cNvSpPr>
            <p:nvPr/>
          </p:nvSpPr>
          <p:spPr bwMode="auto">
            <a:xfrm>
              <a:off x="674736" y="2512642"/>
              <a:ext cx="152355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86" name="Line 12"/>
            <p:cNvSpPr>
              <a:spLocks noChangeShapeType="1"/>
            </p:cNvSpPr>
            <p:nvPr/>
          </p:nvSpPr>
          <p:spPr bwMode="auto">
            <a:xfrm>
              <a:off x="674736" y="2801567"/>
              <a:ext cx="152355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87" name="Line 13"/>
            <p:cNvSpPr>
              <a:spLocks noChangeShapeType="1"/>
            </p:cNvSpPr>
            <p:nvPr/>
          </p:nvSpPr>
          <p:spPr bwMode="auto">
            <a:xfrm>
              <a:off x="674736" y="3090492"/>
              <a:ext cx="152355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88" name="Rectangle 14"/>
            <p:cNvSpPr>
              <a:spLocks noChangeArrowheads="1"/>
            </p:cNvSpPr>
            <p:nvPr/>
          </p:nvSpPr>
          <p:spPr bwMode="auto">
            <a:xfrm>
              <a:off x="7944099" y="1950667"/>
              <a:ext cx="1523551" cy="1509712"/>
            </a:xfrm>
            <a:prstGeom prst="rect">
              <a:avLst/>
            </a:prstGeom>
            <a:noFill/>
            <a:ln w="28575">
              <a:solidFill>
                <a:srgbClr val="3333CC"/>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89" name="Line 15"/>
            <p:cNvSpPr>
              <a:spLocks noChangeShapeType="1"/>
            </p:cNvSpPr>
            <p:nvPr/>
          </p:nvSpPr>
          <p:spPr bwMode="auto">
            <a:xfrm>
              <a:off x="7944099" y="2309442"/>
              <a:ext cx="1523551"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90" name="Line 16"/>
            <p:cNvSpPr>
              <a:spLocks noChangeShapeType="1"/>
            </p:cNvSpPr>
            <p:nvPr/>
          </p:nvSpPr>
          <p:spPr bwMode="auto">
            <a:xfrm>
              <a:off x="7944099" y="2598367"/>
              <a:ext cx="1523551"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91" name="Line 17"/>
            <p:cNvSpPr>
              <a:spLocks noChangeShapeType="1"/>
            </p:cNvSpPr>
            <p:nvPr/>
          </p:nvSpPr>
          <p:spPr bwMode="auto">
            <a:xfrm>
              <a:off x="7944099" y="2887292"/>
              <a:ext cx="1523551"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92" name="Line 18"/>
            <p:cNvSpPr>
              <a:spLocks noChangeShapeType="1"/>
            </p:cNvSpPr>
            <p:nvPr/>
          </p:nvSpPr>
          <p:spPr bwMode="auto">
            <a:xfrm>
              <a:off x="7944099" y="3176217"/>
              <a:ext cx="1523551"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93" name="Text Box 19"/>
            <p:cNvSpPr txBox="1">
              <a:spLocks noChangeArrowheads="1"/>
            </p:cNvSpPr>
            <p:nvPr/>
          </p:nvSpPr>
          <p:spPr bwMode="auto">
            <a:xfrm>
              <a:off x="2276724" y="2061792"/>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000" b="1" i="0" u="none" strike="noStrike" kern="0" cap="none" spc="0" normalizeH="0" baseline="0" noProof="0" dirty="0">
                  <a:ln>
                    <a:noFill/>
                  </a:ln>
                  <a:solidFill>
                    <a:srgbClr val="000099"/>
                  </a:solidFill>
                  <a:effectLst/>
                  <a:uLnTx/>
                  <a:uFillTx/>
                  <a:latin typeface="+mn-lt"/>
                  <a:ea typeface="黑体" panose="02010609060101010101" pitchFamily="2" charset="-122"/>
                </a:rPr>
                <a:t>H</a:t>
              </a:r>
              <a:r>
                <a:rPr kumimoji="0" lang="en-US" altLang="zh-CN" sz="2000" b="1" i="0" u="none" strike="noStrike" kern="0" cap="none" spc="0" normalizeH="0" baseline="-25000" noProof="0" dirty="0">
                  <a:ln>
                    <a:noFill/>
                  </a:ln>
                  <a:solidFill>
                    <a:srgbClr val="000099"/>
                  </a:solidFill>
                  <a:effectLst/>
                  <a:uLnTx/>
                  <a:uFillTx/>
                  <a:latin typeface="+mn-lt"/>
                  <a:ea typeface="黑体" panose="02010609060101010101" pitchFamily="2" charset="-122"/>
                </a:rPr>
                <a:t>1</a:t>
              </a:r>
              <a:endParaRPr kumimoji="0" lang="en-US" altLang="zh-CN" sz="2000" b="1" i="0" u="none" strike="noStrike" kern="0" cap="none" spc="0" normalizeH="0" baseline="-25000" noProof="0" dirty="0">
                <a:ln>
                  <a:noFill/>
                </a:ln>
                <a:solidFill>
                  <a:srgbClr val="000099"/>
                </a:solidFill>
                <a:effectLst/>
                <a:uLnTx/>
                <a:uFillTx/>
                <a:latin typeface="+mn-lt"/>
                <a:ea typeface="黑体" panose="02010609060101010101" pitchFamily="2" charset="-122"/>
              </a:endParaRPr>
            </a:p>
          </p:txBody>
        </p:sp>
        <p:pic>
          <p:nvPicPr>
            <p:cNvPr id="94" name="Picture 20"/>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238624" y="2447554"/>
              <a:ext cx="592137" cy="65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5" name="Line 21"/>
            <p:cNvSpPr>
              <a:spLocks noChangeShapeType="1"/>
            </p:cNvSpPr>
            <p:nvPr/>
          </p:nvSpPr>
          <p:spPr bwMode="auto">
            <a:xfrm>
              <a:off x="3337174" y="3255592"/>
              <a:ext cx="1608137" cy="60642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96" name="Line 22"/>
            <p:cNvSpPr>
              <a:spLocks noChangeShapeType="1"/>
            </p:cNvSpPr>
            <p:nvPr/>
          </p:nvSpPr>
          <p:spPr bwMode="auto">
            <a:xfrm flipV="1">
              <a:off x="3253036" y="2822204"/>
              <a:ext cx="1862138" cy="43338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97" name="Line 23"/>
            <p:cNvSpPr>
              <a:spLocks noChangeShapeType="1"/>
            </p:cNvSpPr>
            <p:nvPr/>
          </p:nvSpPr>
          <p:spPr bwMode="auto">
            <a:xfrm>
              <a:off x="5283449" y="2822204"/>
              <a:ext cx="1524000" cy="519113"/>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98" name="Line 24"/>
            <p:cNvSpPr>
              <a:spLocks noChangeShapeType="1"/>
            </p:cNvSpPr>
            <p:nvPr/>
          </p:nvSpPr>
          <p:spPr bwMode="auto">
            <a:xfrm flipV="1">
              <a:off x="5115174" y="3430217"/>
              <a:ext cx="1692275" cy="4318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99" name="Line 25"/>
            <p:cNvSpPr>
              <a:spLocks noChangeShapeType="1"/>
            </p:cNvSpPr>
            <p:nvPr/>
          </p:nvSpPr>
          <p:spPr bwMode="auto">
            <a:xfrm flipV="1">
              <a:off x="6891586" y="2996829"/>
              <a:ext cx="676275" cy="34448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grpSp>
          <p:nvGrpSpPr>
            <p:cNvPr id="100" name="Group 26"/>
            <p:cNvGrpSpPr/>
            <p:nvPr/>
          </p:nvGrpSpPr>
          <p:grpSpPr bwMode="auto">
            <a:xfrm>
              <a:off x="7312274" y="2082429"/>
              <a:ext cx="593725" cy="1042988"/>
              <a:chOff x="5283" y="1002"/>
              <a:chExt cx="318" cy="545"/>
            </a:xfrm>
          </p:grpSpPr>
          <p:sp>
            <p:nvSpPr>
              <p:cNvPr id="101" name="Text Box 27"/>
              <p:cNvSpPr txBox="1">
                <a:spLocks noChangeArrowheads="1"/>
              </p:cNvSpPr>
              <p:nvPr/>
            </p:nvSpPr>
            <p:spPr bwMode="auto">
              <a:xfrm>
                <a:off x="5283" y="1002"/>
                <a:ext cx="287" cy="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000" b="1" i="0" u="none" strike="noStrike" kern="0" cap="none" spc="0" normalizeH="0" baseline="0" noProof="0" dirty="0">
                    <a:ln>
                      <a:noFill/>
                    </a:ln>
                    <a:solidFill>
                      <a:srgbClr val="000099"/>
                    </a:solidFill>
                    <a:effectLst/>
                    <a:uLnTx/>
                    <a:uFillTx/>
                    <a:latin typeface="+mn-lt"/>
                    <a:ea typeface="黑体" panose="02010609060101010101" pitchFamily="2" charset="-122"/>
                  </a:rPr>
                  <a:t> H</a:t>
                </a:r>
                <a:r>
                  <a:rPr kumimoji="0" lang="en-US" altLang="zh-CN" sz="2000" b="1" i="0" u="none" strike="noStrike" kern="0" cap="none" spc="0" normalizeH="0" baseline="-25000" noProof="0" dirty="0">
                    <a:ln>
                      <a:noFill/>
                    </a:ln>
                    <a:solidFill>
                      <a:srgbClr val="000099"/>
                    </a:solidFill>
                    <a:effectLst/>
                    <a:uLnTx/>
                    <a:uFillTx/>
                    <a:latin typeface="+mn-lt"/>
                    <a:ea typeface="黑体" panose="02010609060101010101" pitchFamily="2" charset="-122"/>
                  </a:rPr>
                  <a:t>2</a:t>
                </a:r>
                <a:endParaRPr kumimoji="0" lang="en-US" altLang="zh-CN" sz="2000" b="1" i="0" u="none" strike="noStrike" kern="0" cap="none" spc="0" normalizeH="0" baseline="-25000" noProof="0" dirty="0">
                  <a:ln>
                    <a:noFill/>
                  </a:ln>
                  <a:solidFill>
                    <a:srgbClr val="000099"/>
                  </a:solidFill>
                  <a:effectLst/>
                  <a:uLnTx/>
                  <a:uFillTx/>
                  <a:latin typeface="+mn-lt"/>
                  <a:ea typeface="黑体" panose="02010609060101010101" pitchFamily="2" charset="-122"/>
                </a:endParaRPr>
              </a:p>
            </p:txBody>
          </p:sp>
          <p:pic>
            <p:nvPicPr>
              <p:cNvPr id="102" name="Picture 28"/>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284" y="1207"/>
                <a:ext cx="317"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03" name="Line 29"/>
            <p:cNvSpPr>
              <a:spLocks noChangeShapeType="1"/>
            </p:cNvSpPr>
            <p:nvPr/>
          </p:nvSpPr>
          <p:spPr bwMode="auto">
            <a:xfrm flipV="1">
              <a:off x="3253036" y="2042742"/>
              <a:ext cx="1776413" cy="112712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104" name="Line 30"/>
            <p:cNvSpPr>
              <a:spLocks noChangeShapeType="1"/>
            </p:cNvSpPr>
            <p:nvPr/>
          </p:nvSpPr>
          <p:spPr bwMode="auto">
            <a:xfrm>
              <a:off x="5199311" y="2042742"/>
              <a:ext cx="1692275" cy="121285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pic>
          <p:nvPicPr>
            <p:cNvPr id="105" name="Picture 3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95849" y="3082554"/>
              <a:ext cx="611187" cy="34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06" name="Picture 3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61174" y="2649167"/>
              <a:ext cx="612775" cy="34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07" name="Picture 3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91311" y="3688979"/>
              <a:ext cx="612775"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08" name="Picture 3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53449" y="3169867"/>
              <a:ext cx="612775" cy="34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09" name="Picture 3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75449" y="1868117"/>
              <a:ext cx="612775" cy="34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sp>
        <p:nvSpPr>
          <p:cNvPr id="110" name="Freeform 36"/>
          <p:cNvSpPr/>
          <p:nvPr/>
        </p:nvSpPr>
        <p:spPr bwMode="auto">
          <a:xfrm>
            <a:off x="1906835" y="2683340"/>
            <a:ext cx="6181725" cy="828675"/>
          </a:xfrm>
          <a:custGeom>
            <a:avLst/>
            <a:gdLst>
              <a:gd name="T0" fmla="*/ 0 w 3314"/>
              <a:gd name="T1" fmla="*/ 0 h 433"/>
              <a:gd name="T2" fmla="*/ 184 w 3314"/>
              <a:gd name="T3" fmla="*/ 158 h 433"/>
              <a:gd name="T4" fmla="*/ 275 w 3314"/>
              <a:gd name="T5" fmla="*/ 249 h 433"/>
              <a:gd name="T6" fmla="*/ 362 w 3314"/>
              <a:gd name="T7" fmla="*/ 300 h 433"/>
              <a:gd name="T8" fmla="*/ 494 w 3314"/>
              <a:gd name="T9" fmla="*/ 364 h 433"/>
              <a:gd name="T10" fmla="*/ 683 w 3314"/>
              <a:gd name="T11" fmla="*/ 385 h 433"/>
              <a:gd name="T12" fmla="*/ 955 w 3314"/>
              <a:gd name="T13" fmla="*/ 339 h 433"/>
              <a:gd name="T14" fmla="*/ 1498 w 3314"/>
              <a:gd name="T15" fmla="*/ 216 h 433"/>
              <a:gd name="T16" fmla="*/ 1854 w 3314"/>
              <a:gd name="T17" fmla="*/ 216 h 433"/>
              <a:gd name="T18" fmla="*/ 2210 w 3314"/>
              <a:gd name="T19" fmla="*/ 316 h 433"/>
              <a:gd name="T20" fmla="*/ 2450 w 3314"/>
              <a:gd name="T21" fmla="*/ 392 h 433"/>
              <a:gd name="T22" fmla="*/ 2633 w 3314"/>
              <a:gd name="T23" fmla="*/ 430 h 433"/>
              <a:gd name="T24" fmla="*/ 2834 w 3314"/>
              <a:gd name="T25" fmla="*/ 372 h 433"/>
              <a:gd name="T26" fmla="*/ 2994 w 3314"/>
              <a:gd name="T27" fmla="*/ 276 h 433"/>
              <a:gd name="T28" fmla="*/ 3314 w 3314"/>
              <a:gd name="T29" fmla="*/ 22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14" h="433">
                <a:moveTo>
                  <a:pt x="0" y="0"/>
                </a:moveTo>
                <a:cubicBezTo>
                  <a:pt x="27" y="26"/>
                  <a:pt x="138" y="116"/>
                  <a:pt x="184" y="158"/>
                </a:cubicBezTo>
                <a:cubicBezTo>
                  <a:pt x="230" y="200"/>
                  <a:pt x="245" y="225"/>
                  <a:pt x="275" y="249"/>
                </a:cubicBezTo>
                <a:cubicBezTo>
                  <a:pt x="305" y="273"/>
                  <a:pt x="326" y="281"/>
                  <a:pt x="362" y="300"/>
                </a:cubicBezTo>
                <a:cubicBezTo>
                  <a:pt x="398" y="319"/>
                  <a:pt x="441" y="350"/>
                  <a:pt x="494" y="364"/>
                </a:cubicBezTo>
                <a:cubicBezTo>
                  <a:pt x="547" y="378"/>
                  <a:pt x="606" y="389"/>
                  <a:pt x="683" y="385"/>
                </a:cubicBezTo>
                <a:cubicBezTo>
                  <a:pt x="760" y="381"/>
                  <a:pt x="819" y="367"/>
                  <a:pt x="955" y="339"/>
                </a:cubicBezTo>
                <a:cubicBezTo>
                  <a:pt x="1091" y="311"/>
                  <a:pt x="1348" y="236"/>
                  <a:pt x="1498" y="216"/>
                </a:cubicBezTo>
                <a:cubicBezTo>
                  <a:pt x="1648" y="196"/>
                  <a:pt x="1735" y="199"/>
                  <a:pt x="1854" y="216"/>
                </a:cubicBezTo>
                <a:cubicBezTo>
                  <a:pt x="1973" y="233"/>
                  <a:pt x="2111" y="287"/>
                  <a:pt x="2210" y="316"/>
                </a:cubicBezTo>
                <a:cubicBezTo>
                  <a:pt x="2309" y="345"/>
                  <a:pt x="2380" y="373"/>
                  <a:pt x="2450" y="392"/>
                </a:cubicBezTo>
                <a:cubicBezTo>
                  <a:pt x="2520" y="411"/>
                  <a:pt x="2569" y="433"/>
                  <a:pt x="2633" y="430"/>
                </a:cubicBezTo>
                <a:cubicBezTo>
                  <a:pt x="2697" y="427"/>
                  <a:pt x="2774" y="398"/>
                  <a:pt x="2834" y="372"/>
                </a:cubicBezTo>
                <a:cubicBezTo>
                  <a:pt x="2894" y="346"/>
                  <a:pt x="2914" y="334"/>
                  <a:pt x="2994" y="276"/>
                </a:cubicBezTo>
                <a:cubicBezTo>
                  <a:pt x="3074" y="218"/>
                  <a:pt x="3247" y="75"/>
                  <a:pt x="3314" y="22"/>
                </a:cubicBezTo>
              </a:path>
            </a:pathLst>
          </a:custGeom>
          <a:noFill/>
          <a:ln w="76200" cmpd="sng">
            <a:solidFill>
              <a:srgbClr val="FF0000"/>
            </a:solidFill>
            <a:round/>
            <a:headEnd type="triangle" w="med" len="lg"/>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111" name="Text Box 37"/>
          <p:cNvSpPr txBox="1">
            <a:spLocks noChangeArrowheads="1"/>
          </p:cNvSpPr>
          <p:nvPr/>
        </p:nvSpPr>
        <p:spPr bwMode="auto">
          <a:xfrm>
            <a:off x="4703606" y="3125417"/>
            <a:ext cx="88197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dirty="0">
                <a:ln>
                  <a:noFill/>
                </a:ln>
                <a:solidFill>
                  <a:srgbClr val="000099"/>
                </a:solidFill>
                <a:effectLst/>
                <a:uLnTx/>
                <a:uFillTx/>
                <a:latin typeface="+mn-lt"/>
                <a:ea typeface="黑体" panose="02010609060101010101" pitchFamily="2" charset="-122"/>
              </a:rPr>
              <a:t>虚电路</a:t>
            </a:r>
            <a:endParaRPr kumimoji="0" lang="zh-CN" altLang="en-US" sz="1800" b="1" i="0" u="none" strike="noStrike" kern="0" cap="none" spc="0" normalizeH="0" baseline="-25000" noProof="0" dirty="0">
              <a:ln>
                <a:noFill/>
              </a:ln>
              <a:solidFill>
                <a:srgbClr val="000099"/>
              </a:solidFill>
              <a:effectLst/>
              <a:uLnTx/>
              <a:uFillTx/>
              <a:latin typeface="+mn-lt"/>
              <a:ea typeface="黑体" panose="02010609060101010101" pitchFamily="2" charset="-122"/>
            </a:endParaRPr>
          </a:p>
        </p:txBody>
      </p:sp>
      <p:sp>
        <p:nvSpPr>
          <p:cNvPr id="112" name="Text Box 38"/>
          <p:cNvSpPr txBox="1">
            <a:spLocks noChangeArrowheads="1"/>
          </p:cNvSpPr>
          <p:nvPr/>
        </p:nvSpPr>
        <p:spPr bwMode="auto">
          <a:xfrm>
            <a:off x="1159124" y="4398592"/>
            <a:ext cx="8121134" cy="523220"/>
          </a:xfrm>
          <a:prstGeom prst="rect">
            <a:avLst/>
          </a:prstGeom>
          <a:solidFill>
            <a:srgbClr val="FFFF99"/>
          </a:solidFill>
          <a:ln w="9525">
            <a:solidFill>
              <a:srgbClr val="3333CC"/>
            </a:solidFill>
            <a:miter lim="800000"/>
          </a:ln>
          <a:effectLst>
            <a:outerShdw dist="35921" dir="2700000" algn="ctr" rotWithShape="0">
              <a:srgbClr val="1C1C1C"/>
            </a:outerShdw>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a:ln>
                  <a:noFill/>
                </a:ln>
                <a:solidFill>
                  <a:srgbClr val="000099"/>
                </a:solidFill>
                <a:effectLst/>
                <a:uLnTx/>
                <a:uFillTx/>
                <a:latin typeface="+mn-lt"/>
                <a:ea typeface="黑体" panose="02010609060101010101" pitchFamily="2" charset="-122"/>
              </a:rPr>
              <a:t>H</a:t>
            </a:r>
            <a:r>
              <a:rPr kumimoji="0" lang="en-US" altLang="zh-CN" sz="2800" b="1" i="0" u="none" strike="noStrike" kern="0" cap="none" spc="0" normalizeH="0" baseline="-25000" noProof="0" dirty="0">
                <a:ln>
                  <a:noFill/>
                </a:ln>
                <a:solidFill>
                  <a:srgbClr val="000099"/>
                </a:solidFill>
                <a:effectLst/>
                <a:uLnTx/>
                <a:uFillTx/>
                <a:latin typeface="+mn-lt"/>
                <a:ea typeface="黑体" panose="02010609060101010101" pitchFamily="2" charset="-122"/>
              </a:rPr>
              <a:t>1</a:t>
            </a:r>
            <a:r>
              <a:rPr kumimoji="0" lang="en-US" altLang="zh-CN" sz="2800" b="1" i="0" u="none" strike="noStrike" kern="0" cap="none" spc="0" normalizeH="0" baseline="0" noProof="0" dirty="0">
                <a:ln>
                  <a:noFill/>
                </a:ln>
                <a:solidFill>
                  <a:srgbClr val="000099"/>
                </a:solidFill>
                <a:effectLst/>
                <a:uLnTx/>
                <a:uFillTx/>
                <a:latin typeface="+mn-lt"/>
                <a:ea typeface="黑体" panose="02010609060101010101" pitchFamily="2" charset="-122"/>
              </a:rPr>
              <a:t> </a:t>
            </a:r>
            <a:r>
              <a:rPr kumimoji="0" lang="zh-CN" altLang="en-US" sz="2800" b="1" i="0" u="none" strike="noStrike" kern="0" cap="none" spc="0" normalizeH="0" baseline="0" noProof="0" dirty="0">
                <a:ln>
                  <a:noFill/>
                </a:ln>
                <a:solidFill>
                  <a:srgbClr val="000099"/>
                </a:solidFill>
                <a:effectLst/>
                <a:uLnTx/>
                <a:uFillTx/>
                <a:latin typeface="+mn-lt"/>
                <a:ea typeface="黑体" panose="02010609060101010101" pitchFamily="2" charset="-122"/>
              </a:rPr>
              <a:t>发送给 </a:t>
            </a:r>
            <a:r>
              <a:rPr kumimoji="0" lang="en-US" altLang="zh-CN" sz="2800" b="1" i="0" u="none" strike="noStrike" kern="0" cap="none" spc="0" normalizeH="0" baseline="0" noProof="0" dirty="0">
                <a:ln>
                  <a:noFill/>
                </a:ln>
                <a:solidFill>
                  <a:srgbClr val="000099"/>
                </a:solidFill>
                <a:effectLst/>
                <a:uLnTx/>
                <a:uFillTx/>
                <a:latin typeface="+mn-lt"/>
                <a:ea typeface="黑体" panose="02010609060101010101" pitchFamily="2" charset="-122"/>
              </a:rPr>
              <a:t>H</a:t>
            </a:r>
            <a:r>
              <a:rPr kumimoji="0" lang="en-US" altLang="zh-CN" sz="2800" b="1" i="0" u="none" strike="noStrike" kern="0" cap="none" spc="0" normalizeH="0" baseline="-25000" noProof="0" dirty="0">
                <a:ln>
                  <a:noFill/>
                </a:ln>
                <a:solidFill>
                  <a:srgbClr val="000099"/>
                </a:solidFill>
                <a:effectLst/>
                <a:uLnTx/>
                <a:uFillTx/>
                <a:latin typeface="+mn-lt"/>
                <a:ea typeface="黑体" panose="02010609060101010101" pitchFamily="2" charset="-122"/>
              </a:rPr>
              <a:t>2</a:t>
            </a:r>
            <a:r>
              <a:rPr kumimoji="0" lang="en-US" altLang="zh-CN" sz="2800" b="1" i="0" u="none" strike="noStrike" kern="0" cap="none" spc="0" normalizeH="0" baseline="0" noProof="0" dirty="0">
                <a:ln>
                  <a:noFill/>
                </a:ln>
                <a:solidFill>
                  <a:srgbClr val="000099"/>
                </a:solidFill>
                <a:effectLst/>
                <a:uLnTx/>
                <a:uFillTx/>
                <a:latin typeface="+mn-lt"/>
                <a:ea typeface="黑体" panose="02010609060101010101" pitchFamily="2" charset="-122"/>
              </a:rPr>
              <a:t> </a:t>
            </a:r>
            <a:r>
              <a:rPr kumimoji="0" lang="zh-CN" altLang="en-US" sz="2800" b="1" i="0" u="none" strike="noStrike" kern="0" cap="none" spc="0" normalizeH="0" baseline="0" noProof="0" dirty="0">
                <a:ln>
                  <a:noFill/>
                </a:ln>
                <a:solidFill>
                  <a:srgbClr val="000099"/>
                </a:solidFill>
                <a:effectLst/>
                <a:uLnTx/>
                <a:uFillTx/>
                <a:latin typeface="+mn-lt"/>
                <a:ea typeface="黑体" panose="02010609060101010101" pitchFamily="2" charset="-122"/>
              </a:rPr>
              <a:t>的所有分组都沿着同一条虚电路传送</a:t>
            </a:r>
            <a:endParaRPr kumimoji="0" lang="zh-CN" altLang="en-US" sz="2800" b="1" i="0" u="none" strike="noStrike" kern="0" cap="none" spc="0" normalizeH="0" baseline="0" noProof="0" dirty="0">
              <a:ln>
                <a:noFill/>
              </a:ln>
              <a:solidFill>
                <a:srgbClr val="000099"/>
              </a:solidFill>
              <a:effectLst/>
              <a:uLnTx/>
              <a:uFillTx/>
              <a:latin typeface="+mn-lt"/>
              <a:ea typeface="黑体" panose="02010609060101010101" pitchFamily="2" charset="-122"/>
            </a:endParaRPr>
          </a:p>
        </p:txBody>
      </p:sp>
      <p:sp>
        <p:nvSpPr>
          <p:cNvPr id="2" name="灯片编号占位符 1"/>
          <p:cNvSpPr>
            <a:spLocks noGrp="1"/>
          </p:cNvSpPr>
          <p:nvPr>
            <p:ph type="sldNum" sz="quarter" idx="12"/>
          </p:nvPr>
        </p:nvSpPr>
        <p:spPr/>
        <p:txBody>
          <a:bodyPr/>
          <a:lstStyle/>
          <a:p>
            <a:fld id="{14338B79-8FD5-46F1-8A19-651A319ADB19}" type="slidenum">
              <a:rPr lang="zh-CN" altLang="en-US" smtClean="0"/>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wipe(left)">
                                      <p:cBhvr>
                                        <p:cTn id="7" dur="500"/>
                                        <p:tgtEl>
                                          <p:spTgt spid="110"/>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11"/>
                                        </p:tgtEl>
                                        <p:attrNameLst>
                                          <p:attrName>style.visibility</p:attrName>
                                        </p:attrNameLst>
                                      </p:cBhvr>
                                      <p:to>
                                        <p:strVal val="visible"/>
                                      </p:to>
                                    </p:set>
                                    <p:animEffect transition="in" filter="fade">
                                      <p:cBhvr>
                                        <p:cTn id="11" dur="1000"/>
                                        <p:tgtEl>
                                          <p:spTgt spid="111"/>
                                        </p:tgtEl>
                                      </p:cBhvr>
                                    </p:animEffect>
                                    <p:anim calcmode="lin" valueType="num">
                                      <p:cBhvr>
                                        <p:cTn id="12" dur="1000" fill="hold"/>
                                        <p:tgtEl>
                                          <p:spTgt spid="111"/>
                                        </p:tgtEl>
                                        <p:attrNameLst>
                                          <p:attrName>ppt_x</p:attrName>
                                        </p:attrNameLst>
                                      </p:cBhvr>
                                      <p:tavLst>
                                        <p:tav tm="0">
                                          <p:val>
                                            <p:strVal val="#ppt_x"/>
                                          </p:val>
                                        </p:tav>
                                        <p:tav tm="100000">
                                          <p:val>
                                            <p:strVal val="#ppt_x"/>
                                          </p:val>
                                        </p:tav>
                                      </p:tavLst>
                                    </p:anim>
                                    <p:anim calcmode="lin" valueType="num">
                                      <p:cBhvr>
                                        <p:cTn id="13" dur="1000" fill="hold"/>
                                        <p:tgtEl>
                                          <p:spTgt spid="111"/>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37" fill="hold" grpId="0" nodeType="clickEffect">
                                  <p:stCondLst>
                                    <p:cond delay="0"/>
                                  </p:stCondLst>
                                  <p:childTnLst>
                                    <p:set>
                                      <p:cBhvr>
                                        <p:cTn id="17" dur="1" fill="hold">
                                          <p:stCondLst>
                                            <p:cond delay="0"/>
                                          </p:stCondLst>
                                        </p:cTn>
                                        <p:tgtEl>
                                          <p:spTgt spid="112">
                                            <p:bg/>
                                          </p:spTgt>
                                        </p:tgtEl>
                                        <p:attrNameLst>
                                          <p:attrName>style.visibility</p:attrName>
                                        </p:attrNameLst>
                                      </p:cBhvr>
                                      <p:to>
                                        <p:strVal val="visible"/>
                                      </p:to>
                                    </p:set>
                                    <p:animEffect transition="in" filter="barn(outVertical)">
                                      <p:cBhvr>
                                        <p:cTn id="18" dur="500"/>
                                        <p:tgtEl>
                                          <p:spTgt spid="112">
                                            <p:bg/>
                                          </p:spTgt>
                                        </p:tgtEl>
                                      </p:cBhvr>
                                    </p:animEffect>
                                  </p:childTnLst>
                                </p:cTn>
                              </p:par>
                              <p:par>
                                <p:cTn id="19" presetID="16" presetClass="entr" presetSubtype="37" fill="hold" grpId="0" nodeType="withEffect">
                                  <p:stCondLst>
                                    <p:cond delay="0"/>
                                  </p:stCondLst>
                                  <p:childTnLst>
                                    <p:set>
                                      <p:cBhvr>
                                        <p:cTn id="20" dur="1" fill="hold">
                                          <p:stCondLst>
                                            <p:cond delay="0"/>
                                          </p:stCondLst>
                                        </p:cTn>
                                        <p:tgtEl>
                                          <p:spTgt spid="112">
                                            <p:txEl>
                                              <p:pRg st="0" end="0"/>
                                            </p:txEl>
                                          </p:spTgt>
                                        </p:tgtEl>
                                        <p:attrNameLst>
                                          <p:attrName>style.visibility</p:attrName>
                                        </p:attrNameLst>
                                      </p:cBhvr>
                                      <p:to>
                                        <p:strVal val="visible"/>
                                      </p:to>
                                    </p:set>
                                    <p:animEffect transition="in" filter="barn(outVertical)">
                                      <p:cBhvr>
                                        <p:cTn id="21" dur="500"/>
                                        <p:tgtEl>
                                          <p:spTgt spid="1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animBg="1"/>
      <p:bldP spid="111" grpId="0"/>
      <p:bldP spid="112" grpId="0" animBg="1" uiExpand="1" build="allAtOnce"/>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9010" name="Rectangle 2"/>
          <p:cNvSpPr>
            <a:spLocks noGrp="1" noChangeArrowheads="1"/>
          </p:cNvSpPr>
          <p:nvPr>
            <p:ph type="title"/>
          </p:nvPr>
        </p:nvSpPr>
        <p:spPr/>
        <p:txBody>
          <a:bodyPr/>
          <a:lstStyle/>
          <a:p>
            <a:pPr algn="ctr"/>
            <a:r>
              <a:rPr lang="zh-CN" altLang="en-US" dirty="0"/>
              <a:t>虚电路是逻辑连接</a:t>
            </a:r>
            <a:endParaRPr lang="zh-CN" altLang="en-US" dirty="0"/>
          </a:p>
        </p:txBody>
      </p:sp>
      <p:sp>
        <p:nvSpPr>
          <p:cNvPr id="939011" name="Rectangle 3"/>
          <p:cNvSpPr>
            <a:spLocks noGrp="1" noChangeArrowheads="1"/>
          </p:cNvSpPr>
          <p:nvPr>
            <p:ph idx="1"/>
          </p:nvPr>
        </p:nvSpPr>
        <p:spPr/>
        <p:txBody>
          <a:bodyPr/>
          <a:lstStyle/>
          <a:p>
            <a:r>
              <a:rPr lang="zh-CN" altLang="en-US" dirty="0"/>
              <a:t>虚电路表示这只是一条</a:t>
            </a:r>
            <a:r>
              <a:rPr lang="zh-CN" altLang="en-US" dirty="0">
                <a:solidFill>
                  <a:srgbClr val="FF0000"/>
                </a:solidFill>
              </a:rPr>
              <a:t>逻辑上的连接，</a:t>
            </a:r>
            <a:r>
              <a:rPr lang="zh-CN" altLang="en-US" dirty="0"/>
              <a:t>分组都沿着这条逻辑连接</a:t>
            </a:r>
            <a:r>
              <a:rPr lang="zh-CN" altLang="en-US" dirty="0">
                <a:solidFill>
                  <a:srgbClr val="FF0000"/>
                </a:solidFill>
              </a:rPr>
              <a:t>按照存储转发方式传送，</a:t>
            </a:r>
            <a:r>
              <a:rPr lang="zh-CN" altLang="en-US" dirty="0"/>
              <a:t>而并不是真正建立了一条物理连接。</a:t>
            </a:r>
            <a:endParaRPr lang="zh-CN" altLang="en-US" dirty="0"/>
          </a:p>
          <a:p>
            <a:r>
              <a:rPr lang="zh-CN" altLang="en-US" dirty="0"/>
              <a:t>请注意，电路交换的电话通信是先建立了一条</a:t>
            </a:r>
            <a:r>
              <a:rPr lang="zh-CN" altLang="en-US" dirty="0">
                <a:solidFill>
                  <a:srgbClr val="FF0000"/>
                </a:solidFill>
              </a:rPr>
              <a:t>真正的连接。</a:t>
            </a:r>
            <a:endParaRPr lang="en-US" altLang="zh-CN" dirty="0">
              <a:solidFill>
                <a:srgbClr val="FF0000"/>
              </a:solidFill>
            </a:endParaRPr>
          </a:p>
          <a:p>
            <a:r>
              <a:rPr lang="zh-CN" altLang="en-US" dirty="0"/>
              <a:t>因此分组交换的虚连接和电路交换的连接只是类似，但并不完全一样。 </a:t>
            </a:r>
            <a:endParaRPr lang="zh-CN" altLang="en-US" dirty="0"/>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0034" name="Rectangle 2"/>
          <p:cNvSpPr>
            <a:spLocks noGrp="1" noChangeArrowheads="1"/>
          </p:cNvSpPr>
          <p:nvPr>
            <p:ph type="title"/>
          </p:nvPr>
        </p:nvSpPr>
        <p:spPr/>
        <p:txBody>
          <a:bodyPr/>
          <a:lstStyle/>
          <a:p>
            <a:pPr algn="ctr"/>
            <a:r>
              <a:rPr lang="zh-CN" altLang="en-US" sz="3400" dirty="0"/>
              <a:t>另一种观点：</a:t>
            </a:r>
            <a:br>
              <a:rPr lang="zh-CN" altLang="en-US" sz="3400" dirty="0"/>
            </a:br>
            <a:r>
              <a:rPr lang="zh-CN" altLang="en-US" sz="3400" dirty="0"/>
              <a:t>网络提供数据报服务</a:t>
            </a:r>
            <a:endParaRPr lang="zh-CN" altLang="en-US" sz="3400" dirty="0"/>
          </a:p>
        </p:txBody>
      </p:sp>
      <p:sp>
        <p:nvSpPr>
          <p:cNvPr id="940035" name="Rectangle 3"/>
          <p:cNvSpPr>
            <a:spLocks noGrp="1" noChangeArrowheads="1"/>
          </p:cNvSpPr>
          <p:nvPr>
            <p:ph idx="1"/>
          </p:nvPr>
        </p:nvSpPr>
        <p:spPr>
          <a:xfrm>
            <a:off x="1031983" y="1680360"/>
            <a:ext cx="8346723" cy="3332816"/>
          </a:xfrm>
        </p:spPr>
        <p:txBody>
          <a:bodyPr/>
          <a:lstStyle/>
          <a:p>
            <a:r>
              <a:rPr lang="zh-CN" altLang="zh-CN" sz="2800" dirty="0"/>
              <a:t>互联网的先驱者提出</a:t>
            </a:r>
            <a:r>
              <a:rPr lang="zh-CN" altLang="en-US" sz="2800" dirty="0"/>
              <a:t>了</a:t>
            </a:r>
            <a:r>
              <a:rPr lang="zh-CN" altLang="zh-CN" sz="2800" dirty="0"/>
              <a:t>一种崭新的网络设计思路</a:t>
            </a:r>
            <a:r>
              <a:rPr lang="zh-CN" altLang="en-US" sz="2800" dirty="0"/>
              <a:t>。</a:t>
            </a:r>
            <a:endParaRPr lang="en-US" altLang="zh-CN" sz="2800" dirty="0"/>
          </a:p>
          <a:p>
            <a:r>
              <a:rPr lang="zh-CN" altLang="en-US" sz="2800" dirty="0"/>
              <a:t>网络层向上只提供简单灵活的、</a:t>
            </a:r>
            <a:r>
              <a:rPr lang="zh-CN" altLang="en-US" sz="2800" dirty="0">
                <a:solidFill>
                  <a:srgbClr val="FF0000"/>
                </a:solidFill>
              </a:rPr>
              <a:t>无连接的、尽最大努力交付</a:t>
            </a:r>
            <a:r>
              <a:rPr lang="zh-CN" altLang="en-US" sz="2800" dirty="0"/>
              <a:t>的</a:t>
            </a:r>
            <a:r>
              <a:rPr lang="zh-CN" altLang="en-US" sz="2800" dirty="0">
                <a:solidFill>
                  <a:srgbClr val="FF0000"/>
                </a:solidFill>
              </a:rPr>
              <a:t>数据报服务。</a:t>
            </a:r>
            <a:endParaRPr lang="zh-CN" altLang="en-US" sz="2800" dirty="0">
              <a:solidFill>
                <a:srgbClr val="FF0000"/>
              </a:solidFill>
            </a:endParaRPr>
          </a:p>
          <a:p>
            <a:r>
              <a:rPr lang="zh-CN" altLang="en-US" sz="2800" dirty="0"/>
              <a:t>网络在发送分组时不需要先建立连接。每一个分组（即 </a:t>
            </a:r>
            <a:r>
              <a:rPr lang="en-US" altLang="zh-CN" sz="2800" dirty="0"/>
              <a:t>IP </a:t>
            </a:r>
            <a:r>
              <a:rPr lang="zh-CN" altLang="en-US" sz="2800" dirty="0"/>
              <a:t>数据报）独立发送，与其前后的分组无关（不进行编号）。</a:t>
            </a:r>
            <a:endParaRPr lang="zh-CN" altLang="en-US" sz="2800" dirty="0"/>
          </a:p>
          <a:p>
            <a:r>
              <a:rPr lang="zh-CN" altLang="en-US" sz="2800" dirty="0">
                <a:solidFill>
                  <a:srgbClr val="FF0000"/>
                </a:solidFill>
              </a:rPr>
              <a:t>网络层不提供服务质量的承诺。</a:t>
            </a:r>
            <a:r>
              <a:rPr lang="zh-CN" altLang="en-US" sz="2800" dirty="0"/>
              <a:t>即所传送的分组可能出错、丢失、重复和失序（不按序到达终点），当然也不保证分组传送的时限。 </a:t>
            </a:r>
            <a:endParaRPr lang="zh-CN" altLang="en-US" sz="2800" dirty="0"/>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dirty="0"/>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1_1"/>
  <p:tag name="KSO_WM_UNIT_ID" val="diagram160564_5*n_h_h_i*1_2_1_1"/>
  <p:tag name="KSO_WM_TEMPLATE_CATEGORY" val="diagram"/>
  <p:tag name="KSO_WM_TEMPLATE_INDEX" val="160564"/>
  <p:tag name="KSO_WM_UNIT_LAYERLEVEL" val="1_1_1_1"/>
  <p:tag name="KSO_WM_TAG_VERSION" val="1.0"/>
  <p:tag name="KSO_WM_BEAUTIFY_FLAG" val="#wm#"/>
  <p:tag name="KSO_WM_UNIT_LINE_FORE_SCHEMECOLOR_INDEX" val="5"/>
  <p:tag name="KSO_WM_UNIT_LINE_FILL_TYPE" val="2"/>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5"/>
  <p:tag name="KSO_WM_UNIT_ID" val="diagram160564_5*n_h_i*1_1_5"/>
  <p:tag name="KSO_WM_TEMPLATE_CATEGORY" val="diagram"/>
  <p:tag name="KSO_WM_TEMPLATE_INDEX" val="160564"/>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11.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1_1"/>
  <p:tag name="KSO_WM_UNIT_ID" val="diagram160564_5*n_h_h_f*1_2_1_1"/>
  <p:tag name="KSO_WM_TEMPLATE_CATEGORY" val="diagram"/>
  <p:tag name="KSO_WM_TEMPLATE_INDEX" val="160564"/>
  <p:tag name="KSO_WM_UNIT_LAYERLEVEL" val="1_1_1_1"/>
  <p:tag name="KSO_WM_TAG_VERSION" val="1.0"/>
  <p:tag name="KSO_WM_BEAUTIFY_FLAG" val="#wm#"/>
  <p:tag name="KSO_WM_UNIT_FILL_FORE_SCHEMECOLOR_INDEX" val="5"/>
  <p:tag name="KSO_WM_UNIT_FILL_TYPE" val="1"/>
  <p:tag name="KSO_WM_UNIT_TEXT_FILL_FORE_SCHEMECOLOR_INDEX" val="14"/>
  <p:tag name="KSO_WM_UNIT_TEXT_FILL_TYPE" val="1"/>
</p:tagLst>
</file>

<file path=ppt/tags/tag12.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2_1"/>
  <p:tag name="KSO_WM_UNIT_ID" val="diagram160564_5*n_h_h_f*1_2_2_1"/>
  <p:tag name="KSO_WM_TEMPLATE_CATEGORY" val="diagram"/>
  <p:tag name="KSO_WM_TEMPLATE_INDEX" val="160564"/>
  <p:tag name="KSO_WM_UNIT_LAYERLEVEL" val="1_1_1_1"/>
  <p:tag name="KSO_WM_TAG_VERSION" val="1.0"/>
  <p:tag name="KSO_WM_BEAUTIFY_FLAG" val="#wm#"/>
  <p:tag name="KSO_WM_UNIT_FILL_FORE_SCHEMECOLOR_INDEX" val="6"/>
  <p:tag name="KSO_WM_UNIT_FILL_TYPE" val="1"/>
  <p:tag name="KSO_WM_UNIT_TEXT_FILL_FORE_SCHEMECOLOR_INDEX" val="14"/>
  <p:tag name="KSO_WM_UNIT_TEXT_FILL_TYPE" val="1"/>
</p:tagLst>
</file>

<file path=ppt/tags/tag13.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3_1"/>
  <p:tag name="KSO_WM_UNIT_ID" val="diagram160564_5*n_h_h_f*1_2_3_1"/>
  <p:tag name="KSO_WM_TEMPLATE_CATEGORY" val="diagram"/>
  <p:tag name="KSO_WM_TEMPLATE_INDEX" val="160564"/>
  <p:tag name="KSO_WM_UNIT_LAYERLEVEL" val="1_1_1_1"/>
  <p:tag name="KSO_WM_TAG_VERSION" val="1.0"/>
  <p:tag name="KSO_WM_BEAUTIFY_FLAG" val="#wm#"/>
  <p:tag name="KSO_WM_UNIT_FILL_FORE_SCHEMECOLOR_INDEX" val="7"/>
  <p:tag name="KSO_WM_UNIT_FILL_TYPE" val="1"/>
  <p:tag name="KSO_WM_UNIT_TEXT_FILL_FORE_SCHEMECOLOR_INDEX" val="14"/>
  <p:tag name="KSO_WM_UNIT_TEXT_FILL_TYPE" val="1"/>
</p:tagLst>
</file>

<file path=ppt/tags/tag14.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4_1"/>
  <p:tag name="KSO_WM_UNIT_ID" val="diagram160564_5*n_h_h_f*1_2_4_1"/>
  <p:tag name="KSO_WM_TEMPLATE_CATEGORY" val="diagram"/>
  <p:tag name="KSO_WM_TEMPLATE_INDEX" val="160564"/>
  <p:tag name="KSO_WM_UNIT_LAYERLEVEL" val="1_1_1_1"/>
  <p:tag name="KSO_WM_TAG_VERSION" val="1.0"/>
  <p:tag name="KSO_WM_BEAUTIFY_FLAG" val="#wm#"/>
  <p:tag name="KSO_WM_UNIT_FILL_FORE_SCHEMECOLOR_INDEX" val="8"/>
  <p:tag name="KSO_WM_UNIT_FILL_TYPE" val="1"/>
  <p:tag name="KSO_WM_UNIT_TEXT_FILL_FORE_SCHEMECOLOR_INDEX" val="14"/>
  <p:tag name="KSO_WM_UNIT_TEXT_FILL_TYPE" val="1"/>
</p:tagLst>
</file>

<file path=ppt/tags/tag15.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5_1"/>
  <p:tag name="KSO_WM_UNIT_ID" val="diagram160564_5*n_h_h_f*1_2_5_1"/>
  <p:tag name="KSO_WM_TEMPLATE_CATEGORY" val="diagram"/>
  <p:tag name="KSO_WM_TEMPLATE_INDEX" val="160564"/>
  <p:tag name="KSO_WM_UNIT_LAYERLEVEL" val="1_1_1_1"/>
  <p:tag name="KSO_WM_TAG_VERSION" val="1.0"/>
  <p:tag name="KSO_WM_BEAUTIFY_FLAG" val="#wm#"/>
  <p:tag name="KSO_WM_UNIT_FILL_FORE_SCHEMECOLOR_INDEX" val="9"/>
  <p:tag name="KSO_WM_UNIT_FILL_TYPE" val="1"/>
  <p:tag name="KSO_WM_UNIT_TEXT_FILL_FORE_SCHEMECOLOR_INDEX" val="14"/>
  <p:tag name="KSO_WM_UNIT_TEXT_FILL_TYPE" val="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1_2"/>
  <p:tag name="KSO_WM_UNIT_ID" val="diagram160564_5*n_h_h_i*1_2_1_2"/>
  <p:tag name="KSO_WM_TEMPLATE_CATEGORY" val="diagram"/>
  <p:tag name="KSO_WM_TEMPLATE_INDEX" val="160564"/>
  <p:tag name="KSO_WM_UNIT_LAYERLEVEL" val="1_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2_2"/>
  <p:tag name="KSO_WM_UNIT_ID" val="diagram160564_5*n_h_h_i*1_2_2_2"/>
  <p:tag name="KSO_WM_TEMPLATE_CATEGORY" val="diagram"/>
  <p:tag name="KSO_WM_TEMPLATE_INDEX" val="160564"/>
  <p:tag name="KSO_WM_UNIT_LAYERLEVEL" val="1_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3_2"/>
  <p:tag name="KSO_WM_UNIT_ID" val="diagram160564_5*n_h_h_i*1_2_3_2"/>
  <p:tag name="KSO_WM_TEMPLATE_CATEGORY" val="diagram"/>
  <p:tag name="KSO_WM_TEMPLATE_INDEX" val="160564"/>
  <p:tag name="KSO_WM_UNIT_LAYERLEVEL" val="1_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4_2"/>
  <p:tag name="KSO_WM_UNIT_ID" val="diagram160564_5*n_h_h_i*1_2_4_2"/>
  <p:tag name="KSO_WM_TEMPLATE_CATEGORY" val="diagram"/>
  <p:tag name="KSO_WM_TEMPLATE_INDEX" val="160564"/>
  <p:tag name="KSO_WM_UNIT_LAYERLEVEL" val="1_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2_1"/>
  <p:tag name="KSO_WM_UNIT_ID" val="diagram160564_5*n_h_h_i*1_2_2_1"/>
  <p:tag name="KSO_WM_TEMPLATE_CATEGORY" val="diagram"/>
  <p:tag name="KSO_WM_TEMPLATE_INDEX" val="160564"/>
  <p:tag name="KSO_WM_UNIT_LAYERLEVEL" val="1_1_1_1"/>
  <p:tag name="KSO_WM_TAG_VERSION" val="1.0"/>
  <p:tag name="KSO_WM_BEAUTIFY_FLAG" val="#wm#"/>
  <p:tag name="KSO_WM_UNIT_LINE_FORE_SCHEMECOLOR_INDEX" val="5"/>
  <p:tag name="KSO_WM_UNIT_LINE_FILL_TYPE" val="2"/>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5_2"/>
  <p:tag name="KSO_WM_UNIT_ID" val="diagram160564_5*n_h_h_i*1_2_5_2"/>
  <p:tag name="KSO_WM_TEMPLATE_CATEGORY" val="diagram"/>
  <p:tag name="KSO_WM_TEMPLATE_INDEX" val="160564"/>
  <p:tag name="KSO_WM_UNIT_LAYERLEVEL" val="1_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Lst>
</file>

<file path=ppt/tags/tag21.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1_1"/>
  <p:tag name="KSO_WM_UNIT_ID" val="diagram160564_5*n_h_h_f*1_2_1_1"/>
  <p:tag name="KSO_WM_TEMPLATE_CATEGORY" val="diagram"/>
  <p:tag name="KSO_WM_TEMPLATE_INDEX" val="160564"/>
  <p:tag name="KSO_WM_UNIT_LAYERLEVEL" val="1_1_1_1"/>
  <p:tag name="KSO_WM_TAG_VERSION" val="1.0"/>
  <p:tag name="KSO_WM_BEAUTIFY_FLAG" val="#wm#"/>
  <p:tag name="KSO_WM_UNIT_FILL_FORE_SCHEMECOLOR_INDEX" val="5"/>
  <p:tag name="KSO_WM_UNIT_FILL_TYPE" val="1"/>
  <p:tag name="KSO_WM_UNIT_TEXT_FILL_FORE_SCHEMECOLOR_INDEX" val="14"/>
  <p:tag name="KSO_WM_UNIT_TEXT_FILL_TYPE" val="1"/>
</p:tagLst>
</file>

<file path=ppt/tags/tag22.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2_1"/>
  <p:tag name="KSO_WM_UNIT_ID" val="diagram160564_5*n_h_h_f*1_2_2_1"/>
  <p:tag name="KSO_WM_TEMPLATE_CATEGORY" val="diagram"/>
  <p:tag name="KSO_WM_TEMPLATE_INDEX" val="160564"/>
  <p:tag name="KSO_WM_UNIT_LAYERLEVEL" val="1_1_1_1"/>
  <p:tag name="KSO_WM_TAG_VERSION" val="1.0"/>
  <p:tag name="KSO_WM_BEAUTIFY_FLAG" val="#wm#"/>
  <p:tag name="KSO_WM_UNIT_FILL_FORE_SCHEMECOLOR_INDEX" val="6"/>
  <p:tag name="KSO_WM_UNIT_FILL_TYPE" val="1"/>
  <p:tag name="KSO_WM_UNIT_TEXT_FILL_FORE_SCHEMECOLOR_INDEX" val="14"/>
  <p:tag name="KSO_WM_UNIT_TEXT_FILL_TYPE" val="1"/>
</p:tagLst>
</file>

<file path=ppt/tags/tag23.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3_1"/>
  <p:tag name="KSO_WM_UNIT_ID" val="diagram160564_5*n_h_h_f*1_2_3_1"/>
  <p:tag name="KSO_WM_TEMPLATE_CATEGORY" val="diagram"/>
  <p:tag name="KSO_WM_TEMPLATE_INDEX" val="160564"/>
  <p:tag name="KSO_WM_UNIT_LAYERLEVEL" val="1_1_1_1"/>
  <p:tag name="KSO_WM_TAG_VERSION" val="1.0"/>
  <p:tag name="KSO_WM_BEAUTIFY_FLAG" val="#wm#"/>
  <p:tag name="KSO_WM_UNIT_FILL_FORE_SCHEMECOLOR_INDEX" val="7"/>
  <p:tag name="KSO_WM_UNIT_FILL_TYPE" val="1"/>
  <p:tag name="KSO_WM_UNIT_TEXT_FILL_FORE_SCHEMECOLOR_INDEX" val="14"/>
  <p:tag name="KSO_WM_UNIT_TEXT_FILL_TYPE" val="1"/>
</p:tagLst>
</file>

<file path=ppt/tags/tag24.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4_1"/>
  <p:tag name="KSO_WM_UNIT_ID" val="diagram160564_5*n_h_h_f*1_2_4_1"/>
  <p:tag name="KSO_WM_TEMPLATE_CATEGORY" val="diagram"/>
  <p:tag name="KSO_WM_TEMPLATE_INDEX" val="160564"/>
  <p:tag name="KSO_WM_UNIT_LAYERLEVEL" val="1_1_1_1"/>
  <p:tag name="KSO_WM_TAG_VERSION" val="1.0"/>
  <p:tag name="KSO_WM_BEAUTIFY_FLAG" val="#wm#"/>
  <p:tag name="KSO_WM_UNIT_FILL_FORE_SCHEMECOLOR_INDEX" val="8"/>
  <p:tag name="KSO_WM_UNIT_FILL_TYPE" val="1"/>
  <p:tag name="KSO_WM_UNIT_TEXT_FILL_FORE_SCHEMECOLOR_INDEX" val="14"/>
  <p:tag name="KSO_WM_UNIT_TEXT_FILL_TYPE" val="1"/>
</p:tagLst>
</file>

<file path=ppt/tags/tag25.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5_1"/>
  <p:tag name="KSO_WM_UNIT_ID" val="diagram160564_5*n_h_h_f*1_2_5_1"/>
  <p:tag name="KSO_WM_TEMPLATE_CATEGORY" val="diagram"/>
  <p:tag name="KSO_WM_TEMPLATE_INDEX" val="160564"/>
  <p:tag name="KSO_WM_UNIT_LAYERLEVEL" val="1_1_1_1"/>
  <p:tag name="KSO_WM_TAG_VERSION" val="1.0"/>
  <p:tag name="KSO_WM_BEAUTIFY_FLAG" val="#wm#"/>
  <p:tag name="KSO_WM_UNIT_FILL_FORE_SCHEMECOLOR_INDEX" val="9"/>
  <p:tag name="KSO_WM_UNIT_FILL_TYPE" val="1"/>
  <p:tag name="KSO_WM_UNIT_TEXT_FILL_FORE_SCHEMECOLOR_INDEX" val="14"/>
  <p:tag name="KSO_WM_UNIT_TEXT_FILL_TYPE" val="1"/>
</p:tagLst>
</file>

<file path=ppt/tags/tag26.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5_1"/>
  <p:tag name="KSO_WM_UNIT_ID" val="diagram160564_5*n_h_h_f*1_2_5_1"/>
  <p:tag name="KSO_WM_TEMPLATE_CATEGORY" val="diagram"/>
  <p:tag name="KSO_WM_TEMPLATE_INDEX" val="160564"/>
  <p:tag name="KSO_WM_UNIT_LAYERLEVEL" val="1_1_1_1"/>
  <p:tag name="KSO_WM_TAG_VERSION" val="1.0"/>
  <p:tag name="KSO_WM_BEAUTIFY_FLAG" val="#wm#"/>
  <p:tag name="KSO_WM_UNIT_FILL_FORE_SCHEMECOLOR_INDEX" val="9"/>
  <p:tag name="KSO_WM_UNIT_FILL_TYPE" val="1"/>
  <p:tag name="KSO_WM_UNIT_TEXT_FILL_FORE_SCHEMECOLOR_INDEX" val="14"/>
  <p:tag name="KSO_WM_UNIT_TEXT_FILL_TYPE" val="1"/>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1_1"/>
  <p:tag name="KSO_WM_UNIT_ID" val="diagram160564_5*n_h_h_i*1_2_1_1"/>
  <p:tag name="KSO_WM_TEMPLATE_CATEGORY" val="diagram"/>
  <p:tag name="KSO_WM_TEMPLATE_INDEX" val="160564"/>
  <p:tag name="KSO_WM_UNIT_LAYERLEVEL" val="1_1_1_1"/>
  <p:tag name="KSO_WM_TAG_VERSION" val="1.0"/>
  <p:tag name="KSO_WM_BEAUTIFY_FLAG" val="#wm#"/>
  <p:tag name="KSO_WM_UNIT_LINE_FORE_SCHEMECOLOR_INDEX" val="5"/>
  <p:tag name="KSO_WM_UNIT_LINE_FILL_TYPE" val="2"/>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2_1"/>
  <p:tag name="KSO_WM_UNIT_ID" val="diagram160564_5*n_h_h_i*1_2_2_1"/>
  <p:tag name="KSO_WM_TEMPLATE_CATEGORY" val="diagram"/>
  <p:tag name="KSO_WM_TEMPLATE_INDEX" val="160564"/>
  <p:tag name="KSO_WM_UNIT_LAYERLEVEL" val="1_1_1_1"/>
  <p:tag name="KSO_WM_TAG_VERSION" val="1.0"/>
  <p:tag name="KSO_WM_BEAUTIFY_FLAG" val="#wm#"/>
  <p:tag name="KSO_WM_UNIT_LINE_FORE_SCHEMECOLOR_INDEX" val="5"/>
  <p:tag name="KSO_WM_UNIT_LINE_FILL_TYPE" val="2"/>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3_1"/>
  <p:tag name="KSO_WM_UNIT_ID" val="diagram160564_5*n_h_h_i*1_2_3_1"/>
  <p:tag name="KSO_WM_TEMPLATE_CATEGORY" val="diagram"/>
  <p:tag name="KSO_WM_TEMPLATE_INDEX" val="160564"/>
  <p:tag name="KSO_WM_UNIT_LAYERLEVEL" val="1_1_1_1"/>
  <p:tag name="KSO_WM_TAG_VERSION" val="1.0"/>
  <p:tag name="KSO_WM_BEAUTIFY_FLAG" val="#wm#"/>
  <p:tag name="KSO_WM_UNIT_LINE_FORE_SCHEMECOLOR_INDEX" val="5"/>
  <p:tag name="KSO_WM_UNIT_LINE_FILL_TYPE" val="2"/>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3_1"/>
  <p:tag name="KSO_WM_UNIT_ID" val="diagram160564_5*n_h_h_i*1_2_3_1"/>
  <p:tag name="KSO_WM_TEMPLATE_CATEGORY" val="diagram"/>
  <p:tag name="KSO_WM_TEMPLATE_INDEX" val="160564"/>
  <p:tag name="KSO_WM_UNIT_LAYERLEVEL" val="1_1_1_1"/>
  <p:tag name="KSO_WM_TAG_VERSION" val="1.0"/>
  <p:tag name="KSO_WM_BEAUTIFY_FLAG" val="#wm#"/>
  <p:tag name="KSO_WM_UNIT_LINE_FORE_SCHEMECOLOR_INDEX" val="5"/>
  <p:tag name="KSO_WM_UNIT_LINE_FILL_TYPE" val="2"/>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4_1"/>
  <p:tag name="KSO_WM_UNIT_ID" val="diagram160564_5*n_h_h_i*1_2_4_1"/>
  <p:tag name="KSO_WM_TEMPLATE_CATEGORY" val="diagram"/>
  <p:tag name="KSO_WM_TEMPLATE_INDEX" val="160564"/>
  <p:tag name="KSO_WM_UNIT_LAYERLEVEL" val="1_1_1_1"/>
  <p:tag name="KSO_WM_TAG_VERSION" val="1.0"/>
  <p:tag name="KSO_WM_BEAUTIFY_FLAG" val="#wm#"/>
  <p:tag name="KSO_WM_UNIT_LINE_FORE_SCHEMECOLOR_INDEX" val="5"/>
  <p:tag name="KSO_WM_UNIT_LINE_FILL_TYPE" val="2"/>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5_1"/>
  <p:tag name="KSO_WM_UNIT_ID" val="diagram160564_5*n_h_h_i*1_2_5_1"/>
  <p:tag name="KSO_WM_TEMPLATE_CATEGORY" val="diagram"/>
  <p:tag name="KSO_WM_TEMPLATE_INDEX" val="160564"/>
  <p:tag name="KSO_WM_UNIT_LAYERLEVEL" val="1_1_1_1"/>
  <p:tag name="KSO_WM_TAG_VERSION" val="1.0"/>
  <p:tag name="KSO_WM_BEAUTIFY_FLAG" val="#wm#"/>
  <p:tag name="KSO_WM_UNIT_LINE_FORE_SCHEMECOLOR_INDEX" val="5"/>
  <p:tag name="KSO_WM_UNIT_LINE_FILL_TYPE" val="2"/>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1"/>
  <p:tag name="KSO_WM_UNIT_ID" val="diagram160564_5*n_h_i*1_1_1"/>
  <p:tag name="KSO_WM_TEMPLATE_CATEGORY" val="diagram"/>
  <p:tag name="KSO_WM_TEMPLATE_INDEX" val="160564"/>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2"/>
  <p:tag name="KSO_WM_UNIT_ID" val="diagram160564_5*n_h_i*1_1_2"/>
  <p:tag name="KSO_WM_TEMPLATE_CATEGORY" val="diagram"/>
  <p:tag name="KSO_WM_TEMPLATE_INDEX" val="160564"/>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3"/>
  <p:tag name="KSO_WM_UNIT_ID" val="diagram160564_5*n_h_i*1_1_3"/>
  <p:tag name="KSO_WM_TEMPLATE_CATEGORY" val="diagram"/>
  <p:tag name="KSO_WM_TEMPLATE_INDEX" val="160564"/>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4"/>
  <p:tag name="KSO_WM_UNIT_ID" val="diagram160564_5*n_h_i*1_1_4"/>
  <p:tag name="KSO_WM_TEMPLATE_CATEGORY" val="diagram"/>
  <p:tag name="KSO_WM_TEMPLATE_INDEX" val="160564"/>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5"/>
  <p:tag name="KSO_WM_UNIT_ID" val="diagram160564_5*n_h_i*1_1_5"/>
  <p:tag name="KSO_WM_TEMPLATE_CATEGORY" val="diagram"/>
  <p:tag name="KSO_WM_TEMPLATE_INDEX" val="160564"/>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37.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1_1"/>
  <p:tag name="KSO_WM_UNIT_ID" val="diagram160564_5*n_h_h_f*1_2_1_1"/>
  <p:tag name="KSO_WM_TEMPLATE_CATEGORY" val="diagram"/>
  <p:tag name="KSO_WM_TEMPLATE_INDEX" val="160564"/>
  <p:tag name="KSO_WM_UNIT_LAYERLEVEL" val="1_1_1_1"/>
  <p:tag name="KSO_WM_TAG_VERSION" val="1.0"/>
  <p:tag name="KSO_WM_BEAUTIFY_FLAG" val="#wm#"/>
  <p:tag name="KSO_WM_UNIT_FILL_FORE_SCHEMECOLOR_INDEX" val="5"/>
  <p:tag name="KSO_WM_UNIT_FILL_TYPE" val="1"/>
  <p:tag name="KSO_WM_UNIT_TEXT_FILL_FORE_SCHEMECOLOR_INDEX" val="14"/>
  <p:tag name="KSO_WM_UNIT_TEXT_FILL_TYPE" val="1"/>
</p:tagLst>
</file>

<file path=ppt/tags/tag38.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2_1"/>
  <p:tag name="KSO_WM_UNIT_ID" val="diagram160564_5*n_h_h_f*1_2_2_1"/>
  <p:tag name="KSO_WM_TEMPLATE_CATEGORY" val="diagram"/>
  <p:tag name="KSO_WM_TEMPLATE_INDEX" val="160564"/>
  <p:tag name="KSO_WM_UNIT_LAYERLEVEL" val="1_1_1_1"/>
  <p:tag name="KSO_WM_TAG_VERSION" val="1.0"/>
  <p:tag name="KSO_WM_BEAUTIFY_FLAG" val="#wm#"/>
  <p:tag name="KSO_WM_UNIT_FILL_FORE_SCHEMECOLOR_INDEX" val="6"/>
  <p:tag name="KSO_WM_UNIT_FILL_TYPE" val="1"/>
  <p:tag name="KSO_WM_UNIT_TEXT_FILL_FORE_SCHEMECOLOR_INDEX" val="14"/>
  <p:tag name="KSO_WM_UNIT_TEXT_FILL_TYPE" val="1"/>
</p:tagLst>
</file>

<file path=ppt/tags/tag39.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3_1"/>
  <p:tag name="KSO_WM_UNIT_ID" val="diagram160564_5*n_h_h_f*1_2_3_1"/>
  <p:tag name="KSO_WM_TEMPLATE_CATEGORY" val="diagram"/>
  <p:tag name="KSO_WM_TEMPLATE_INDEX" val="160564"/>
  <p:tag name="KSO_WM_UNIT_LAYERLEVEL" val="1_1_1_1"/>
  <p:tag name="KSO_WM_TAG_VERSION" val="1.0"/>
  <p:tag name="KSO_WM_BEAUTIFY_FLAG" val="#wm#"/>
  <p:tag name="KSO_WM_UNIT_FILL_FORE_SCHEMECOLOR_INDEX" val="7"/>
  <p:tag name="KSO_WM_UNIT_FILL_TYPE" val="1"/>
  <p:tag name="KSO_WM_UNIT_TEXT_FILL_FORE_SCHEMECOLOR_INDEX" val="14"/>
  <p:tag name="KSO_WM_UNIT_TEXT_FILL_TYPE" val="1"/>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4_1"/>
  <p:tag name="KSO_WM_UNIT_ID" val="diagram160564_5*n_h_h_i*1_2_4_1"/>
  <p:tag name="KSO_WM_TEMPLATE_CATEGORY" val="diagram"/>
  <p:tag name="KSO_WM_TEMPLATE_INDEX" val="160564"/>
  <p:tag name="KSO_WM_UNIT_LAYERLEVEL" val="1_1_1_1"/>
  <p:tag name="KSO_WM_TAG_VERSION" val="1.0"/>
  <p:tag name="KSO_WM_BEAUTIFY_FLAG" val="#wm#"/>
  <p:tag name="KSO_WM_UNIT_LINE_FORE_SCHEMECOLOR_INDEX" val="5"/>
  <p:tag name="KSO_WM_UNIT_LINE_FILL_TYPE" val="2"/>
</p:tagLst>
</file>

<file path=ppt/tags/tag40.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4_1"/>
  <p:tag name="KSO_WM_UNIT_ID" val="diagram160564_5*n_h_h_f*1_2_4_1"/>
  <p:tag name="KSO_WM_TEMPLATE_CATEGORY" val="diagram"/>
  <p:tag name="KSO_WM_TEMPLATE_INDEX" val="160564"/>
  <p:tag name="KSO_WM_UNIT_LAYERLEVEL" val="1_1_1_1"/>
  <p:tag name="KSO_WM_TAG_VERSION" val="1.0"/>
  <p:tag name="KSO_WM_BEAUTIFY_FLAG" val="#wm#"/>
  <p:tag name="KSO_WM_UNIT_FILL_FORE_SCHEMECOLOR_INDEX" val="8"/>
  <p:tag name="KSO_WM_UNIT_FILL_TYPE" val="1"/>
  <p:tag name="KSO_WM_UNIT_TEXT_FILL_FORE_SCHEMECOLOR_INDEX" val="14"/>
  <p:tag name="KSO_WM_UNIT_TEXT_FILL_TYPE" val="1"/>
</p:tagLst>
</file>

<file path=ppt/tags/tag41.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5_1"/>
  <p:tag name="KSO_WM_UNIT_ID" val="diagram160564_5*n_h_h_f*1_2_5_1"/>
  <p:tag name="KSO_WM_TEMPLATE_CATEGORY" val="diagram"/>
  <p:tag name="KSO_WM_TEMPLATE_INDEX" val="160564"/>
  <p:tag name="KSO_WM_UNIT_LAYERLEVEL" val="1_1_1_1"/>
  <p:tag name="KSO_WM_TAG_VERSION" val="1.0"/>
  <p:tag name="KSO_WM_BEAUTIFY_FLAG" val="#wm#"/>
  <p:tag name="KSO_WM_UNIT_FILL_FORE_SCHEMECOLOR_INDEX" val="9"/>
  <p:tag name="KSO_WM_UNIT_FILL_TYPE" val="1"/>
  <p:tag name="KSO_WM_UNIT_TEXT_FILL_FORE_SCHEMECOLOR_INDEX" val="14"/>
  <p:tag name="KSO_WM_UNIT_TEXT_FILL_TYPE" val="1"/>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1_2"/>
  <p:tag name="KSO_WM_UNIT_ID" val="diagram160564_5*n_h_h_i*1_2_1_2"/>
  <p:tag name="KSO_WM_TEMPLATE_CATEGORY" val="diagram"/>
  <p:tag name="KSO_WM_TEMPLATE_INDEX" val="160564"/>
  <p:tag name="KSO_WM_UNIT_LAYERLEVEL" val="1_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2_2"/>
  <p:tag name="KSO_WM_UNIT_ID" val="diagram160564_5*n_h_h_i*1_2_2_2"/>
  <p:tag name="KSO_WM_TEMPLATE_CATEGORY" val="diagram"/>
  <p:tag name="KSO_WM_TEMPLATE_INDEX" val="160564"/>
  <p:tag name="KSO_WM_UNIT_LAYERLEVEL" val="1_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3_2"/>
  <p:tag name="KSO_WM_UNIT_ID" val="diagram160564_5*n_h_h_i*1_2_3_2"/>
  <p:tag name="KSO_WM_TEMPLATE_CATEGORY" val="diagram"/>
  <p:tag name="KSO_WM_TEMPLATE_INDEX" val="160564"/>
  <p:tag name="KSO_WM_UNIT_LAYERLEVEL" val="1_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4_2"/>
  <p:tag name="KSO_WM_UNIT_ID" val="diagram160564_5*n_h_h_i*1_2_4_2"/>
  <p:tag name="KSO_WM_TEMPLATE_CATEGORY" val="diagram"/>
  <p:tag name="KSO_WM_TEMPLATE_INDEX" val="160564"/>
  <p:tag name="KSO_WM_UNIT_LAYERLEVEL" val="1_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5_2"/>
  <p:tag name="KSO_WM_UNIT_ID" val="diagram160564_5*n_h_h_i*1_2_5_2"/>
  <p:tag name="KSO_WM_TEMPLATE_CATEGORY" val="diagram"/>
  <p:tag name="KSO_WM_TEMPLATE_INDEX" val="160564"/>
  <p:tag name="KSO_WM_UNIT_LAYERLEVEL" val="1_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Lst>
</file>

<file path=ppt/tags/tag47.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1_1"/>
  <p:tag name="KSO_WM_UNIT_ID" val="diagram160564_5*n_h_h_f*1_2_1_1"/>
  <p:tag name="KSO_WM_TEMPLATE_CATEGORY" val="diagram"/>
  <p:tag name="KSO_WM_TEMPLATE_INDEX" val="160564"/>
  <p:tag name="KSO_WM_UNIT_LAYERLEVEL" val="1_1_1_1"/>
  <p:tag name="KSO_WM_TAG_VERSION" val="1.0"/>
  <p:tag name="KSO_WM_BEAUTIFY_FLAG" val="#wm#"/>
  <p:tag name="KSO_WM_UNIT_FILL_FORE_SCHEMECOLOR_INDEX" val="5"/>
  <p:tag name="KSO_WM_UNIT_FILL_TYPE" val="1"/>
  <p:tag name="KSO_WM_UNIT_TEXT_FILL_FORE_SCHEMECOLOR_INDEX" val="14"/>
  <p:tag name="KSO_WM_UNIT_TEXT_FILL_TYPE" val="1"/>
</p:tagLst>
</file>

<file path=ppt/tags/tag48.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2_1"/>
  <p:tag name="KSO_WM_UNIT_ID" val="diagram160564_5*n_h_h_f*1_2_2_1"/>
  <p:tag name="KSO_WM_TEMPLATE_CATEGORY" val="diagram"/>
  <p:tag name="KSO_WM_TEMPLATE_INDEX" val="160564"/>
  <p:tag name="KSO_WM_UNIT_LAYERLEVEL" val="1_1_1_1"/>
  <p:tag name="KSO_WM_TAG_VERSION" val="1.0"/>
  <p:tag name="KSO_WM_BEAUTIFY_FLAG" val="#wm#"/>
  <p:tag name="KSO_WM_UNIT_FILL_FORE_SCHEMECOLOR_INDEX" val="6"/>
  <p:tag name="KSO_WM_UNIT_FILL_TYPE" val="1"/>
  <p:tag name="KSO_WM_UNIT_TEXT_FILL_FORE_SCHEMECOLOR_INDEX" val="14"/>
  <p:tag name="KSO_WM_UNIT_TEXT_FILL_TYPE" val="1"/>
</p:tagLst>
</file>

<file path=ppt/tags/tag49.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3_1"/>
  <p:tag name="KSO_WM_UNIT_ID" val="diagram160564_5*n_h_h_f*1_2_3_1"/>
  <p:tag name="KSO_WM_TEMPLATE_CATEGORY" val="diagram"/>
  <p:tag name="KSO_WM_TEMPLATE_INDEX" val="160564"/>
  <p:tag name="KSO_WM_UNIT_LAYERLEVEL" val="1_1_1_1"/>
  <p:tag name="KSO_WM_TAG_VERSION" val="1.0"/>
  <p:tag name="KSO_WM_BEAUTIFY_FLAG" val="#wm#"/>
  <p:tag name="KSO_WM_UNIT_FILL_FORE_SCHEMECOLOR_INDEX" val="7"/>
  <p:tag name="KSO_WM_UNIT_FILL_TYPE" val="1"/>
  <p:tag name="KSO_WM_UNIT_TEXT_FILL_FORE_SCHEMECOLOR_INDEX" val="14"/>
  <p:tag name="KSO_WM_UNIT_TEXT_FILL_TYPE" val="1"/>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5_1"/>
  <p:tag name="KSO_WM_UNIT_ID" val="diagram160564_5*n_h_h_i*1_2_5_1"/>
  <p:tag name="KSO_WM_TEMPLATE_CATEGORY" val="diagram"/>
  <p:tag name="KSO_WM_TEMPLATE_INDEX" val="160564"/>
  <p:tag name="KSO_WM_UNIT_LAYERLEVEL" val="1_1_1_1"/>
  <p:tag name="KSO_WM_TAG_VERSION" val="1.0"/>
  <p:tag name="KSO_WM_BEAUTIFY_FLAG" val="#wm#"/>
  <p:tag name="KSO_WM_UNIT_LINE_FORE_SCHEMECOLOR_INDEX" val="5"/>
  <p:tag name="KSO_WM_UNIT_LINE_FILL_TYPE" val="2"/>
</p:tagLst>
</file>

<file path=ppt/tags/tag50.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4_1"/>
  <p:tag name="KSO_WM_UNIT_ID" val="diagram160564_5*n_h_h_f*1_2_4_1"/>
  <p:tag name="KSO_WM_TEMPLATE_CATEGORY" val="diagram"/>
  <p:tag name="KSO_WM_TEMPLATE_INDEX" val="160564"/>
  <p:tag name="KSO_WM_UNIT_LAYERLEVEL" val="1_1_1_1"/>
  <p:tag name="KSO_WM_TAG_VERSION" val="1.0"/>
  <p:tag name="KSO_WM_BEAUTIFY_FLAG" val="#wm#"/>
  <p:tag name="KSO_WM_UNIT_FILL_FORE_SCHEMECOLOR_INDEX" val="8"/>
  <p:tag name="KSO_WM_UNIT_FILL_TYPE" val="1"/>
  <p:tag name="KSO_WM_UNIT_TEXT_FILL_FORE_SCHEMECOLOR_INDEX" val="14"/>
  <p:tag name="KSO_WM_UNIT_TEXT_FILL_TYPE" val="1"/>
</p:tagLst>
</file>

<file path=ppt/tags/tag51.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5_1"/>
  <p:tag name="KSO_WM_UNIT_ID" val="diagram160564_5*n_h_h_f*1_2_5_1"/>
  <p:tag name="KSO_WM_TEMPLATE_CATEGORY" val="diagram"/>
  <p:tag name="KSO_WM_TEMPLATE_INDEX" val="160564"/>
  <p:tag name="KSO_WM_UNIT_LAYERLEVEL" val="1_1_1_1"/>
  <p:tag name="KSO_WM_TAG_VERSION" val="1.0"/>
  <p:tag name="KSO_WM_BEAUTIFY_FLAG" val="#wm#"/>
  <p:tag name="KSO_WM_UNIT_FILL_FORE_SCHEMECOLOR_INDEX" val="9"/>
  <p:tag name="KSO_WM_UNIT_FILL_TYPE" val="1"/>
  <p:tag name="KSO_WM_UNIT_TEXT_FILL_FORE_SCHEMECOLOR_INDEX" val="14"/>
  <p:tag name="KSO_WM_UNIT_TEXT_FILL_TYPE" val="1"/>
</p:tagLst>
</file>

<file path=ppt/tags/tag52.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5_1"/>
  <p:tag name="KSO_WM_UNIT_ID" val="diagram160564_5*n_h_h_f*1_2_5_1"/>
  <p:tag name="KSO_WM_TEMPLATE_CATEGORY" val="diagram"/>
  <p:tag name="KSO_WM_TEMPLATE_INDEX" val="160564"/>
  <p:tag name="KSO_WM_UNIT_LAYERLEVEL" val="1_1_1_1"/>
  <p:tag name="KSO_WM_TAG_VERSION" val="1.0"/>
  <p:tag name="KSO_WM_BEAUTIFY_FLAG" val="#wm#"/>
  <p:tag name="KSO_WM_UNIT_FILL_FORE_SCHEMECOLOR_INDEX" val="9"/>
  <p:tag name="KSO_WM_UNIT_FILL_TYPE" val="1"/>
  <p:tag name="KSO_WM_UNIT_TEXT_FILL_FORE_SCHEMECOLOR_INDEX" val="14"/>
  <p:tag name="KSO_WM_UNIT_TEXT_FILL_TYPE" val="1"/>
</p:tagLst>
</file>

<file path=ppt/tags/tag53.xml><?xml version="1.0" encoding="utf-8"?>
<p:tagLst xmlns:p="http://schemas.openxmlformats.org/presentationml/2006/main">
  <p:tag name="KSO_WM_UNIT_TABLE_BEAUTIFY" val="smartTable{7580a202-daea-45b5-836a-7e07c1b1a15a}"/>
</p:tagLst>
</file>

<file path=ppt/tags/tag54.xml><?xml version="1.0" encoding="utf-8"?>
<p:tagLst xmlns:p="http://schemas.openxmlformats.org/presentationml/2006/main">
  <p:tag name="KSO_WM_UNIT_TABLE_BEAUTIFY" val="smartTable{a089c57b-1b0d-4f07-b3f0-3ab42a6f2bb2}"/>
  <p:tag name="TABLE_ENDDRAG_ORIGIN_RECT" val="743*244"/>
  <p:tag name="TABLE_ENDDRAG_RECT" val="32*145*743*244"/>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1"/>
  <p:tag name="KSO_WM_UNIT_ID" val="diagram160564_5*n_h_i*1_1_1"/>
  <p:tag name="KSO_WM_TEMPLATE_CATEGORY" val="diagram"/>
  <p:tag name="KSO_WM_TEMPLATE_INDEX" val="160564"/>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2"/>
  <p:tag name="KSO_WM_UNIT_ID" val="diagram160564_5*n_h_i*1_1_2"/>
  <p:tag name="KSO_WM_TEMPLATE_CATEGORY" val="diagram"/>
  <p:tag name="KSO_WM_TEMPLATE_INDEX" val="160564"/>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3"/>
  <p:tag name="KSO_WM_UNIT_ID" val="diagram160564_5*n_h_i*1_1_3"/>
  <p:tag name="KSO_WM_TEMPLATE_CATEGORY" val="diagram"/>
  <p:tag name="KSO_WM_TEMPLATE_INDEX" val="160564"/>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4"/>
  <p:tag name="KSO_WM_UNIT_ID" val="diagram160564_5*n_h_i*1_1_4"/>
  <p:tag name="KSO_WM_TEMPLATE_CATEGORY" val="diagram"/>
  <p:tag name="KSO_WM_TEMPLATE_INDEX" val="160564"/>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heme/_rels/theme1.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中北大学教案3">
  <a:themeElements>
    <a:clrScheme name="视差">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视差">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视差">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fillRect/>
          </a:stretch>
        </a:blip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中北大学教案3</Template>
  <TotalTime>0</TotalTime>
  <Words>10211</Words>
  <Application>WPS 演示</Application>
  <PresentationFormat>A4 纸张(210x297 毫米)</PresentationFormat>
  <Paragraphs>2045</Paragraphs>
  <Slides>58</Slides>
  <Notes>267</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58</vt:i4>
      </vt:variant>
    </vt:vector>
  </HeadingPairs>
  <TitlesOfParts>
    <vt:vector size="71" baseType="lpstr">
      <vt:lpstr>Arial</vt:lpstr>
      <vt:lpstr>宋体</vt:lpstr>
      <vt:lpstr>Wingdings</vt:lpstr>
      <vt:lpstr>Corbel</vt:lpstr>
      <vt:lpstr>Times New Roman</vt:lpstr>
      <vt:lpstr>Tahoma</vt:lpstr>
      <vt:lpstr>Arial</vt:lpstr>
      <vt:lpstr>黑体</vt:lpstr>
      <vt:lpstr>造字工房言宋体</vt:lpstr>
      <vt:lpstr>华文楷体</vt:lpstr>
      <vt:lpstr>微软雅黑</vt:lpstr>
      <vt:lpstr>Arial Unicode MS</vt:lpstr>
      <vt:lpstr>中北大学教案3</vt:lpstr>
      <vt:lpstr>4.1 分类的IP地址 </vt:lpstr>
      <vt:lpstr>PowerPoint 演示文稿</vt:lpstr>
      <vt:lpstr>本章重点内容</vt:lpstr>
      <vt:lpstr>PowerPoint 演示文稿</vt:lpstr>
      <vt:lpstr>4.1.1  网络层提供的两种服务 </vt:lpstr>
      <vt:lpstr>一种观点：让网络负责可靠交付 </vt:lpstr>
      <vt:lpstr>虚电路服务</vt:lpstr>
      <vt:lpstr>虚电路是逻辑连接</vt:lpstr>
      <vt:lpstr>另一种观点： 网络提供数据报服务</vt:lpstr>
      <vt:lpstr>尽最大努力交付</vt:lpstr>
      <vt:lpstr>数据报服务</vt:lpstr>
      <vt:lpstr>虚电路服务与数据报服务的对比</vt:lpstr>
      <vt:lpstr>网际协议 IP </vt:lpstr>
      <vt:lpstr>网际层的 IP 协议及配套协议</vt:lpstr>
      <vt:lpstr>沙漏计时器形状的 TCP/IP协议族 </vt:lpstr>
      <vt:lpstr>  虚拟互连网络 </vt:lpstr>
      <vt:lpstr>使用一些中间设备进行互连 </vt:lpstr>
      <vt:lpstr>网络互连使用路由器 </vt:lpstr>
      <vt:lpstr>互连网络与虚拟互连网络 </vt:lpstr>
      <vt:lpstr>虚拟互连网络的意义 </vt:lpstr>
      <vt:lpstr>PowerPoint 演示文稿</vt:lpstr>
      <vt:lpstr>从网络层看 IP 数据报的传送 </vt:lpstr>
      <vt:lpstr>4.1.2  分类的 IP 地址</vt:lpstr>
      <vt:lpstr>IP编址技术</vt:lpstr>
      <vt:lpstr>What Is an IP Address?</vt:lpstr>
      <vt:lpstr>Internet地址</vt:lpstr>
      <vt:lpstr>1.   IP 地址及其表示方法 </vt:lpstr>
      <vt:lpstr>IP 地址的编址方法 </vt:lpstr>
      <vt:lpstr>分类 IP 地址 </vt:lpstr>
      <vt:lpstr>分类 IP 地址 </vt:lpstr>
      <vt:lpstr>各类 IP 地址的网络号字段 和主机号字段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私有网络地址</vt:lpstr>
      <vt:lpstr>点分十进制记法 </vt:lpstr>
      <vt:lpstr>点分十进制记法举例</vt:lpstr>
      <vt:lpstr>2. 常用的三种类别的 IP 地址 </vt:lpstr>
      <vt:lpstr>一般不使用的特殊的 IP 地址</vt:lpstr>
      <vt:lpstr>部分A类地址的使用者</vt:lpstr>
      <vt:lpstr>几种特殊的IP地址形式</vt:lpstr>
      <vt:lpstr>IP 地址的一些重要特点 </vt:lpstr>
      <vt:lpstr>IP 地址的一些重要特点 </vt:lpstr>
      <vt:lpstr>IP 地址的一些重要特点 </vt:lpstr>
      <vt:lpstr>互联网中的 IP 地址 </vt:lpstr>
      <vt:lpstr>互联网中的 IP 地址 </vt:lpstr>
      <vt:lpstr>互联网中的 IP 地址 </vt:lpstr>
      <vt:lpstr>互联网中的 IP 地址 </vt:lpstr>
      <vt:lpstr>互联网中的 IP 地址 </vt:lpstr>
      <vt:lpstr>互联网中的 IP 地址 </vt:lpstr>
      <vt:lpstr>互联网中的 IP 地址 </vt:lpstr>
      <vt:lpstr>互联网中的 IP 地址 </vt:lpstr>
      <vt:lpstr>互联网中的 IP 地址 </vt:lpstr>
    </vt:vector>
  </TitlesOfParts>
  <Company>920</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4 章  网络层</dc:title>
  <dc:creator>andx</dc:creator>
  <cp:lastModifiedBy>黄花鱼</cp:lastModifiedBy>
  <cp:revision>349</cp:revision>
  <dcterms:created xsi:type="dcterms:W3CDTF">2016-10-04T02:36:00Z</dcterms:created>
  <dcterms:modified xsi:type="dcterms:W3CDTF">2021-03-15T07:02:00Z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TC060874522052</vt:lpwstr>
  </property>
  <property fmtid="{D5CDD505-2E9C-101B-9397-08002B2CF9AE}" pid="3" name="KSOProductBuildVer">
    <vt:lpwstr>2052-11.1.0.10356</vt:lpwstr>
  </property>
  <property fmtid="{D5CDD505-2E9C-101B-9397-08002B2CF9AE}" pid="4" name="ICV">
    <vt:lpwstr>65695DA713494CF3AEF4A5918C330ADC</vt:lpwstr>
  </property>
</Properties>
</file>