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01" r:id="rId3"/>
  </p:sldIdLst>
  <p:sldSz cx="12192000" cy="6858000"/>
  <p:notesSz cx="9661525" cy="6880225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86661" cy="345206"/>
          </a:xfrm>
          <a:prstGeom prst="rect">
            <a:avLst/>
          </a:prstGeom>
        </p:spPr>
        <p:txBody>
          <a:bodyPr vert="horz" lIns="94522" tIns="47261" rIns="94522" bIns="47261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472628" y="1"/>
            <a:ext cx="4186661" cy="345206"/>
          </a:xfrm>
          <a:prstGeom prst="rect">
            <a:avLst/>
          </a:prstGeom>
        </p:spPr>
        <p:txBody>
          <a:bodyPr vert="horz" lIns="94522" tIns="47261" rIns="94522" bIns="47261" rtlCol="0"/>
          <a:lstStyle>
            <a:lvl1pPr algn="r">
              <a:defRPr sz="1200"/>
            </a:lvl1pPr>
          </a:lstStyle>
          <a:p>
            <a:fld id="{70E21552-0037-4AFF-A746-83E8C2C29293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767013" y="860425"/>
            <a:ext cx="4127500" cy="2320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22" tIns="47261" rIns="94522" bIns="47261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66153" y="3311108"/>
            <a:ext cx="7729220" cy="2709089"/>
          </a:xfrm>
          <a:prstGeom prst="rect">
            <a:avLst/>
          </a:prstGeom>
        </p:spPr>
        <p:txBody>
          <a:bodyPr vert="horz" lIns="94522" tIns="47261" rIns="94522" bIns="47261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35020"/>
            <a:ext cx="4186661" cy="345205"/>
          </a:xfrm>
          <a:prstGeom prst="rect">
            <a:avLst/>
          </a:prstGeom>
        </p:spPr>
        <p:txBody>
          <a:bodyPr vert="horz" lIns="94522" tIns="47261" rIns="94522" bIns="47261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472628" y="6535020"/>
            <a:ext cx="4186661" cy="345205"/>
          </a:xfrm>
          <a:prstGeom prst="rect">
            <a:avLst/>
          </a:prstGeom>
        </p:spPr>
        <p:txBody>
          <a:bodyPr vert="horz" lIns="94522" tIns="47261" rIns="94522" bIns="47261" rtlCol="0" anchor="b"/>
          <a:lstStyle>
            <a:lvl1pPr algn="r">
              <a:defRPr sz="1200"/>
            </a:lvl1pPr>
          </a:lstStyle>
          <a:p>
            <a:fld id="{C464B1D8-CB80-4764-AE7C-3499F81D4F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554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A8D9-7633-C6E2-F487-AE00147D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8E8A5-9754-8AF6-5A57-E8423FC2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65278B-2D96-BA00-82CB-1B3AD63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E32992-FFE4-1CFB-412F-8FCC0AA6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7C2E53-896B-2A15-9E0B-8348C003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86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E3BF9-C035-3D03-7B40-A3B77CD9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C3AD00-36BA-3B47-91ED-30AE867B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BE9DE9C-6473-8647-37F7-66218BDE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6575B59-9603-E1D7-12F7-4F6DD5CD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09B10E-50C8-4F42-C7C4-F9A4DB80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09F264-FE3A-3798-9809-AF6BB3F9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09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313B3-3150-55B3-057B-69B80977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C6C122A-C92E-19E6-085B-567E8AF64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1939AC-3D9F-B1AB-0E1F-E1A22DBED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9196259-F8C5-9ECB-F440-0AE3797F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9CD7480-807C-AE5F-1417-DDDCF254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27280DA-C836-0DF7-433F-89B83D9A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70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1FBE3-43CD-752C-C7B7-56024F98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3CD63C5-E38C-60FE-A583-7CA1351F6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BC6DCE-E82E-551C-8F9E-55BEFEB7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AAC4DF-D664-CA7F-BFAE-58BC89B4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67CC4C-F528-D2F4-88E9-51BF5B41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3601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E065CA-0128-4520-C46B-E509A2D4A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0F20A7A-215E-CE63-4BE5-B2A7C451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E2B819-D8DA-070F-3D48-ED8E86BB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48B8DB-DFDF-47AA-2D44-885727E0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8CDB9E-EC21-243B-027A-3BF6FC27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472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A8D9-7633-C6E2-F487-AE00147D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8E8A5-9754-8AF6-5A57-E8423FC2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65278B-2D96-BA00-82CB-1B3AD63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E32992-FFE4-1CFB-412F-8FCC0AA6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7C2E53-896B-2A15-9E0B-8348C003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19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A8D9-7633-C6E2-F487-AE00147D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8E8A5-9754-8AF6-5A57-E8423FC2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65278B-2D96-BA00-82CB-1B3AD63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E32992-FFE4-1CFB-412F-8FCC0AA6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7C2E53-896B-2A15-9E0B-8348C003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91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A4AFD-2364-7E9D-E630-3D26188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47A68A-4262-C993-D008-0DE934B4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9D9F57-F1F6-83AA-999C-31069877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4F951E-77B6-6B5B-DA15-128C52B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276D7D-3DA7-177D-E0CF-25C01BCC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306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09286-0D76-62DC-8C44-D65545A4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BE730E-65C7-D1E6-C657-5FCF037A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EDAA72-A641-9EB1-F5DD-F65AD8FC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727398-00B2-3ACC-AA61-502C448E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42F237-4699-4BFC-B028-C2B84787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49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5B062-A41A-E0A6-DEE8-0F1A1E93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456649-5334-EDC1-FE1E-0FE0B56E5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21263C6-75E4-517F-3C48-CCE726E0F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9CD3FE1-FCBE-5C18-5B3B-03784725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E4F927F-7E87-C3B2-CF12-2532D69E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A829D76-729C-F067-3CD0-B52F272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104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BE3C8-4CE4-9A2D-0FD3-EF66529B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C44FD76-FD06-AC67-376C-BC24C648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47AD33E-982B-893E-A475-A4D1AD720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78ED17C-44F5-86EC-4DD9-2C2D479FB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1562D50-C8F8-1C5A-2424-318CF54E9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FDF4F6A-E3DE-A5B9-076A-326236B8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385455D-0609-10F1-DA15-F3B7DF25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35C83D0-CF73-BB09-321A-9AA0A164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7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CBD08-B75A-0A6C-D747-E54EDA8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A9775BD-9663-C9C7-77C7-9A9184F0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3E976B-10C2-7E12-EB45-BDF81550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F91DC69-E1DA-8502-25C2-C8705F66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24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8A25F78-D1C5-1136-B004-B7CAA80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B0CED72-939E-D846-38EF-3182DB95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AAE7A3-3F8A-C15E-3316-48F2B7C2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33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5079E2C-0EBA-8A3A-4FBB-60260DB4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771A20-C6AA-61D9-7687-9A2C0D5E6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7BE79B-73CE-AD12-44D0-8DAFFAB2D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8436-4793-49BA-838B-A50BFBC9E8B2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A8A896-538E-0663-F764-0795D8C1B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2F2D2F5-9339-22AE-DDE1-4DC4EE624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25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53A49A1-8ED5-BDDB-4653-06D3E7E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5106" y="1775592"/>
            <a:ext cx="8106383" cy="481069"/>
          </a:xfrm>
        </p:spPr>
        <p:txBody>
          <a:bodyPr>
            <a:normAutofit/>
          </a:bodyPr>
          <a:lstStyle/>
          <a:p>
            <a:pPr algn="l"/>
            <a:r>
              <a:rPr lang="pt-PT" dirty="0">
                <a:solidFill>
                  <a:srgbClr val="4276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C-EFVI-EFA PRO │ 05/2024 │ Programador de Informática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2E7D1C-F2BA-C0E7-A836-D7806113F6F8}"/>
              </a:ext>
            </a:extLst>
          </p:cNvPr>
          <p:cNvSpPr txBox="1"/>
          <p:nvPr/>
        </p:nvSpPr>
        <p:spPr>
          <a:xfrm>
            <a:off x="925033" y="3124860"/>
            <a:ext cx="101859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PT" sz="4400" dirty="0">
                <a:solidFill>
                  <a:srgbClr val="4276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UFCD 0810</a:t>
            </a:r>
          </a:p>
          <a:p>
            <a:pPr algn="ctr">
              <a:spcAft>
                <a:spcPts val="1200"/>
              </a:spcAft>
            </a:pPr>
            <a:r>
              <a:rPr lang="pt-PT" sz="4000" i="1" dirty="0">
                <a:solidFill>
                  <a:srgbClr val="4276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Programação em C/C++ - avançada</a:t>
            </a:r>
          </a:p>
        </p:txBody>
      </p:sp>
      <p:pic>
        <p:nvPicPr>
          <p:cNvPr id="10" name="Imagem 9" descr="Uma imagem com texto, Tipo de letra, branco&#10;&#10;Descrição gerada automaticamente">
            <a:extLst>
              <a:ext uri="{FF2B5EF4-FFF2-40B4-BE49-F238E27FC236}">
                <a16:creationId xmlns:a16="http://schemas.microsoft.com/office/drawing/2014/main" id="{4F160C1B-F840-E4D5-CA12-3156310A4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92" y="253223"/>
            <a:ext cx="6294120" cy="906780"/>
          </a:xfrm>
          <a:prstGeom prst="rect">
            <a:avLst/>
          </a:prstGeom>
        </p:spPr>
      </p:pic>
      <p:pic>
        <p:nvPicPr>
          <p:cNvPr id="12" name="Imagem 11" descr="Uma imagem com texto, Tipo de letra, captura de ecrã, logótipo&#10;&#10;Descrição gerada automaticamente">
            <a:extLst>
              <a:ext uri="{FF2B5EF4-FFF2-40B4-BE49-F238E27FC236}">
                <a16:creationId xmlns:a16="http://schemas.microsoft.com/office/drawing/2014/main" id="{B6EF8EA4-61E2-C45B-2FDC-8DEA042FD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5615655"/>
            <a:ext cx="5257143" cy="866667"/>
          </a:xfrm>
          <a:prstGeom prst="rect">
            <a:avLst/>
          </a:prstGeom>
        </p:spPr>
      </p:pic>
      <p:pic>
        <p:nvPicPr>
          <p:cNvPr id="14" name="Imagem 13" descr="Uma imagem com texto, captura de ecrã, Azul elétrico, Azul majorelle&#10;&#10;Descrição gerada automaticamente">
            <a:extLst>
              <a:ext uri="{FF2B5EF4-FFF2-40B4-BE49-F238E27FC236}">
                <a16:creationId xmlns:a16="http://schemas.microsoft.com/office/drawing/2014/main" id="{051A231B-83C1-3907-B5F2-F1838506F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18" y="1639404"/>
            <a:ext cx="669744" cy="6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71D73E-1AF9-9723-3280-D62365B78A28}"/>
              </a:ext>
            </a:extLst>
          </p:cNvPr>
          <p:cNvSpPr txBox="1"/>
          <p:nvPr/>
        </p:nvSpPr>
        <p:spPr>
          <a:xfrm>
            <a:off x="877110" y="903600"/>
            <a:ext cx="864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Ficha de Trabalho – 2024-11-06 – [#01]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231B67-0C65-92DE-B3C6-771F9BE55E0E}"/>
              </a:ext>
            </a:extLst>
          </p:cNvPr>
          <p:cNvSpPr txBox="1"/>
          <p:nvPr/>
        </p:nvSpPr>
        <p:spPr>
          <a:xfrm>
            <a:off x="963946" y="1548697"/>
            <a:ext cx="108334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1) Escreva um programa em </a:t>
            </a:r>
            <a:r>
              <a:rPr lang="pt-PT" i="1" dirty="0"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que:</a:t>
            </a:r>
          </a:p>
          <a:p>
            <a:pPr marL="360363">
              <a:spcBef>
                <a:spcPts val="1200"/>
              </a:spcBef>
            </a:pP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a) determine a soma dos números </a:t>
            </a:r>
            <a:r>
              <a:rPr lang="pt-PT" i="1" dirty="0">
                <a:latin typeface="Segoe UI" panose="020B0502040204020203" pitchFamily="34" charset="0"/>
                <a:cs typeface="Segoe UI" panose="020B0502040204020203" pitchFamily="34" charset="0"/>
              </a:rPr>
              <a:t>negativos 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e a soma dos números </a:t>
            </a:r>
            <a:r>
              <a:rPr lang="pt-PT" i="1" dirty="0">
                <a:latin typeface="Segoe UI" panose="020B0502040204020203" pitchFamily="34" charset="0"/>
                <a:cs typeface="Segoe UI" panose="020B0502040204020203" pitchFamily="34" charset="0"/>
              </a:rPr>
              <a:t>positivos 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contidos no ficheiro ‘</a:t>
            </a:r>
            <a:r>
              <a:rPr lang="pt-PT" i="1" dirty="0">
                <a:latin typeface="Segoe UI" panose="020B0502040204020203" pitchFamily="34" charset="0"/>
                <a:cs typeface="Segoe UI" panose="020B0502040204020203" pitchFamily="34" charset="0"/>
              </a:rPr>
              <a:t>Inteiros.txt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’ (que se encontra em anexo desta tarefa);</a:t>
            </a:r>
          </a:p>
          <a:p>
            <a:pPr marL="360363">
              <a:spcBef>
                <a:spcPts val="1200"/>
              </a:spcBef>
            </a:pP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b) guarde os resultados obtidos no ficheiro “</a:t>
            </a:r>
            <a:r>
              <a:rPr lang="pt-PT" i="1" dirty="0">
                <a:latin typeface="Segoe UI" panose="020B0502040204020203" pitchFamily="34" charset="0"/>
                <a:cs typeface="Segoe UI" panose="020B0502040204020203" pitchFamily="34" charset="0"/>
              </a:rPr>
              <a:t>1106_01.txt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´.</a:t>
            </a:r>
          </a:p>
          <a:p>
            <a:pPr>
              <a:spcBef>
                <a:spcPts val="1200"/>
              </a:spcBef>
            </a:pP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2) Escreva um programa em </a:t>
            </a:r>
            <a:r>
              <a:rPr lang="pt-PT" i="1" dirty="0"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que:</a:t>
            </a:r>
          </a:p>
          <a:p>
            <a:pPr marL="360363">
              <a:spcBef>
                <a:spcPts val="1200"/>
              </a:spcBef>
            </a:pP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a) construa um </a:t>
            </a:r>
            <a:r>
              <a:rPr lang="pt-PT" i="1" dirty="0" err="1">
                <a:latin typeface="Segoe UI" panose="020B0502040204020203" pitchFamily="34" charset="0"/>
                <a:cs typeface="Segoe UI" panose="020B0502040204020203" pitchFamily="34" charset="0"/>
              </a:rPr>
              <a:t>array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com os números contidos no ficheiro ‘</a:t>
            </a:r>
            <a:r>
              <a:rPr lang="pt-PT" i="1" dirty="0">
                <a:latin typeface="Segoe UI" panose="020B0502040204020203" pitchFamily="34" charset="0"/>
                <a:cs typeface="Segoe UI" panose="020B0502040204020203" pitchFamily="34" charset="0"/>
              </a:rPr>
              <a:t>InteirosPositivos.txt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’ (que se encontra em anexo desta tarefa);</a:t>
            </a:r>
          </a:p>
          <a:p>
            <a:pPr marL="360363">
              <a:spcBef>
                <a:spcPts val="1200"/>
              </a:spcBef>
            </a:pP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b) determine o valor médio dos números;</a:t>
            </a:r>
          </a:p>
          <a:p>
            <a:pPr marL="360363">
              <a:spcBef>
                <a:spcPts val="1200"/>
              </a:spcBef>
            </a:pP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c) guarde no ficheiro ‘</a:t>
            </a:r>
            <a:r>
              <a:rPr lang="pt-PT" i="1" dirty="0">
                <a:latin typeface="Segoe UI" panose="020B0502040204020203" pitchFamily="34" charset="0"/>
                <a:cs typeface="Segoe UI" panose="020B0502040204020203" pitchFamily="34" charset="0"/>
              </a:rPr>
              <a:t>1106_02A.txt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’ todos os números que são </a:t>
            </a:r>
            <a:r>
              <a:rPr lang="pt-PT" i="1" dirty="0">
                <a:latin typeface="Segoe UI" panose="020B0502040204020203" pitchFamily="34" charset="0"/>
                <a:cs typeface="Segoe UI" panose="020B0502040204020203" pitchFamily="34" charset="0"/>
              </a:rPr>
              <a:t>menores 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do que o valor </a:t>
            </a:r>
            <a:r>
              <a:rPr lang="pt-PT" i="1" dirty="0">
                <a:latin typeface="Segoe UI" panose="020B0502040204020203" pitchFamily="34" charset="0"/>
                <a:cs typeface="Segoe UI" panose="020B0502040204020203" pitchFamily="34" charset="0"/>
              </a:rPr>
              <a:t>médio 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obtido em b) e no ficheiro ‘</a:t>
            </a:r>
            <a:r>
              <a:rPr lang="pt-PT" i="1" dirty="0">
                <a:latin typeface="Segoe UI" panose="020B0502040204020203" pitchFamily="34" charset="0"/>
                <a:cs typeface="Segoe UI" panose="020B0502040204020203" pitchFamily="34" charset="0"/>
              </a:rPr>
              <a:t>1106_02B.txt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’ os restantes números.</a:t>
            </a:r>
          </a:p>
        </p:txBody>
      </p:sp>
      <p:pic>
        <p:nvPicPr>
          <p:cNvPr id="2" name="Imagem 1" descr="Uma imagem com texto, Tipo de letra, branco&#10;&#10;Descrição gerada automaticamente">
            <a:extLst>
              <a:ext uri="{FF2B5EF4-FFF2-40B4-BE49-F238E27FC236}">
                <a16:creationId xmlns:a16="http://schemas.microsoft.com/office/drawing/2014/main" id="{BED67604-D9F1-221C-DFE5-A9A7992077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4" y="122696"/>
            <a:ext cx="4574424" cy="6590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4433E95-ADA6-8A63-BD6A-7DDE68DA72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792" y="243064"/>
            <a:ext cx="4724446" cy="457204"/>
          </a:xfrm>
          <a:prstGeom prst="rect">
            <a:avLst/>
          </a:prstGeom>
        </p:spPr>
      </p:pic>
      <p:pic>
        <p:nvPicPr>
          <p:cNvPr id="4" name="Imagem 3" descr="Uma imagem com texto, Tipo de letra, captura de ecrã, logótipo&#10;&#10;Descrição gerada automaticamente">
            <a:extLst>
              <a:ext uri="{FF2B5EF4-FFF2-40B4-BE49-F238E27FC236}">
                <a16:creationId xmlns:a16="http://schemas.microsoft.com/office/drawing/2014/main" id="{5D00E468-2DAB-FA15-ABD1-6834AAB4D8C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4" y="6242886"/>
            <a:ext cx="3390573" cy="5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F30C91189DFCA46A0907E4DC571B2B9" ma:contentTypeVersion="12" ma:contentTypeDescription="Criar um novo documento." ma:contentTypeScope="" ma:versionID="0a9cbab9192eb1af16cc15676a4f843b">
  <xsd:schema xmlns:xsd="http://www.w3.org/2001/XMLSchema" xmlns:xs="http://www.w3.org/2001/XMLSchema" xmlns:p="http://schemas.microsoft.com/office/2006/metadata/properties" xmlns:ns2="f512543f-eb6c-44cb-901a-e0ff97163975" xmlns:ns3="f5a7ea4a-85fa-40d7-aaa7-10861aaef8b7" targetNamespace="http://schemas.microsoft.com/office/2006/metadata/properties" ma:root="true" ma:fieldsID="28d3d68d7b872a501f1a2ce4c823496d" ns2:_="" ns3:_="">
    <xsd:import namespace="f512543f-eb6c-44cb-901a-e0ff97163975"/>
    <xsd:import namespace="f5a7ea4a-85fa-40d7-aaa7-10861aaef8b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2543f-eb6c-44cb-901a-e0ff9716397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m" ma:readOnly="false" ma:fieldId="{5cf76f15-5ced-4ddc-b409-7134ff3c332f}" ma:taxonomyMulti="true" ma:sspId="939aa9ce-4eee-40d5-89e8-ba2504be5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a7ea4a-85fa-40d7-aaa7-10861aaef8b7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243c586-1e2c-4271-8937-467ce4d28707}" ma:internalName="TaxCatchAll" ma:showField="CatchAllData" ma:web="f5a7ea4a-85fa-40d7-aaa7-10861aaef8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512543f-eb6c-44cb-901a-e0ff97163975" xsi:nil="true"/>
    <TaxCatchAll xmlns="f5a7ea4a-85fa-40d7-aaa7-10861aaef8b7" xsi:nil="true"/>
    <lcf76f155ced4ddcb4097134ff3c332f xmlns="f512543f-eb6c-44cb-901a-e0ff971639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DA5AD45-50F4-4D00-9AA4-3D3E4BA6F14B}"/>
</file>

<file path=customXml/itemProps2.xml><?xml version="1.0" encoding="utf-8"?>
<ds:datastoreItem xmlns:ds="http://schemas.openxmlformats.org/officeDocument/2006/customXml" ds:itemID="{CA08F8AF-4E3A-48B4-8D16-B3EAC730522D}"/>
</file>

<file path=customXml/itemProps3.xml><?xml version="1.0" encoding="utf-8"?>
<ds:datastoreItem xmlns:ds="http://schemas.openxmlformats.org/officeDocument/2006/customXml" ds:itemID="{98B70391-F40D-4759-BFC4-2F72C79B0F3D}"/>
</file>

<file path=docProps/app.xml><?xml version="1.0" encoding="utf-8"?>
<Properties xmlns="http://schemas.openxmlformats.org/officeDocument/2006/extended-properties" xmlns:vt="http://schemas.openxmlformats.org/officeDocument/2006/docPropsVTypes">
  <TotalTime>7333</TotalTime>
  <Words>162</Words>
  <Application>Microsoft Office PowerPoint</Application>
  <PresentationFormat>Ecrã Panorâmico</PresentationFormat>
  <Paragraphs>11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António</dc:creator>
  <cp:lastModifiedBy>António Inácio Mesquita Fonseca</cp:lastModifiedBy>
  <cp:revision>116</cp:revision>
  <cp:lastPrinted>2024-10-06T15:38:41Z</cp:lastPrinted>
  <dcterms:created xsi:type="dcterms:W3CDTF">2023-05-29T13:52:25Z</dcterms:created>
  <dcterms:modified xsi:type="dcterms:W3CDTF">2024-11-06T10:58:46Z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0x0101005F30C91189DFCA46A0907E4DC571B2B9</vt:lpwstr>
  </property>
</Properties>
</file>