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0"/>
  </p:notesMasterIdLst>
  <p:sldIdLst>
    <p:sldId id="256" r:id="rId2"/>
    <p:sldId id="262" r:id="rId3"/>
    <p:sldId id="263" r:id="rId4"/>
    <p:sldId id="258" r:id="rId5"/>
    <p:sldId id="259" r:id="rId6"/>
    <p:sldId id="257" r:id="rId7"/>
    <p:sldId id="261" r:id="rId8"/>
    <p:sldId id="260" r:id="rId9"/>
    <p:sldId id="270" r:id="rId10"/>
    <p:sldId id="271" r:id="rId11"/>
    <p:sldId id="272" r:id="rId12"/>
    <p:sldId id="264" r:id="rId13"/>
    <p:sldId id="273" r:id="rId14"/>
    <p:sldId id="265" r:id="rId15"/>
    <p:sldId id="274" r:id="rId16"/>
    <p:sldId id="266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8" autoAdjust="0"/>
    <p:restoredTop sz="80000" autoAdjust="0"/>
  </p:normalViewPr>
  <p:slideViewPr>
    <p:cSldViewPr snapToGrid="0">
      <p:cViewPr>
        <p:scale>
          <a:sx n="100" d="100"/>
          <a:sy n="100" d="100"/>
        </p:scale>
        <p:origin x="24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8E82-0035-4059-B301-DE84D32976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2563F-DB87-4291-BC4C-84A3232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run down of</a:t>
            </a:r>
            <a:r>
              <a:rPr lang="en-US" baseline="0" dirty="0" smtClean="0"/>
              <a:t> who you are and what you do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study haptic sense perception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means I study a lot of, how do people understand and process what they see. Is what they see real/or is there a bias or misleading aspect in how human beings, how the homo </a:t>
            </a:r>
            <a:r>
              <a:rPr lang="en-US" baseline="0" dirty="0" err="1" smtClean="0"/>
              <a:t>sapien</a:t>
            </a:r>
            <a:r>
              <a:rPr lang="en-US" baseline="0" dirty="0" smtClean="0"/>
              <a:t> species perceives the world.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mainly work on </a:t>
            </a:r>
            <a:r>
              <a:rPr lang="en-US" baseline="0" dirty="0" smtClean="0"/>
              <a:t>haptics </a:t>
            </a:r>
            <a:r>
              <a:rPr lang="en-US" baseline="0" dirty="0" smtClean="0"/>
              <a:t>which means touch, I like to focus around the hands but I plan to study haptic perception across the body and perhaps around the lower </a:t>
            </a:r>
            <a:r>
              <a:rPr lang="en-US" baseline="0" dirty="0" smtClean="0"/>
              <a:t>appendages (maybe).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purpose of this work, for those who are curious is to develop better VR and AR </a:t>
            </a:r>
            <a:r>
              <a:rPr lang="en-US" baseline="0" dirty="0" smtClean="0"/>
              <a:t>experiences </a:t>
            </a:r>
            <a:r>
              <a:rPr lang="en-US" baseline="0" dirty="0" smtClean="0"/>
              <a:t>and make these systems for the future more refined and better suited for human use and exploration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 if not applicable there, then we can at least develop treatments and more advanced methodologies in diagnosing diseases or better assessments of human ability for various hand based </a:t>
            </a:r>
            <a:r>
              <a:rPr lang="en-US" baseline="0" dirty="0" err="1" smtClean="0"/>
              <a:t>experinces</a:t>
            </a:r>
            <a:r>
              <a:rPr lang="en-US" baseline="0" dirty="0" smtClean="0"/>
              <a:t>. Like, how well can your doctor place a robot arm at a specific point, to 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2563F-DB87-4291-BC4C-84A32321E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- go over and study these ideas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Theory of forms (we cant see real reality)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Empiricism -&gt; sensory knowledge is what we have to study reality </a:t>
            </a:r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 err="1" smtClean="0"/>
              <a:t>plato</a:t>
            </a:r>
            <a:r>
              <a:rPr lang="en-US" dirty="0" smtClean="0"/>
              <a:t> was basically like, </a:t>
            </a:r>
            <a:r>
              <a:rPr lang="en-US" dirty="0" err="1" smtClean="0"/>
              <a:t>wahat</a:t>
            </a:r>
            <a:r>
              <a:rPr lang="en-US" dirty="0" smtClean="0"/>
              <a:t> is senses, what is perception, what does it mean to have knowledge of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2563F-DB87-4291-BC4C-84A32321E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Next we have Euclid, and </a:t>
            </a:r>
            <a:r>
              <a:rPr lang="en-US" dirty="0" err="1" smtClean="0"/>
              <a:t>im</a:t>
            </a:r>
            <a:r>
              <a:rPr lang="en-US" dirty="0" smtClean="0"/>
              <a:t> only covering</a:t>
            </a:r>
            <a:r>
              <a:rPr lang="en-US" baseline="0" dirty="0" smtClean="0"/>
              <a:t> really important people and ideas, or people who will be reference a lot later on,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Eculid</a:t>
            </a:r>
            <a:r>
              <a:rPr lang="en-US" baseline="0" dirty="0" smtClean="0"/>
              <a:t> is the most amazing </a:t>
            </a:r>
            <a:r>
              <a:rPr lang="en-US" baseline="0" dirty="0" err="1" smtClean="0"/>
              <a:t>vcuz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defineid</a:t>
            </a:r>
            <a:r>
              <a:rPr lang="en-US" baseline="0" dirty="0" smtClean="0"/>
              <a:t> and made the concept of </a:t>
            </a:r>
            <a:r>
              <a:rPr lang="en-US" baseline="0" dirty="0" err="1" smtClean="0"/>
              <a:t>euclidan</a:t>
            </a:r>
            <a:r>
              <a:rPr lang="en-US" baseline="0" dirty="0" smtClean="0"/>
              <a:t> space real, and something that we can discuss and work around / with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Ibn </a:t>
            </a:r>
            <a:r>
              <a:rPr lang="en-US" baseline="0" dirty="0" err="1" smtClean="0"/>
              <a:t>al-haytham</a:t>
            </a:r>
            <a:r>
              <a:rPr lang="en-US" baseline="0" dirty="0" smtClean="0"/>
              <a:t>, he came almost 1000 years later but was the first studier of optics, geometrically and also of human vision and biology, showing here the optic chasm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2563F-DB87-4291-BC4C-84A32321E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older </a:t>
            </a:r>
            <a:r>
              <a:rPr lang="en-US" dirty="0" err="1" smtClean="0"/>
              <a:t>guyt</a:t>
            </a:r>
            <a:r>
              <a:rPr lang="en-US" dirty="0" smtClean="0"/>
              <a:t>, </a:t>
            </a:r>
            <a:r>
              <a:rPr lang="en-US" dirty="0" err="1" smtClean="0"/>
              <a:t>david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hubel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acc</a:t>
            </a:r>
            <a:r>
              <a:rPr lang="en-US" baseline="0" dirty="0" smtClean="0"/>
              <a:t> made the tungsten </a:t>
            </a:r>
            <a:r>
              <a:rPr lang="en-US" baseline="0" dirty="0" err="1" smtClean="0"/>
              <a:t>electonde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2563F-DB87-4291-BC4C-84A32321E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9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7EE853-6FD6-458F-A715-DA8EAD8FF2A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gif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History Of the Study of </a:t>
            </a:r>
            <a:r>
              <a:rPr lang="en-US" b="1" dirty="0" smtClean="0"/>
              <a:t>Perception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Ahmed Nadeem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Pre Scientific revolution </a:t>
            </a:r>
            <a:r>
              <a:rPr lang="en-US" dirty="0" smtClean="0">
                <a:solidFill>
                  <a:schemeClr val="bg2"/>
                </a:solidFill>
              </a:rPr>
              <a:t>– 1800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170" name="Picture 2" descr="Ernst Heinrich Web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2363713"/>
            <a:ext cx="3483429" cy="45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CrumeyFig3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147209"/>
            <a:ext cx="4949372" cy="390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Gustav Fechner - Founder of psychophysics – Genv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15" y="2255099"/>
            <a:ext cx="3643086" cy="45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Pre Scientific revolution </a:t>
            </a:r>
            <a:r>
              <a:rPr lang="en-US" dirty="0" smtClean="0">
                <a:solidFill>
                  <a:schemeClr val="bg2"/>
                </a:solidFill>
              </a:rPr>
              <a:t>– 1800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178" name="Picture 10" descr="Gustav Fechner - Founder of psychophysics – Genv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58" y="2418408"/>
            <a:ext cx="3155457" cy="39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sychophysics | in Chapter 04: Sen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2" y="2537387"/>
            <a:ext cx="3510801" cy="36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342" y="2440001"/>
            <a:ext cx="5007427" cy="39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1800s onwards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218" name="Picture 2" descr="Wilhelm Wund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0321"/>
            <a:ext cx="2931886" cy="394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First Experimental Psychology Labora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58" y="2974263"/>
            <a:ext cx="7388642" cy="39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1800s onwards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42" name="Picture 2" descr="A black and white photograph of J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7712"/>
            <a:ext cx="3497943" cy="44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43" y="1638250"/>
            <a:ext cx="3188607" cy="521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Baby used in notorious fear experiment is lost no more | New Scient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3984891"/>
            <a:ext cx="4295775" cy="32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John B. Watson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261061"/>
            <a:ext cx="3200400" cy="45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1900s-1950s onwards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9" y="201473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Behaviorism/Psychology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16789" y="3696878"/>
            <a:ext cx="459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Philosophy/Math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6789" y="523830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Physiology?</a:t>
            </a:r>
            <a:endParaRPr lang="en-US" sz="3600" dirty="0"/>
          </a:p>
        </p:txBody>
      </p:sp>
      <p:pic>
        <p:nvPicPr>
          <p:cNvPr id="11266" name="Picture 2" descr="David Hubel: The Scientist – Defining Moments Ca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05" y="0"/>
            <a:ext cx="5702595" cy="32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467" y="4596273"/>
            <a:ext cx="8285533" cy="2261727"/>
          </a:xfrm>
          <a:prstGeom prst="rect">
            <a:avLst/>
          </a:prstGeom>
        </p:spPr>
      </p:pic>
      <p:pic>
        <p:nvPicPr>
          <p:cNvPr id="11268" name="Picture 4" descr="YouTub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1646" r="36296" b="31296"/>
          <a:stretch/>
        </p:blipFill>
        <p:spPr bwMode="auto">
          <a:xfrm>
            <a:off x="8448147" y="3210640"/>
            <a:ext cx="3743853" cy="36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1900s-1950s onwards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789" y="201473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Behaviorism/Psychology  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6789" y="3696878"/>
            <a:ext cx="459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Philosophy/Math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6789" y="523830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Physiology?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55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1950s-1999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9" y="2014730"/>
            <a:ext cx="626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Behaviorism / Psychology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16789" y="3696878"/>
            <a:ext cx="459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Philosophy / Math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6789" y="523830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Physiology?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789" y="3505313"/>
            <a:ext cx="2631186" cy="1013727"/>
          </a:xfrm>
          <a:prstGeom prst="round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6788" y="1816654"/>
            <a:ext cx="2926461" cy="1013727"/>
          </a:xfrm>
          <a:prstGeom prst="round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53923" y="1806341"/>
            <a:ext cx="2603977" cy="940112"/>
          </a:xfrm>
          <a:prstGeom prst="round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43249" y="3549648"/>
            <a:ext cx="1362076" cy="858764"/>
          </a:xfrm>
          <a:prstGeom prst="round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0305" y="5132090"/>
            <a:ext cx="2830069" cy="858764"/>
          </a:xfrm>
          <a:prstGeom prst="round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949598" y="2559262"/>
            <a:ext cx="2603977" cy="940112"/>
          </a:xfrm>
          <a:prstGeom prst="round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Biology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91892" y="4808925"/>
            <a:ext cx="2719388" cy="858764"/>
          </a:xfrm>
          <a:prstGeom prst="round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1950s-1999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- Gibson  - ecological optics 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Daivid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marr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computatiooal</a:t>
            </a:r>
            <a:r>
              <a:rPr lang="en-US" dirty="0" smtClean="0">
                <a:solidFill>
                  <a:schemeClr val="tx2"/>
                </a:solidFill>
              </a:rPr>
              <a:t> neuroscience and vision 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Melyvn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goodale</a:t>
            </a:r>
            <a:r>
              <a:rPr lang="en-US" dirty="0" smtClean="0">
                <a:solidFill>
                  <a:schemeClr val="tx2"/>
                </a:solidFill>
              </a:rPr>
              <a:t> -&gt; visual </a:t>
            </a:r>
            <a:r>
              <a:rPr lang="en-US" dirty="0" err="1" smtClean="0">
                <a:solidFill>
                  <a:schemeClr val="tx2"/>
                </a:solidFill>
              </a:rPr>
              <a:t>strea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hpyothsisis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Ian P </a:t>
            </a:r>
            <a:r>
              <a:rPr lang="en-US" dirty="0" err="1" smtClean="0">
                <a:solidFill>
                  <a:schemeClr val="tx2"/>
                </a:solidFill>
              </a:rPr>
              <a:t>howard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b="1" dirty="0"/>
              <a:t>Susan Lederman</a:t>
            </a:r>
            <a:r>
              <a:rPr lang="en-US" dirty="0"/>
              <a:t> (born 1944) and </a:t>
            </a:r>
            <a:r>
              <a:rPr lang="en-US" b="1" dirty="0"/>
              <a:t>Roberta </a:t>
            </a:r>
            <a:r>
              <a:rPr lang="en-US" b="1" dirty="0" err="1"/>
              <a:t>Klatzky</a:t>
            </a:r>
            <a:r>
              <a:rPr lang="en-US" dirty="0"/>
              <a:t> (born 1947): Their collaborative work on haptic perception and object recognition has been prominent since the 1980s and continues to influence the field.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2000s-Present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- ml </a:t>
            </a:r>
            <a:r>
              <a:rPr lang="en-US" dirty="0" err="1" smtClean="0">
                <a:solidFill>
                  <a:schemeClr val="tx2"/>
                </a:solidFill>
              </a:rPr>
              <a:t>kappers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 err="1" smtClean="0">
                <a:solidFill>
                  <a:schemeClr val="tx2"/>
                </a:solidFill>
              </a:rPr>
              <a:t>harris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ye Icon PNG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95" y="13589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losed Eye Icons - Free SVG &amp; PNG Closed Eye Images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5" y="2328588"/>
            <a:ext cx="3115220" cy="311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Warning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93666"/>
            <a:ext cx="9720073" cy="402336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- Background Color indicates progression through time 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- black = past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- shades of blue = recent history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- white = now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4153992"/>
            <a:ext cx="3038421" cy="2704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BCE and Middle ages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4953" y="4153989"/>
            <a:ext cx="3038421" cy="27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Recent History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5779" y="4153989"/>
            <a:ext cx="3038421" cy="2704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Present Day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40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Content / Biological Topic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086" y="2338251"/>
            <a:ext cx="10567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Before we begin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harris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3299556"/>
            <a:ext cx="3980196" cy="29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sensory Research Volume 36 Issue 1 (202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9" y="1689100"/>
            <a:ext cx="2888901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09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Ancient </a:t>
            </a:r>
            <a:r>
              <a:rPr lang="en-US" dirty="0" smtClean="0">
                <a:solidFill>
                  <a:schemeClr val="bg1"/>
                </a:solidFill>
              </a:rPr>
              <a:t>Philosophers - Sense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1232"/>
            <a:ext cx="2169613" cy="32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07" y="3267434"/>
            <a:ext cx="2778098" cy="37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267434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Plato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5991" y="6211669"/>
            <a:ext cx="215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Aristotle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347082" y="2131141"/>
            <a:ext cx="4219956" cy="2773399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092306">
            <a:off x="1773784" y="274941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Perception?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050430">
            <a:off x="1911209" y="4048624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Knowledge?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092306">
            <a:off x="2733630" y="2923901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0092306">
            <a:off x="3286134" y="3315557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 of forms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561373" y="1070555"/>
            <a:ext cx="5545894" cy="3644819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05794" y="2501309"/>
            <a:ext cx="3392186" cy="24189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225809">
            <a:off x="6556892" y="1626958"/>
            <a:ext cx="3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Intellect and perception?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00902" y="1905756"/>
            <a:ext cx="442305" cy="5477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225809">
            <a:off x="8881323" y="2542433"/>
            <a:ext cx="15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Empiricism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928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Ancient Philosophers PT.2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Euclid | Biography, Contributions, Geometry, &amp; Facts | Britann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0963"/>
            <a:ext cx="2359025" cy="363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fin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70" y="3432960"/>
            <a:ext cx="3380595" cy="3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14" y="1630897"/>
            <a:ext cx="1542236" cy="15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bn al-Haytham | Biography + Contributions + Facts |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10" y="2402015"/>
            <a:ext cx="2971056" cy="37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673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" y="2786629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Euclid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8450269" y="6211669"/>
            <a:ext cx="3741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Ibn Al-Haytham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224" y="0"/>
            <a:ext cx="3914775" cy="2326248"/>
          </a:xfrm>
          <a:prstGeom prst="rect">
            <a:avLst/>
          </a:prstGeom>
        </p:spPr>
      </p:pic>
      <p:pic>
        <p:nvPicPr>
          <p:cNvPr id="4106" name="Picture 10" descr="undefine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81" y="2955031"/>
            <a:ext cx="241744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89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Pre Scientific revolution </a:t>
            </a:r>
            <a:r>
              <a:rPr lang="en-US" dirty="0" smtClean="0">
                <a:solidFill>
                  <a:schemeClr val="bg2"/>
                </a:solidFill>
              </a:rPr>
              <a:t>– 1800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René Descartes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5275"/>
            <a:ext cx="328805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6" y="2084832"/>
            <a:ext cx="756763" cy="10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defin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" y="2835275"/>
            <a:ext cx="7620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2216003" y="1581149"/>
            <a:ext cx="4999973" cy="3403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1225809">
            <a:off x="2966297" y="2275387"/>
            <a:ext cx="15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Empiricism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21225809">
            <a:off x="2733282" y="2796904"/>
            <a:ext cx="152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the </a:t>
            </a:r>
          </a:p>
          <a:p>
            <a:r>
              <a:rPr lang="en-US" b="1" dirty="0" smtClean="0"/>
              <a:t>Scientific method</a:t>
            </a:r>
            <a:endParaRPr lang="en-US" b="1" dirty="0"/>
          </a:p>
        </p:txBody>
      </p:sp>
      <p:pic>
        <p:nvPicPr>
          <p:cNvPr id="5126" name="Picture 6" descr="Mind–body dualism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53" y="2024506"/>
            <a:ext cx="1916710" cy="23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574" y="4392207"/>
            <a:ext cx="2537612" cy="2465793"/>
          </a:xfrm>
          <a:prstGeom prst="rect">
            <a:avLst/>
          </a:prstGeom>
        </p:spPr>
      </p:pic>
      <p:pic>
        <p:nvPicPr>
          <p:cNvPr id="5124" name="Picture 4" descr="John Locke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86" y="2552700"/>
            <a:ext cx="3059314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Pre Scientific revolution </a:t>
            </a:r>
            <a:r>
              <a:rPr lang="en-US" dirty="0" smtClean="0">
                <a:solidFill>
                  <a:schemeClr val="bg2"/>
                </a:solidFill>
              </a:rPr>
              <a:t>– 1800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146" name="Picture 2" descr="William Molyneux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25" y="2396948"/>
            <a:ext cx="3841750" cy="45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ubes - Intermediate Geome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4" y="2396948"/>
            <a:ext cx="2473325" cy="238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4680655"/>
            <a:ext cx="2473325" cy="2234671"/>
          </a:xfrm>
          <a:prstGeom prst="rect">
            <a:avLst/>
          </a:prstGeom>
        </p:spPr>
      </p:pic>
      <p:pic>
        <p:nvPicPr>
          <p:cNvPr id="6154" name="Picture 10" descr="A Treatise of Human Nature: Hume, David: Amazon.com: Boo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63" y="2422297"/>
            <a:ext cx="3387536" cy="451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avid Hume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2192514"/>
            <a:ext cx="3891416" cy="47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1303</TotalTime>
  <Words>530</Words>
  <Application>Microsoft Office PowerPoint</Application>
  <PresentationFormat>Widescreen</PresentationFormat>
  <Paragraphs>77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 3</vt:lpstr>
      <vt:lpstr>Integral</vt:lpstr>
      <vt:lpstr>Deep History Of the Study of Perception </vt:lpstr>
      <vt:lpstr>PowerPoint Presentation</vt:lpstr>
      <vt:lpstr>PowerPoint Presentation</vt:lpstr>
      <vt:lpstr>Warning</vt:lpstr>
      <vt:lpstr>Content / Biological Topic</vt:lpstr>
      <vt:lpstr>Ancient Philosophers - Sense</vt:lpstr>
      <vt:lpstr>Ancient Philosophers PT.2</vt:lpstr>
      <vt:lpstr>Pre Scientific revolution – 1800 </vt:lpstr>
      <vt:lpstr>Pre Scientific revolution – 1800 </vt:lpstr>
      <vt:lpstr>Pre Scientific revolution – 1800 </vt:lpstr>
      <vt:lpstr>Pre Scientific revolution – 1800 </vt:lpstr>
      <vt:lpstr>1800s onwards</vt:lpstr>
      <vt:lpstr>1800s onwards</vt:lpstr>
      <vt:lpstr>1900s-1950s onwards</vt:lpstr>
      <vt:lpstr>1900s-1950s onwards</vt:lpstr>
      <vt:lpstr>1950s-1999</vt:lpstr>
      <vt:lpstr>1950s-1999</vt:lpstr>
      <vt:lpstr>2000s-Present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History Of the field of Perception </dc:title>
  <dc:creator>stick</dc:creator>
  <cp:lastModifiedBy>stick</cp:lastModifiedBy>
  <cp:revision>58</cp:revision>
  <dcterms:created xsi:type="dcterms:W3CDTF">2024-10-25T15:14:24Z</dcterms:created>
  <dcterms:modified xsi:type="dcterms:W3CDTF">2024-11-05T04:52:20Z</dcterms:modified>
</cp:coreProperties>
</file>