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8"/>
  </p:notesMasterIdLst>
  <p:sldIdLst>
    <p:sldId id="256" r:id="rId2"/>
    <p:sldId id="258" r:id="rId3"/>
    <p:sldId id="259" r:id="rId4"/>
    <p:sldId id="257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0000" autoAdjust="0"/>
  </p:normalViewPr>
  <p:slideViewPr>
    <p:cSldViewPr snapToGrid="0">
      <p:cViewPr varScale="1">
        <p:scale>
          <a:sx n="45" d="100"/>
          <a:sy n="45" d="100"/>
        </p:scale>
        <p:origin x="7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38E82-0035-4059-B301-DE84D32976C6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2563F-DB87-4291-BC4C-84A32321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6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a run down of</a:t>
            </a:r>
            <a:r>
              <a:rPr lang="en-US" baseline="0" dirty="0" smtClean="0"/>
              <a:t> who you are and what you do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 study haptic sense perception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means I study a lot of, how do people understand and process what they see. Is what they see real/or is there a bias or misleading aspect in how human beings, how the homo </a:t>
            </a:r>
            <a:r>
              <a:rPr lang="en-US" baseline="0" dirty="0" err="1" smtClean="0"/>
              <a:t>sapien</a:t>
            </a:r>
            <a:r>
              <a:rPr lang="en-US" baseline="0" dirty="0" smtClean="0"/>
              <a:t> species perceives the world.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 mainly work on </a:t>
            </a:r>
            <a:r>
              <a:rPr lang="en-US" baseline="0" dirty="0" err="1" smtClean="0"/>
              <a:t>hpatics</a:t>
            </a:r>
            <a:r>
              <a:rPr lang="en-US" baseline="0" dirty="0" smtClean="0"/>
              <a:t> which means touch, I like to focus around the hands but I plan to study haptic perception across the body and perhaps around the lower </a:t>
            </a:r>
            <a:r>
              <a:rPr lang="en-US" baseline="0" dirty="0" err="1" smtClean="0"/>
              <a:t>appendges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purpose of this work, for those who are curious is to develop better VR and AR </a:t>
            </a:r>
            <a:r>
              <a:rPr lang="en-US" baseline="0" dirty="0" err="1" smtClean="0"/>
              <a:t>experinces</a:t>
            </a:r>
            <a:r>
              <a:rPr lang="en-US" baseline="0" dirty="0" smtClean="0"/>
              <a:t> and make these systems for the future more refined and better suited for human use and exploration.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2563F-DB87-4291-BC4C-84A32321EA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22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87EE853-6FD6-458F-A715-DA8EAD8FF2A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9F4D-56EF-458D-9A18-B5FCA9163EF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82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E853-6FD6-458F-A715-DA8EAD8FF2A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9F4D-56EF-458D-9A18-B5FCA916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6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E853-6FD6-458F-A715-DA8EAD8FF2A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9F4D-56EF-458D-9A18-B5FCA9163E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42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E853-6FD6-458F-A715-DA8EAD8FF2A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9F4D-56EF-458D-9A18-B5FCA916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E853-6FD6-458F-A715-DA8EAD8FF2A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9F4D-56EF-458D-9A18-B5FCA9163E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090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E853-6FD6-458F-A715-DA8EAD8FF2A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9F4D-56EF-458D-9A18-B5FCA916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8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E853-6FD6-458F-A715-DA8EAD8FF2A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9F4D-56EF-458D-9A18-B5FCA916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5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E853-6FD6-458F-A715-DA8EAD8FF2A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9F4D-56EF-458D-9A18-B5FCA916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2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E853-6FD6-458F-A715-DA8EAD8FF2A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9F4D-56EF-458D-9A18-B5FCA916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4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E853-6FD6-458F-A715-DA8EAD8FF2A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9F4D-56EF-458D-9A18-B5FCA916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9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E853-6FD6-458F-A715-DA8EAD8FF2A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9F4D-56EF-458D-9A18-B5FCA9163E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01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87EE853-6FD6-458F-A715-DA8EAD8FF2A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B009F4D-56EF-458D-9A18-B5FCA9163E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67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History Of the Study of </a:t>
            </a:r>
            <a:r>
              <a:rPr lang="en-US" b="1" dirty="0" smtClean="0"/>
              <a:t>Perception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Ahmed Nadeem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0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Warning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- Background Color indicates progression through time </a:t>
            </a:r>
          </a:p>
          <a:p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4128" y="3605349"/>
            <a:ext cx="3038421" cy="27040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</a:rPr>
              <a:t>BCE and Middle ages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64953" y="3605346"/>
            <a:ext cx="3038421" cy="27040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Recent History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05779" y="3605346"/>
            <a:ext cx="3038421" cy="270401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Present Day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0409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</a:rPr>
              <a:t>Content / Biological Topic</a:t>
            </a:r>
            <a:endParaRPr lang="en-US" sz="4400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086" y="2338251"/>
            <a:ext cx="10567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Before we begin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2050" name="Picture 2" descr="harrislab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86" y="3299556"/>
            <a:ext cx="3980196" cy="297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ultisensory Research Volume 36 Issue 1 (2023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299" y="1689100"/>
            <a:ext cx="2888901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8093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Ancient Philosophers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- go over and study these ideas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Theory of forms (we cant see real reality)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Empiricism -&gt; sensory knowledge is what we have to study reality </a:t>
            </a:r>
          </a:p>
        </p:txBody>
      </p:sp>
      <p:pic>
        <p:nvPicPr>
          <p:cNvPr id="1026" name="Picture 2" descr="undefin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393" y="1901529"/>
            <a:ext cx="2169613" cy="325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037" y="2977039"/>
            <a:ext cx="2778098" cy="371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9288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Ancient </a:t>
            </a:r>
            <a:r>
              <a:rPr lang="en-US" dirty="0" smtClean="0">
                <a:solidFill>
                  <a:schemeClr val="bg1"/>
                </a:solidFill>
              </a:rPr>
              <a:t>Philosophers PT.2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- Euclid (physics)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fr-FR" dirty="0" err="1">
                <a:solidFill>
                  <a:schemeClr val="bg1"/>
                </a:solidFill>
              </a:rPr>
              <a:t>herophilus</a:t>
            </a:r>
            <a:r>
              <a:rPr lang="fr-FR" dirty="0">
                <a:solidFill>
                  <a:schemeClr val="bg1"/>
                </a:solidFill>
              </a:rPr>
              <a:t> (300 SC)</a:t>
            </a:r>
          </a:p>
          <a:p>
            <a:r>
              <a:rPr lang="fr-FR" dirty="0" err="1">
                <a:solidFill>
                  <a:schemeClr val="bg1"/>
                </a:solidFill>
              </a:rPr>
              <a:t>Aelius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Galenus</a:t>
            </a:r>
            <a:r>
              <a:rPr lang="fr-FR" dirty="0">
                <a:solidFill>
                  <a:schemeClr val="bg1"/>
                </a:solidFill>
              </a:rPr>
              <a:t> or Claudius </a:t>
            </a:r>
            <a:r>
              <a:rPr lang="fr-FR" dirty="0" err="1">
                <a:solidFill>
                  <a:schemeClr val="bg1"/>
                </a:solidFill>
              </a:rPr>
              <a:t>Galenus</a:t>
            </a:r>
            <a:r>
              <a:rPr lang="fr-FR" dirty="0">
                <a:solidFill>
                  <a:schemeClr val="bg1"/>
                </a:solidFill>
              </a:rPr>
              <a:t> (200 BCE)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898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Pre Scientific revolution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576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1053</TotalTime>
  <Words>221</Words>
  <Application>Microsoft Office PowerPoint</Application>
  <PresentationFormat>Widescreen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Tw Cen MT</vt:lpstr>
      <vt:lpstr>Tw Cen MT Condensed</vt:lpstr>
      <vt:lpstr>Wingdings 3</vt:lpstr>
      <vt:lpstr>Integral</vt:lpstr>
      <vt:lpstr>Deep History Of the Study of Perception </vt:lpstr>
      <vt:lpstr>Warning</vt:lpstr>
      <vt:lpstr>Content / Biological Topic</vt:lpstr>
      <vt:lpstr>Ancient Philosophers</vt:lpstr>
      <vt:lpstr>Ancient Philosophers PT.2</vt:lpstr>
      <vt:lpstr>Pre Scientific revolution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History Of the field of Perception </dc:title>
  <dc:creator>stick</dc:creator>
  <cp:lastModifiedBy>stick</cp:lastModifiedBy>
  <cp:revision>15</cp:revision>
  <dcterms:created xsi:type="dcterms:W3CDTF">2024-10-25T15:14:24Z</dcterms:created>
  <dcterms:modified xsi:type="dcterms:W3CDTF">2024-10-26T12:58:42Z</dcterms:modified>
</cp:coreProperties>
</file>