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57 | 泛型表达式中的上下文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类型表达式中的上下文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使用 ThisType&lt;T&gt; 来维护的上下文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一般的类型表达式中的作用域问题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ThisType 的作用和 tsconfig.json 相关配置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应用举例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1696173" y="2965343"/>
            <a:ext cx="15767159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如何在 makeObject() 中限制 methods 中所有方法的返回结果必须是 this 类型？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如何不使用 ThisType&lt;&gt; 来达到相同的效果？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