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58 | 如何在回调设计中使用泛型函数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关于回调的简单介绍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回调设计与泛型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88" name="矩形 23"/>
          <p:cNvSpPr txBox="1"/>
          <p:nvPr/>
        </p:nvSpPr>
        <p:spPr>
          <a:xfrm>
            <a:off x="1696173" y="2965343"/>
            <a:ext cx="16921013" cy="35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“不要在回调函数中使用可选参数”的由来和相关问题分析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在回调函数中使用泛型与map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</a:defRPr>
            </a:pPr>
            <a:r>
              <a:t>常见应用举例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91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