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59 | 泛型声明的子类化问题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关于泛型声明的子类化的一般问题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Symbol.species 带来的问题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从 Array 的子类带来的问题及分析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extends ... 子句的特殊性以及结合泛型函数的使用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Symbol.species 的问题以及 tc39 新提案的影响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补充：后续课程的安排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1696173" y="2965343"/>
            <a:ext cx="16921013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后续内容将以直播课的形式呈现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准备周期和开课的时间都将另行安排（要等新同学的进度）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主要的内容安排取决于大家的提问和线上征集（会提前通知和安排活动）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