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34 |  泛型工具实践2 - 转换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基于模板字符串字面量的转换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032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355309" y="814170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03206" y="8073702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530725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多个成员的类型之间的转换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5228902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30539" y="67244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函数、构造器以及函数签名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03206" y="6651302"/>
            <a:ext cx="951682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2" name="矩形 23"/>
          <p:cNvSpPr txBox="1"/>
          <p:nvPr/>
        </p:nvSpPr>
        <p:spPr>
          <a:xfrm>
            <a:off x="1696172" y="4341192"/>
            <a:ext cx="16267652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使用模板字面量字符串类型提供在基础类型间转换的能力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联合类型常作为转换的中间类型，但可能丢失类型信息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Tuple总是安全的，但存在数组与不定长元组“类型近似”的问题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4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“表”是一项常用技能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5" name="矩形 23"/>
          <p:cNvSpPr txBox="1"/>
          <p:nvPr/>
        </p:nvSpPr>
        <p:spPr>
          <a:xfrm>
            <a:off x="1696172" y="4341192"/>
            <a:ext cx="16267652" cy="1608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改写 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To&lt;Type, Args, Ret&gt;</a:t>
            </a:r>
            <a:r>
              <a:t> 泛型工具，完善如下限制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解决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t> 值可能存在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any</a:t>
            </a:r>
            <a:r>
              <a:t> /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never</a:t>
            </a:r>
            <a:r>
              <a:t>，以及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Callable | Constructor</a:t>
            </a:r>
            <a:r>
              <a:t> 这三种类型的问题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如果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t> 值是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Constructor</a:t>
            </a:r>
            <a:r>
              <a:t>，那么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Ret</a:t>
            </a:r>
            <a:r>
              <a:t> 就必须是一个对象类型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8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