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35 |  泛型工具实践3 - 列举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模板字符串字面量的列举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03206" y="3806502"/>
            <a:ext cx="951682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355309" y="956410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03206" y="9496102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5307256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映射过程中成员的筛选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03206" y="5228902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30539" y="67244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联合与元组的列举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03206" y="6651302"/>
            <a:ext cx="951682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0" name="矩形 23"/>
          <p:cNvSpPr txBox="1"/>
          <p:nvPr/>
        </p:nvSpPr>
        <p:spPr>
          <a:xfrm>
            <a:off x="5405139" y="8146880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签名在列举中的特殊性与作用</a:t>
            </a:r>
          </a:p>
        </p:txBody>
      </p:sp>
      <p:grpSp>
        <p:nvGrpSpPr>
          <p:cNvPr id="93" name="圆角矩形 27"/>
          <p:cNvGrpSpPr/>
          <p:nvPr/>
        </p:nvGrpSpPr>
        <p:grpSpPr>
          <a:xfrm>
            <a:off x="3977806" y="8073702"/>
            <a:ext cx="951682" cy="914583"/>
            <a:chOff x="0" y="0"/>
            <a:chExt cx="951681" cy="914582"/>
          </a:xfrm>
        </p:grpSpPr>
        <p:sp>
          <p:nvSpPr>
            <p:cNvPr id="9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92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6" name="矩形 23"/>
          <p:cNvSpPr txBox="1"/>
          <p:nvPr/>
        </p:nvSpPr>
        <p:spPr>
          <a:xfrm>
            <a:off x="1696172" y="4341192"/>
            <a:ext cx="17346556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可以推断模板字面量字符串中的模板参数，但识别很复杂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映射中成员可以删除（使用 never）或添加（使用联合）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元组和映射在使用 keyof 时都有特例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4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列举联合时需要用多重签名来作为中间类型（函数的交叉等义于多重签名）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9" name="矩形 23"/>
          <p:cNvSpPr txBox="1"/>
          <p:nvPr/>
        </p:nvSpPr>
        <p:spPr>
          <a:xfrm>
            <a:off x="1696172" y="4341192"/>
            <a:ext cx="18762606" cy="305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实现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IsSingleCharacter&lt;S&gt;</a:t>
            </a:r>
            <a:r>
              <a:t>，并以此重写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IsTemplateLiteral&lt;S&gt;</a:t>
            </a:r>
          </a:p>
          <a:p>
            <a:pPr lvl="2" indent="457200" algn="l">
              <a:defRPr sz="26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</a:t>
            </a:r>
            <a:r>
              <a:rPr>
                <a:solidFill>
                  <a:srgbClr val="FFFFFF"/>
                </a:solidFill>
              </a:rPr>
              <a:t> IsSingleCharacter&lt;S </a:t>
            </a:r>
            <a:r>
              <a:t>extends</a:t>
            </a:r>
            <a:r>
              <a:rPr>
                <a:solidFill>
                  <a:srgbClr val="FFFFFF"/>
                </a:solidFill>
              </a:rPr>
              <a:t> string&gt; = ...</a:t>
            </a:r>
          </a:p>
          <a:p>
            <a:pPr lvl="2" indent="457200" algn="l">
              <a:defRPr sz="26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</a:t>
            </a:r>
            <a:r>
              <a:rPr>
                <a:solidFill>
                  <a:srgbClr val="FFFFFF"/>
                </a:solidFill>
              </a:rPr>
              <a:t> IsTemplateLiteral&lt;S </a:t>
            </a:r>
            <a:r>
              <a:t>extends</a:t>
            </a:r>
            <a:r>
              <a:rPr>
                <a:solidFill>
                  <a:srgbClr val="FFFFFF"/>
                </a:solidFill>
              </a:rPr>
              <a:t> string&gt; = </a:t>
            </a:r>
            <a:endParaRPr>
              <a:solidFill>
                <a:srgbClr val="FFFFFF"/>
              </a:solidFill>
            </a:endParaRPr>
          </a:p>
          <a:p>
            <a:pPr lvl="2" indent="4572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 IsTemplateLiteral&lt;C&gt; extends false 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infer C from S</a:t>
            </a:r>
          </a:p>
          <a:p>
            <a:pPr lvl="2" indent="4572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? true</a:t>
            </a:r>
          </a:p>
          <a:p>
            <a:pPr lvl="2" indent="4572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: ...   </a:t>
            </a:r>
            <a:r>
              <a:rPr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// deeply</a:t>
            </a:r>
          </a:p>
        </p:txBody>
      </p:sp>
      <p:sp>
        <p:nvSpPr>
          <p:cNvPr id="100" name="矩形 23"/>
          <p:cNvSpPr txBox="1"/>
          <p:nvPr/>
        </p:nvSpPr>
        <p:spPr>
          <a:xfrm>
            <a:off x="1696172" y="8100392"/>
            <a:ext cx="18762606" cy="117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实现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ToFlatTuple&lt;T&gt;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2" indent="4572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ToFlatTuple&lt;T </a:t>
            </a:r>
            <a:r>
              <a:rPr>
                <a:solidFill>
                  <a:srgbClr val="D783FF"/>
                </a:solidFill>
              </a:rPr>
              <a:t>extends</a:t>
            </a:r>
            <a:r>
              <a:t> any[]&gt; = ...</a:t>
            </a:r>
          </a:p>
        </p:txBody>
      </p:sp>
      <p:sp>
        <p:nvSpPr>
          <p:cNvPr id="101" name="矩形 23"/>
          <p:cNvSpPr txBox="1"/>
          <p:nvPr/>
        </p:nvSpPr>
        <p:spPr>
          <a:xfrm>
            <a:off x="1696172" y="10335592"/>
            <a:ext cx="18762606" cy="1128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追加题：尝试实现两个接口/对象类型的合并（类似于Object.assign(A, B)）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2" indent="4572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Assign&lt;A, B&gt; =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