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32 |  泛型中的推断、约束和缺省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泛型中的推断、约束和缺省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28606" y="3806502"/>
            <a:ext cx="951682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355309" y="5440686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03206" y="5372684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在此输入一级标题"/>
          <p:cNvSpPr txBox="1"/>
          <p:nvPr/>
        </p:nvSpPr>
        <p:spPr>
          <a:xfrm>
            <a:off x="1285952" y="1239528"/>
            <a:ext cx="1175849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两种约束</a:t>
            </a:r>
          </a:p>
        </p:txBody>
      </p:sp>
      <p:sp>
        <p:nvSpPr>
          <p:cNvPr id="84" name="矩形 23"/>
          <p:cNvSpPr txBox="1"/>
          <p:nvPr/>
        </p:nvSpPr>
        <p:spPr>
          <a:xfrm>
            <a:off x="1696172" y="3248992"/>
            <a:ext cx="17054357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在模板的类型参数中的约束包括两种语义：“必须是”和“将会是”</a:t>
            </a:r>
          </a:p>
          <a:p>
            <a:pPr algn="l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在泛型参数中的约束只有一种语义：“必须是”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缺省不能替代约束（不具有约束的语义）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在此输入一级标题"/>
          <p:cNvSpPr txBox="1"/>
          <p:nvPr/>
        </p:nvSpPr>
        <p:spPr>
          <a:xfrm>
            <a:off x="1285952" y="1239528"/>
            <a:ext cx="1175849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四种推断</a:t>
            </a:r>
          </a:p>
        </p:txBody>
      </p:sp>
      <p:sp>
        <p:nvSpPr>
          <p:cNvPr id="87" name="矩形 23"/>
          <p:cNvSpPr txBox="1"/>
          <p:nvPr/>
        </p:nvSpPr>
        <p:spPr>
          <a:xfrm>
            <a:off x="1696172" y="3248992"/>
            <a:ext cx="17054357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TS的一般推断：如果没有声明类型，那么就推断类型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let x = 100; // 要么是推断类型，要么是断言类型，要么就标注类型</a:t>
            </a:r>
          </a:p>
          <a:p>
            <a:pPr algn="l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使用 infer 的显式推断：总是在 extends 的右侧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 T = U extends infer X ? X : never; // 可以推断联合分量、参数与结构成员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 T = S extends `_${infer X extends number}` ? X : never; // 可以推断格式化字符串的片断（模板变量）</a:t>
            </a:r>
          </a:p>
          <a:p>
            <a:pPr algn="l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在函数界面上的隐式推断：在泛型函数和泛型类的调用过程中推断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function foo&lt;T&gt;(a: T): T { return T };</a:t>
            </a:r>
          </a:p>
          <a:p>
            <a:pPr algn="l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4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阻止推断：NoInfer&lt;X&gt;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function foo&lt;T&gt;(a: T, b: NoInfer&lt;T&gt; | string): T { return T 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90" name="矩形 23"/>
          <p:cNvSpPr txBox="1"/>
          <p:nvPr/>
        </p:nvSpPr>
        <p:spPr>
          <a:xfrm>
            <a:off x="1696172" y="4341192"/>
            <a:ext cx="16267652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推断、约束和缺省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类型参数与泛型参数中的两种约束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在两种泛型参数中的缺省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TypeScript 中的四种推断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9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