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3362571"/>
            <a:ext cx="20828000" cy="3550040"/>
          </a:xfrm>
          <a:prstGeom prst="rect">
            <a:avLst/>
          </a:prstGeom>
        </p:spPr>
        <p:txBody>
          <a:bodyPr/>
          <a:lstStyle>
            <a:lvl1pPr>
              <a:defRPr sz="89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38 |  在 VSCode 中使用JSDoc / TSDoc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JSDoc vs. TSDoc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032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814170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03206" y="8073702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530725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JSDoc / TSDoc 的一般使用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5228902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30539" y="67244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JSDoc / TSDoc 的常见扩展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03206" y="6651302"/>
            <a:ext cx="951682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1"/>
          <p:cNvSpPr txBox="1"/>
          <p:nvPr/>
        </p:nvSpPr>
        <p:spPr>
          <a:xfrm>
            <a:off x="926538" y="1112196"/>
            <a:ext cx="18331120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TSDoc vs. JSDoc</a:t>
            </a:r>
          </a:p>
        </p:txBody>
      </p:sp>
      <p:sp>
        <p:nvSpPr>
          <p:cNvPr id="92" name="https://tsdoc.org/pages/tags/param/"/>
          <p:cNvSpPr txBox="1"/>
          <p:nvPr/>
        </p:nvSpPr>
        <p:spPr>
          <a:xfrm>
            <a:off x="2861055" y="10651841"/>
            <a:ext cx="57454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https://tsdoc.org/pages/tags/param/</a:t>
            </a:r>
          </a:p>
        </p:txBody>
      </p:sp>
      <p:pic>
        <p:nvPicPr>
          <p:cNvPr id="93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976" y="2998104"/>
            <a:ext cx="9493080" cy="7286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62983" y="2998104"/>
            <a:ext cx="10432248" cy="728658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https://jsdoc.app/tags-param"/>
          <p:cNvSpPr txBox="1"/>
          <p:nvPr/>
        </p:nvSpPr>
        <p:spPr>
          <a:xfrm>
            <a:off x="15723458" y="10651841"/>
            <a:ext cx="460565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https://jsdoc.app/tags-param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1"/>
          <p:cNvSpPr txBox="1"/>
          <p:nvPr/>
        </p:nvSpPr>
        <p:spPr>
          <a:xfrm>
            <a:off x="926538" y="1112196"/>
            <a:ext cx="18331120" cy="1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在 --checkJs 中支持的 JSDoc 注解</a:t>
            </a:r>
          </a:p>
        </p:txBody>
      </p:sp>
      <p:sp>
        <p:nvSpPr>
          <p:cNvPr id="98" name="https://www.typescriptlang.org/docs/handbook/jsdoc-supported-types.html"/>
          <p:cNvSpPr txBox="1"/>
          <p:nvPr/>
        </p:nvSpPr>
        <p:spPr>
          <a:xfrm>
            <a:off x="5150865" y="11908972"/>
            <a:ext cx="115201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https://www.typescriptlang.org/docs/handbook/jsdoc-supported-types.html</a:t>
            </a:r>
          </a:p>
        </p:txBody>
      </p:sp>
      <p:pic>
        <p:nvPicPr>
          <p:cNvPr id="99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4469" y="2525548"/>
            <a:ext cx="12492963" cy="9456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8552473">
            <a:off x="7298343" y="7654482"/>
            <a:ext cx="1761627" cy="779983"/>
          </a:xfrm>
          <a:prstGeom prst="rect">
            <a:avLst/>
          </a:prstGeom>
        </p:spPr>
      </p:pic>
      <p:pic>
        <p:nvPicPr>
          <p:cNvPr id="102" name="线条 线条" descr="线条 线条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023522">
            <a:off x="11145110" y="5186889"/>
            <a:ext cx="2429242" cy="7718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 1"/>
          <p:cNvSpPr txBox="1"/>
          <p:nvPr/>
        </p:nvSpPr>
        <p:spPr>
          <a:xfrm>
            <a:off x="926538" y="1112196"/>
            <a:ext cx="18331120" cy="1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简单使用</a:t>
            </a:r>
          </a:p>
        </p:txBody>
      </p:sp>
      <p:sp>
        <p:nvSpPr>
          <p:cNvPr id="106" name="矩形 23"/>
          <p:cNvSpPr txBox="1"/>
          <p:nvPr/>
        </p:nvSpPr>
        <p:spPr>
          <a:xfrm>
            <a:off x="1696172" y="3579192"/>
            <a:ext cx="19098263" cy="91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安装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-g jsdoc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tsc t.ts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# jsdoc不能直接处理 .ts 文件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jsdoc t.js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   # 按缺省配置生成（当前目录或jsdoc安装目录下的conf.json）</a:t>
            </a:r>
          </a:p>
          <a:p>
            <a:pPr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-g typedoc 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使用 typedoc 或其它三方工具来处理 tsdoc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typedoc t.ts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生成docs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npm install -D eslint eslint-plugin-jsdoc</a:t>
            </a: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npx eslint --init 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初始化 eslint 配置 缺省配置（eslint.config.mjs）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marL="698500" indent="-381000" algn="l">
              <a:buSzPct val="100000"/>
              <a:buChar char="&gt; "/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npx eslint </a:t>
            </a: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使用缺省配置（eslint.config.mjs）进行检查，或使用 -c xxx 参数指定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其它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jsdoc 并不能检查类型的有效性（例如参数的类型与原始.ts中的类型声明是否一致）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tsdoc 是规范，它的原始实现是一个 parser（或组件），需要由第三方来实现具体功能，例如 typedoc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更多的 eslint 的使用参见：https://eslint.cn/docs/user-guide/configuring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9" name="矩形 23"/>
          <p:cNvSpPr txBox="1"/>
          <p:nvPr/>
        </p:nvSpPr>
        <p:spPr>
          <a:xfrm>
            <a:off x="1696172" y="3579192"/>
            <a:ext cx="19098263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用 jsdoc/tsdoc很多时候是取决于项目选择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.ts 中建议使用 TSDoc，但需要第三方的工具链支持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.ts 文件中标注 JSDoc 信息也是正常用法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你可能需要 ESLint + JSDoc lint 的组合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常用扩展推荐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Document This / JSDoc Generator （建议配置快捷键）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TypeDoc Live Preview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Mintlify Doc Writer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12" name="矩形 23"/>
          <p:cNvSpPr txBox="1"/>
          <p:nvPr/>
        </p:nvSpPr>
        <p:spPr>
          <a:xfrm>
            <a:off x="1696172" y="3579192"/>
            <a:ext cx="19098263" cy="858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课外阅读：了解API文档自动生成插件Swagger，以及 JSDoc to Swagger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https://swagger.io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https://github.com/JsonMa/swagger-egg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https://sebacode.medium.com/how-to-docment-a-node-js-api-with-swagger-554101246a4d</a:t>
            </a: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课外阅读：了解JSON Schema风格的文档，以及自动生成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https://github.com/Surnet/swagger-jsdoc  # 从 JSDoc 注释中生成 OpenAPI 声明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https://github.com/BRIKEV/express-jsdoc-swagger # 使用 JSDoc 风格语法注释每个 endpoint 并支持 Swagger UI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https://dev.to/kabartolo/how-to-document-an-express-api-with-swagger-ui-and-jsdoc-50do # 示例过程</a:t>
            </a: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了解JSDoc的标签扩展（例如 @openai, @swagger, #swagger-api 等）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TSDoc手册：</a:t>
            </a:r>
          </a:p>
          <a:p>
            <a:pPr lvl="2" marL="18288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https://tsdoc.org # 官方手册</a:t>
            </a:r>
          </a:p>
          <a:p>
            <a:pPr lvl="2" marL="18288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https://juejin.cn/post/7275943600780787753 # 使用TSDoc生成漂亮的开源项目文档（tsdoc to markdown）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JSDoc手册</a:t>
            </a:r>
          </a:p>
          <a:p>
            <a:pPr lvl="2" marL="18288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https://www.jsdoc.com.cn # 中文手册, 或英文手册 @see https://jsdoc.app</a:t>
            </a:r>
          </a:p>
          <a:p>
            <a:pPr lvl="2" marL="18288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https://yuri4ever.github.io/jsdoc # Quick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5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