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26 |  分布式条件类型的应用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类型表达式的求值结果要么是联合，要么是单类型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67498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联合类型的“分布”才是普遍行为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286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380709" y="8711847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分布式条件表达式的应用（示例）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28606" y="8643845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6663069" y="6463533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非裸参数的形行为特例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5273206" y="6400708"/>
            <a:ext cx="673101" cy="646862"/>
            <a:chOff x="0" y="0"/>
            <a:chExt cx="673100" cy="646860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6637669" y="7449862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分布在其它表达式中的效果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5247806" y="7387037"/>
            <a:ext cx="673101" cy="646861"/>
            <a:chOff x="0" y="0"/>
            <a:chExt cx="673100" cy="646860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4" name="矩形 23"/>
          <p:cNvSpPr txBox="1"/>
          <p:nvPr/>
        </p:nvSpPr>
        <p:spPr>
          <a:xfrm>
            <a:off x="5355309" y="10168998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97" name="圆角矩形 27"/>
          <p:cNvGrpSpPr/>
          <p:nvPr/>
        </p:nvGrpSpPr>
        <p:grpSpPr>
          <a:xfrm>
            <a:off x="4003206" y="10100996"/>
            <a:ext cx="951682" cy="914583"/>
            <a:chOff x="0" y="0"/>
            <a:chExt cx="951681" cy="914582"/>
          </a:xfrm>
        </p:grpSpPr>
        <p:sp>
          <p:nvSpPr>
            <p:cNvPr id="95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6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</a:t>
            </a:r>
          </a:p>
        </p:txBody>
      </p:sp>
      <p:sp>
        <p:nvSpPr>
          <p:cNvPr id="100" name="L extends R ? X : Y;"/>
          <p:cNvSpPr txBox="1"/>
          <p:nvPr/>
        </p:nvSpPr>
        <p:spPr>
          <a:xfrm>
            <a:off x="4321249" y="4879378"/>
            <a:ext cx="11698586" cy="130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R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</a:t>
            </a:r>
            <a:r>
              <a:t> X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:</a:t>
            </a:r>
            <a:r>
              <a:t> Y;</a:t>
            </a:r>
          </a:p>
        </p:txBody>
      </p:sp>
      <p:sp>
        <p:nvSpPr>
          <p:cNvPr id="101" name="线条"/>
          <p:cNvSpPr/>
          <p:nvPr/>
        </p:nvSpPr>
        <p:spPr>
          <a:xfrm>
            <a:off x="4285532" y="6310971"/>
            <a:ext cx="6734209" cy="1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矩形 23"/>
          <p:cNvSpPr txBox="1"/>
          <p:nvPr/>
        </p:nvSpPr>
        <p:spPr>
          <a:xfrm>
            <a:off x="11980422" y="7356669"/>
            <a:ext cx="8103843" cy="305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 ：左操作数（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Source</a:t>
            </a:r>
            <a:r>
              <a:t>）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：右操作数（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Target</a:t>
            </a:r>
            <a:r>
              <a:t>）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X ：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True </a:t>
            </a:r>
            <a:r>
              <a:t>分支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Y ：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False </a:t>
            </a:r>
            <a:r>
              <a:t>分支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成组"/>
          <p:cNvGrpSpPr/>
          <p:nvPr/>
        </p:nvGrpSpPr>
        <p:grpSpPr>
          <a:xfrm>
            <a:off x="3169425" y="5393737"/>
            <a:ext cx="3084757" cy="2217326"/>
            <a:chOff x="0" y="0"/>
            <a:chExt cx="3084755" cy="2217325"/>
          </a:xfrm>
        </p:grpSpPr>
        <p:sp>
          <p:nvSpPr>
            <p:cNvPr id="104" name="never"/>
            <p:cNvSpPr/>
            <p:nvPr/>
          </p:nvSpPr>
          <p:spPr>
            <a:xfrm>
              <a:off x="0" y="871461"/>
              <a:ext cx="3050678" cy="1345865"/>
            </a:xfrm>
            <a:prstGeom prst="rect">
              <a:avLst/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05" name="0"/>
            <p:cNvSpPr txBox="1"/>
            <p:nvPr/>
          </p:nvSpPr>
          <p:spPr>
            <a:xfrm>
              <a:off x="2741855" y="0"/>
              <a:ext cx="3429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09" name="成组"/>
          <p:cNvGrpSpPr/>
          <p:nvPr/>
        </p:nvGrpSpPr>
        <p:grpSpPr>
          <a:xfrm>
            <a:off x="8165472" y="5393737"/>
            <a:ext cx="3050679" cy="2217326"/>
            <a:chOff x="0" y="0"/>
            <a:chExt cx="3050677" cy="2217325"/>
          </a:xfrm>
        </p:grpSpPr>
        <p:sp>
          <p:nvSpPr>
            <p:cNvPr id="107" name="｜X"/>
            <p:cNvSpPr/>
            <p:nvPr/>
          </p:nvSpPr>
          <p:spPr>
            <a:xfrm>
              <a:off x="0" y="871461"/>
              <a:ext cx="3050678" cy="1345865"/>
            </a:xfrm>
            <a:prstGeom prst="rect">
              <a:avLst/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｜X</a:t>
              </a:r>
            </a:p>
          </p:txBody>
        </p:sp>
        <p:sp>
          <p:nvSpPr>
            <p:cNvPr id="108" name="1"/>
            <p:cNvSpPr txBox="1"/>
            <p:nvPr/>
          </p:nvSpPr>
          <p:spPr>
            <a:xfrm>
              <a:off x="2737184" y="0"/>
              <a:ext cx="267082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2" name="成组"/>
          <p:cNvGrpSpPr/>
          <p:nvPr/>
        </p:nvGrpSpPr>
        <p:grpSpPr>
          <a:xfrm>
            <a:off x="13115571" y="5393737"/>
            <a:ext cx="3108500" cy="2217326"/>
            <a:chOff x="0" y="0"/>
            <a:chExt cx="3108498" cy="2217325"/>
          </a:xfrm>
        </p:grpSpPr>
        <p:sp>
          <p:nvSpPr>
            <p:cNvPr id="110" name="X | Y | ..."/>
            <p:cNvSpPr/>
            <p:nvPr/>
          </p:nvSpPr>
          <p:spPr>
            <a:xfrm>
              <a:off x="0" y="871461"/>
              <a:ext cx="3050678" cy="1345865"/>
            </a:xfrm>
            <a:prstGeom prst="rect">
              <a:avLst/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X | Y | ...</a:t>
              </a:r>
            </a:p>
          </p:txBody>
        </p:sp>
        <p:sp>
          <p:nvSpPr>
            <p:cNvPr id="111" name="n"/>
            <p:cNvSpPr txBox="1"/>
            <p:nvPr/>
          </p:nvSpPr>
          <p:spPr>
            <a:xfrm>
              <a:off x="2781219" y="0"/>
              <a:ext cx="32728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15" name="成组"/>
          <p:cNvGrpSpPr/>
          <p:nvPr/>
        </p:nvGrpSpPr>
        <p:grpSpPr>
          <a:xfrm>
            <a:off x="18083083" y="5393737"/>
            <a:ext cx="3131492" cy="2217326"/>
            <a:chOff x="0" y="0"/>
            <a:chExt cx="3131490" cy="2217325"/>
          </a:xfrm>
        </p:grpSpPr>
        <p:sp>
          <p:nvSpPr>
            <p:cNvPr id="113" name="any"/>
            <p:cNvSpPr/>
            <p:nvPr/>
          </p:nvSpPr>
          <p:spPr>
            <a:xfrm>
              <a:off x="0" y="871461"/>
              <a:ext cx="3050678" cy="1345865"/>
            </a:xfrm>
            <a:prstGeom prst="rect">
              <a:avLst/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14" name="∞"/>
            <p:cNvSpPr txBox="1"/>
            <p:nvPr/>
          </p:nvSpPr>
          <p:spPr>
            <a:xfrm>
              <a:off x="2642286" y="0"/>
              <a:ext cx="489205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∞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18" name="矩形 23"/>
          <p:cNvSpPr txBox="1"/>
          <p:nvPr/>
        </p:nvSpPr>
        <p:spPr>
          <a:xfrm>
            <a:off x="1696172" y="4341192"/>
            <a:ext cx="20991655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联合和分布式联合是核心的抽象概念与行为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0~n个成员的联合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联合的分布与列举</a:t>
            </a:r>
            <a:endParaRPr>
              <a:solidFill>
                <a:srgbClr val="D78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分布式条件类型（表达式）的应用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其它分布式行为的替代与实现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21" name="矩形 23"/>
          <p:cNvSpPr txBox="1"/>
          <p:nvPr/>
        </p:nvSpPr>
        <p:spPr>
          <a:xfrm>
            <a:off x="1721572" y="3722780"/>
            <a:ext cx="16973864" cy="58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在一个联合类型中找到所有的Truthy类型（非Falsy值类型）。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——</a:t>
            </a:r>
          </a:p>
          <a:p>
            <a:pPr lvl="2" indent="3302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// The following values are considered falsy</a:t>
            </a:r>
          </a:p>
          <a:p>
            <a:pPr lvl="2" indent="3302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//  - @see https://frontend.turing.edu/lessons/module-1/js-truthy-falsy-expressions.html</a:t>
            </a:r>
          </a:p>
          <a:p>
            <a:pPr lvl="2" indent="3302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//  - @see https://developer.mozilla.org/en-US/docs/Glossary/Truthy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 </a:t>
            </a:r>
            <a:r>
              <a:t>Falsy = false | 0 | -0 | "" | null | undefined;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NaN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</a:t>
            </a:r>
            <a:r>
              <a:rPr>
                <a:solidFill>
                  <a:srgbClr val="FF2600"/>
                </a:solidFill>
              </a:rPr>
              <a:t>X</a:t>
            </a:r>
            <a:r>
              <a:t>&lt;T&gt; = ...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Truthy = </a:t>
            </a:r>
            <a:r>
              <a:rPr>
                <a:solidFill>
                  <a:srgbClr val="FF2600"/>
                </a:solidFill>
              </a:rPr>
              <a:t>X</a:t>
            </a:r>
            <a:r>
              <a:t>&lt;true | 0 | {} | {a: string} | ()=&gt;void&gt;;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true | {} | ...</a:t>
            </a:r>
            <a:endParaRPr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课外阅读：了解关于NaN类型的一些细节问题。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https://github.com/Microsoft/TypeScript/issues/28682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