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27 |  推断（infer）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推断基础类型（模板字符串字面类型的作用）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67498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推断结构类型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6663069" y="6463533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接口、对象、列表、函数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5273206" y="6400708"/>
            <a:ext cx="673101" cy="646862"/>
            <a:chOff x="0" y="0"/>
            <a:chExt cx="673100" cy="646860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637669" y="7449862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类，以及其它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5247806" y="7387037"/>
            <a:ext cx="673101" cy="646861"/>
            <a:chOff x="0" y="0"/>
            <a:chExt cx="673100" cy="646860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355309" y="8915047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4003206" y="8847045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</a:t>
            </a:r>
          </a:p>
        </p:txBody>
      </p:sp>
      <p:sp>
        <p:nvSpPr>
          <p:cNvPr id="96" name="L extends R ? X : Y;"/>
          <p:cNvSpPr txBox="1"/>
          <p:nvPr/>
        </p:nvSpPr>
        <p:spPr>
          <a:xfrm>
            <a:off x="4321249" y="4879378"/>
            <a:ext cx="11698586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R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X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:</a:t>
            </a:r>
            <a:r>
              <a:t> Y;</a:t>
            </a:r>
          </a:p>
        </p:txBody>
      </p:sp>
      <p:sp>
        <p:nvSpPr>
          <p:cNvPr id="97" name="线条"/>
          <p:cNvSpPr/>
          <p:nvPr/>
        </p:nvSpPr>
        <p:spPr>
          <a:xfrm>
            <a:off x="4285532" y="6310971"/>
            <a:ext cx="6734209" cy="1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矩形 23"/>
          <p:cNvSpPr txBox="1"/>
          <p:nvPr/>
        </p:nvSpPr>
        <p:spPr>
          <a:xfrm>
            <a:off x="11980422" y="7356669"/>
            <a:ext cx="8103843" cy="305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 ：左操作数（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Source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：右操作数（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Target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X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True </a:t>
            </a:r>
            <a:r>
              <a:t>分支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Y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False </a:t>
            </a:r>
            <a:r>
              <a:t>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01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102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103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04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105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106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235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09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10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11" name="连接符: 肘形 135"/>
          <p:cNvCxnSpPr>
            <a:stCxn id="109" idx="0"/>
            <a:endCxn id="143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14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112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113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236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117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118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119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120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121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37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8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9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25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26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127" name="连接符: 曲线 65"/>
          <p:cNvCxnSpPr>
            <a:stCxn id="103" idx="0"/>
            <a:endCxn id="129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128" name="连接符: 曲线 66"/>
          <p:cNvCxnSpPr>
            <a:stCxn id="103" idx="0"/>
            <a:endCxn id="130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29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131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132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133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134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135" name="连接符: 曲线 11"/>
          <p:cNvCxnSpPr>
            <a:stCxn id="136" idx="0"/>
            <a:endCxn id="109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36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37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38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139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140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41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42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43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44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40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46" name="连接符: 肘形 135"/>
          <p:cNvCxnSpPr>
            <a:stCxn id="109" idx="0"/>
            <a:endCxn id="144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41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48" name="连接符: 肘形 135"/>
          <p:cNvCxnSpPr>
            <a:stCxn id="109" idx="0"/>
            <a:endCxn id="142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88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149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50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51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52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53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54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55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56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57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58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59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0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61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2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63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64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65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66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67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8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69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70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71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72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73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74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75" name="直接连接符 313"/>
            <p:cNvCxnSpPr>
              <a:stCxn id="159" idx="0"/>
              <a:endCxn id="174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76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77" name="直接连接符 315"/>
            <p:cNvCxnSpPr>
              <a:stCxn id="161" idx="0"/>
              <a:endCxn id="176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78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79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80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1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82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83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84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85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6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87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192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242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0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191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193" name="连接符: 曲线 11"/>
          <p:cNvCxnSpPr>
            <a:stCxn id="136" idx="0"/>
            <a:endCxn id="102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94" name="连接符: 曲线 65"/>
          <p:cNvCxnSpPr>
            <a:stCxn id="129" idx="0"/>
            <a:endCxn id="105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95" name="连接符: 曲线 65"/>
          <p:cNvCxnSpPr>
            <a:stCxn id="130" idx="0"/>
            <a:endCxn id="106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43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7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198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199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200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201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202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203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44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5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6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7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8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9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10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211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226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212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213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214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215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216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217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218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219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220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221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249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1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5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227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52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29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230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231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232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233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234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55" name="矩形 23"/>
          <p:cNvSpPr txBox="1"/>
          <p:nvPr/>
        </p:nvSpPr>
        <p:spPr>
          <a:xfrm>
            <a:off x="1696172" y="4341192"/>
            <a:ext cx="20991655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推断的三种作用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命名：类型参数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列举：语义上的 x in U 逻辑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推断：解构字符串和结构类型的方法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循环逻辑：映射（列举）和递归的使用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模板字符串+推断，可以为几乎全部的基础类型做出递归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元组可以为所有的类型实现递归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联合类型只适用于映射（或列举）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58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