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48 | </a:t>
            </a:r>
            <a:r>
              <a:t>配置选项详解 </a:t>
            </a:r>
            <a:r>
              <a:t>– </a:t>
            </a:r>
            <a:r>
              <a:t>第三方工具集成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对前端开发的进一步支持（以 </a:t>
            </a:r>
            <a:r>
              <a:t>react-app </a:t>
            </a:r>
            <a:r>
              <a:t>为例）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Problem Matcher </a:t>
            </a:r>
            <a:r>
              <a:t>的支持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3306714"/>
            <a:ext cx="16921013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前端开发的工具链或工程化工具库</a:t>
            </a:r>
          </a:p>
          <a:p>
            <a:pPr lvl="3" indent="635000"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第三方工具集成的主要方式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 插件扩展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 在 NPM/NPX 命令行上的工具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1696172" y="7273718"/>
            <a:ext cx="20991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基于命令行丰富你的工具集：使用 tsup / rollup / esbuild / bun 等工具</a:t>
            </a:r>
          </a:p>
        </p:txBody>
      </p:sp>
      <p:sp>
        <p:nvSpPr>
          <p:cNvPr id="92" name="矩形 23"/>
          <p:cNvSpPr txBox="1"/>
          <p:nvPr/>
        </p:nvSpPr>
        <p:spPr>
          <a:xfrm>
            <a:off x="1696172" y="8489867"/>
            <a:ext cx="20991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基于 VSCode 丰富你的工具库：在 vscode 安装和试用第三方工具扩展</a:t>
            </a:r>
          </a:p>
        </p:txBody>
      </p:sp>
      <p:sp>
        <p:nvSpPr>
          <p:cNvPr id="93" name="矩形 23"/>
          <p:cNvSpPr txBox="1"/>
          <p:nvPr/>
        </p:nvSpPr>
        <p:spPr>
          <a:xfrm>
            <a:off x="1696172" y="3489437"/>
            <a:ext cx="20991656" cy="336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深入探索create-react-app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</a:defRPr>
            </a:pPr>
            <a:r>
              <a:t>在 eject 之后，重新配置 webpack 打包与运行；或者，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</a:defRPr>
            </a:pPr>
            <a:r>
              <a:t>尝试使用 dilanx/craco，或 timarney/react-app-rewired，在不 eject 的情况下配置 react 项目并打包与运行；或者，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</a:defRPr>
            </a:pPr>
            <a:r>
              <a:t>尝试体验 tsup-react-package-starter 项目。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https://juejin.cn/post/7242127432202485820 《creat-react-app的webpack配置几种覆盖方法》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https://github.com/darrell0904/webpack-doc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https://github.com/TimMikeladze/tsup-react-package-starter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