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>
              <a:defRPr sz="8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49 | </a:t>
            </a:r>
            <a:r>
              <a:t>配置选项详解 </a:t>
            </a:r>
            <a:r>
              <a:t>– </a:t>
            </a:r>
            <a:r>
              <a:t>其它编译选项与环境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一些其它的编译选项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TypeScript</a:t>
            </a:r>
            <a:r>
              <a:t>的环境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4"/>
          <p:cNvSpPr txBox="1"/>
          <p:nvPr/>
        </p:nvSpPr>
        <p:spPr>
          <a:xfrm>
            <a:off x="5957316" y="12087922"/>
            <a:ext cx="1209751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https://www.typescriptlang.org/zh/tsconfig</a:t>
            </a:r>
          </a:p>
        </p:txBody>
      </p:sp>
      <p:pic>
        <p:nvPicPr>
          <p:cNvPr id="88" name="tsconfig配置.png" descr="tsconfig配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1627" y="746557"/>
            <a:ext cx="13062190" cy="11297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1" name="矩形 23"/>
          <p:cNvSpPr txBox="1"/>
          <p:nvPr/>
        </p:nvSpPr>
        <p:spPr>
          <a:xfrm>
            <a:off x="1696173" y="2965343"/>
            <a:ext cx="16921013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对一些编译选项的补充讲述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Lib、noLib 以及 TypesRoot的定制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 - noLib 与 定制的 lib.d.ts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 - 观察tsc在编译过程中的行为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