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19 |  keyof 的特殊性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keyof T 可以计算任何类型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keyof T 中的 T 是联合时的计算方式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804960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keyof T 中的 T 是带索引签名的接口类型时的计算方式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798159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14434" y="9488458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62330" y="9420456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0" name="矩形 25"/>
          <p:cNvSpPr txBox="1"/>
          <p:nvPr/>
        </p:nvSpPr>
        <p:spPr>
          <a:xfrm>
            <a:off x="6106591" y="6592482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索引存取运算中的枚举类型（上一讲遗留）</a:t>
            </a:r>
          </a:p>
        </p:txBody>
      </p:sp>
      <p:grpSp>
        <p:nvGrpSpPr>
          <p:cNvPr id="93" name="圆角矩形 26"/>
          <p:cNvGrpSpPr/>
          <p:nvPr/>
        </p:nvGrpSpPr>
        <p:grpSpPr>
          <a:xfrm>
            <a:off x="4754487" y="6533654"/>
            <a:ext cx="675005" cy="648691"/>
            <a:chOff x="0" y="0"/>
            <a:chExt cx="675004" cy="648690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675005" cy="64869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2"/>
            <p:cNvSpPr txBox="1"/>
            <p:nvPr/>
          </p:nvSpPr>
          <p:spPr>
            <a:xfrm>
              <a:off x="31665" y="39697"/>
              <a:ext cx="611674" cy="569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5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6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9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100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101" name="矩形"/>
          <p:cNvSpPr/>
          <p:nvPr/>
        </p:nvSpPr>
        <p:spPr>
          <a:xfrm>
            <a:off x="15268681" y="7239249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✓"/>
          <p:cNvSpPr txBox="1"/>
          <p:nvPr/>
        </p:nvSpPr>
        <p:spPr>
          <a:xfrm>
            <a:off x="15420261" y="169861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3" name="✓"/>
          <p:cNvSpPr txBox="1"/>
          <p:nvPr/>
        </p:nvSpPr>
        <p:spPr>
          <a:xfrm>
            <a:off x="15420261" y="529218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4" name="✓"/>
          <p:cNvSpPr txBox="1"/>
          <p:nvPr/>
        </p:nvSpPr>
        <p:spPr>
          <a:xfrm>
            <a:off x="15420261" y="1111766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5" name="✓"/>
          <p:cNvSpPr txBox="1"/>
          <p:nvPr/>
        </p:nvSpPr>
        <p:spPr>
          <a:xfrm>
            <a:off x="15420261" y="25821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6" name="✓"/>
          <p:cNvSpPr txBox="1"/>
          <p:nvPr/>
        </p:nvSpPr>
        <p:spPr>
          <a:xfrm>
            <a:off x="15420261" y="393719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7" name="✓"/>
          <p:cNvSpPr txBox="1"/>
          <p:nvPr/>
        </p:nvSpPr>
        <p:spPr>
          <a:xfrm>
            <a:off x="15420261" y="6299843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8" name="✓"/>
          <p:cNvSpPr txBox="1"/>
          <p:nvPr/>
        </p:nvSpPr>
        <p:spPr>
          <a:xfrm>
            <a:off x="15420261" y="800218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9" name="✓"/>
          <p:cNvSpPr txBox="1"/>
          <p:nvPr/>
        </p:nvSpPr>
        <p:spPr>
          <a:xfrm>
            <a:off x="15420261" y="86624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12" name="矩形 23"/>
          <p:cNvSpPr txBox="1"/>
          <p:nvPr/>
        </p:nvSpPr>
        <p:spPr>
          <a:xfrm>
            <a:off x="1696172" y="4373562"/>
            <a:ext cx="20991655" cy="53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T</a:t>
            </a:r>
            <a:r>
              <a:t> 中的 T 总是先求值的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 可以是任意单类型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如果 T 是表达式类型，那么它的求值结果要么是单类型，要么是一个联合类型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U </a:t>
            </a:r>
            <a:r>
              <a:t>的计算中，返回的结果是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U1 &amp; ... &amp;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Un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T </a:t>
            </a:r>
            <a:r>
              <a:t>中，如果 T 是带索引签名的类型时，结果“可能”会被合并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所谓“可能”合并其实是一个表面现象，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t> 是惰性求值的，因此是否合并还取决于后续的求值运算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keyof T 在“映射类型”的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in</a:t>
            </a:r>
            <a:r>
              <a:t> 运算中有着不同的表现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15" name="矩形 23"/>
          <p:cNvSpPr txBox="1"/>
          <p:nvPr/>
        </p:nvSpPr>
        <p:spPr>
          <a:xfrm>
            <a:off x="1696172" y="3722780"/>
            <a:ext cx="16162987" cy="1464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论述题：试说明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U </a:t>
            </a:r>
            <a:r>
              <a:t>的计算方式与“接口的联合相当于求它们的公共父类”之间的关系。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8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