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20 |  映射类型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映射类型的基本语法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映射类型中 Key 的限制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映射类型中 Key 的筛选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14434" y="8274789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62330" y="8206787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成组"/>
          <p:cNvGrpSpPr/>
          <p:nvPr/>
        </p:nvGrpSpPr>
        <p:grpSpPr>
          <a:xfrm>
            <a:off x="13559423" y="-182466"/>
            <a:ext cx="10080986" cy="13675819"/>
            <a:chOff x="0" y="0"/>
            <a:chExt cx="10080985" cy="13675817"/>
          </a:xfrm>
        </p:grpSpPr>
        <p:sp>
          <p:nvSpPr>
            <p:cNvPr id="91" name="矩形"/>
            <p:cNvSpPr/>
            <p:nvPr/>
          </p:nvSpPr>
          <p:spPr>
            <a:xfrm>
              <a:off x="0" y="1135485"/>
              <a:ext cx="10080986" cy="11404768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2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8485" y="0"/>
              <a:ext cx="9664030" cy="13675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4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95" name="1、作为表达式，自身要求值（表达式求值）"/>
          <p:cNvSpPr txBox="1"/>
          <p:nvPr/>
        </p:nvSpPr>
        <p:spPr>
          <a:xfrm>
            <a:off x="1556037" y="8434842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96" name="2、作为表达式类型，要参与其它运算符的运算（操作数）"/>
          <p:cNvSpPr txBox="1"/>
          <p:nvPr/>
        </p:nvSpPr>
        <p:spPr>
          <a:xfrm>
            <a:off x="1556037" y="9660038"/>
            <a:ext cx="12038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97" name="矩形"/>
          <p:cNvSpPr/>
          <p:nvPr/>
        </p:nvSpPr>
        <p:spPr>
          <a:xfrm>
            <a:off x="15470387" y="3212556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✓"/>
          <p:cNvSpPr txBox="1"/>
          <p:nvPr/>
        </p:nvSpPr>
        <p:spPr>
          <a:xfrm>
            <a:off x="15420261" y="1698616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99" name="✓"/>
          <p:cNvSpPr txBox="1"/>
          <p:nvPr/>
        </p:nvSpPr>
        <p:spPr>
          <a:xfrm>
            <a:off x="15420261" y="5292189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0" name="✓"/>
          <p:cNvSpPr txBox="1"/>
          <p:nvPr/>
        </p:nvSpPr>
        <p:spPr>
          <a:xfrm>
            <a:off x="15420261" y="1111766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1" name="✓"/>
          <p:cNvSpPr txBox="1"/>
          <p:nvPr/>
        </p:nvSpPr>
        <p:spPr>
          <a:xfrm>
            <a:off x="15420261" y="25821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2" name="✓"/>
          <p:cNvSpPr txBox="1"/>
          <p:nvPr/>
        </p:nvSpPr>
        <p:spPr>
          <a:xfrm>
            <a:off x="15420261" y="3937191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3" name="✓"/>
          <p:cNvSpPr txBox="1"/>
          <p:nvPr/>
        </p:nvSpPr>
        <p:spPr>
          <a:xfrm>
            <a:off x="15420261" y="6299843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4" name="✓"/>
          <p:cNvSpPr txBox="1"/>
          <p:nvPr/>
        </p:nvSpPr>
        <p:spPr>
          <a:xfrm>
            <a:off x="15420261" y="800218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5" name="✓"/>
          <p:cNvSpPr txBox="1"/>
          <p:nvPr/>
        </p:nvSpPr>
        <p:spPr>
          <a:xfrm>
            <a:off x="15420261" y="86624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6" name="矩形"/>
          <p:cNvSpPr/>
          <p:nvPr/>
        </p:nvSpPr>
        <p:spPr>
          <a:xfrm>
            <a:off x="15470387" y="4554787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✓"/>
          <p:cNvSpPr txBox="1"/>
          <p:nvPr/>
        </p:nvSpPr>
        <p:spPr>
          <a:xfrm>
            <a:off x="15420261" y="7234487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10" name="矩形 23"/>
          <p:cNvSpPr txBox="1"/>
          <p:nvPr/>
        </p:nvSpPr>
        <p:spPr>
          <a:xfrm>
            <a:off x="1696172" y="4373562"/>
            <a:ext cx="20991655" cy="508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映射类型的基本语法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在语法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{ [k in U]: T }</a:t>
            </a:r>
            <a:r>
              <a:t> 中，k 是 U 中的每一个分量，T 可以是任意类型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U 的类型是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string | number | symbol | never</a:t>
            </a:r>
            <a:r>
              <a:t> 以及它们的子类型的联合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映射类型中的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as</a:t>
            </a:r>
            <a:r>
              <a:t> ...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在语法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{ [x in X as T]: ... }</a:t>
            </a:r>
            <a:r>
              <a:t> 中，T 是临时断言的，它是最终被使用的类型，但不影响 x 原有的类型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 的类型是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string | number | symbol | never</a:t>
            </a:r>
            <a:r>
              <a:t> 以及它们的子类型的联合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映射类型中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 in </a:t>
            </a:r>
            <a:r>
              <a:t>运算符的右侧的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… 的结果存在特殊性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13" name="矩形 23"/>
          <p:cNvSpPr txBox="1"/>
          <p:nvPr/>
        </p:nvSpPr>
        <p:spPr>
          <a:xfrm>
            <a:off x="1696172" y="3722780"/>
            <a:ext cx="1697386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使用映射类型的方法，来得到一个元组类型对应的 ArrayLike 对象类型。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 = [1, 2, 3, string, 'a', false];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X = { … } ;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映射 T 类型，得到的X是一个ArrayLike对象类型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