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44 | </a:t>
            </a:r>
            <a:r>
              <a:t>为 </a:t>
            </a:r>
            <a:r>
              <a:t>TypeScript </a:t>
            </a:r>
            <a:r>
              <a:t>代码写测试用例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测试用例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6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0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传统的写法</a:t>
            </a:r>
          </a:p>
        </p:txBody>
      </p:sp>
      <p:grpSp>
        <p:nvGrpSpPr>
          <p:cNvPr id="83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81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使用 </a:t>
            </a:r>
            <a:r>
              <a:t>tstyche</a:t>
            </a:r>
          </a:p>
        </p:txBody>
      </p:sp>
      <p:grpSp>
        <p:nvGrpSpPr>
          <p:cNvPr id="87" name="圆角矩形 27"/>
          <p:cNvGrpSpPr/>
          <p:nvPr/>
        </p:nvGrpSpPr>
        <p:grpSpPr>
          <a:xfrm>
            <a:off x="4053325" y="6778675"/>
            <a:ext cx="951684" cy="914586"/>
            <a:chOff x="0" y="-1"/>
            <a:chExt cx="951683" cy="914585"/>
          </a:xfrm>
        </p:grpSpPr>
        <p:sp>
          <p:nvSpPr>
            <p:cNvPr id="85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8" name="矩形 23"/>
          <p:cNvSpPr txBox="1"/>
          <p:nvPr/>
        </p:nvSpPr>
        <p:spPr>
          <a:xfrm>
            <a:off x="5431509" y="83761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1" name="圆角矩形 27"/>
          <p:cNvGrpSpPr/>
          <p:nvPr/>
        </p:nvGrpSpPr>
        <p:grpSpPr>
          <a:xfrm>
            <a:off x="4053325" y="8264760"/>
            <a:ext cx="951684" cy="914586"/>
            <a:chOff x="0" y="0"/>
            <a:chExt cx="951682" cy="914584"/>
          </a:xfrm>
        </p:grpSpPr>
        <p:sp>
          <p:nvSpPr>
            <p:cNvPr id="89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4" name="矩形 23"/>
          <p:cNvSpPr txBox="1"/>
          <p:nvPr/>
        </p:nvSpPr>
        <p:spPr>
          <a:xfrm>
            <a:off x="1696173" y="2965343"/>
            <a:ext cx="16921013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传统写法要么不易用、不易集成到项目中，要么是会污染项目</a:t>
            </a:r>
          </a:p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使用 tstyche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注意  --showConfig 参数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注意与其它工具的集成或混用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1696172" y="2965343"/>
            <a:ext cx="209916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阅读和理解 spec.ts 项目的代码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https://github.com/aleclarson/spec.ts</a:t>
            </a:r>
          </a:p>
        </p:txBody>
      </p:sp>
      <p:sp>
        <p:nvSpPr>
          <p:cNvPr id="98" name="矩形 23"/>
          <p:cNvSpPr txBox="1"/>
          <p:nvPr/>
        </p:nvSpPr>
        <p:spPr>
          <a:xfrm>
            <a:off x="1696172" y="4728135"/>
            <a:ext cx="2099165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lvl1pPr>
            <a:lvl2pPr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2pPr>
          </a:lstStyle>
          <a:p>
            <a:pPr/>
            <a:r>
              <a:t>尝试使用 tstyche为 IsXXXX 工具类型写测试用例</a:t>
            </a:r>
          </a:p>
          <a:p>
            <a:pPr lvl="1"/>
            <a:r>
              <a:t>这里是指第33讲（识别与推断）中的 IsXXXX 泛型工具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