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11 |  TypeScript中的同名处理策略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三种重名处理策略：合并、重载和覆盖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78435" y="3806502"/>
            <a:ext cx="951683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跨域的同名合并策略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794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1509" y="6835930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合并名字的拆分（导入与重命名）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79406" y="6767928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6" name="矩形 35"/>
          <p:cNvSpPr txBox="1"/>
          <p:nvPr/>
        </p:nvSpPr>
        <p:spPr>
          <a:xfrm>
            <a:off x="5405429" y="8414174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9" name="圆角矩形 36"/>
          <p:cNvGrpSpPr/>
          <p:nvPr/>
        </p:nvGrpSpPr>
        <p:grpSpPr>
          <a:xfrm>
            <a:off x="4053325" y="8248642"/>
            <a:ext cx="951683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4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declaration merging 2.png" descr="declaration merging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4486" y="1944202"/>
            <a:ext cx="17546420" cy="9307828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https://typescriptlang.org/docs/handbook/declaration-merging.html"/>
          <p:cNvSpPr txBox="1"/>
          <p:nvPr/>
        </p:nvSpPr>
        <p:spPr>
          <a:xfrm>
            <a:off x="6789371" y="11490125"/>
            <a:ext cx="10021913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https://typescriptlang.org/docs/handbook/declaration-merging.html</a:t>
            </a:r>
          </a:p>
        </p:txBody>
      </p:sp>
      <p:sp>
        <p:nvSpPr>
          <p:cNvPr id="93" name="线条"/>
          <p:cNvSpPr/>
          <p:nvPr/>
        </p:nvSpPr>
        <p:spPr>
          <a:xfrm flipV="1">
            <a:off x="11409105" y="872138"/>
            <a:ext cx="1" cy="290018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线条"/>
          <p:cNvSpPr/>
          <p:nvPr/>
        </p:nvSpPr>
        <p:spPr>
          <a:xfrm flipV="1">
            <a:off x="15628651" y="1484459"/>
            <a:ext cx="1" cy="1675544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" name="线条"/>
          <p:cNvSpPr/>
          <p:nvPr/>
        </p:nvSpPr>
        <p:spPr>
          <a:xfrm flipV="1">
            <a:off x="18724845" y="1484459"/>
            <a:ext cx="1" cy="1675544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6" name="declare"/>
          <p:cNvSpPr txBox="1"/>
          <p:nvPr/>
        </p:nvSpPr>
        <p:spPr>
          <a:xfrm>
            <a:off x="9966914" y="472477"/>
            <a:ext cx="1181274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declare</a:t>
            </a:r>
          </a:p>
        </p:txBody>
      </p:sp>
      <p:sp>
        <p:nvSpPr>
          <p:cNvPr id="97" name="scope"/>
          <p:cNvSpPr txBox="1"/>
          <p:nvPr/>
        </p:nvSpPr>
        <p:spPr>
          <a:xfrm>
            <a:off x="11601363" y="472477"/>
            <a:ext cx="876425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scope</a:t>
            </a:r>
          </a:p>
        </p:txBody>
      </p:sp>
      <p:sp>
        <p:nvSpPr>
          <p:cNvPr id="98" name="名字空间"/>
          <p:cNvSpPr txBox="1"/>
          <p:nvPr/>
        </p:nvSpPr>
        <p:spPr>
          <a:xfrm>
            <a:off x="12765326" y="1416559"/>
            <a:ext cx="1130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名字空间</a:t>
            </a:r>
          </a:p>
        </p:txBody>
      </p:sp>
      <p:sp>
        <p:nvSpPr>
          <p:cNvPr id="99" name="类型"/>
          <p:cNvSpPr txBox="1"/>
          <p:nvPr/>
        </p:nvSpPr>
        <p:spPr>
          <a:xfrm>
            <a:off x="16743678" y="1396001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类型</a:t>
            </a:r>
          </a:p>
        </p:txBody>
      </p:sp>
      <p:sp>
        <p:nvSpPr>
          <p:cNvPr id="100" name="值"/>
          <p:cNvSpPr txBox="1"/>
          <p:nvPr/>
        </p:nvSpPr>
        <p:spPr>
          <a:xfrm>
            <a:off x="19545540" y="1355327"/>
            <a:ext cx="368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值</a:t>
            </a:r>
          </a:p>
        </p:txBody>
      </p:sp>
      <p:pic>
        <p:nvPicPr>
          <p:cNvPr id="101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76803" y="8781183"/>
            <a:ext cx="609525" cy="609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图片 14" descr="图片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66341" y="3052878"/>
            <a:ext cx="609525" cy="60952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矩形 23"/>
          <p:cNvSpPr txBox="1"/>
          <p:nvPr/>
        </p:nvSpPr>
        <p:spPr>
          <a:xfrm>
            <a:off x="13146326" y="8927535"/>
            <a:ext cx="3683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chemeClr val="accent5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06" name="矩形 23"/>
          <p:cNvSpPr txBox="1"/>
          <p:nvPr/>
        </p:nvSpPr>
        <p:spPr>
          <a:xfrm>
            <a:off x="1696172" y="4373562"/>
            <a:ext cx="20991655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总的来说有两条规则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只要在不同的域下面，允许同名（namespace / type / value），并且它们可以被合并为一个名字导入导出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在同一个域下面，有三种同名策略：合并（merging）、重载（overload）、覆盖（override）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区分“有实体的”名字空间或对象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名字空间（或模块）是否有实体，取决于它的具体声明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具名函数、类和枚举总是有实体的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名词/概念</a:t>
            </a:r>
          </a:p>
        </p:txBody>
      </p:sp>
      <p:sp>
        <p:nvSpPr>
          <p:cNvPr id="109" name="矩形 23"/>
          <p:cNvSpPr txBox="1"/>
          <p:nvPr/>
        </p:nvSpPr>
        <p:spPr>
          <a:xfrm>
            <a:off x="2192029" y="2948508"/>
            <a:ext cx="6438021" cy="306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名词、术语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名字空间（命名空间）：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声明：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定义：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实体：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模块：</a:t>
            </a:r>
          </a:p>
        </p:txBody>
      </p:sp>
      <p:sp>
        <p:nvSpPr>
          <p:cNvPr id="110" name="矩形 23"/>
          <p:cNvSpPr txBox="1"/>
          <p:nvPr/>
        </p:nvSpPr>
        <p:spPr>
          <a:xfrm>
            <a:off x="2183338" y="6826091"/>
            <a:ext cx="20540044" cy="5415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概念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声明用于在域中创建实体（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a declaration creates entities</a:t>
            </a:r>
            <a:r>
              <a:t>）。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https://www.typescriptlang.org/docs/handbook/declaration-merging.html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定义（</a:t>
            </a:r>
            <a:r>
              <a:t>Define</a:t>
            </a:r>
            <a:r>
              <a:t>）可以理解为多个声明合并后的声明（</a:t>
            </a:r>
            <a:r>
              <a:t>declare</a:t>
            </a:r>
            <a:r>
              <a:t>）统而一之的概念，包含所有声明的全部性质（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merging separate declarations  … into a single definition, and the merged definition has the features of both of the original declarations</a:t>
            </a:r>
            <a:r>
              <a:t>）。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https://www.typescriptlang.org/docs/handbook/declaration-merging.html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 </a:t>
            </a:r>
            <a:r>
              <a:t>Namespace </a:t>
            </a:r>
            <a:r>
              <a:t>和 </a:t>
            </a:r>
            <a:r>
              <a:t>Type </a:t>
            </a:r>
            <a:r>
              <a:t>中的实体不会最终出现在编译后的 </a:t>
            </a:r>
            <a:r>
              <a:t>JavaScript </a:t>
            </a:r>
            <a:r>
              <a:t>代码中。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早期</a:t>
            </a:r>
            <a:r>
              <a:t>TypeScript</a:t>
            </a:r>
            <a:r>
              <a:t>中的模块是名字空间的一个不同的称谓（和实现方式），但由于</a:t>
            </a:r>
            <a:r>
              <a:t>ES2005</a:t>
            </a:r>
            <a:r>
              <a:t>标准化了模块机制，所以现在</a:t>
            </a:r>
            <a:r>
              <a:t>TypeScript</a:t>
            </a:r>
            <a:r>
              <a:t>中的“名字空间”将是一个与模块</a:t>
            </a:r>
            <a:r>
              <a:t>——</a:t>
            </a:r>
            <a:r>
              <a:t>表现上看起来</a:t>
            </a:r>
            <a:r>
              <a:t>——</a:t>
            </a:r>
            <a:r>
              <a:t>没有关系的概念：名字空间是一种特定于</a:t>
            </a:r>
            <a:r>
              <a:t>TypeScript</a:t>
            </a:r>
            <a:r>
              <a:t>的组织代码的方式（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a TypeScript-specific way to organize code</a:t>
            </a:r>
            <a:r>
              <a:t>）。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https://www.typescriptlang.org/docs/handbook/namespaces-and-modules.html</a:t>
            </a:r>
          </a:p>
        </p:txBody>
      </p:sp>
      <p:sp>
        <p:nvSpPr>
          <p:cNvPr id="111" name="矩形 23"/>
          <p:cNvSpPr txBox="1"/>
          <p:nvPr/>
        </p:nvSpPr>
        <p:spPr>
          <a:xfrm>
            <a:off x="8422154" y="3189808"/>
            <a:ext cx="10955773" cy="281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Namespace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Declarations / declare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Definitions / define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Entities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在此输入一级标题"/>
          <p:cNvSpPr txBox="1"/>
          <p:nvPr/>
        </p:nvSpPr>
        <p:spPr>
          <a:xfrm>
            <a:off x="1285952" y="1322078"/>
            <a:ext cx="5063607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114" name="矩形 23"/>
          <p:cNvSpPr txBox="1"/>
          <p:nvPr/>
        </p:nvSpPr>
        <p:spPr>
          <a:xfrm>
            <a:off x="1680260" y="3304973"/>
            <a:ext cx="20372184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有什么官方文档来解释 TypeScript “将声明的名字分成三个域”吗？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没有。在这里所说的“三个域”，在官方文档中只是称为“三个组（ 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three groups</a:t>
            </a:r>
            <a:r>
              <a:t> ）”。本课程引入了“域”这个概念，是想突出这三个域之间是相互隔离的，类似于执行引擎或代码解析中的“作用域（Scope）” 。需要说明的是，这也潜在地说明在第二篇中的“运算”可以发生的范围，这一范围被“严格地”限制在“类型（Type）”这个域中。</a:t>
            </a:r>
          </a:p>
        </p:txBody>
      </p:sp>
      <p:sp>
        <p:nvSpPr>
          <p:cNvPr id="115" name="矩形 23"/>
          <p:cNvSpPr txBox="1"/>
          <p:nvPr/>
        </p:nvSpPr>
        <p:spPr>
          <a:xfrm>
            <a:off x="1680260" y="5725043"/>
            <a:ext cx="20372184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三个域中的“声明”是不同的吗？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在官方文档中，在这三个域中创建一个名字的方法都称为“声明（declarations）”，分别为：创建名字空间的声明、创建类型的声明和创建值的声明（ 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Namespace-creating/Type-creating/value-creating declarations</a:t>
            </a:r>
            <a:r>
              <a:t>）。</a:t>
            </a:r>
          </a:p>
        </p:txBody>
      </p:sp>
      <p:sp>
        <p:nvSpPr>
          <p:cNvPr id="116" name="矩形 23"/>
          <p:cNvSpPr txBox="1"/>
          <p:nvPr/>
        </p:nvSpPr>
        <p:spPr>
          <a:xfrm>
            <a:off x="1680260" y="7745003"/>
            <a:ext cx="20372184" cy="252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在本课程的讲述中，从名字空间中取 type/value 的名字时，是否必须通过别名X？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不需要。在课程中使用“X”这个名字空间并创建“Streams”别名，只是为了展示时结构清晰。而事实上可以更简单地示例如下：</a:t>
            </a:r>
            <a:br/>
            <a:r>
              <a:rPr>
                <a:solidFill>
                  <a:schemeClr val="accent1">
                    <a:lumOff val="125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Streams from "node:Stream";</a:t>
            </a:r>
            <a:br>
              <a:rPr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chemeClr val="accent1">
                    <a:lumOff val="125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Stream = Streams;</a:t>
            </a:r>
            <a:br>
              <a:rPr>
                <a:latin typeface="Monaco"/>
                <a:ea typeface="Monaco"/>
                <a:cs typeface="Monaco"/>
                <a:sym typeface="Monaco"/>
              </a:rPr>
            </a:br>
            <a:r>
              <a:rPr>
                <a:solidFill>
                  <a:schemeClr val="accent1">
                    <a:lumOff val="125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let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StreamClass = Streams;  </a:t>
            </a: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NOTE: Streams.Stream === Streams</a:t>
            </a:r>
          </a:p>
        </p:txBody>
      </p:sp>
      <p:sp>
        <p:nvSpPr>
          <p:cNvPr id="117" name="矩形 23"/>
          <p:cNvSpPr txBox="1"/>
          <p:nvPr/>
        </p:nvSpPr>
        <p:spPr>
          <a:xfrm>
            <a:off x="1680260" y="10641262"/>
            <a:ext cx="20372184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TS 与 ES 中的名字空间与模块有什么不同？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在现在的TS和ES中，模块都是指 export/import 语句所在的文件。但对于名字空间来说，在 TS 中是指用“</a:t>
            </a:r>
            <a:r>
              <a:rPr>
                <a:solidFill>
                  <a:schemeClr val="accent1">
                    <a:lumOff val="125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namespace xxx { … }</a:t>
            </a:r>
            <a:r>
              <a:t>”语法声明的名字 xxx，而 ES 中是指用“</a:t>
            </a:r>
            <a:r>
              <a:rPr>
                <a:solidFill>
                  <a:schemeClr val="accent1">
                    <a:lumOff val="125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import * as xxx …</a:t>
            </a:r>
            <a:r>
              <a:t>”得到的名字 xxx。另外，仅对于 TS 来说，考虑到对早期TS的兼容，还会将动态添加了属性的具名函数名用作模块名，并且总是可以将这种模块名“作为同名的名字空间”进行声明合并。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20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