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28 |  约束（constraint）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有类型参数的地方就有约束（X extends ...）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286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67498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约束的两重含义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286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6663069" y="6463533"/>
            <a:ext cx="148991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推断的限制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5273206" y="6400708"/>
            <a:ext cx="673101" cy="646862"/>
            <a:chOff x="0" y="0"/>
            <a:chExt cx="673100" cy="646860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6637669" y="7449862"/>
            <a:ext cx="148991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推断的结果类型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5247806" y="7387037"/>
            <a:ext cx="673101" cy="646861"/>
            <a:chOff x="0" y="0"/>
            <a:chExt cx="673100" cy="646860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0" name="矩形 23"/>
          <p:cNvSpPr txBox="1"/>
          <p:nvPr/>
        </p:nvSpPr>
        <p:spPr>
          <a:xfrm>
            <a:off x="5355309" y="8915047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93" name="圆角矩形 27"/>
          <p:cNvGrpSpPr/>
          <p:nvPr/>
        </p:nvGrpSpPr>
        <p:grpSpPr>
          <a:xfrm>
            <a:off x="4003206" y="8847045"/>
            <a:ext cx="951682" cy="914583"/>
            <a:chOff x="0" y="0"/>
            <a:chExt cx="951681" cy="914582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6" name="矩形 23"/>
          <p:cNvSpPr txBox="1"/>
          <p:nvPr/>
        </p:nvSpPr>
        <p:spPr>
          <a:xfrm>
            <a:off x="1696172" y="4341192"/>
            <a:ext cx="16267652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约束的两重含义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推断的限制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推断的结果类型</a:t>
            </a:r>
            <a:endParaRPr>
              <a:solidFill>
                <a:srgbClr val="D783FF"/>
              </a:solidFill>
              <a:latin typeface="Monaco"/>
              <a:ea typeface="Monaco"/>
              <a:cs typeface="Monaco"/>
              <a:sym typeface="Monaco"/>
            </a:endParaR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在约束中的推断（略）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在语法上成立，但目前来说行为是不可预期的。</a:t>
            </a:r>
            <a:r>
              <a: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（...infer type variables from a constraint, which, at present, it doesn't do ... because inferring from constraints often produces bad inferences...）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9" name="矩形 23"/>
          <p:cNvSpPr txBox="1"/>
          <p:nvPr/>
        </p:nvSpPr>
        <p:spPr>
          <a:xfrm>
            <a:off x="1721572" y="3722780"/>
            <a:ext cx="16973864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参考 ReverseString&lt;&gt; 来实现 ReverseTuple&lt;&gt;。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——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 </a:t>
            </a:r>
            <a:r>
              <a:t>ReverseTuple&lt;T&gt; = ...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</a:t>
            </a:r>
            <a:r>
              <a:rPr>
                <a:solidFill>
                  <a:srgbClr val="FF2600"/>
                </a:solidFill>
              </a:rPr>
              <a:t>T</a:t>
            </a:r>
            <a:r>
              <a:t> = ['a', 'b', 1, number, never];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T2 = ReverseTuple&lt;</a:t>
            </a:r>
            <a:r>
              <a:rPr>
                <a:solidFill>
                  <a:srgbClr val="FF2600"/>
                </a:solidFill>
              </a:rPr>
              <a:t>T</a:t>
            </a:r>
            <a:r>
              <a:t>&gt;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[never, number, 1, 'b', 'a']</a:t>
            </a:r>
          </a:p>
        </p:txBody>
      </p:sp>
      <p:sp>
        <p:nvSpPr>
          <p:cNvPr id="100" name="矩形 23"/>
          <p:cNvSpPr txBox="1"/>
          <p:nvPr/>
        </p:nvSpPr>
        <p:spPr>
          <a:xfrm>
            <a:off x="1721572" y="7304180"/>
            <a:ext cx="1697386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课外题：如何取得枚举类型的枚举名字？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