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146200" y="12795909"/>
            <a:ext cx="561400" cy="56383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1828800">
              <a:defRPr sz="2400"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titleStyle>
    <p:bodyStyle>
      <a:lvl1pPr marL="457200" marR="0" indent="-457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990600" marR="0" indent="-533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1554479" marR="0" indent="-640079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2082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25400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29972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34544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39116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4368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3362571"/>
            <a:ext cx="20828000" cy="3550040"/>
          </a:xfrm>
          <a:prstGeom prst="rect">
            <a:avLst/>
          </a:prstGeom>
        </p:spPr>
        <p:txBody>
          <a:bodyPr/>
          <a:lstStyle>
            <a:lvl1pPr>
              <a:defRPr sz="89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39 |  从传统到智能：抽取一个类声明的几种方法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9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类隐式声明的接口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03206" y="3806502"/>
            <a:ext cx="951682" cy="914583"/>
            <a:chOff x="0" y="0"/>
            <a:chExt cx="951681" cy="914582"/>
          </a:xfrm>
        </p:grpSpPr>
        <p:sp>
          <p:nvSpPr>
            <p:cNvPr id="74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355309" y="8141704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03206" y="8073702"/>
            <a:ext cx="951682" cy="914583"/>
            <a:chOff x="0" y="0"/>
            <a:chExt cx="951681" cy="914582"/>
          </a:xfrm>
        </p:grpSpPr>
        <p:sp>
          <p:nvSpPr>
            <p:cNvPr id="7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30539" y="5307256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从手工到扩展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03206" y="5228902"/>
            <a:ext cx="951682" cy="914583"/>
            <a:chOff x="0" y="0"/>
            <a:chExt cx="951681" cy="914582"/>
          </a:xfrm>
        </p:grpSpPr>
        <p:sp>
          <p:nvSpPr>
            <p:cNvPr id="83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6" name="矩形 23"/>
          <p:cNvSpPr txBox="1"/>
          <p:nvPr/>
        </p:nvSpPr>
        <p:spPr>
          <a:xfrm>
            <a:off x="5430539" y="6724480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AI 的参与（不一定总是让问题变得更简单）</a:t>
            </a:r>
          </a:p>
        </p:txBody>
      </p:sp>
      <p:grpSp>
        <p:nvGrpSpPr>
          <p:cNvPr id="89" name="圆角矩形 27"/>
          <p:cNvGrpSpPr/>
          <p:nvPr/>
        </p:nvGrpSpPr>
        <p:grpSpPr>
          <a:xfrm>
            <a:off x="4003206" y="6651302"/>
            <a:ext cx="951682" cy="914583"/>
            <a:chOff x="0" y="0"/>
            <a:chExt cx="951681" cy="914582"/>
          </a:xfrm>
        </p:grpSpPr>
        <p:sp>
          <p:nvSpPr>
            <p:cNvPr id="87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8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92" name="矩形 23"/>
          <p:cNvSpPr txBox="1"/>
          <p:nvPr/>
        </p:nvSpPr>
        <p:spPr>
          <a:xfrm>
            <a:off x="1696172" y="3579192"/>
            <a:ext cx="19098263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三种方法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手工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扩展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AI 辅助</a:t>
            </a:r>
          </a:p>
        </p:txBody>
      </p:sp>
      <p:sp>
        <p:nvSpPr>
          <p:cNvPr id="93" name="矩形 23"/>
          <p:cNvSpPr txBox="1"/>
          <p:nvPr/>
        </p:nvSpPr>
        <p:spPr>
          <a:xfrm>
            <a:off x="1696172" y="6617355"/>
            <a:ext cx="19098263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AI 的问题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什么是错误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什么是正确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什么是什么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作业</a:t>
            </a:r>
          </a:p>
        </p:txBody>
      </p:sp>
      <p:sp>
        <p:nvSpPr>
          <p:cNvPr id="96" name="矩形 23"/>
          <p:cNvSpPr txBox="1"/>
          <p:nvPr/>
        </p:nvSpPr>
        <p:spPr>
          <a:xfrm>
            <a:off x="1696172" y="3579192"/>
            <a:ext cx="1909826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试用 Cursor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课外阅读 - “AI编程时代，程序员还需要深度学习吗？”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99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