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51 | this 类型的深度讲解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在 JavaScript 中的 this 类型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在 TypeScript 中的 this 类型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2965343"/>
            <a:ext cx="16921013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三种在 JavaScript 中的 this</a:t>
            </a:r>
          </a:p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几种 this 类型的标注与使用方法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1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