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4" y="1506026"/>
            <a:ext cx="3" cy="998691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xfrm>
            <a:off x="22146202" y="12795910"/>
            <a:ext cx="561398" cy="563830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5pPr>
      <a:lvl6pPr marL="29718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6pPr>
      <a:lvl7pPr marL="34290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7pPr>
      <a:lvl8pPr marL="38862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8pPr>
      <a:lvl9pPr marL="43434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5"/>
          </a:xfrm>
          <a:prstGeom prst="rect">
            <a:avLst/>
          </a:prstGeom>
        </p:spPr>
        <p:txBody>
          <a:bodyPr/>
          <a:lstStyle/>
          <a:p>
            <a:pPr defTabSz="808990">
              <a:defRPr sz="9408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52 | Promise、异步以及</a:t>
            </a:r>
          </a:p>
          <a:p>
            <a:pPr defTabSz="808990">
              <a:defRPr sz="4704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链式调用中的特殊处理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4"/>
          </a:xfrm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8" y="3890033"/>
            <a:ext cx="116697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Promise&lt;T&gt; 以及 .then 等方法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53325" y="3806501"/>
            <a:ext cx="951685" cy="914586"/>
            <a:chOff x="0" y="-1"/>
            <a:chExt cx="951684" cy="914585"/>
          </a:xfrm>
        </p:grpSpPr>
        <p:sp>
          <p:nvSpPr>
            <p:cNvPr id="74" name="圆角矩形"/>
            <p:cNvSpPr/>
            <p:nvPr/>
          </p:nvSpPr>
          <p:spPr>
            <a:xfrm>
              <a:off x="-1" y="-2"/>
              <a:ext cx="951686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async / await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53325" y="5297543"/>
            <a:ext cx="951684" cy="914586"/>
            <a:chOff x="0" y="-1"/>
            <a:chExt cx="951683" cy="914585"/>
          </a:xfrm>
        </p:grpSpPr>
        <p:sp>
          <p:nvSpPr>
            <p:cNvPr id="79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0539" y="693555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53325" y="6835823"/>
            <a:ext cx="951684" cy="914586"/>
            <a:chOff x="0" y="0"/>
            <a:chExt cx="951682" cy="914584"/>
          </a:xfrm>
        </p:grpSpPr>
        <p:sp>
          <p:nvSpPr>
            <p:cNvPr id="83" name="圆角矩形"/>
            <p:cNvSpPr/>
            <p:nvPr/>
          </p:nvSpPr>
          <p:spPr>
            <a:xfrm>
              <a:off x="0" y="0"/>
              <a:ext cx="951683" cy="914585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106771"/>
              <a:ext cx="862393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88" name="矩形 23"/>
          <p:cNvSpPr txBox="1"/>
          <p:nvPr/>
        </p:nvSpPr>
        <p:spPr>
          <a:xfrm>
            <a:off x="1696173" y="2965343"/>
            <a:ext cx="16921013" cy="35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Promise&lt;T&gt; 与 new Promise&lt;T&gt;(...)</a:t>
            </a:r>
          </a:p>
          <a:p>
            <a:pPr algn="l">
              <a:defRPr sz="40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</a:defRPr>
            </a:pPr>
            <a:r>
              <a:t>then()等方法中的复杂类型参数处理</a:t>
            </a:r>
          </a:p>
          <a:p>
            <a:pPr algn="l">
              <a:defRPr sz="40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</a:defRPr>
            </a:pPr>
            <a:r>
              <a:t>async/await与Promise对象的关系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91" name="矩形 23"/>
          <p:cNvSpPr txBox="1"/>
          <p:nvPr/>
        </p:nvSpPr>
        <p:spPr>
          <a:xfrm>
            <a:off x="1696173" y="2965343"/>
            <a:ext cx="16921013" cy="487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</a:defRPr>
            </a:pPr>
            <a:r>
              <a:t>详细了解Promise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https://developer.mozilla.org/zh-CN/docs/Web/JavaScript/Reference/Global_Objects/Promise</a:t>
            </a:r>
          </a:p>
          <a:p>
            <a:pPr algn="l"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</a:defRPr>
            </a:pPr>
            <a:r>
              <a:t>进一步了解async/await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https://developer.mozilla.org/zh-CN/docs/Web/JavaScript/Reference/Statements/async_function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https://developer.mozilla.org/zh-CN/docs/Web/JavaScript/Reference/Operators/await</a:t>
            </a:r>
          </a:p>
          <a:p>
            <a:pPr algn="l"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</a:defRPr>
            </a:pPr>
            <a:r>
              <a:t>分析 Awaited&lt;T&gt; 的实现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lib.es5.d.ts in ./node_modules/typescript/lib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2"/>
          <p:cNvSpPr txBox="1"/>
          <p:nvPr/>
        </p:nvSpPr>
        <p:spPr>
          <a:xfrm>
            <a:off x="5695707" y="4902198"/>
            <a:ext cx="12992585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9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2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