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24 |  将条件类型用作操作数（X、Y）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条件类型的求值（X，Y）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2103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142328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84" name="矩形 23"/>
          <p:cNvSpPr txBox="1"/>
          <p:nvPr/>
        </p:nvSpPr>
        <p:spPr>
          <a:xfrm>
            <a:off x="1696172" y="4341192"/>
            <a:ext cx="20991655" cy="299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在条件表达式中，True分支返回L的特例（L&amp;R）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注意交叉的求值结果：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`Pig &amp; Animal === Pig`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当条件表达式用作操作数时，其语义就是求值为以下五种结果值之一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X, Y, X | Y, never, </a:t>
            </a:r>
            <a:r>
              <a:rPr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rPr>
              <a:t>X = L =</a:t>
            </a:r>
            <a:r>
              <a:t> L &amp;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8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