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4" y="1506026"/>
            <a:ext cx="3" cy="998691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xfrm>
            <a:off x="22146202" y="12795910"/>
            <a:ext cx="561398" cy="563830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5pPr>
      <a:lvl6pPr marL="29718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6pPr>
      <a:lvl7pPr marL="34290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7pPr>
      <a:lvl8pPr marL="38862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8pPr>
      <a:lvl9pPr marL="43434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5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56 | 复杂参数的写法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4"/>
          </a:xfrm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8" y="3890033"/>
            <a:ext cx="116697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重载（多重签名）的再说明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53325" y="3806501"/>
            <a:ext cx="951685" cy="914586"/>
            <a:chOff x="0" y="-1"/>
            <a:chExt cx="951684" cy="914585"/>
          </a:xfrm>
        </p:grpSpPr>
        <p:sp>
          <p:nvSpPr>
            <p:cNvPr id="74" name="圆角矩形"/>
            <p:cNvSpPr/>
            <p:nvPr/>
          </p:nvSpPr>
          <p:spPr>
            <a:xfrm>
              <a:off x="-1" y="-2"/>
              <a:ext cx="951686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解构，以及参数的变型修饰符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53325" y="5297543"/>
            <a:ext cx="951684" cy="914586"/>
            <a:chOff x="0" y="-1"/>
            <a:chExt cx="951683" cy="914585"/>
          </a:xfrm>
        </p:grpSpPr>
        <p:sp>
          <p:nvSpPr>
            <p:cNvPr id="79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0539" y="693555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53325" y="6835823"/>
            <a:ext cx="951684" cy="914586"/>
            <a:chOff x="0" y="0"/>
            <a:chExt cx="951682" cy="914584"/>
          </a:xfrm>
        </p:grpSpPr>
        <p:sp>
          <p:nvSpPr>
            <p:cNvPr id="83" name="圆角矩形"/>
            <p:cNvSpPr/>
            <p:nvPr/>
          </p:nvSpPr>
          <p:spPr>
            <a:xfrm>
              <a:off x="0" y="0"/>
              <a:ext cx="951683" cy="914585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106771"/>
              <a:ext cx="862393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88" name="矩形 23"/>
          <p:cNvSpPr txBox="1"/>
          <p:nvPr/>
        </p:nvSpPr>
        <p:spPr>
          <a:xfrm>
            <a:off x="1696173" y="2965343"/>
            <a:ext cx="1692101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重载的语义和实现</a:t>
            </a:r>
          </a:p>
          <a:p>
            <a:pPr algn="l">
              <a:defRPr sz="40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</a:defRPr>
            </a:pPr>
            <a:r>
              <a:t>变型修饰符的语义与用法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本框 2"/>
          <p:cNvSpPr txBox="1"/>
          <p:nvPr/>
        </p:nvSpPr>
        <p:spPr>
          <a:xfrm>
            <a:off x="5695707" y="4902198"/>
            <a:ext cx="12992585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91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2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