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18 |  元组中的…和索引存取表达式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元组中的…有两种语义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函数语法中的…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8334317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8266315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43249" y="6844767"/>
            <a:ext cx="14374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索引存取表达式T[K]的用与限制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91145" y="6776765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成组"/>
          <p:cNvGrpSpPr/>
          <p:nvPr/>
        </p:nvGrpSpPr>
        <p:grpSpPr>
          <a:xfrm>
            <a:off x="13559423" y="-182466"/>
            <a:ext cx="10080986" cy="13675819"/>
            <a:chOff x="0" y="0"/>
            <a:chExt cx="10080985" cy="13675817"/>
          </a:xfrm>
        </p:grpSpPr>
        <p:sp>
          <p:nvSpPr>
            <p:cNvPr id="91" name="矩形"/>
            <p:cNvSpPr/>
            <p:nvPr/>
          </p:nvSpPr>
          <p:spPr>
            <a:xfrm>
              <a:off x="0" y="1135485"/>
              <a:ext cx="10080986" cy="11404768"/>
            </a:xfrm>
            <a:prstGeom prst="rect">
              <a:avLst/>
            </a:prstGeom>
            <a:solidFill>
              <a:srgbClr val="DDDDDD"/>
            </a:solidFill>
            <a:ln w="9525" cap="flat">
              <a:solidFill>
                <a:srgbClr val="FD5E4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2" name="未命名.pdf" descr="未命名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08485" y="0"/>
              <a:ext cx="9664030" cy="136758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4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</a:t>
            </a:r>
          </a:p>
        </p:txBody>
      </p:sp>
      <p:sp>
        <p:nvSpPr>
          <p:cNvPr id="95" name="1、作为表达式，自身要求值（表达式求值）"/>
          <p:cNvSpPr txBox="1"/>
          <p:nvPr/>
        </p:nvSpPr>
        <p:spPr>
          <a:xfrm>
            <a:off x="1556037" y="8434842"/>
            <a:ext cx="90548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1、作为表达式，自身要求值（表达式求值）</a:t>
            </a:r>
          </a:p>
        </p:txBody>
      </p:sp>
      <p:sp>
        <p:nvSpPr>
          <p:cNvPr id="96" name="2、作为表达式类型，要参与其它运算符的运算（操作数）"/>
          <p:cNvSpPr txBox="1"/>
          <p:nvPr/>
        </p:nvSpPr>
        <p:spPr>
          <a:xfrm>
            <a:off x="1556037" y="9660038"/>
            <a:ext cx="120383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2、作为表达式类型，要参与其它运算符的运算（操作数）</a:t>
            </a:r>
          </a:p>
        </p:txBody>
      </p:sp>
      <p:sp>
        <p:nvSpPr>
          <p:cNvPr id="97" name="矩形"/>
          <p:cNvSpPr/>
          <p:nvPr/>
        </p:nvSpPr>
        <p:spPr>
          <a:xfrm>
            <a:off x="14934897" y="6435566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矩形"/>
          <p:cNvSpPr/>
          <p:nvPr/>
        </p:nvSpPr>
        <p:spPr>
          <a:xfrm>
            <a:off x="14934897" y="2692351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✓"/>
          <p:cNvSpPr txBox="1"/>
          <p:nvPr/>
        </p:nvSpPr>
        <p:spPr>
          <a:xfrm>
            <a:off x="15420261" y="1698616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0" name="✓"/>
          <p:cNvSpPr txBox="1"/>
          <p:nvPr/>
        </p:nvSpPr>
        <p:spPr>
          <a:xfrm>
            <a:off x="15420261" y="5292189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1" name="✓"/>
          <p:cNvSpPr txBox="1"/>
          <p:nvPr/>
        </p:nvSpPr>
        <p:spPr>
          <a:xfrm>
            <a:off x="15420261" y="1111766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2" name="矩形"/>
          <p:cNvSpPr/>
          <p:nvPr/>
        </p:nvSpPr>
        <p:spPr>
          <a:xfrm>
            <a:off x="14934897" y="4070851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05" name="矩形 23"/>
          <p:cNvSpPr txBox="1"/>
          <p:nvPr/>
        </p:nvSpPr>
        <p:spPr>
          <a:xfrm>
            <a:off x="1696172" y="4373562"/>
            <a:ext cx="20991655" cy="506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…在元组中可以用作展开（spread）和剩余元素（rest element）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可是在任意位置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不能有多个剩余元素，但有替代语法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需要注意，函数声明中用在“：”左侧的…x是参数声明语法，与类型系统无关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…T中，T可以是any/never类型，并且当T是表达式类型时，必须先求值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索引存取语法T[K]中，T和K都是立即求值的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注意T和K都可能是联合类型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T可以是如下类型：单类型中的结构类型（interface等）、包装类型及其对应的原始类型与字面类型、枚举、any、never，上述类型的联合类型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K必须满足两个条件：1、是string | number | symbol的子集；2、K in keyof 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08" name="矩形 23"/>
          <p:cNvSpPr txBox="1"/>
          <p:nvPr/>
        </p:nvSpPr>
        <p:spPr>
          <a:xfrm>
            <a:off x="1696172" y="3722780"/>
            <a:ext cx="17625220" cy="1934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1、试计算下面表达式的T的类型，并且：1) 说明元组T的特点；2) 解释表达式的求值过程。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 = [...['a', 1, string], ...any[], args: string[]];</a:t>
            </a:r>
          </a:p>
        </p:txBody>
      </p:sp>
      <p:sp>
        <p:nvSpPr>
          <p:cNvPr id="109" name="矩形 23"/>
          <p:cNvSpPr txBox="1"/>
          <p:nvPr/>
        </p:nvSpPr>
        <p:spPr>
          <a:xfrm>
            <a:off x="1823172" y="6159398"/>
            <a:ext cx="17625219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2、上述类型T能作为T[K]表达式中的T吗？如果能，那么：1) 解释它是以何种类型参数T[K]的求值过程的；2) T[0|5]的结果是什么；3) 解释求值过程。</a:t>
            </a:r>
          </a:p>
        </p:txBody>
      </p:sp>
      <p:sp>
        <p:nvSpPr>
          <p:cNvPr id="110" name="矩形 23"/>
          <p:cNvSpPr txBox="1"/>
          <p:nvPr/>
        </p:nvSpPr>
        <p:spPr>
          <a:xfrm>
            <a:off x="1823172" y="8340904"/>
            <a:ext cx="1762521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3、思考题：有没有办法取上述类型T中最末尾的参数args的类型？</a:t>
            </a:r>
          </a:p>
          <a:p>
            <a:pPr marL="669192" indent="-351692" algn="l">
              <a:buSzPct val="100000"/>
              <a:buChar char="‣"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NOTE：请尝试查询课外资料。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