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media/image6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PingFang SC Regular"/>
      </a:defRPr>
    </a:lvl1pPr>
    <a:lvl2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PingFang SC Regular"/>
      </a:defRPr>
    </a:lvl2pPr>
    <a:lvl3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PingFang SC Regular"/>
      </a:defRPr>
    </a:lvl3pPr>
    <a:lvl4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PingFang SC Regular"/>
      </a:defRPr>
    </a:lvl4pPr>
    <a:lvl5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PingFang SC Regular"/>
      </a:defRPr>
    </a:lvl5pPr>
    <a:lvl6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PingFang SC Regular"/>
      </a:defRPr>
    </a:lvl6pPr>
    <a:lvl7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PingFang SC Regular"/>
      </a:defRPr>
    </a:lvl7pPr>
    <a:lvl8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PingFang SC Regular"/>
      </a:defRPr>
    </a:lvl8pPr>
    <a:lvl9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PingFang SC Regular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FFF"/>
          </a:solidFill>
        </a:fill>
      </a:tcStyle>
    </a:wholeTbl>
    <a:band2H>
      <a:tcTxStyle b="def" i="def"/>
      <a:tcStyle>
        <a:tcBdr/>
        <a:fill>
          <a:solidFill>
            <a:srgbClr val="E6F0FF"/>
          </a:solidFill>
        </a:fill>
      </a:tcStyle>
    </a:band2H>
    <a:firstCol>
      <a:tcTxStyle b="on" i="off">
        <a:font>
          <a:latin typeface="PingFang SC Semibold"/>
          <a:ea typeface="PingFang SC Semibold"/>
          <a:cs typeface="PingFang SC Semi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PingFang SC Semibold"/>
          <a:ea typeface="PingFang SC Semibold"/>
          <a:cs typeface="PingFang SC Semi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PingFang SC Semibold"/>
          <a:ea typeface="PingFang SC Semibold"/>
          <a:cs typeface="PingFang SC Semi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F0CC"/>
          </a:solidFill>
        </a:fill>
      </a:tcStyle>
    </a:wholeTbl>
    <a:band2H>
      <a:tcTxStyle b="def" i="def"/>
      <a:tcStyle>
        <a:tcBdr/>
        <a:fill>
          <a:solidFill>
            <a:srgbClr val="EAF8E7"/>
          </a:solidFill>
        </a:fill>
      </a:tcStyle>
    </a:band2H>
    <a:firstCol>
      <a:tcTxStyle b="on" i="off">
        <a:font>
          <a:latin typeface="PingFang SC Semibold"/>
          <a:ea typeface="PingFang SC Semibold"/>
          <a:cs typeface="PingFang SC Semi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PingFang SC Semibold"/>
          <a:ea typeface="PingFang SC Semibold"/>
          <a:cs typeface="PingFang SC Semi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PingFang SC Semibold"/>
          <a:ea typeface="PingFang SC Semibold"/>
          <a:cs typeface="PingFang SC Semi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9D1E1"/>
          </a:solidFill>
        </a:fill>
      </a:tcStyle>
    </a:wholeTbl>
    <a:band2H>
      <a:tcTxStyle b="def" i="def"/>
      <a:tcStyle>
        <a:tcBdr/>
        <a:fill>
          <a:solidFill>
            <a:srgbClr val="FCE9F0"/>
          </a:solidFill>
        </a:fill>
      </a:tcStyle>
    </a:band2H>
    <a:firstCol>
      <a:tcTxStyle b="on" i="off">
        <a:font>
          <a:latin typeface="PingFang SC Semibold"/>
          <a:ea typeface="PingFang SC Semibold"/>
          <a:cs typeface="PingFang SC Semi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PingFang SC Semibold"/>
          <a:ea typeface="PingFang SC Semibold"/>
          <a:cs typeface="PingFang SC Semi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PingFang SC Semibold"/>
          <a:ea typeface="PingFang SC Semibold"/>
          <a:cs typeface="PingFang SC Semi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PingFang SC Semibold"/>
          <a:ea typeface="PingFang SC Semibold"/>
          <a:cs typeface="PingFang SC Semi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PingFang SC Semibold"/>
          <a:ea typeface="PingFang SC Semibold"/>
          <a:cs typeface="PingFang SC Semibold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PingFang SC Semibold"/>
          <a:ea typeface="PingFang SC Semibold"/>
          <a:cs typeface="PingFang SC Semi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PingFang SC Semibold"/>
          <a:ea typeface="PingFang SC Semibold"/>
          <a:cs typeface="PingFang SC Semi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PingFang SC Semibold"/>
          <a:ea typeface="PingFang SC Semibold"/>
          <a:cs typeface="PingFang SC Semi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PingFang SC Semibold"/>
          <a:ea typeface="PingFang SC Semibold"/>
          <a:cs typeface="PingFang SC Semi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PingFang SC Semibold"/>
          <a:ea typeface="PingFang SC Semibold"/>
          <a:cs typeface="PingFang SC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PingFang SC Semibold"/>
          <a:ea typeface="PingFang SC Semibold"/>
          <a:cs typeface="PingFang SC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PingFang SC Semibold"/>
          <a:ea typeface="PingFang SC Semibold"/>
          <a:cs typeface="PingFang SC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1" name="Shape 61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苹方-简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苹方-简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苹方-简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苹方-简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苹方-简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苹方-简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苹方-简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苹方-简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苹方-简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定位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4" descr="图片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350" y="1667"/>
            <a:ext cx="24386966" cy="13714334"/>
          </a:xfrm>
          <a:prstGeom prst="rect">
            <a:avLst/>
          </a:prstGeom>
          <a:ln w="12700">
            <a:miter lim="400000"/>
          </a:ln>
        </p:spPr>
      </p:pic>
      <p:pic>
        <p:nvPicPr>
          <p:cNvPr id="15" name="图片 3" descr="图片 3"/>
          <p:cNvPicPr>
            <a:picLocks noChangeAspect="1"/>
          </p:cNvPicPr>
          <p:nvPr/>
        </p:nvPicPr>
        <p:blipFill>
          <a:blip r:embed="rId3">
            <a:extLst/>
          </a:blip>
          <a:srcRect l="0" t="14057" r="0" b="0"/>
          <a:stretch>
            <a:fillRect/>
          </a:stretch>
        </p:blipFill>
        <p:spPr>
          <a:xfrm>
            <a:off x="49385" y="1901141"/>
            <a:ext cx="24334616" cy="11764059"/>
          </a:xfrm>
          <a:prstGeom prst="rect">
            <a:avLst/>
          </a:prstGeom>
          <a:ln w="12700">
            <a:miter lim="400000"/>
          </a:ln>
        </p:spPr>
      </p:pic>
      <p:pic>
        <p:nvPicPr>
          <p:cNvPr id="16" name="TGO 鲲鹏会（深色背景反白）.png" descr="TGO 鲲鹏会（深色背景反白）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9835499" y="638999"/>
            <a:ext cx="3731665" cy="1067108"/>
          </a:xfrm>
          <a:prstGeom prst="rect">
            <a:avLst/>
          </a:prstGeom>
          <a:ln w="12700">
            <a:miter lim="400000"/>
          </a:ln>
        </p:spPr>
      </p:pic>
      <p:sp>
        <p:nvSpPr>
          <p:cNvPr id="17" name="线条"/>
          <p:cNvSpPr/>
          <p:nvPr/>
        </p:nvSpPr>
        <p:spPr>
          <a:xfrm flipV="1">
            <a:off x="2199175" y="1506027"/>
            <a:ext cx="1" cy="9986913"/>
          </a:xfrm>
          <a:prstGeom prst="lin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8" name="幻灯片编号"/>
          <p:cNvSpPr txBox="1"/>
          <p:nvPr>
            <p:ph type="sldNum" sz="quarter" idx="2"/>
          </p:nvPr>
        </p:nvSpPr>
        <p:spPr>
          <a:xfrm>
            <a:off x="17266259" y="12712700"/>
            <a:ext cx="417882" cy="5207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无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图片 4" descr="图片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350" y="1667"/>
            <a:ext cx="24386966" cy="13714334"/>
          </a:xfrm>
          <a:prstGeom prst="rect">
            <a:avLst/>
          </a:prstGeom>
          <a:ln w="12700">
            <a:miter lim="400000"/>
          </a:ln>
        </p:spPr>
      </p:pic>
      <p:sp>
        <p:nvSpPr>
          <p:cNvPr id="26" name="幻灯片编号"/>
          <p:cNvSpPr txBox="1"/>
          <p:nvPr>
            <p:ph type="sldNum" sz="quarter" idx="2"/>
          </p:nvPr>
        </p:nvSpPr>
        <p:spPr>
          <a:xfrm>
            <a:off x="17266259" y="12712700"/>
            <a:ext cx="417882" cy="5207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播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图片 4" descr="图片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350" y="1667"/>
            <a:ext cx="24386966" cy="13714334"/>
          </a:xfrm>
          <a:prstGeom prst="rect">
            <a:avLst/>
          </a:prstGeom>
          <a:ln w="12700">
            <a:miter lim="400000"/>
          </a:ln>
        </p:spPr>
      </p:pic>
      <p:pic>
        <p:nvPicPr>
          <p:cNvPr id="34" name="图片 3" descr="图片 3"/>
          <p:cNvPicPr>
            <a:picLocks noChangeAspect="1"/>
          </p:cNvPicPr>
          <p:nvPr/>
        </p:nvPicPr>
        <p:blipFill>
          <a:blip r:embed="rId3">
            <a:extLst/>
          </a:blip>
          <a:srcRect l="0" t="14057" r="0" b="0"/>
          <a:stretch>
            <a:fillRect/>
          </a:stretch>
        </p:blipFill>
        <p:spPr>
          <a:xfrm>
            <a:off x="49385" y="1901141"/>
            <a:ext cx="24334616" cy="11764059"/>
          </a:xfrm>
          <a:prstGeom prst="rect">
            <a:avLst/>
          </a:prstGeom>
          <a:ln w="12700">
            <a:miter lim="400000"/>
          </a:ln>
        </p:spPr>
      </p:pic>
      <p:pic>
        <p:nvPicPr>
          <p:cNvPr id="35" name="TGO 鲲鹏会（深色背景反白）.png" descr="TGO 鲲鹏会（深色背景反白）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9835499" y="638999"/>
            <a:ext cx="3731665" cy="1067108"/>
          </a:xfrm>
          <a:prstGeom prst="rect">
            <a:avLst/>
          </a:prstGeom>
          <a:ln w="12700">
            <a:miter lim="400000"/>
          </a:ln>
        </p:spPr>
      </p:pic>
      <p:sp>
        <p:nvSpPr>
          <p:cNvPr id="36" name="幻灯片编号"/>
          <p:cNvSpPr txBox="1"/>
          <p:nvPr>
            <p:ph type="sldNum" sz="quarter" idx="2"/>
          </p:nvPr>
        </p:nvSpPr>
        <p:spPr>
          <a:xfrm>
            <a:off x="17266259" y="12712700"/>
            <a:ext cx="417882" cy="5207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图片 4" descr="图片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350" y="1667"/>
            <a:ext cx="24386966" cy="13714334"/>
          </a:xfrm>
          <a:prstGeom prst="rect">
            <a:avLst/>
          </a:prstGeom>
          <a:ln w="12700">
            <a:miter lim="400000"/>
          </a:ln>
        </p:spPr>
      </p:pic>
      <p:pic>
        <p:nvPicPr>
          <p:cNvPr id="44" name="TGO 鲲鹏会（深色背景反白）.png" descr="TGO 鲲鹏会（深色背景反白）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9835499" y="638999"/>
            <a:ext cx="3731665" cy="1067108"/>
          </a:xfrm>
          <a:prstGeom prst="rect">
            <a:avLst/>
          </a:prstGeom>
          <a:ln w="12700">
            <a:miter lim="400000"/>
          </a:ln>
        </p:spPr>
      </p:pic>
      <p:sp>
        <p:nvSpPr>
          <p:cNvPr id="45" name="幻灯片编号"/>
          <p:cNvSpPr txBox="1"/>
          <p:nvPr>
            <p:ph type="sldNum" sz="quarter" idx="2"/>
          </p:nvPr>
        </p:nvSpPr>
        <p:spPr>
          <a:xfrm>
            <a:off x="17266259" y="12712700"/>
            <a:ext cx="417882" cy="5207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标题文本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53" name="正文级别 1…"/>
          <p:cNvSpPr txBox="1"/>
          <p:nvPr>
            <p:ph type="body" sz="quarter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4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1.jpe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4" descr="图片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350" y="1667"/>
            <a:ext cx="24386966" cy="13714334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QCon +-2.jpg" descr="QCon +-2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标题文本"/>
          <p:cNvSpPr txBox="1"/>
          <p:nvPr>
            <p:ph type="title" hasCustomPrompt="1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5" name="正文级别 1…"/>
          <p:cNvSpPr txBox="1"/>
          <p:nvPr>
            <p:ph type="body" idx="1" hasCustomPrompt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pic>
        <p:nvPicPr>
          <p:cNvPr id="6" name="图片 6" descr="图片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350" y="1667"/>
            <a:ext cx="24386966" cy="13714334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幻灯片编号"/>
          <p:cNvSpPr txBox="1"/>
          <p:nvPr>
            <p:ph type="sldNum" sz="quarter" idx="2"/>
          </p:nvPr>
        </p:nvSpPr>
        <p:spPr>
          <a:xfrm>
            <a:off x="11976710" y="13081000"/>
            <a:ext cx="417882" cy="5207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>
                <a:latin typeface="PingFang SC Light"/>
                <a:ea typeface="PingFang SC Light"/>
                <a:cs typeface="PingFang SC Light"/>
                <a:sym typeface="PingFang SC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PingFang SC Medium"/>
          <a:ea typeface="PingFang SC Medium"/>
          <a:cs typeface="PingFang SC Medium"/>
          <a:sym typeface="PingFang SC Medium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PingFang SC Medium"/>
          <a:ea typeface="PingFang SC Medium"/>
          <a:cs typeface="PingFang SC Medium"/>
          <a:sym typeface="PingFang SC Medium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PingFang SC Medium"/>
          <a:ea typeface="PingFang SC Medium"/>
          <a:cs typeface="PingFang SC Medium"/>
          <a:sym typeface="PingFang SC Medium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PingFang SC Medium"/>
          <a:ea typeface="PingFang SC Medium"/>
          <a:cs typeface="PingFang SC Medium"/>
          <a:sym typeface="PingFang SC Medium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PingFang SC Medium"/>
          <a:ea typeface="PingFang SC Medium"/>
          <a:cs typeface="PingFang SC Medium"/>
          <a:sym typeface="PingFang SC Medium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PingFang SC Medium"/>
          <a:ea typeface="PingFang SC Medium"/>
          <a:cs typeface="PingFang SC Medium"/>
          <a:sym typeface="PingFang SC Medium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PingFang SC Medium"/>
          <a:ea typeface="PingFang SC Medium"/>
          <a:cs typeface="PingFang SC Medium"/>
          <a:sym typeface="PingFang SC Medium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PingFang SC Medium"/>
          <a:ea typeface="PingFang SC Medium"/>
          <a:cs typeface="PingFang SC Medium"/>
          <a:sym typeface="PingFang SC Medium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PingFang SC Medium"/>
          <a:ea typeface="PingFang SC Medium"/>
          <a:cs typeface="PingFang SC Medium"/>
          <a:sym typeface="PingFang SC Medium"/>
        </a:defRPr>
      </a:lvl9pPr>
    </p:titleStyle>
    <p:body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400" u="none">
          <a:solidFill>
            <a:srgbClr val="FFFFFF"/>
          </a:solidFill>
          <a:uFillTx/>
          <a:latin typeface="+mn-lt"/>
          <a:ea typeface="+mn-ea"/>
          <a:cs typeface="+mn-cs"/>
          <a:sym typeface="苹方-简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400" u="none">
          <a:solidFill>
            <a:srgbClr val="FFFFFF"/>
          </a:solidFill>
          <a:uFillTx/>
          <a:latin typeface="+mn-lt"/>
          <a:ea typeface="+mn-ea"/>
          <a:cs typeface="+mn-cs"/>
          <a:sym typeface="苹方-简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400" u="none">
          <a:solidFill>
            <a:srgbClr val="FFFFFF"/>
          </a:solidFill>
          <a:uFillTx/>
          <a:latin typeface="+mn-lt"/>
          <a:ea typeface="+mn-ea"/>
          <a:cs typeface="+mn-cs"/>
          <a:sym typeface="苹方-简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400" u="none">
          <a:solidFill>
            <a:srgbClr val="FFFFFF"/>
          </a:solidFill>
          <a:uFillTx/>
          <a:latin typeface="+mn-lt"/>
          <a:ea typeface="+mn-ea"/>
          <a:cs typeface="+mn-cs"/>
          <a:sym typeface="苹方-简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400" u="none">
          <a:solidFill>
            <a:srgbClr val="FFFFFF"/>
          </a:solidFill>
          <a:uFillTx/>
          <a:latin typeface="+mn-lt"/>
          <a:ea typeface="+mn-ea"/>
          <a:cs typeface="+mn-cs"/>
          <a:sym typeface="苹方-简"/>
        </a:defRPr>
      </a:lvl5pPr>
      <a:lvl6pPr marL="3834422" marR="0" indent="-659422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400" u="none">
          <a:solidFill>
            <a:srgbClr val="FFFFFF"/>
          </a:solidFill>
          <a:uFillTx/>
          <a:latin typeface="+mn-lt"/>
          <a:ea typeface="+mn-ea"/>
          <a:cs typeface="+mn-cs"/>
          <a:sym typeface="苹方-简"/>
        </a:defRPr>
      </a:lvl6pPr>
      <a:lvl7pPr marL="4469422" marR="0" indent="-659422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400" u="none">
          <a:solidFill>
            <a:srgbClr val="FFFFFF"/>
          </a:solidFill>
          <a:uFillTx/>
          <a:latin typeface="+mn-lt"/>
          <a:ea typeface="+mn-ea"/>
          <a:cs typeface="+mn-cs"/>
          <a:sym typeface="苹方-简"/>
        </a:defRPr>
      </a:lvl7pPr>
      <a:lvl8pPr marL="5104422" marR="0" indent="-659422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400" u="none">
          <a:solidFill>
            <a:srgbClr val="FFFFFF"/>
          </a:solidFill>
          <a:uFillTx/>
          <a:latin typeface="+mn-lt"/>
          <a:ea typeface="+mn-ea"/>
          <a:cs typeface="+mn-cs"/>
          <a:sym typeface="苹方-简"/>
        </a:defRPr>
      </a:lvl8pPr>
      <a:lvl9pPr marL="5739422" marR="0" indent="-659422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400" u="none">
          <a:solidFill>
            <a:srgbClr val="FFFFFF"/>
          </a:solidFill>
          <a:uFillTx/>
          <a:latin typeface="+mn-lt"/>
          <a:ea typeface="+mn-ea"/>
          <a:cs typeface="+mn-cs"/>
          <a:sym typeface="苹方-简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PingFang SC Light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PingFang SC Light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PingFang SC Light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PingFang SC Light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PingFang SC Light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PingFang SC Light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PingFang SC Light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PingFang SC Light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PingFang SC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jpe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3" Type="http://schemas.openxmlformats.org/officeDocument/2006/relationships/image" Target="../media/image4.jpeg"/><Relationship Id="rId4" Type="http://schemas.openxmlformats.org/officeDocument/2006/relationships/image" Target="../media/image5.jpeg"/><Relationship Id="rId5" Type="http://schemas.openxmlformats.org/officeDocument/2006/relationships/image" Target="../media/image6.jpe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Relationship Id="rId3" Type="http://schemas.openxmlformats.org/officeDocument/2006/relationships/image" Target="../media/image6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填写课程标题"/>
          <p:cNvSpPr txBox="1"/>
          <p:nvPr>
            <p:ph type="title"/>
          </p:nvPr>
        </p:nvSpPr>
        <p:spPr>
          <a:xfrm>
            <a:off x="1778000" y="4291457"/>
            <a:ext cx="20828000" cy="2621154"/>
          </a:xfrm>
          <a:prstGeom prst="rect">
            <a:avLst/>
          </a:prstGeom>
        </p:spPr>
        <p:txBody>
          <a:bodyPr/>
          <a:lstStyle>
            <a:lvl1pPr>
              <a:defRPr sz="9600">
                <a:latin typeface="+mj-lt"/>
                <a:ea typeface="+mj-ea"/>
                <a:cs typeface="+mj-cs"/>
                <a:sym typeface="PingFang SC Regular"/>
              </a:defRPr>
            </a:lvl1pPr>
          </a:lstStyle>
          <a:p>
            <a:pPr/>
            <a:r>
              <a:t>00 | 课程概览与学习路线</a:t>
            </a:r>
          </a:p>
        </p:txBody>
      </p:sp>
      <p:sp>
        <p:nvSpPr>
          <p:cNvPr id="64" name="副标题 / 讲师"/>
          <p:cNvSpPr txBox="1"/>
          <p:nvPr>
            <p:ph type="body" sz="quarter" idx="1"/>
          </p:nvPr>
        </p:nvSpPr>
        <p:spPr>
          <a:xfrm>
            <a:off x="1778000" y="7376230"/>
            <a:ext cx="20828000" cy="1587503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  <a:ea typeface="+mj-ea"/>
                <a:cs typeface="+mj-cs"/>
                <a:sym typeface="PingFang SC Regular"/>
              </a:defRPr>
            </a:lvl1pPr>
          </a:lstStyle>
          <a:p>
            <a:pPr/>
            <a:r>
              <a:t>周爱民（Aimingoo）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文本框 2"/>
          <p:cNvSpPr txBox="1"/>
          <p:nvPr/>
        </p:nvSpPr>
        <p:spPr>
          <a:xfrm>
            <a:off x="5726111" y="4584698"/>
            <a:ext cx="12931776" cy="454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1pPr>
          </a:lstStyle>
          <a:p>
            <a:pPr/>
            <a:r>
              <a:t>THANKS</a:t>
            </a:r>
          </a:p>
        </p:txBody>
      </p:sp>
      <p:pic>
        <p:nvPicPr>
          <p:cNvPr id="176" name="TGO 鲲鹏会（深色背景反白）.png" descr="TGO 鲲鹏会（深色背景反白）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811116" y="632027"/>
            <a:ext cx="3780431" cy="108105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矩形 23"/>
          <p:cNvSpPr txBox="1"/>
          <p:nvPr/>
        </p:nvSpPr>
        <p:spPr>
          <a:xfrm>
            <a:off x="12717843" y="4348584"/>
            <a:ext cx="11669767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>
              <a:defRPr sz="40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1pPr>
          </a:lstStyle>
          <a:p>
            <a:pPr/>
            <a:r>
              <a:t>资深架构师</a:t>
            </a:r>
          </a:p>
        </p:txBody>
      </p:sp>
      <p:sp>
        <p:nvSpPr>
          <p:cNvPr id="67" name="矩形 25"/>
          <p:cNvSpPr txBox="1"/>
          <p:nvPr/>
        </p:nvSpPr>
        <p:spPr>
          <a:xfrm>
            <a:off x="12717843" y="6712966"/>
            <a:ext cx="11669767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>
              <a:defRPr sz="40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1pPr>
          </a:lstStyle>
          <a:p>
            <a:pPr/>
            <a:r>
              <a:t>培训讲师</a:t>
            </a:r>
          </a:p>
        </p:txBody>
      </p:sp>
      <p:grpSp>
        <p:nvGrpSpPr>
          <p:cNvPr id="70" name="Picture 2"/>
          <p:cNvGrpSpPr/>
          <p:nvPr/>
        </p:nvGrpSpPr>
        <p:grpSpPr>
          <a:xfrm>
            <a:off x="3164361" y="3473721"/>
            <a:ext cx="6015978" cy="6015978"/>
            <a:chOff x="0" y="0"/>
            <a:chExt cx="6015977" cy="6015977"/>
          </a:xfrm>
        </p:grpSpPr>
        <p:sp>
          <p:nvSpPr>
            <p:cNvPr id="68" name="形状"/>
            <p:cNvSpPr/>
            <p:nvPr/>
          </p:nvSpPr>
          <p:spPr>
            <a:xfrm>
              <a:off x="-1" y="-1"/>
              <a:ext cx="6015978" cy="60159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900"/>
                  </a:moveTo>
                  <a:cubicBezTo>
                    <a:pt x="0" y="403"/>
                    <a:pt x="403" y="0"/>
                    <a:pt x="900" y="0"/>
                  </a:cubicBezTo>
                  <a:lnTo>
                    <a:pt x="20700" y="0"/>
                  </a:lnTo>
                  <a:cubicBezTo>
                    <a:pt x="21197" y="0"/>
                    <a:pt x="21600" y="403"/>
                    <a:pt x="21600" y="900"/>
                  </a:cubicBezTo>
                  <a:lnTo>
                    <a:pt x="21600" y="20700"/>
                  </a:lnTo>
                  <a:cubicBezTo>
                    <a:pt x="21600" y="21197"/>
                    <a:pt x="21197" y="21600"/>
                    <a:pt x="20700" y="21600"/>
                  </a:cubicBezTo>
                  <a:lnTo>
                    <a:pt x="900" y="21600"/>
                  </a:lnTo>
                  <a:cubicBezTo>
                    <a:pt x="403" y="21600"/>
                    <a:pt x="0" y="21197"/>
                    <a:pt x="0" y="207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latin typeface="PingFang SC Medium"/>
                  <a:ea typeface="PingFang SC Medium"/>
                  <a:cs typeface="PingFang SC Medium"/>
                  <a:sym typeface="PingFang SC Medium"/>
                </a:defRPr>
              </a:pPr>
            </a:p>
          </p:txBody>
        </p:sp>
        <p:pic>
          <p:nvPicPr>
            <p:cNvPr id="69" name="4508625fec1eedc7fb76813bce0398a8.JPG" descr="4508625fec1eedc7fb76813bce0398a8.JP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24816" t="0" r="18933" b="0"/>
            <a:stretch>
              <a:fillRect/>
            </a:stretch>
          </p:blipFill>
          <p:spPr>
            <a:xfrm>
              <a:off x="0" y="0"/>
              <a:ext cx="6015832" cy="60158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901" y="0"/>
                  </a:moveTo>
                  <a:cubicBezTo>
                    <a:pt x="403" y="0"/>
                    <a:pt x="0" y="403"/>
                    <a:pt x="0" y="901"/>
                  </a:cubicBezTo>
                  <a:lnTo>
                    <a:pt x="0" y="20701"/>
                  </a:lnTo>
                  <a:cubicBezTo>
                    <a:pt x="0" y="21198"/>
                    <a:pt x="403" y="21600"/>
                    <a:pt x="901" y="21600"/>
                  </a:cubicBezTo>
                  <a:lnTo>
                    <a:pt x="20701" y="21600"/>
                  </a:lnTo>
                  <a:cubicBezTo>
                    <a:pt x="21198" y="21600"/>
                    <a:pt x="21600" y="21198"/>
                    <a:pt x="21600" y="20701"/>
                  </a:cubicBezTo>
                  <a:lnTo>
                    <a:pt x="21600" y="901"/>
                  </a:lnTo>
                  <a:cubicBezTo>
                    <a:pt x="21600" y="403"/>
                    <a:pt x="21198" y="0"/>
                    <a:pt x="20701" y="0"/>
                  </a:cubicBezTo>
                  <a:lnTo>
                    <a:pt x="901" y="0"/>
                  </a:lnTo>
                  <a:close/>
                </a:path>
              </a:pathLst>
            </a:custGeom>
            <a:ln w="76200" cap="sq">
              <a:solidFill>
                <a:srgbClr val="EAEAEA"/>
              </a:solidFill>
              <a:prstDash val="solid"/>
              <a:miter lim="800000"/>
            </a:ln>
            <a:effectLst>
              <a:reflection blurRad="0" stA="33000" stPos="0" endA="0" endPos="40000" dist="0" dir="5400000" fadeDir="5400000" sx="100000" sy="-100000" kx="0" ky="0" algn="bl" rotWithShape="0"/>
            </a:effectLst>
          </p:spPr>
        </p:pic>
      </p:grpSp>
      <p:sp>
        <p:nvSpPr>
          <p:cNvPr id="71" name="在此输入一级标题"/>
          <p:cNvSpPr txBox="1"/>
          <p:nvPr/>
        </p:nvSpPr>
        <p:spPr>
          <a:xfrm>
            <a:off x="1584762" y="1102694"/>
            <a:ext cx="5063607" cy="127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6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1pPr>
          </a:lstStyle>
          <a:p>
            <a:pPr/>
            <a:r>
              <a:t>讲师介绍</a:t>
            </a:r>
          </a:p>
        </p:txBody>
      </p:sp>
      <p:grpSp>
        <p:nvGrpSpPr>
          <p:cNvPr id="74" name="组合 3"/>
          <p:cNvGrpSpPr/>
          <p:nvPr/>
        </p:nvGrpSpPr>
        <p:grpSpPr>
          <a:xfrm>
            <a:off x="11710056" y="4514420"/>
            <a:ext cx="402659" cy="2750404"/>
            <a:chOff x="0" y="0"/>
            <a:chExt cx="402658" cy="2750403"/>
          </a:xfrm>
        </p:grpSpPr>
        <p:sp>
          <p:nvSpPr>
            <p:cNvPr id="72" name="圆角矩形 14"/>
            <p:cNvSpPr/>
            <p:nvPr/>
          </p:nvSpPr>
          <p:spPr>
            <a:xfrm flipH="1">
              <a:off x="1" y="-1"/>
              <a:ext cx="402659" cy="386961"/>
            </a:xfrm>
            <a:prstGeom prst="roundRect">
              <a:avLst>
                <a:gd name="adj" fmla="val 16667"/>
              </a:avLst>
            </a:prstGeom>
            <a:solidFill>
              <a:srgbClr val="FF93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  <a:latin typeface="PingFang SC Medium"/>
                  <a:ea typeface="PingFang SC Medium"/>
                  <a:cs typeface="PingFang SC Medium"/>
                  <a:sym typeface="PingFang SC Medium"/>
                </a:defRPr>
              </a:pPr>
            </a:p>
          </p:txBody>
        </p:sp>
        <p:sp>
          <p:nvSpPr>
            <p:cNvPr id="73" name="圆角矩形 15"/>
            <p:cNvSpPr/>
            <p:nvPr/>
          </p:nvSpPr>
          <p:spPr>
            <a:xfrm flipH="1">
              <a:off x="0" y="2363442"/>
              <a:ext cx="402659" cy="386961"/>
            </a:xfrm>
            <a:prstGeom prst="roundRect">
              <a:avLst>
                <a:gd name="adj" fmla="val 16667"/>
              </a:avLst>
            </a:prstGeom>
            <a:solidFill>
              <a:srgbClr val="FF93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  <a:latin typeface="PingFang SC Medium"/>
                  <a:ea typeface="PingFang SC Medium"/>
                  <a:cs typeface="PingFang SC Medium"/>
                  <a:sym typeface="PingFang SC Medium"/>
                </a:defRPr>
              </a:pPr>
            </a:p>
          </p:txBody>
        </p:sp>
      </p:grpSp>
      <p:sp>
        <p:nvSpPr>
          <p:cNvPr id="75" name="矩形 25"/>
          <p:cNvSpPr txBox="1"/>
          <p:nvPr/>
        </p:nvSpPr>
        <p:spPr>
          <a:xfrm>
            <a:off x="12957083" y="5128316"/>
            <a:ext cx="1166976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>
              <a:defRPr sz="40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1pPr>
          </a:lstStyle>
          <a:p>
            <a:pPr/>
            <a:r>
              <a:t>盛大网络、支付宝、豌豆荚、上海南潮</a:t>
            </a:r>
          </a:p>
        </p:txBody>
      </p:sp>
      <p:sp>
        <p:nvSpPr>
          <p:cNvPr id="76" name="矩形 25"/>
          <p:cNvSpPr txBox="1"/>
          <p:nvPr/>
        </p:nvSpPr>
        <p:spPr>
          <a:xfrm>
            <a:off x="16786521" y="11806558"/>
            <a:ext cx="6194374" cy="140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r">
              <a:defRPr sz="26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https://aimingoo.github.io</a:t>
            </a:r>
          </a:p>
          <a:p>
            <a:pPr algn="r">
              <a:defRPr sz="26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https://github.com/aimingoo</a:t>
            </a:r>
          </a:p>
          <a:p>
            <a:pPr algn="r">
              <a:defRPr sz="26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https://weibo.com/aimingoo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8" name="表格 6"/>
          <p:cNvGraphicFramePr/>
          <p:nvPr/>
        </p:nvGraphicFramePr>
        <p:xfrm>
          <a:off x="1978977" y="11077990"/>
          <a:ext cx="20514779" cy="473419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976289"/>
                <a:gridCol w="976289"/>
                <a:gridCol w="976289"/>
                <a:gridCol w="976289"/>
                <a:gridCol w="976289"/>
                <a:gridCol w="976289"/>
                <a:gridCol w="976289"/>
                <a:gridCol w="976289"/>
                <a:gridCol w="976289"/>
                <a:gridCol w="976289"/>
                <a:gridCol w="976289"/>
                <a:gridCol w="976289"/>
                <a:gridCol w="976289"/>
                <a:gridCol w="976289"/>
                <a:gridCol w="976289"/>
                <a:gridCol w="976289"/>
                <a:gridCol w="976289"/>
                <a:gridCol w="976289"/>
                <a:gridCol w="976289"/>
                <a:gridCol w="976289"/>
                <a:gridCol w="976289"/>
              </a:tblGrid>
              <a:tr h="460717">
                <a:tc>
                  <a:txBody>
                    <a:bodyPr/>
                    <a:lstStyle/>
                    <a:p>
                      <a:pPr algn="l" defTabSz="914400">
                        <a:defRPr sz="800">
                          <a:solidFill>
                            <a:srgbClr val="FFFFFF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defRPr>
                      </a:pPr>
                    </a:p>
                  </a:txBody>
                  <a:tcPr marL="43776" marR="43776" marT="43776" marB="43776" anchor="t" anchorCtr="0" horzOverflow="overflow">
                    <a:lnL w="12700">
                      <a:solidFill>
                        <a:srgbClr val="FF2020"/>
                      </a:solidFill>
                    </a:lnL>
                    <a:lnR w="12700">
                      <a:solidFill>
                        <a:srgbClr val="FF202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800">
                          <a:solidFill>
                            <a:srgbClr val="FFFFFF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defRPr>
                      </a:pPr>
                    </a:p>
                  </a:txBody>
                  <a:tcPr marL="43776" marR="43776" marT="43776" marB="43776" anchor="t" anchorCtr="0" horzOverflow="overflow">
                    <a:lnL w="12700">
                      <a:solidFill>
                        <a:srgbClr val="FF2020"/>
                      </a:solidFill>
                    </a:lnL>
                    <a:lnR w="12700">
                      <a:solidFill>
                        <a:srgbClr val="FF202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800">
                          <a:solidFill>
                            <a:srgbClr val="FFFFFF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defRPr>
                      </a:pPr>
                    </a:p>
                  </a:txBody>
                  <a:tcPr marL="43776" marR="43776" marT="43776" marB="43776" anchor="t" anchorCtr="0" horzOverflow="overflow">
                    <a:lnL w="12700">
                      <a:solidFill>
                        <a:srgbClr val="FF2020"/>
                      </a:solidFill>
                    </a:lnL>
                    <a:lnR w="12700">
                      <a:solidFill>
                        <a:srgbClr val="FF202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800">
                          <a:solidFill>
                            <a:srgbClr val="FFFFFF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defRPr>
                      </a:pPr>
                    </a:p>
                  </a:txBody>
                  <a:tcPr marL="43776" marR="43776" marT="43776" marB="43776" anchor="t" anchorCtr="0" horzOverflow="overflow">
                    <a:lnL w="12700">
                      <a:solidFill>
                        <a:srgbClr val="FF2020"/>
                      </a:solidFill>
                    </a:lnL>
                    <a:lnR w="12700">
                      <a:solidFill>
                        <a:srgbClr val="FF202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800">
                          <a:solidFill>
                            <a:srgbClr val="FFFFFF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defRPr>
                      </a:pPr>
                    </a:p>
                  </a:txBody>
                  <a:tcPr marL="43776" marR="43776" marT="43776" marB="43776" anchor="t" anchorCtr="0" horzOverflow="overflow">
                    <a:lnL w="12700">
                      <a:solidFill>
                        <a:srgbClr val="FF2020"/>
                      </a:solidFill>
                    </a:lnL>
                    <a:lnR w="12700">
                      <a:solidFill>
                        <a:srgbClr val="FF202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800">
                          <a:solidFill>
                            <a:srgbClr val="FFFFFF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defRPr>
                      </a:pPr>
                    </a:p>
                  </a:txBody>
                  <a:tcPr marL="43776" marR="43776" marT="43776" marB="43776" anchor="t" anchorCtr="0" horzOverflow="overflow">
                    <a:lnL w="12700">
                      <a:solidFill>
                        <a:srgbClr val="FF2020"/>
                      </a:solidFill>
                    </a:lnL>
                    <a:lnR w="12700">
                      <a:solidFill>
                        <a:srgbClr val="FF202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800">
                          <a:solidFill>
                            <a:srgbClr val="FFFFFF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defRPr>
                      </a:pPr>
                    </a:p>
                  </a:txBody>
                  <a:tcPr marL="43776" marR="43776" marT="43776" marB="43776" anchor="t" anchorCtr="0" horzOverflow="overflow">
                    <a:lnL w="12700">
                      <a:solidFill>
                        <a:srgbClr val="FF2020"/>
                      </a:solidFill>
                    </a:lnL>
                    <a:lnR w="12700">
                      <a:solidFill>
                        <a:srgbClr val="FF202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800">
                          <a:solidFill>
                            <a:srgbClr val="FFFFFF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defRPr>
                      </a:pPr>
                    </a:p>
                  </a:txBody>
                  <a:tcPr marL="43776" marR="43776" marT="43776" marB="43776" anchor="t" anchorCtr="0" horzOverflow="overflow">
                    <a:lnL w="12700">
                      <a:solidFill>
                        <a:srgbClr val="FF2020"/>
                      </a:solidFill>
                    </a:lnL>
                    <a:lnR w="12700">
                      <a:solidFill>
                        <a:srgbClr val="FF202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800">
                          <a:solidFill>
                            <a:srgbClr val="FFFFFF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defRPr>
                      </a:pPr>
                    </a:p>
                  </a:txBody>
                  <a:tcPr marL="43776" marR="43776" marT="43776" marB="43776" anchor="t" anchorCtr="0" horzOverflow="overflow">
                    <a:lnL w="12700">
                      <a:solidFill>
                        <a:srgbClr val="FF2020"/>
                      </a:solidFill>
                    </a:lnL>
                    <a:lnR w="12700">
                      <a:solidFill>
                        <a:srgbClr val="FF202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800">
                          <a:solidFill>
                            <a:srgbClr val="FFFFFF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defRPr>
                      </a:pPr>
                    </a:p>
                  </a:txBody>
                  <a:tcPr marL="43776" marR="43776" marT="43776" marB="43776" anchor="t" anchorCtr="0" horzOverflow="overflow">
                    <a:lnL w="12700">
                      <a:solidFill>
                        <a:srgbClr val="FF2020"/>
                      </a:solidFill>
                    </a:lnL>
                    <a:lnR w="12700">
                      <a:solidFill>
                        <a:srgbClr val="FF202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800">
                          <a:solidFill>
                            <a:srgbClr val="FFFFFF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defRPr>
                      </a:pPr>
                    </a:p>
                  </a:txBody>
                  <a:tcPr marL="43776" marR="43776" marT="43776" marB="43776" anchor="t" anchorCtr="0" horzOverflow="overflow">
                    <a:lnL w="12700">
                      <a:solidFill>
                        <a:srgbClr val="FF2020"/>
                      </a:solidFill>
                    </a:lnL>
                    <a:lnR w="12700">
                      <a:solidFill>
                        <a:srgbClr val="FF202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800">
                          <a:solidFill>
                            <a:srgbClr val="FFFFFF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defRPr>
                      </a:pPr>
                    </a:p>
                  </a:txBody>
                  <a:tcPr marL="43776" marR="43776" marT="43776" marB="43776" anchor="t" anchorCtr="0" horzOverflow="overflow">
                    <a:lnL w="12700">
                      <a:solidFill>
                        <a:srgbClr val="FF2020"/>
                      </a:solidFill>
                    </a:lnL>
                    <a:lnR w="12700">
                      <a:solidFill>
                        <a:srgbClr val="FF202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800">
                          <a:solidFill>
                            <a:srgbClr val="FFFFFF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defRPr>
                      </a:pPr>
                    </a:p>
                  </a:txBody>
                  <a:tcPr marL="43776" marR="43776" marT="43776" marB="43776" anchor="t" anchorCtr="0" horzOverflow="overflow">
                    <a:lnL w="12700">
                      <a:solidFill>
                        <a:srgbClr val="FF2020"/>
                      </a:solidFill>
                    </a:lnL>
                    <a:lnR w="12700">
                      <a:solidFill>
                        <a:srgbClr val="FF202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800">
                          <a:solidFill>
                            <a:srgbClr val="FFFFFF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defRPr>
                      </a:pPr>
                    </a:p>
                  </a:txBody>
                  <a:tcPr marL="43776" marR="43776" marT="43776" marB="43776" anchor="t" anchorCtr="0" horzOverflow="overflow">
                    <a:lnL w="12700">
                      <a:solidFill>
                        <a:srgbClr val="FF2020"/>
                      </a:solidFill>
                    </a:lnL>
                    <a:lnR w="12700">
                      <a:solidFill>
                        <a:srgbClr val="FF202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800">
                          <a:solidFill>
                            <a:srgbClr val="FFFFFF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defRPr>
                      </a:pPr>
                    </a:p>
                  </a:txBody>
                  <a:tcPr marL="43776" marR="43776" marT="43776" marB="43776" anchor="t" anchorCtr="0" horzOverflow="overflow">
                    <a:lnL w="12700">
                      <a:solidFill>
                        <a:srgbClr val="FF2020"/>
                      </a:solidFill>
                    </a:lnL>
                    <a:lnR w="12700">
                      <a:solidFill>
                        <a:srgbClr val="FF202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800">
                          <a:solidFill>
                            <a:srgbClr val="FFFFFF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defRPr>
                      </a:pPr>
                    </a:p>
                  </a:txBody>
                  <a:tcPr marL="43776" marR="43776" marT="43776" marB="43776" anchor="t" anchorCtr="0" horzOverflow="overflow">
                    <a:lnL w="12700">
                      <a:solidFill>
                        <a:srgbClr val="FF2020"/>
                      </a:solidFill>
                    </a:lnL>
                    <a:lnR w="12700">
                      <a:solidFill>
                        <a:srgbClr val="FF202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800">
                          <a:solidFill>
                            <a:srgbClr val="FFFFFF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defRPr>
                      </a:pPr>
                    </a:p>
                  </a:txBody>
                  <a:tcPr marL="43776" marR="43776" marT="43776" marB="43776" anchor="t" anchorCtr="0" horzOverflow="overflow">
                    <a:lnL w="12700">
                      <a:solidFill>
                        <a:srgbClr val="FF2020"/>
                      </a:solidFill>
                    </a:lnL>
                    <a:lnR w="12700">
                      <a:solidFill>
                        <a:srgbClr val="FF202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800">
                          <a:solidFill>
                            <a:srgbClr val="FFFFFF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defRPr>
                      </a:pPr>
                    </a:p>
                  </a:txBody>
                  <a:tcPr marL="43776" marR="43776" marT="43776" marB="43776" anchor="t" anchorCtr="0" horzOverflow="overflow">
                    <a:lnL w="12700">
                      <a:solidFill>
                        <a:srgbClr val="FF2020"/>
                      </a:solidFill>
                    </a:lnL>
                    <a:lnR w="12700">
                      <a:solidFill>
                        <a:srgbClr val="FF202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800">
                          <a:solidFill>
                            <a:srgbClr val="FFFFFF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defRPr>
                      </a:pPr>
                    </a:p>
                  </a:txBody>
                  <a:tcPr marL="43776" marR="43776" marT="43776" marB="43776" anchor="t" anchorCtr="0" horzOverflow="overflow">
                    <a:lnL w="12700">
                      <a:solidFill>
                        <a:srgbClr val="FF2020"/>
                      </a:solidFill>
                    </a:lnL>
                    <a:lnR w="12700">
                      <a:solidFill>
                        <a:srgbClr val="FF202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800">
                          <a:solidFill>
                            <a:srgbClr val="FFFFFF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defRPr>
                      </a:pPr>
                    </a:p>
                  </a:txBody>
                  <a:tcPr marL="43776" marR="43776" marT="43776" marB="43776" anchor="t" anchorCtr="0" horzOverflow="overflow">
                    <a:lnL w="12700">
                      <a:solidFill>
                        <a:srgbClr val="FF2020"/>
                      </a:solidFill>
                    </a:lnL>
                    <a:lnR w="12700">
                      <a:solidFill>
                        <a:srgbClr val="FF202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800">
                          <a:solidFill>
                            <a:srgbClr val="FFFFFF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defRPr>
                      </a:pPr>
                    </a:p>
                  </a:txBody>
                  <a:tcPr marL="43776" marR="43776" marT="43776" marB="43776" anchor="t" anchorCtr="0" horzOverflow="overflow">
                    <a:lnL w="12700">
                      <a:solidFill>
                        <a:srgbClr val="FF2020"/>
                      </a:solidFill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79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32492" y="4492391"/>
            <a:ext cx="2333910" cy="3011778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292100" dist="139700" dir="2700000">
              <a:srgbClr val="333333">
                <a:alpha val="64999"/>
              </a:srgbClr>
            </a:outerShdw>
          </a:effectLst>
        </p:spPr>
      </p:pic>
      <p:pic>
        <p:nvPicPr>
          <p:cNvPr id="80" name="Picture 4" descr="Picture 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909522" y="5625494"/>
            <a:ext cx="2365637" cy="3011777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292100" dist="139700" dir="2700000">
              <a:srgbClr val="333333">
                <a:alpha val="64999"/>
              </a:srgbClr>
            </a:outerShdw>
          </a:effectLst>
        </p:spPr>
      </p:pic>
      <p:pic>
        <p:nvPicPr>
          <p:cNvPr id="81" name="Picture 6" descr="Picture 6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375117" y="4447644"/>
            <a:ext cx="2304367" cy="3099725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292100" dist="139700" dir="2700000">
              <a:srgbClr val="333333">
                <a:alpha val="64999"/>
              </a:srgbClr>
            </a:outerShdw>
          </a:effectLst>
        </p:spPr>
      </p:pic>
      <p:pic>
        <p:nvPicPr>
          <p:cNvPr id="82" name="Picture 8" descr="Picture 8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938426" y="2946534"/>
            <a:ext cx="2433206" cy="3091717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292100" dist="139700" dir="2700000">
              <a:srgbClr val="333333">
                <a:alpha val="64999"/>
              </a:srgbClr>
            </a:outerShdw>
          </a:effectLst>
        </p:spPr>
      </p:pic>
      <p:sp>
        <p:nvSpPr>
          <p:cNvPr id="83" name="文本框 5"/>
          <p:cNvSpPr txBox="1"/>
          <p:nvPr/>
        </p:nvSpPr>
        <p:spPr>
          <a:xfrm>
            <a:off x="1564265" y="10731651"/>
            <a:ext cx="861846" cy="5761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>
            <a:lvl1pPr algn="l" defTabSz="914400">
              <a:defRPr sz="14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2003</a:t>
            </a:r>
          </a:p>
        </p:txBody>
      </p:sp>
      <p:sp>
        <p:nvSpPr>
          <p:cNvPr id="84" name="文本框 19"/>
          <p:cNvSpPr txBox="1"/>
          <p:nvPr/>
        </p:nvSpPr>
        <p:spPr>
          <a:xfrm>
            <a:off x="2472716" y="11393208"/>
            <a:ext cx="861846" cy="5761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defTabSz="914400">
              <a:defRPr sz="14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2004</a:t>
            </a:r>
          </a:p>
        </p:txBody>
      </p:sp>
      <p:sp>
        <p:nvSpPr>
          <p:cNvPr id="85" name="文本框 20"/>
          <p:cNvSpPr txBox="1"/>
          <p:nvPr/>
        </p:nvSpPr>
        <p:spPr>
          <a:xfrm>
            <a:off x="3458762" y="11393208"/>
            <a:ext cx="861846" cy="5761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defTabSz="914400">
              <a:defRPr sz="14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2005</a:t>
            </a:r>
          </a:p>
        </p:txBody>
      </p:sp>
      <p:sp>
        <p:nvSpPr>
          <p:cNvPr id="86" name="文本框 21"/>
          <p:cNvSpPr txBox="1"/>
          <p:nvPr/>
        </p:nvSpPr>
        <p:spPr>
          <a:xfrm>
            <a:off x="5414441" y="11393208"/>
            <a:ext cx="861846" cy="5761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defTabSz="914400">
              <a:defRPr sz="14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2007</a:t>
            </a:r>
          </a:p>
        </p:txBody>
      </p:sp>
      <p:sp>
        <p:nvSpPr>
          <p:cNvPr id="87" name="文本框 22"/>
          <p:cNvSpPr txBox="1"/>
          <p:nvPr/>
        </p:nvSpPr>
        <p:spPr>
          <a:xfrm>
            <a:off x="8333748" y="11393208"/>
            <a:ext cx="861846" cy="5761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defTabSz="914400">
              <a:defRPr sz="14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2010</a:t>
            </a:r>
          </a:p>
        </p:txBody>
      </p:sp>
      <p:sp>
        <p:nvSpPr>
          <p:cNvPr id="88" name="文本框 23"/>
          <p:cNvSpPr txBox="1"/>
          <p:nvPr/>
        </p:nvSpPr>
        <p:spPr>
          <a:xfrm>
            <a:off x="10289761" y="11393208"/>
            <a:ext cx="861846" cy="5761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defTabSz="914400">
              <a:defRPr sz="14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2012</a:t>
            </a:r>
          </a:p>
        </p:txBody>
      </p:sp>
      <p:sp>
        <p:nvSpPr>
          <p:cNvPr id="89" name="文本框 24"/>
          <p:cNvSpPr txBox="1"/>
          <p:nvPr/>
        </p:nvSpPr>
        <p:spPr>
          <a:xfrm>
            <a:off x="15183910" y="11393208"/>
            <a:ext cx="861846" cy="5761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defTabSz="914400">
              <a:defRPr sz="14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2017</a:t>
            </a:r>
          </a:p>
        </p:txBody>
      </p:sp>
      <p:sp>
        <p:nvSpPr>
          <p:cNvPr id="90" name="文本框 25"/>
          <p:cNvSpPr txBox="1"/>
          <p:nvPr/>
        </p:nvSpPr>
        <p:spPr>
          <a:xfrm>
            <a:off x="18119483" y="11393208"/>
            <a:ext cx="861846" cy="5761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defTabSz="914400">
              <a:defRPr sz="14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2020</a:t>
            </a:r>
          </a:p>
        </p:txBody>
      </p:sp>
      <p:sp>
        <p:nvSpPr>
          <p:cNvPr id="123" name="连接符: 肘形 8"/>
          <p:cNvSpPr/>
          <p:nvPr/>
        </p:nvSpPr>
        <p:spPr>
          <a:xfrm>
            <a:off x="2198370" y="7503160"/>
            <a:ext cx="704851" cy="38900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21600" y="13899"/>
                </a:lnTo>
                <a:lnTo>
                  <a:pt x="0" y="13899"/>
                </a:lnTo>
                <a:lnTo>
                  <a:pt x="0" y="0"/>
                </a:lnTo>
              </a:path>
            </a:pathLst>
          </a:custGeom>
          <a:ln w="19050">
            <a:solidFill>
              <a:srgbClr val="C00000"/>
            </a:solidFill>
            <a:tailEnd type="triangle"/>
          </a:ln>
          <a:effectLst>
            <a:outerShdw sx="100000" sy="100000" kx="0" ky="0" algn="b" rotWithShape="0" blurRad="50800" dist="38100" dir="0">
              <a:srgbClr val="000000">
                <a:alpha val="40000"/>
              </a:srgbClr>
            </a:outerShdw>
          </a:effectLst>
        </p:spPr>
        <p:txBody>
          <a:bodyPr/>
          <a:lstStyle/>
          <a:p>
            <a:pPr/>
          </a:p>
        </p:txBody>
      </p:sp>
      <p:sp>
        <p:nvSpPr>
          <p:cNvPr id="124" name="连接符: 肘形 30"/>
          <p:cNvSpPr/>
          <p:nvPr/>
        </p:nvSpPr>
        <p:spPr>
          <a:xfrm>
            <a:off x="3888740" y="8637270"/>
            <a:ext cx="1202690" cy="27559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0" y="10730"/>
                </a:lnTo>
                <a:lnTo>
                  <a:pt x="21600" y="10730"/>
                </a:lnTo>
                <a:lnTo>
                  <a:pt x="21600" y="0"/>
                </a:lnTo>
              </a:path>
            </a:pathLst>
          </a:custGeom>
          <a:ln w="19050">
            <a:solidFill>
              <a:srgbClr val="AE5DA0"/>
            </a:solidFill>
            <a:tailEnd type="triangle"/>
          </a:ln>
          <a:effectLst>
            <a:outerShdw sx="100000" sy="100000" kx="0" ky="0" algn="b" rotWithShape="0" blurRad="50800" dist="38100" dir="0">
              <a:srgbClr val="000000">
                <a:alpha val="40000"/>
              </a:srgbClr>
            </a:outerShdw>
          </a:effectLst>
        </p:spPr>
        <p:txBody>
          <a:bodyPr/>
          <a:lstStyle/>
          <a:p>
            <a:pPr/>
          </a:p>
        </p:txBody>
      </p:sp>
      <p:sp>
        <p:nvSpPr>
          <p:cNvPr id="125" name="连接符: 肘形 33"/>
          <p:cNvSpPr/>
          <p:nvPr/>
        </p:nvSpPr>
        <p:spPr>
          <a:xfrm>
            <a:off x="5091430" y="8637270"/>
            <a:ext cx="753111" cy="27559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21600" y="10730"/>
                </a:lnTo>
                <a:lnTo>
                  <a:pt x="0" y="10730"/>
                </a:lnTo>
                <a:lnTo>
                  <a:pt x="0" y="0"/>
                </a:lnTo>
              </a:path>
            </a:pathLst>
          </a:custGeom>
          <a:ln w="19050">
            <a:solidFill>
              <a:srgbClr val="AE5DA0"/>
            </a:solidFill>
            <a:tailEnd type="triangle"/>
          </a:ln>
          <a:effectLst>
            <a:outerShdw sx="100000" sy="100000" kx="0" ky="0" algn="b" rotWithShape="0" blurRad="50800" dist="38100" dir="0">
              <a:srgbClr val="000000">
                <a:alpha val="40000"/>
              </a:srgbClr>
            </a:outerShdw>
          </a:effectLst>
        </p:spPr>
        <p:txBody>
          <a:bodyPr/>
          <a:lstStyle/>
          <a:p>
            <a:pPr/>
          </a:p>
        </p:txBody>
      </p:sp>
      <p:sp>
        <p:nvSpPr>
          <p:cNvPr id="126" name="连接符: 肘形 36"/>
          <p:cNvSpPr/>
          <p:nvPr/>
        </p:nvSpPr>
        <p:spPr>
          <a:xfrm>
            <a:off x="5091430" y="8637270"/>
            <a:ext cx="5628640" cy="27559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21600" y="10730"/>
                </a:lnTo>
                <a:lnTo>
                  <a:pt x="0" y="10730"/>
                </a:lnTo>
                <a:lnTo>
                  <a:pt x="0" y="0"/>
                </a:lnTo>
              </a:path>
            </a:pathLst>
          </a:custGeom>
          <a:ln w="19050">
            <a:solidFill>
              <a:srgbClr val="AE5DA0"/>
            </a:solidFill>
            <a:tailEnd type="triangle"/>
          </a:ln>
          <a:effectLst>
            <a:outerShdw sx="100000" sy="100000" kx="0" ky="0" algn="b" rotWithShape="0" blurRad="50800" dist="38100" dir="0">
              <a:srgbClr val="000000">
                <a:alpha val="40000"/>
              </a:srgbClr>
            </a:outerShdw>
          </a:effectLst>
        </p:spPr>
        <p:txBody>
          <a:bodyPr/>
          <a:lstStyle/>
          <a:p>
            <a:pPr/>
          </a:p>
        </p:txBody>
      </p:sp>
      <p:sp>
        <p:nvSpPr>
          <p:cNvPr id="127" name="连接符: 肘形 39"/>
          <p:cNvSpPr/>
          <p:nvPr/>
        </p:nvSpPr>
        <p:spPr>
          <a:xfrm>
            <a:off x="5091430" y="8637270"/>
            <a:ext cx="3708401" cy="25971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21600" y="11397"/>
                </a:lnTo>
                <a:lnTo>
                  <a:pt x="0" y="11397"/>
                </a:lnTo>
                <a:lnTo>
                  <a:pt x="0" y="0"/>
                </a:lnTo>
              </a:path>
            </a:pathLst>
          </a:custGeom>
          <a:ln w="19050">
            <a:solidFill>
              <a:srgbClr val="AE5DA0"/>
            </a:solidFill>
            <a:tailEnd type="triangle"/>
          </a:ln>
          <a:effectLst>
            <a:outerShdw sx="100000" sy="100000" kx="0" ky="0" algn="b" rotWithShape="0" blurRad="50800" dist="38100" dir="0">
              <a:srgbClr val="000000">
                <a:alpha val="40000"/>
              </a:srgbClr>
            </a:outerShdw>
          </a:effectLst>
        </p:spPr>
        <p:txBody>
          <a:bodyPr/>
          <a:lstStyle/>
          <a:p>
            <a:pPr/>
          </a:p>
        </p:txBody>
      </p:sp>
      <p:sp>
        <p:nvSpPr>
          <p:cNvPr id="96" name="文本框 44"/>
          <p:cNvSpPr txBox="1"/>
          <p:nvPr/>
        </p:nvSpPr>
        <p:spPr>
          <a:xfrm>
            <a:off x="9311755" y="11393208"/>
            <a:ext cx="843456" cy="5761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defTabSz="914400">
              <a:defRPr sz="14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2011</a:t>
            </a:r>
          </a:p>
        </p:txBody>
      </p:sp>
      <p:sp>
        <p:nvSpPr>
          <p:cNvPr id="128" name="连接符: 肘形 45"/>
          <p:cNvSpPr/>
          <p:nvPr/>
        </p:nvSpPr>
        <p:spPr>
          <a:xfrm>
            <a:off x="8154669" y="6037580"/>
            <a:ext cx="1578611" cy="53555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21600" y="3545"/>
                </a:lnTo>
                <a:lnTo>
                  <a:pt x="0" y="3545"/>
                </a:lnTo>
                <a:lnTo>
                  <a:pt x="0" y="0"/>
                </a:lnTo>
              </a:path>
            </a:pathLst>
          </a:custGeom>
          <a:ln w="19050">
            <a:solidFill>
              <a:srgbClr val="C00000"/>
            </a:solidFill>
            <a:tailEnd type="triangle"/>
          </a:ln>
          <a:effectLst>
            <a:outerShdw sx="100000" sy="100000" kx="0" ky="0" algn="b" rotWithShape="0" blurRad="50800" dist="38100" dir="0">
              <a:srgbClr val="000000">
                <a:alpha val="40000"/>
              </a:srgbClr>
            </a:outerShdw>
          </a:effectLst>
        </p:spPr>
        <p:txBody>
          <a:bodyPr/>
          <a:lstStyle/>
          <a:p>
            <a:pPr/>
          </a:p>
        </p:txBody>
      </p:sp>
      <p:sp>
        <p:nvSpPr>
          <p:cNvPr id="129" name="连接符: 肘形 49"/>
          <p:cNvSpPr/>
          <p:nvPr/>
        </p:nvSpPr>
        <p:spPr>
          <a:xfrm>
            <a:off x="10720070" y="7546340"/>
            <a:ext cx="806450" cy="38468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0" y="6660"/>
                </a:lnTo>
                <a:lnTo>
                  <a:pt x="21600" y="6660"/>
                </a:lnTo>
                <a:lnTo>
                  <a:pt x="21600" y="0"/>
                </a:lnTo>
              </a:path>
            </a:pathLst>
          </a:custGeom>
          <a:ln w="19050">
            <a:solidFill>
              <a:srgbClr val="0D0D0D"/>
            </a:solidFill>
            <a:tailEnd type="triangle"/>
          </a:ln>
          <a:effectLst>
            <a:outerShdw sx="100000" sy="100000" kx="0" ky="0" algn="b" rotWithShape="0" blurRad="50800" dist="38100" dir="0">
              <a:srgbClr val="000000">
                <a:alpha val="40000"/>
              </a:srgbClr>
            </a:outerShdw>
          </a:effectLst>
        </p:spPr>
        <p:txBody>
          <a:bodyPr/>
          <a:lstStyle/>
          <a:p>
            <a:pPr/>
          </a:p>
        </p:txBody>
      </p:sp>
      <p:pic>
        <p:nvPicPr>
          <p:cNvPr id="99" name="图片 52" descr="图片 52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1133914" y="89058"/>
            <a:ext cx="6749903" cy="3651804"/>
          </a:xfrm>
          <a:prstGeom prst="rect">
            <a:avLst/>
          </a:prstGeom>
          <a:ln w="12700">
            <a:miter lim="400000"/>
          </a:ln>
        </p:spPr>
      </p:pic>
      <p:pic>
        <p:nvPicPr>
          <p:cNvPr id="100" name="Picture 12" descr="Picture 12"/>
          <p:cNvPicPr>
            <a:picLocks noChangeAspect="1"/>
          </p:cNvPicPr>
          <p:nvPr/>
        </p:nvPicPr>
        <p:blipFill>
          <a:blip r:embed="rId7">
            <a:extLst/>
          </a:blip>
          <a:srcRect l="10411" t="969" r="11105" b="2491"/>
          <a:stretch>
            <a:fillRect/>
          </a:stretch>
        </p:blipFill>
        <p:spPr>
          <a:xfrm>
            <a:off x="14974666" y="4630054"/>
            <a:ext cx="2968639" cy="3651613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292100" dist="139700" dir="2700000">
              <a:srgbClr val="333333">
                <a:alpha val="64999"/>
              </a:srgbClr>
            </a:outerShdw>
          </a:effectLst>
        </p:spPr>
      </p:pic>
      <p:sp>
        <p:nvSpPr>
          <p:cNvPr id="130" name="连接符: 肘形 77"/>
          <p:cNvSpPr/>
          <p:nvPr/>
        </p:nvSpPr>
        <p:spPr>
          <a:xfrm>
            <a:off x="8799830" y="8199120"/>
            <a:ext cx="7675881" cy="30353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0" y="16467"/>
                </a:lnTo>
                <a:lnTo>
                  <a:pt x="21600" y="16467"/>
                </a:lnTo>
                <a:lnTo>
                  <a:pt x="21600" y="0"/>
                </a:lnTo>
              </a:path>
            </a:pathLst>
          </a:custGeom>
          <a:ln w="19050">
            <a:solidFill>
              <a:srgbClr val="548235"/>
            </a:solidFill>
            <a:tailEnd type="triangle"/>
          </a:ln>
          <a:effectLst>
            <a:outerShdw sx="100000" sy="100000" kx="0" ky="0" algn="b" rotWithShape="0" blurRad="50800" dist="38100" dir="0">
              <a:srgbClr val="000000">
                <a:alpha val="40000"/>
              </a:srgbClr>
            </a:outerShdw>
          </a:effectLst>
        </p:spPr>
        <p:txBody>
          <a:bodyPr/>
          <a:lstStyle/>
          <a:p>
            <a:pPr/>
          </a:p>
        </p:txBody>
      </p:sp>
      <p:sp>
        <p:nvSpPr>
          <p:cNvPr id="102" name="文本框 79"/>
          <p:cNvSpPr txBox="1"/>
          <p:nvPr/>
        </p:nvSpPr>
        <p:spPr>
          <a:xfrm>
            <a:off x="6366523" y="11393208"/>
            <a:ext cx="861847" cy="5761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defTabSz="914400">
              <a:defRPr sz="14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2008</a:t>
            </a:r>
          </a:p>
        </p:txBody>
      </p:sp>
      <p:sp>
        <p:nvSpPr>
          <p:cNvPr id="131" name="连接符: 肘形 84"/>
          <p:cNvSpPr/>
          <p:nvPr/>
        </p:nvSpPr>
        <p:spPr>
          <a:xfrm>
            <a:off x="16475710" y="8199120"/>
            <a:ext cx="2065020" cy="30353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21600" y="16476"/>
                </a:lnTo>
                <a:lnTo>
                  <a:pt x="0" y="16476"/>
                </a:lnTo>
                <a:lnTo>
                  <a:pt x="0" y="0"/>
                </a:lnTo>
              </a:path>
            </a:pathLst>
          </a:custGeom>
          <a:ln w="19050">
            <a:solidFill>
              <a:srgbClr val="548235"/>
            </a:solidFill>
            <a:tailEnd type="triangle"/>
          </a:ln>
          <a:effectLst>
            <a:outerShdw sx="100000" sy="100000" kx="0" ky="0" algn="b" rotWithShape="0" blurRad="50800" dist="38100" dir="0">
              <a:srgbClr val="000000">
                <a:alpha val="40000"/>
              </a:srgbClr>
            </a:outerShdw>
          </a:effectLst>
        </p:spPr>
        <p:txBody>
          <a:bodyPr/>
          <a:lstStyle/>
          <a:p>
            <a:pPr/>
          </a:p>
        </p:txBody>
      </p:sp>
      <p:sp>
        <p:nvSpPr>
          <p:cNvPr id="104" name="连接符: 肘形 29"/>
          <p:cNvSpPr/>
          <p:nvPr/>
        </p:nvSpPr>
        <p:spPr>
          <a:xfrm rot="16200000">
            <a:off x="12368281" y="3375882"/>
            <a:ext cx="214922" cy="18968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</a:path>
            </a:pathLst>
          </a:custGeom>
          <a:ln>
            <a:solidFill>
              <a:srgbClr val="0D0D0D"/>
            </a:solidFill>
            <a:prstDash val="lgDashDotDot"/>
            <a:tailEnd type="triangle"/>
          </a:ln>
          <a:effectLst>
            <a:outerShdw sx="100000" sy="100000" kx="0" ky="0" algn="b" rotWithShape="0" blurRad="50800" dist="38100" dir="0">
              <a:srgbClr val="000000">
                <a:alpha val="40000"/>
              </a:srgbClr>
            </a:outerShdw>
          </a:effectLst>
        </p:spPr>
        <p:txBody>
          <a:bodyPr lIns="45719" rIns="45719" anchor="ctr"/>
          <a:lstStyle/>
          <a:p>
            <a:pPr algn="l" defTabSz="914400">
              <a:defRPr sz="1800">
                <a:latin typeface="Monaco"/>
                <a:ea typeface="Monaco"/>
                <a:cs typeface="Monaco"/>
                <a:sym typeface="Monaco"/>
              </a:defRPr>
            </a:pPr>
          </a:p>
        </p:txBody>
      </p:sp>
      <p:sp>
        <p:nvSpPr>
          <p:cNvPr id="105" name="连接符: 肘形 32"/>
          <p:cNvSpPr/>
          <p:nvPr/>
        </p:nvSpPr>
        <p:spPr>
          <a:xfrm flipH="1" rot="5400000">
            <a:off x="10455603" y="6214137"/>
            <a:ext cx="8147649" cy="22104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7108" y="0"/>
                </a:lnTo>
                <a:lnTo>
                  <a:pt x="7108" y="21600"/>
                </a:lnTo>
                <a:lnTo>
                  <a:pt x="21600" y="21600"/>
                </a:lnTo>
              </a:path>
            </a:pathLst>
          </a:custGeom>
          <a:ln w="19050">
            <a:solidFill>
              <a:srgbClr val="0D0D0D"/>
            </a:solidFill>
            <a:tailEnd type="triangle"/>
          </a:ln>
          <a:effectLst>
            <a:outerShdw sx="100000" sy="100000" kx="0" ky="0" algn="b" rotWithShape="0" blurRad="50800" dist="38100" dir="0">
              <a:srgbClr val="000000">
                <a:alpha val="40000"/>
              </a:srgbClr>
            </a:outerShdw>
          </a:effectLst>
        </p:spPr>
        <p:txBody>
          <a:bodyPr lIns="45719" rIns="45719" anchor="ctr"/>
          <a:lstStyle/>
          <a:p>
            <a:pPr algn="l" defTabSz="914400">
              <a:defRPr sz="1800">
                <a:latin typeface="Monaco"/>
                <a:ea typeface="Monaco"/>
                <a:cs typeface="Monaco"/>
                <a:sym typeface="Monaco"/>
              </a:defRPr>
            </a:pPr>
          </a:p>
        </p:txBody>
      </p:sp>
      <p:sp>
        <p:nvSpPr>
          <p:cNvPr id="106" name="椭圆 1"/>
          <p:cNvSpPr/>
          <p:nvPr/>
        </p:nvSpPr>
        <p:spPr>
          <a:xfrm>
            <a:off x="2792013" y="11241672"/>
            <a:ext cx="248101" cy="248102"/>
          </a:xfrm>
          <a:prstGeom prst="ellipse">
            <a:avLst/>
          </a:prstGeom>
          <a:solidFill>
            <a:srgbClr val="C00000"/>
          </a:solidFill>
          <a:ln w="12700">
            <a:solidFill>
              <a:srgbClr val="8C0000"/>
            </a:solidFill>
            <a:miter/>
          </a:ln>
        </p:spPr>
        <p:txBody>
          <a:bodyPr lIns="45719" rIns="45719" anchor="ctr"/>
          <a:lstStyle/>
          <a:p>
            <a:pPr defTabSz="914400">
              <a:defRPr sz="18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defRPr>
            </a:pPr>
          </a:p>
        </p:txBody>
      </p:sp>
      <p:sp>
        <p:nvSpPr>
          <p:cNvPr id="107" name="椭圆 34"/>
          <p:cNvSpPr/>
          <p:nvPr/>
        </p:nvSpPr>
        <p:spPr>
          <a:xfrm>
            <a:off x="3790915" y="11241672"/>
            <a:ext cx="248101" cy="248102"/>
          </a:xfrm>
          <a:prstGeom prst="ellipse">
            <a:avLst/>
          </a:prstGeom>
          <a:solidFill>
            <a:srgbClr val="C00000"/>
          </a:solidFill>
          <a:ln w="12700">
            <a:solidFill>
              <a:srgbClr val="8C0000"/>
            </a:solidFill>
            <a:miter/>
          </a:ln>
        </p:spPr>
        <p:txBody>
          <a:bodyPr lIns="45719" rIns="45719" anchor="ctr"/>
          <a:lstStyle/>
          <a:p>
            <a:pPr defTabSz="914400">
              <a:defRPr sz="18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defRPr>
            </a:pPr>
          </a:p>
        </p:txBody>
      </p:sp>
      <p:sp>
        <p:nvSpPr>
          <p:cNvPr id="108" name="椭圆 35"/>
          <p:cNvSpPr/>
          <p:nvPr/>
        </p:nvSpPr>
        <p:spPr>
          <a:xfrm>
            <a:off x="5740667" y="11241672"/>
            <a:ext cx="248102" cy="248102"/>
          </a:xfrm>
          <a:prstGeom prst="ellipse">
            <a:avLst/>
          </a:prstGeom>
          <a:solidFill>
            <a:srgbClr val="C00000"/>
          </a:solidFill>
          <a:ln w="12700">
            <a:solidFill>
              <a:srgbClr val="8C0000"/>
            </a:solidFill>
            <a:miter/>
          </a:ln>
        </p:spPr>
        <p:txBody>
          <a:bodyPr lIns="45719" rIns="45719" anchor="ctr"/>
          <a:lstStyle/>
          <a:p>
            <a:pPr defTabSz="914400">
              <a:defRPr sz="18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defRPr>
            </a:pPr>
          </a:p>
        </p:txBody>
      </p:sp>
      <p:sp>
        <p:nvSpPr>
          <p:cNvPr id="109" name="椭圆 37"/>
          <p:cNvSpPr/>
          <p:nvPr/>
        </p:nvSpPr>
        <p:spPr>
          <a:xfrm>
            <a:off x="6692824" y="11241672"/>
            <a:ext cx="248101" cy="248102"/>
          </a:xfrm>
          <a:prstGeom prst="ellipse">
            <a:avLst/>
          </a:prstGeom>
          <a:solidFill>
            <a:srgbClr val="C00000"/>
          </a:solidFill>
          <a:ln w="12700">
            <a:solidFill>
              <a:srgbClr val="8C0000"/>
            </a:solidFill>
            <a:miter/>
          </a:ln>
        </p:spPr>
        <p:txBody>
          <a:bodyPr lIns="45719" rIns="45719" anchor="ctr"/>
          <a:lstStyle/>
          <a:p>
            <a:pPr defTabSz="914400">
              <a:defRPr sz="18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defRPr>
            </a:pPr>
          </a:p>
        </p:txBody>
      </p:sp>
      <p:sp>
        <p:nvSpPr>
          <p:cNvPr id="110" name="椭圆 38"/>
          <p:cNvSpPr/>
          <p:nvPr/>
        </p:nvSpPr>
        <p:spPr>
          <a:xfrm>
            <a:off x="8676721" y="11241672"/>
            <a:ext cx="248102" cy="248102"/>
          </a:xfrm>
          <a:prstGeom prst="ellipse">
            <a:avLst/>
          </a:prstGeom>
          <a:solidFill>
            <a:srgbClr val="C00000"/>
          </a:solidFill>
          <a:ln w="12700">
            <a:solidFill>
              <a:srgbClr val="8C0000"/>
            </a:solidFill>
            <a:miter/>
          </a:ln>
        </p:spPr>
        <p:txBody>
          <a:bodyPr lIns="45719" rIns="45719" anchor="ctr"/>
          <a:lstStyle/>
          <a:p>
            <a:pPr defTabSz="914400">
              <a:defRPr sz="18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defRPr>
            </a:pPr>
          </a:p>
        </p:txBody>
      </p:sp>
      <p:sp>
        <p:nvSpPr>
          <p:cNvPr id="111" name="椭圆 40"/>
          <p:cNvSpPr/>
          <p:nvPr/>
        </p:nvSpPr>
        <p:spPr>
          <a:xfrm>
            <a:off x="9628803" y="11241672"/>
            <a:ext cx="248102" cy="248102"/>
          </a:xfrm>
          <a:prstGeom prst="ellipse">
            <a:avLst/>
          </a:prstGeom>
          <a:solidFill>
            <a:srgbClr val="C00000"/>
          </a:solidFill>
          <a:ln w="12700">
            <a:solidFill>
              <a:srgbClr val="8C0000"/>
            </a:solidFill>
            <a:miter/>
          </a:ln>
        </p:spPr>
        <p:txBody>
          <a:bodyPr lIns="45719" rIns="45719" anchor="ctr"/>
          <a:lstStyle/>
          <a:p>
            <a:pPr defTabSz="914400">
              <a:defRPr sz="18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defRPr>
            </a:pPr>
          </a:p>
        </p:txBody>
      </p:sp>
      <p:sp>
        <p:nvSpPr>
          <p:cNvPr id="112" name="椭圆 41"/>
          <p:cNvSpPr/>
          <p:nvPr/>
        </p:nvSpPr>
        <p:spPr>
          <a:xfrm>
            <a:off x="10616887" y="11241672"/>
            <a:ext cx="248102" cy="248102"/>
          </a:xfrm>
          <a:prstGeom prst="ellipse">
            <a:avLst/>
          </a:prstGeom>
          <a:solidFill>
            <a:srgbClr val="C00000"/>
          </a:solidFill>
          <a:ln w="12700">
            <a:solidFill>
              <a:srgbClr val="8C0000"/>
            </a:solidFill>
            <a:miter/>
          </a:ln>
        </p:spPr>
        <p:txBody>
          <a:bodyPr lIns="45719" rIns="45719" anchor="ctr"/>
          <a:lstStyle/>
          <a:p>
            <a:pPr defTabSz="914400">
              <a:defRPr sz="18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defRPr>
            </a:pPr>
          </a:p>
        </p:txBody>
      </p:sp>
      <p:sp>
        <p:nvSpPr>
          <p:cNvPr id="113" name="椭圆 42"/>
          <p:cNvSpPr/>
          <p:nvPr/>
        </p:nvSpPr>
        <p:spPr>
          <a:xfrm>
            <a:off x="15510620" y="11241672"/>
            <a:ext cx="248102" cy="248102"/>
          </a:xfrm>
          <a:prstGeom prst="ellipse">
            <a:avLst/>
          </a:prstGeom>
          <a:solidFill>
            <a:srgbClr val="C00000"/>
          </a:solidFill>
          <a:ln w="12700">
            <a:solidFill>
              <a:srgbClr val="8C0000"/>
            </a:solidFill>
            <a:miter/>
          </a:ln>
        </p:spPr>
        <p:txBody>
          <a:bodyPr lIns="45719" rIns="45719" anchor="ctr"/>
          <a:lstStyle/>
          <a:p>
            <a:pPr defTabSz="914400">
              <a:defRPr sz="18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defRPr>
            </a:pPr>
          </a:p>
        </p:txBody>
      </p:sp>
      <p:sp>
        <p:nvSpPr>
          <p:cNvPr id="114" name="椭圆 43"/>
          <p:cNvSpPr/>
          <p:nvPr/>
        </p:nvSpPr>
        <p:spPr>
          <a:xfrm>
            <a:off x="18417592" y="11241672"/>
            <a:ext cx="248101" cy="248102"/>
          </a:xfrm>
          <a:prstGeom prst="ellipse">
            <a:avLst/>
          </a:prstGeom>
          <a:solidFill>
            <a:srgbClr val="C00000"/>
          </a:solidFill>
          <a:ln w="12700">
            <a:solidFill>
              <a:srgbClr val="8C0000"/>
            </a:solidFill>
            <a:miter/>
          </a:ln>
        </p:spPr>
        <p:txBody>
          <a:bodyPr lIns="45719" rIns="45719" anchor="ctr"/>
          <a:lstStyle/>
          <a:p>
            <a:pPr defTabSz="914400">
              <a:defRPr sz="18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defRPr>
            </a:pPr>
          </a:p>
        </p:txBody>
      </p:sp>
      <p:pic>
        <p:nvPicPr>
          <p:cNvPr id="115" name="图片 54" descr="图片 54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18766146" y="3886644"/>
            <a:ext cx="4585361" cy="5817625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304800" dist="180544" dir="7561127">
              <a:schemeClr val="accent4">
                <a:satOff val="-28571"/>
                <a:lumOff val="-11764"/>
                <a:alpha val="45484"/>
              </a:schemeClr>
            </a:outerShdw>
          </a:effectLst>
        </p:spPr>
      </p:pic>
      <p:sp>
        <p:nvSpPr>
          <p:cNvPr id="116" name="文本框 65"/>
          <p:cNvSpPr txBox="1"/>
          <p:nvPr/>
        </p:nvSpPr>
        <p:spPr>
          <a:xfrm>
            <a:off x="21037531" y="11393208"/>
            <a:ext cx="861846" cy="5761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defTabSz="914400">
              <a:defRPr sz="14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2023</a:t>
            </a:r>
          </a:p>
        </p:txBody>
      </p:sp>
      <p:sp>
        <p:nvSpPr>
          <p:cNvPr id="117" name="椭圆 66"/>
          <p:cNvSpPr/>
          <p:nvPr/>
        </p:nvSpPr>
        <p:spPr>
          <a:xfrm>
            <a:off x="21369242" y="11241672"/>
            <a:ext cx="248102" cy="248102"/>
          </a:xfrm>
          <a:prstGeom prst="ellipse">
            <a:avLst/>
          </a:prstGeom>
          <a:solidFill>
            <a:srgbClr val="C00000"/>
          </a:solidFill>
          <a:ln w="12700">
            <a:solidFill>
              <a:srgbClr val="8C0000"/>
            </a:solidFill>
            <a:miter/>
          </a:ln>
        </p:spPr>
        <p:txBody>
          <a:bodyPr lIns="45719" rIns="45719" anchor="ctr"/>
          <a:lstStyle/>
          <a:p>
            <a:pPr defTabSz="914400">
              <a:defRPr sz="18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defRPr>
            </a:pPr>
          </a:p>
        </p:txBody>
      </p:sp>
      <p:sp>
        <p:nvSpPr>
          <p:cNvPr id="132" name="连接符: 肘形 67"/>
          <p:cNvSpPr/>
          <p:nvPr/>
        </p:nvSpPr>
        <p:spPr>
          <a:xfrm>
            <a:off x="21057870" y="9704070"/>
            <a:ext cx="434341" cy="15303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21600" y="11436"/>
                </a:lnTo>
                <a:lnTo>
                  <a:pt x="0" y="11436"/>
                </a:lnTo>
                <a:lnTo>
                  <a:pt x="0" y="0"/>
                </a:lnTo>
              </a:path>
            </a:pathLst>
          </a:custGeom>
          <a:ln w="19050">
            <a:solidFill>
              <a:srgbClr val="C00000"/>
            </a:solidFill>
            <a:tailEnd type="triangle"/>
          </a:ln>
          <a:effectLst>
            <a:outerShdw sx="100000" sy="100000" kx="0" ky="0" algn="b" rotWithShape="0" blurRad="50800" dist="38100" dir="0">
              <a:srgbClr val="000000">
                <a:alpha val="40000"/>
              </a:srgbClr>
            </a:outerShdw>
          </a:effectLst>
        </p:spPr>
        <p:txBody>
          <a:bodyPr/>
          <a:lstStyle/>
          <a:p>
            <a:pPr/>
          </a:p>
        </p:txBody>
      </p:sp>
      <p:sp>
        <p:nvSpPr>
          <p:cNvPr id="119" name="矩形 31"/>
          <p:cNvSpPr txBox="1"/>
          <p:nvPr/>
        </p:nvSpPr>
        <p:spPr>
          <a:xfrm>
            <a:off x="13565398" y="3702984"/>
            <a:ext cx="4940369" cy="4571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pPr algn="l" defTabSz="914400">
              <a:defRPr i="1" sz="1900">
                <a:solidFill>
                  <a:srgbClr val="FFFFFF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http</a:t>
            </a:r>
            <a:r>
              <a:t>s</a:t>
            </a:r>
            <a:r>
              <a:t>://github.com/aimingoo/my-ebooks</a:t>
            </a:r>
          </a:p>
        </p:txBody>
      </p:sp>
      <p:sp>
        <p:nvSpPr>
          <p:cNvPr id="133" name="连接符: 肘形 8"/>
          <p:cNvSpPr/>
          <p:nvPr/>
        </p:nvSpPr>
        <p:spPr>
          <a:xfrm>
            <a:off x="1413479" y="11366500"/>
            <a:ext cx="21388272" cy="19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0" y="0"/>
                </a:lnTo>
              </a:path>
            </a:pathLst>
          </a:custGeom>
          <a:ln w="19050">
            <a:solidFill>
              <a:srgbClr val="C00000"/>
            </a:solidFill>
          </a:ln>
          <a:effectLst>
            <a:outerShdw sx="100000" sy="100000" kx="0" ky="0" algn="b" rotWithShape="0" blurRad="50800" dist="38100" dir="0">
              <a:srgbClr val="000000">
                <a:alpha val="40000"/>
              </a:srgbClr>
            </a:outerShdw>
          </a:effectLst>
        </p:spPr>
        <p:txBody>
          <a:bodyPr/>
          <a:lstStyle/>
          <a:p>
            <a:pPr/>
          </a:p>
        </p:txBody>
      </p:sp>
      <p:sp>
        <p:nvSpPr>
          <p:cNvPr id="121" name="椭圆 66"/>
          <p:cNvSpPr/>
          <p:nvPr/>
        </p:nvSpPr>
        <p:spPr>
          <a:xfrm>
            <a:off x="22737657" y="10966659"/>
            <a:ext cx="683380" cy="683380"/>
          </a:xfrm>
          <a:prstGeom prst="ellipse">
            <a:avLst/>
          </a:prstGeom>
          <a:solidFill>
            <a:srgbClr val="C00000"/>
          </a:solidFill>
          <a:ln w="12700">
            <a:solidFill>
              <a:srgbClr val="8C0000"/>
            </a:solidFill>
            <a:miter/>
          </a:ln>
        </p:spPr>
        <p:txBody>
          <a:bodyPr lIns="45719" rIns="45719" anchor="ctr"/>
          <a:lstStyle/>
          <a:p>
            <a:pPr defTabSz="914400">
              <a:defRPr sz="18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defRPr>
            </a:pPr>
          </a:p>
        </p:txBody>
      </p:sp>
      <p:sp>
        <p:nvSpPr>
          <p:cNvPr id="134" name="连接符: 肘形 80"/>
          <p:cNvSpPr/>
          <p:nvPr/>
        </p:nvSpPr>
        <p:spPr>
          <a:xfrm>
            <a:off x="10720069" y="8199120"/>
            <a:ext cx="5755641" cy="31940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0" y="15657"/>
                </a:lnTo>
                <a:lnTo>
                  <a:pt x="21600" y="15657"/>
                </a:lnTo>
                <a:lnTo>
                  <a:pt x="21600" y="0"/>
                </a:lnTo>
              </a:path>
            </a:pathLst>
          </a:custGeom>
          <a:ln>
            <a:solidFill>
              <a:srgbClr val="548235"/>
            </a:solidFill>
            <a:tailEnd type="triangle"/>
          </a:ln>
          <a:effectLst>
            <a:outerShdw sx="100000" sy="100000" kx="0" ky="0" algn="b" rotWithShape="0" blurRad="50800" dist="38100" dir="0">
              <a:srgbClr val="000000">
                <a:alpha val="40000"/>
              </a:srgbClr>
            </a:outerShdw>
          </a:effectLst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截屏2024-01-05 18.10.48.png" descr="截屏2024-01-05 18.10.48.png"/>
          <p:cNvPicPr>
            <a:picLocks noChangeAspect="1"/>
          </p:cNvPicPr>
          <p:nvPr/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758150" y="4166801"/>
            <a:ext cx="18153648" cy="5382398"/>
          </a:xfrm>
          <a:prstGeom prst="rect">
            <a:avLst/>
          </a:prstGeom>
          <a:ln w="12700">
            <a:miter lim="400000"/>
          </a:ln>
        </p:spPr>
      </p:pic>
      <p:pic>
        <p:nvPicPr>
          <p:cNvPr id="137" name="图片 54" descr="图片 5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0384896" y="5187751"/>
            <a:ext cx="2632872" cy="3340426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304800" dist="180544" dir="7561127">
              <a:schemeClr val="accent4">
                <a:satOff val="-28571"/>
                <a:lumOff val="-11764"/>
                <a:alpha val="45484"/>
              </a:schemeClr>
            </a:outerShdw>
          </a:effectLst>
        </p:spPr>
      </p:pic>
      <p:sp>
        <p:nvSpPr>
          <p:cNvPr id="138" name="https://time.geekbang.org/column/intro/252…"/>
          <p:cNvSpPr txBox="1"/>
          <p:nvPr/>
        </p:nvSpPr>
        <p:spPr>
          <a:xfrm>
            <a:off x="4051899" y="9860402"/>
            <a:ext cx="8280401" cy="1028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 sz="31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https://time.geekbang.org/column/intro/252</a:t>
            </a:r>
          </a:p>
          <a:p>
            <a:pPr>
              <a:defRPr sz="26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https://book.douban.com/subject/36479645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med" advClick="1" p14:dur="1000">
        <p159:morph option="byObject"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矩形 5"/>
          <p:cNvSpPr txBox="1"/>
          <p:nvPr/>
        </p:nvSpPr>
        <p:spPr>
          <a:xfrm>
            <a:off x="5334951" y="4915314"/>
            <a:ext cx="10627516" cy="3914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685800" indent="-685800" algn="l">
              <a:lnSpc>
                <a:spcPct val="180000"/>
              </a:lnSpc>
              <a:buSzPct val="100000"/>
              <a:buChar char="●"/>
              <a:defRPr sz="48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TypeScript静态类型知识体系的重构</a:t>
            </a:r>
          </a:p>
          <a:p>
            <a:pPr marL="685800" indent="-685800" algn="l">
              <a:lnSpc>
                <a:spcPct val="180000"/>
              </a:lnSpc>
              <a:buSzPct val="100000"/>
              <a:buChar char="●"/>
              <a:defRPr sz="48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TypeScript作为</a:t>
            </a:r>
            <a:r>
              <a:t>工具和工具链的应用</a:t>
            </a:r>
          </a:p>
          <a:p>
            <a:pPr marL="685800" indent="-685800" algn="l">
              <a:lnSpc>
                <a:spcPct val="180000"/>
              </a:lnSpc>
              <a:buSzPct val="100000"/>
              <a:buChar char="●"/>
              <a:defRPr sz="48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TypeScript在</a:t>
            </a:r>
            <a:r>
              <a:t>语言与生态上的扩展</a:t>
            </a:r>
          </a:p>
        </p:txBody>
      </p:sp>
      <p:sp>
        <p:nvSpPr>
          <p:cNvPr id="141" name="在此输入一级标题"/>
          <p:cNvSpPr txBox="1"/>
          <p:nvPr/>
        </p:nvSpPr>
        <p:spPr>
          <a:xfrm>
            <a:off x="1285952" y="1239528"/>
            <a:ext cx="5063607" cy="127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6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1pPr>
          </a:lstStyle>
          <a:p>
            <a:pPr/>
            <a:r>
              <a:t>概要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在此输入一级标题"/>
          <p:cNvSpPr txBox="1"/>
          <p:nvPr/>
        </p:nvSpPr>
        <p:spPr>
          <a:xfrm>
            <a:off x="1285952" y="1239528"/>
            <a:ext cx="5063607" cy="127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6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1pPr>
          </a:lstStyle>
          <a:p>
            <a:pPr/>
            <a:r>
              <a:t>要点一</a:t>
            </a:r>
          </a:p>
        </p:txBody>
      </p:sp>
      <p:grpSp>
        <p:nvGrpSpPr>
          <p:cNvPr id="146" name="圆角矩形 11"/>
          <p:cNvGrpSpPr/>
          <p:nvPr/>
        </p:nvGrpSpPr>
        <p:grpSpPr>
          <a:xfrm>
            <a:off x="4125867" y="3104357"/>
            <a:ext cx="951683" cy="914583"/>
            <a:chOff x="0" y="0"/>
            <a:chExt cx="951681" cy="914582"/>
          </a:xfrm>
        </p:grpSpPr>
        <p:sp>
          <p:nvSpPr>
            <p:cNvPr id="144" name="圆角矩形"/>
            <p:cNvSpPr/>
            <p:nvPr/>
          </p:nvSpPr>
          <p:spPr>
            <a:xfrm>
              <a:off x="0" y="-1"/>
              <a:ext cx="951682" cy="914584"/>
            </a:xfrm>
            <a:prstGeom prst="roundRect">
              <a:avLst>
                <a:gd name="adj" fmla="val 16667"/>
              </a:avLst>
            </a:prstGeom>
            <a:solidFill>
              <a:srgbClr val="FF93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苹方-简"/>
                </a:defRPr>
              </a:pPr>
            </a:p>
          </p:txBody>
        </p:sp>
        <p:sp>
          <p:nvSpPr>
            <p:cNvPr id="145" name="1"/>
            <p:cNvSpPr txBox="1"/>
            <p:nvPr/>
          </p:nvSpPr>
          <p:spPr>
            <a:xfrm>
              <a:off x="44645" y="55969"/>
              <a:ext cx="862392" cy="8026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>
                <a:defRPr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苹方-简"/>
                </a:defRPr>
              </a:lvl1pPr>
            </a:lstStyle>
            <a:p>
              <a:pPr/>
              <a:r>
                <a:t>1</a:t>
              </a:r>
            </a:p>
          </p:txBody>
        </p:sp>
      </p:grpSp>
      <p:sp>
        <p:nvSpPr>
          <p:cNvPr id="147" name="矩形 12"/>
          <p:cNvSpPr txBox="1"/>
          <p:nvPr/>
        </p:nvSpPr>
        <p:spPr>
          <a:xfrm>
            <a:off x="5477971" y="3177946"/>
            <a:ext cx="11669767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>
              <a:defRPr sz="4000">
                <a:solidFill>
                  <a:srgbClr val="FF9300"/>
                </a:solidFill>
                <a:latin typeface="+mn-lt"/>
                <a:ea typeface="+mn-ea"/>
                <a:cs typeface="+mn-cs"/>
                <a:sym typeface="苹方-简"/>
              </a:defRPr>
            </a:lvl1pPr>
          </a:lstStyle>
          <a:p>
            <a:pPr/>
            <a:r>
              <a:t>简单路线</a:t>
            </a:r>
          </a:p>
        </p:txBody>
      </p:sp>
      <p:sp>
        <p:nvSpPr>
          <p:cNvPr id="148" name="总体来说是渐进的，但主要的难点和重点都是在第10讲到第35讲之间。"/>
          <p:cNvSpPr txBox="1"/>
          <p:nvPr/>
        </p:nvSpPr>
        <p:spPr>
          <a:xfrm>
            <a:off x="5585143" y="4809164"/>
            <a:ext cx="16333108" cy="683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685800" indent="-685800" algn="l">
              <a:lnSpc>
                <a:spcPct val="120000"/>
              </a:lnSpc>
              <a:buSzPct val="100000"/>
              <a:buChar char="●"/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总体来说是渐进的，但主要的难点和重点都是在第10讲到第35讲之间</a:t>
            </a:r>
            <a:r>
              <a:t>。</a:t>
            </a:r>
          </a:p>
        </p:txBody>
      </p:sp>
      <p:sp>
        <p:nvSpPr>
          <p:cNvPr id="149" name="15讲 基础篇…"/>
          <p:cNvSpPr txBox="1"/>
          <p:nvPr/>
        </p:nvSpPr>
        <p:spPr>
          <a:xfrm>
            <a:off x="2925220" y="7217182"/>
            <a:ext cx="6355589" cy="2990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6" marL="1447800" indent="-685800" algn="l">
              <a:buSzPct val="100000"/>
              <a:buChar char="•"/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15讲　</a:t>
            </a:r>
            <a:r>
              <a:t>基础篇</a:t>
            </a:r>
          </a:p>
          <a:p>
            <a:pPr lvl="6" marL="1447800" indent="-685800" algn="l">
              <a:buSzPct val="100000"/>
              <a:buChar char="•"/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30讲　高级类型篇</a:t>
            </a:r>
          </a:p>
          <a:p>
            <a:pPr lvl="6" marL="1447800" indent="-685800" algn="l">
              <a:buSzPct val="100000"/>
              <a:buChar char="•"/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14讲　TypeScript应用篇</a:t>
            </a:r>
          </a:p>
          <a:p>
            <a:pPr lvl="6" marL="1447800" indent="-685800" algn="l">
              <a:buSzPct val="100000"/>
              <a:buChar char="•"/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～讲　类型体操演习讲解</a:t>
            </a:r>
          </a:p>
          <a:p>
            <a:pPr lvl="6" marL="1447800" indent="-685800" algn="l">
              <a:buSzPct val="100000"/>
              <a:buChar char="•"/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～讲　TypeScript带练跟学</a:t>
            </a:r>
          </a:p>
        </p:txBody>
      </p:sp>
      <p:pic>
        <p:nvPicPr>
          <p:cNvPr id="150" name="已粘贴的影片.png" descr="已粘贴的影片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028492" y="6022625"/>
            <a:ext cx="11542287" cy="584736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在此输入一级标题"/>
          <p:cNvSpPr txBox="1"/>
          <p:nvPr/>
        </p:nvSpPr>
        <p:spPr>
          <a:xfrm>
            <a:off x="1285952" y="1239528"/>
            <a:ext cx="5063607" cy="127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6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1pPr>
          </a:lstStyle>
          <a:p>
            <a:pPr/>
            <a:r>
              <a:t>要点二</a:t>
            </a:r>
          </a:p>
        </p:txBody>
      </p:sp>
      <p:grpSp>
        <p:nvGrpSpPr>
          <p:cNvPr id="155" name="圆角矩形 11"/>
          <p:cNvGrpSpPr/>
          <p:nvPr/>
        </p:nvGrpSpPr>
        <p:grpSpPr>
          <a:xfrm>
            <a:off x="4125867" y="3890033"/>
            <a:ext cx="951683" cy="914583"/>
            <a:chOff x="0" y="0"/>
            <a:chExt cx="951681" cy="914582"/>
          </a:xfrm>
        </p:grpSpPr>
        <p:sp>
          <p:nvSpPr>
            <p:cNvPr id="153" name="圆角矩形"/>
            <p:cNvSpPr/>
            <p:nvPr/>
          </p:nvSpPr>
          <p:spPr>
            <a:xfrm>
              <a:off x="0" y="-1"/>
              <a:ext cx="951682" cy="914584"/>
            </a:xfrm>
            <a:prstGeom prst="roundRect">
              <a:avLst>
                <a:gd name="adj" fmla="val 16667"/>
              </a:avLst>
            </a:prstGeom>
            <a:solidFill>
              <a:srgbClr val="FF93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苹方-简"/>
                </a:defRPr>
              </a:pPr>
            </a:p>
          </p:txBody>
        </p:sp>
        <p:sp>
          <p:nvSpPr>
            <p:cNvPr id="154" name="1"/>
            <p:cNvSpPr txBox="1"/>
            <p:nvPr/>
          </p:nvSpPr>
          <p:spPr>
            <a:xfrm>
              <a:off x="44645" y="55969"/>
              <a:ext cx="862392" cy="8026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>
                <a:defRPr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苹方-简"/>
                </a:defRPr>
              </a:lvl1pPr>
            </a:lstStyle>
            <a:p>
              <a:pPr/>
              <a:r>
                <a:t>2</a:t>
              </a:r>
            </a:p>
          </p:txBody>
        </p:sp>
      </p:grpSp>
      <p:sp>
        <p:nvSpPr>
          <p:cNvPr id="156" name="矩形 12"/>
          <p:cNvSpPr txBox="1"/>
          <p:nvPr/>
        </p:nvSpPr>
        <p:spPr>
          <a:xfrm>
            <a:off x="5477971" y="3963622"/>
            <a:ext cx="11669767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>
              <a:defRPr sz="4000">
                <a:solidFill>
                  <a:srgbClr val="FF9300"/>
                </a:solidFill>
                <a:latin typeface="+mn-lt"/>
                <a:ea typeface="+mn-ea"/>
                <a:cs typeface="+mn-cs"/>
                <a:sym typeface="苹方-简"/>
              </a:defRPr>
            </a:lvl1pPr>
          </a:lstStyle>
          <a:p>
            <a:pPr/>
            <a:r>
              <a:t>学习过程和节奏</a:t>
            </a:r>
          </a:p>
        </p:txBody>
      </p:sp>
      <p:sp>
        <p:nvSpPr>
          <p:cNvPr id="157" name="作业一定要做。"/>
          <p:cNvSpPr txBox="1"/>
          <p:nvPr/>
        </p:nvSpPr>
        <p:spPr>
          <a:xfrm>
            <a:off x="5585143" y="5440415"/>
            <a:ext cx="16333108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685800" indent="-685800" algn="l">
              <a:lnSpc>
                <a:spcPct val="200000"/>
              </a:lnSpc>
              <a:buSzPct val="100000"/>
              <a:buChar char="●"/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1pPr>
          </a:lstStyle>
          <a:p>
            <a:pPr/>
            <a:r>
              <a:t>作业一定要做。</a:t>
            </a:r>
          </a:p>
        </p:txBody>
      </p:sp>
      <p:sp>
        <p:nvSpPr>
          <p:cNvPr id="158" name="要学会TypeScript下的思维方式，而不是一些编程技巧。"/>
          <p:cNvSpPr txBox="1"/>
          <p:nvPr/>
        </p:nvSpPr>
        <p:spPr>
          <a:xfrm>
            <a:off x="5585143" y="6516167"/>
            <a:ext cx="16333108" cy="683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685800" indent="-685800" algn="l">
              <a:lnSpc>
                <a:spcPct val="200000"/>
              </a:lnSpc>
              <a:buSzPct val="100000"/>
              <a:buChar char="●"/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1pPr>
          </a:lstStyle>
          <a:p>
            <a:pPr/>
            <a:r>
              <a:t>要学会TypeScript下的思维方式，而不是一些编程技巧。</a:t>
            </a:r>
          </a:p>
        </p:txBody>
      </p:sp>
      <p:sp>
        <p:nvSpPr>
          <p:cNvPr id="159" name="跟练。…"/>
          <p:cNvSpPr txBox="1"/>
          <p:nvPr/>
        </p:nvSpPr>
        <p:spPr>
          <a:xfrm>
            <a:off x="5585143" y="7602484"/>
            <a:ext cx="16333108" cy="2501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685800" indent="-685800" algn="l">
              <a:lnSpc>
                <a:spcPct val="120000"/>
              </a:lnSpc>
              <a:buSzPct val="100000"/>
              <a:buChar char="●"/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跟练。</a:t>
            </a:r>
          </a:p>
          <a:p>
            <a:pPr lvl="6" marL="1447800" indent="-685800" algn="l">
              <a:buSzPct val="100000"/>
              <a:buChar char="•"/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学会总结每讲的知识点。</a:t>
            </a:r>
          </a:p>
          <a:p>
            <a:pPr lvl="6" marL="1447800" indent="-685800" algn="l">
              <a:buSzPct val="100000"/>
              <a:buChar char="•"/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结构性重过具体的技术手段。</a:t>
            </a:r>
          </a:p>
          <a:p>
            <a:pPr lvl="6" marL="1447800" indent="-685800" algn="l">
              <a:buSzPct val="100000"/>
              <a:buChar char="•"/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官方手册中有更多的知识细节。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在此输入一级标题"/>
          <p:cNvSpPr txBox="1"/>
          <p:nvPr/>
        </p:nvSpPr>
        <p:spPr>
          <a:xfrm>
            <a:off x="1285952" y="1239528"/>
            <a:ext cx="5063607" cy="127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6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1pPr>
          </a:lstStyle>
          <a:p>
            <a:pPr/>
            <a:r>
              <a:t>要点三</a:t>
            </a:r>
          </a:p>
        </p:txBody>
      </p:sp>
      <p:grpSp>
        <p:nvGrpSpPr>
          <p:cNvPr id="164" name="圆角矩形 11"/>
          <p:cNvGrpSpPr/>
          <p:nvPr/>
        </p:nvGrpSpPr>
        <p:grpSpPr>
          <a:xfrm>
            <a:off x="4125867" y="3890033"/>
            <a:ext cx="951683" cy="914583"/>
            <a:chOff x="0" y="0"/>
            <a:chExt cx="951681" cy="914582"/>
          </a:xfrm>
        </p:grpSpPr>
        <p:sp>
          <p:nvSpPr>
            <p:cNvPr id="162" name="圆角矩形"/>
            <p:cNvSpPr/>
            <p:nvPr/>
          </p:nvSpPr>
          <p:spPr>
            <a:xfrm>
              <a:off x="0" y="-1"/>
              <a:ext cx="951682" cy="914584"/>
            </a:xfrm>
            <a:prstGeom prst="roundRect">
              <a:avLst>
                <a:gd name="adj" fmla="val 16667"/>
              </a:avLst>
            </a:prstGeom>
            <a:solidFill>
              <a:srgbClr val="FF93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苹方-简"/>
                </a:defRPr>
              </a:pPr>
            </a:p>
          </p:txBody>
        </p:sp>
        <p:sp>
          <p:nvSpPr>
            <p:cNvPr id="163" name="1"/>
            <p:cNvSpPr txBox="1"/>
            <p:nvPr/>
          </p:nvSpPr>
          <p:spPr>
            <a:xfrm>
              <a:off x="44645" y="55969"/>
              <a:ext cx="862392" cy="8026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>
                <a:defRPr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苹方-简"/>
                </a:defRPr>
              </a:lvl1pPr>
            </a:lstStyle>
            <a:p>
              <a:pPr/>
              <a:r>
                <a:t>3</a:t>
              </a:r>
            </a:p>
          </p:txBody>
        </p:sp>
      </p:grpSp>
      <p:sp>
        <p:nvSpPr>
          <p:cNvPr id="165" name="矩形 12"/>
          <p:cNvSpPr txBox="1"/>
          <p:nvPr/>
        </p:nvSpPr>
        <p:spPr>
          <a:xfrm>
            <a:off x="5477971" y="3963622"/>
            <a:ext cx="11669767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>
              <a:defRPr sz="4000">
                <a:solidFill>
                  <a:srgbClr val="FF9300"/>
                </a:solidFill>
                <a:latin typeface="+mn-lt"/>
                <a:ea typeface="+mn-ea"/>
                <a:cs typeface="+mn-cs"/>
                <a:sym typeface="苹方-简"/>
              </a:defRPr>
            </a:lvl1pPr>
          </a:lstStyle>
          <a:p>
            <a:pPr/>
            <a:r>
              <a:t>关于课件</a:t>
            </a:r>
          </a:p>
        </p:txBody>
      </p:sp>
      <p:sp>
        <p:nvSpPr>
          <p:cNvPr id="166" name="一般来说是没有文字内容的，示例项目会公开在github上 @see https://github.com/aimingoo/jike2 @see https://github.com/aimingoo/mocha"/>
          <p:cNvSpPr txBox="1"/>
          <p:nvPr/>
        </p:nvSpPr>
        <p:spPr>
          <a:xfrm>
            <a:off x="5585143" y="4965233"/>
            <a:ext cx="16333108" cy="16234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685800" indent="-685800" algn="l">
              <a:buSzPct val="100000"/>
              <a:buChar char="●"/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一般来说是没有文字内容的，示例项目会公开在github上</a:t>
            </a:r>
            <a:br/>
            <a:r>
              <a:rPr sz="2600">
                <a:solidFill>
                  <a:srgbClr val="A7A7A7"/>
                </a:solidFill>
                <a:latin typeface="PingFang SC Thin"/>
                <a:ea typeface="PingFang SC Thin"/>
                <a:cs typeface="PingFang SC Thin"/>
                <a:sym typeface="PingFang SC Thin"/>
              </a:rPr>
              <a:t>@see https://github.com/aimingoo/jike2</a:t>
            </a:r>
            <a:br>
              <a:rPr sz="2600">
                <a:solidFill>
                  <a:srgbClr val="A7A7A7"/>
                </a:solidFill>
                <a:latin typeface="PingFang SC Thin"/>
                <a:ea typeface="PingFang SC Thin"/>
                <a:cs typeface="PingFang SC Thin"/>
                <a:sym typeface="PingFang SC Thin"/>
              </a:rPr>
            </a:br>
            <a:r>
              <a:rPr sz="2600">
                <a:solidFill>
                  <a:srgbClr val="A7A7A7"/>
                </a:solidFill>
                <a:latin typeface="PingFang SC Thin"/>
                <a:ea typeface="PingFang SC Thin"/>
                <a:cs typeface="PingFang SC Thin"/>
                <a:sym typeface="PingFang SC Thin"/>
              </a:rPr>
              <a:t>@see https://github.com/aimingoo/mocha</a:t>
            </a:r>
          </a:p>
        </p:txBody>
      </p:sp>
      <p:sp>
        <p:nvSpPr>
          <p:cNvPr id="167" name="主要是现场教学，PPT在教学过程中不重要"/>
          <p:cNvSpPr txBox="1"/>
          <p:nvPr/>
        </p:nvSpPr>
        <p:spPr>
          <a:xfrm>
            <a:off x="5585143" y="6879108"/>
            <a:ext cx="16333108" cy="683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685800" indent="-685800" algn="l">
              <a:lnSpc>
                <a:spcPct val="200000"/>
              </a:lnSpc>
              <a:buSzPct val="100000"/>
              <a:buChar char="●"/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1pPr>
          </a:lstStyle>
          <a:p>
            <a:pPr/>
            <a:r>
              <a:t>主要是现场教学，PPT在教学过程中不重要</a:t>
            </a:r>
          </a:p>
        </p:txBody>
      </p:sp>
      <p:sp>
        <p:nvSpPr>
          <p:cNvPr id="168" name="要将PPT用于回顾"/>
          <p:cNvSpPr txBox="1"/>
          <p:nvPr/>
        </p:nvSpPr>
        <p:spPr>
          <a:xfrm>
            <a:off x="5585143" y="7960143"/>
            <a:ext cx="16333108" cy="683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685800" indent="-685800" algn="l">
              <a:lnSpc>
                <a:spcPct val="200000"/>
              </a:lnSpc>
              <a:buSzPct val="100000"/>
              <a:buChar char="●"/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要将</a:t>
            </a:r>
            <a:r>
              <a:t>PPT用于回顾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在此输入一级标题"/>
          <p:cNvSpPr txBox="1"/>
          <p:nvPr/>
        </p:nvSpPr>
        <p:spPr>
          <a:xfrm>
            <a:off x="1285952" y="1239528"/>
            <a:ext cx="9266118" cy="127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6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1pPr>
          </a:lstStyle>
          <a:p>
            <a:pPr/>
            <a:r>
              <a:t>本课程的其它参考资料</a:t>
            </a:r>
          </a:p>
        </p:txBody>
      </p:sp>
      <p:sp>
        <p:nvSpPr>
          <p:cNvPr id="171" name="《TypeScript Language Specification v1.8》 Jan. 2016"/>
          <p:cNvSpPr txBox="1"/>
          <p:nvPr/>
        </p:nvSpPr>
        <p:spPr>
          <a:xfrm>
            <a:off x="3284236" y="4368859"/>
            <a:ext cx="16333108" cy="683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685800" indent="-685800" algn="l">
              <a:lnSpc>
                <a:spcPct val="200000"/>
              </a:lnSpc>
              <a:buSzPct val="100000"/>
              <a:buChar char="●"/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1pPr>
          </a:lstStyle>
          <a:p>
            <a:pPr/>
            <a:r>
              <a:t>《TypeScript Language Specification v1.8》 Jan. 2016</a:t>
            </a:r>
          </a:p>
        </p:txBody>
      </p:sp>
      <p:sp>
        <p:nvSpPr>
          <p:cNvPr id="172" name="《The TypeScript Handbook》…"/>
          <p:cNvSpPr txBox="1"/>
          <p:nvPr/>
        </p:nvSpPr>
        <p:spPr>
          <a:xfrm>
            <a:off x="3284236" y="5743820"/>
            <a:ext cx="16333108" cy="16234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685800" indent="-685800" algn="l">
              <a:buSzPct val="100000"/>
              <a:buChar char="●"/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《The TypeScript Handbook》</a:t>
            </a:r>
          </a:p>
          <a:p>
            <a:pPr indent="317500" algn="l">
              <a:defRPr sz="2600">
                <a:solidFill>
                  <a:srgbClr val="A7A7A7"/>
                </a:solidFill>
                <a:latin typeface="PingFang SC Thin"/>
                <a:ea typeface="PingFang SC Thin"/>
                <a:cs typeface="PingFang SC Thin"/>
                <a:sym typeface="PingFang SC Thin"/>
              </a:defRPr>
            </a:pPr>
            <a:r>
              <a:t>@see https://www.typescriptlang.org/docs/handbook/intro.html</a:t>
            </a:r>
          </a:p>
          <a:p>
            <a:pPr indent="317500" algn="l">
              <a:defRPr sz="2600">
                <a:solidFill>
                  <a:srgbClr val="A7A7A7"/>
                </a:solidFill>
                <a:latin typeface="PingFang SC Thin"/>
                <a:ea typeface="PingFang SC Thin"/>
                <a:cs typeface="PingFang SC Thin"/>
                <a:sym typeface="PingFang SC Thin"/>
              </a:defRPr>
            </a:pPr>
            <a:r>
              <a:t>@see https://www.patrickzhong.com/TypeScript/  【中文】</a:t>
            </a:r>
          </a:p>
        </p:txBody>
      </p:sp>
      <p:sp>
        <p:nvSpPr>
          <p:cNvPr id="173" name="TypeScript Docs…"/>
          <p:cNvSpPr txBox="1"/>
          <p:nvPr/>
        </p:nvSpPr>
        <p:spPr>
          <a:xfrm>
            <a:off x="3284236" y="8025764"/>
            <a:ext cx="16333108" cy="300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685800" indent="-685800" algn="l">
              <a:buSzPct val="100000"/>
              <a:buChar char="●"/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TypeScript Docs</a:t>
            </a:r>
          </a:p>
          <a:p>
            <a:pPr indent="317500" algn="l">
              <a:defRPr sz="2600">
                <a:solidFill>
                  <a:srgbClr val="A7A7A7"/>
                </a:solidFill>
                <a:latin typeface="PingFang SC Thin"/>
                <a:ea typeface="PingFang SC Thin"/>
                <a:cs typeface="PingFang SC Thin"/>
                <a:sym typeface="PingFang SC Thin"/>
              </a:defRPr>
            </a:pPr>
            <a:r>
              <a:t>@see https://www.typescriptlang.org/docs/</a:t>
            </a:r>
          </a:p>
          <a:p>
            <a:pPr marL="698500" indent="-381000" algn="l">
              <a:buSzPct val="100000"/>
              <a:buChar char="‣"/>
              <a:defRPr sz="26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Reference</a:t>
            </a:r>
          </a:p>
          <a:p>
            <a:pPr marL="698500" indent="-381000" algn="l">
              <a:buSzPct val="100000"/>
              <a:buChar char="‣"/>
              <a:defRPr sz="26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Modules Reference</a:t>
            </a:r>
          </a:p>
          <a:p>
            <a:pPr marL="698500" indent="-381000" algn="l">
              <a:buSzPct val="100000"/>
              <a:buChar char="‣"/>
              <a:defRPr sz="26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Declaration Files</a:t>
            </a:r>
          </a:p>
          <a:p>
            <a:pPr marL="698500" indent="-381000" algn="l">
              <a:buSzPct val="100000"/>
              <a:buChar char="‣"/>
              <a:defRPr sz="26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Project Configuration（tsconfig.json）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PingFang SC Regular"/>
        <a:ea typeface="PingFang SC Regular"/>
        <a:cs typeface="PingFang SC Regular"/>
      </a:majorFont>
      <a:minorFont>
        <a:latin typeface="苹方-简"/>
        <a:ea typeface="苹方-简"/>
        <a:cs typeface="苹方-简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PingFang SC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PingFang SC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PingFang SC Regular"/>
        <a:ea typeface="PingFang SC Regular"/>
        <a:cs typeface="PingFang SC Regular"/>
      </a:majorFont>
      <a:minorFont>
        <a:latin typeface="苹方-简"/>
        <a:ea typeface="苹方-简"/>
        <a:cs typeface="苹方-简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PingFang SC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PingFang SC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