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Lato Black" panose="020F0502020204030203" pitchFamily="34" charset="0"/>
      <p:bold r:id="rId16"/>
      <p:boldItalic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2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98792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earn.microsoft.com/en-us/azure/applied-ai-services/form-recognizer/concept-custom" TargetMode="External"/><Relationship Id="rId4" Type="http://schemas.openxmlformats.org/officeDocument/2006/relationships/hyperlink" Target="https://azure.microsoft.com/en-in/services/form-recognizer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0" y="2161275"/>
            <a:ext cx="6192300" cy="63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9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Name : </a:t>
            </a:r>
            <a:r>
              <a:rPr lang="en" sz="20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BankTech</a:t>
            </a:r>
            <a:endParaRPr sz="20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181712" y="3005862"/>
            <a:ext cx="4559100" cy="987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bio:Develop automated cheque processing solution using Azure and OCR/ICR </a:t>
            </a:r>
            <a:endParaRPr sz="17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Date :20</a:t>
            </a:r>
            <a:r>
              <a:rPr lang="en" sz="1200" i="0" u="none" strike="noStrike" cap="none" baseline="300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</a:t>
            </a:r>
            <a:r>
              <a:rPr lang="en" sz="12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September 2022</a:t>
            </a:r>
            <a:endParaRPr sz="12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49"/>
            <a:ext cx="8280000" cy="80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/>
              <a:t>Develop multilingual cheque processing workflow automation with Azure and OCR/ICR.</a:t>
            </a:r>
            <a:endParaRPr sz="2000" dirty="0"/>
          </a:p>
        </p:txBody>
      </p:sp>
      <p:sp>
        <p:nvSpPr>
          <p:cNvPr id="348" name="Google Shape;348;p2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reason for the problem statement is to develop a automated solution of cheque processing with  Azure Cognitive service and OCR/ICR.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354" name="Google Shape;354;p3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Automated Cheque Processing has been one of the standard use cases for Deep Learning and Computer Vision.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There have been multiple packages in python such as Tesseract and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EasyOCR</a:t>
            </a: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However, they are just on a basic level.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end goal should be to have automated solution that can help the cheque clearance process to be completely automatic and highly accurate.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user segment will be for all the relevant customer segments.</a:t>
            </a: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436175" y="12275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Currently the solutions available are primarily restricted to a limited use case and are NOT interconnected.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763928" y="818600"/>
            <a:ext cx="7516076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endParaRPr sz="2000" dirty="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763928" y="1608882"/>
            <a:ext cx="7516075" cy="3194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en-IN" sz="1400" dirty="0"/>
              <a:t>Azure Cognitive Services(Applied AI Services)</a:t>
            </a:r>
            <a:br>
              <a:rPr lang="en-IN" sz="1400" dirty="0"/>
            </a:br>
            <a:r>
              <a:rPr lang="en-IN" sz="1400" dirty="0"/>
              <a:t>Azure AD.</a:t>
            </a:r>
            <a:br>
              <a:rPr lang="en-IN" sz="1400" dirty="0"/>
            </a:br>
            <a:r>
              <a:rPr lang="en-IN" sz="1400" dirty="0"/>
              <a:t>Cosmos DB.</a:t>
            </a:r>
            <a:br>
              <a:rPr lang="en-IN" sz="1400" dirty="0"/>
            </a:br>
            <a:r>
              <a:rPr lang="en-IN" sz="1400" dirty="0"/>
              <a:t>Azure WebApp</a:t>
            </a:r>
            <a:br>
              <a:rPr lang="en-IN" sz="1400" dirty="0"/>
            </a:br>
            <a:r>
              <a:rPr lang="en-IN" sz="1400" dirty="0"/>
              <a:t>Azure Load Balancer</a:t>
            </a:r>
            <a:br>
              <a:rPr lang="en-IN" sz="1400" dirty="0"/>
            </a:br>
            <a:r>
              <a:rPr lang="en-IN" sz="1400" dirty="0"/>
              <a:t>Azure </a:t>
            </a:r>
            <a:r>
              <a:rPr lang="en-IN" sz="1400" dirty="0" err="1"/>
              <a:t>KeyVault</a:t>
            </a:r>
            <a:br>
              <a:rPr lang="en-IN" sz="1400" dirty="0"/>
            </a:br>
            <a:r>
              <a:rPr lang="en-IN" sz="1400" dirty="0"/>
              <a:t>Azure </a:t>
            </a:r>
            <a:r>
              <a:rPr lang="en-IN" sz="1400"/>
              <a:t>API Gateway</a:t>
            </a:r>
            <a:endParaRPr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" dirty="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I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solution is primarily developing a solution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solution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is to develop </a:t>
            </a: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handwriting based OCR/ICR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The model would be developed using pipelines.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solution would check for handwriting using IAM dataset and develop deep learning models for specific user data.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Any discrepancies would be immediately informed to the concerned users and also appropriate authorities.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Basis the details processed on the cheque, they would further be furnished to the user for further processing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  </a:t>
            </a: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474562" y="0"/>
            <a:ext cx="8734838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 dirty="0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 dirty="0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567158" y="1044150"/>
            <a:ext cx="7819041" cy="4708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Repository Link: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Resources:</a:t>
            </a:r>
            <a:b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3"/>
              </a:rPr>
              <a:t>https://ieeexplore.ieee.org/document/8987925</a:t>
            </a: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I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4"/>
              </a:rPr>
              <a:t>https://azure.microsoft.com/en-in/services/form-recognizer/</a:t>
            </a:r>
            <a:endParaRPr lang="en-I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I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5"/>
              </a:rPr>
              <a:t>https://learn.microsoft.com/en-us/azure/applied-ai-services/form-recognizer/concept-custom</a:t>
            </a:r>
            <a:endParaRPr lang="en-I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Team member names</a:t>
            </a:r>
            <a:br>
              <a:rPr lang="en" sz="1500" dirty="0"/>
            </a:br>
            <a:r>
              <a:rPr lang="en" sz="1500" dirty="0"/>
              <a:t>Atul Mishra</a:t>
            </a:r>
            <a:endParaRPr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357</Words>
  <Application>Microsoft Office PowerPoint</Application>
  <PresentationFormat>On-screen Show (16:9)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Trebuchet MS</vt:lpstr>
      <vt:lpstr>Arial</vt:lpstr>
      <vt:lpstr>Lato</vt:lpstr>
      <vt:lpstr>Lato Black</vt:lpstr>
      <vt:lpstr>TI Template</vt:lpstr>
      <vt:lpstr>TI Template</vt:lpstr>
      <vt:lpstr>Bank of Baroda Hackathon - 2022                       </vt:lpstr>
      <vt:lpstr>Develop multilingual cheque processing workflow automation with Azure and OCR/ICR.</vt:lpstr>
      <vt:lpstr>User Segment &amp; Pain Points</vt:lpstr>
      <vt:lpstr>Pre-Requisite</vt:lpstr>
      <vt:lpstr>Azure tools or resources</vt:lpstr>
      <vt:lpstr>Any Supporting Functional Documents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                       </dc:title>
  <dc:creator>Atul</dc:creator>
  <cp:lastModifiedBy>Atul Mishra</cp:lastModifiedBy>
  <cp:revision>5</cp:revision>
  <dcterms:modified xsi:type="dcterms:W3CDTF">2022-09-20T18:03:28Z</dcterms:modified>
</cp:coreProperties>
</file>