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lack" panose="020F0502020204030203" pitchFamily="34" charset="0"/>
      <p:bold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CallCenterAnalytics</a:t>
            </a:r>
            <a:endParaRPr sz="20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:Suggest and implement multilingual speech/text analytics 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:20</a:t>
            </a:r>
            <a:r>
              <a:rPr lang="en" sz="1200" i="0" u="none" strike="noStrike" cap="none" baseline="30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September 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49"/>
            <a:ext cx="8280000" cy="80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Develop hierarchical dashboards to capture KPI wise user sentiments with geography and services seggregation.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reason for the problem statement is to develop a generalised solution rather than a specific task  based analytics.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a multitude of NLP systems that can capture varied  user sentiments.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However, they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function quite under silos.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Hence, the problem statement is to implement a hierarchical dashboard that can address local as well global level.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end goal should be to have analytical approach to a user query and determine how often the query is posted by the segment of users with respect to the service and also with geographical areas.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 segment will be for all the relevant customer segments.</a:t>
            </a: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Currently the solutions available are primarily restricted to a limited use case and are NOT interconnected.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763928" y="818600"/>
            <a:ext cx="751607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763928" y="1608882"/>
            <a:ext cx="7516075" cy="319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IN" sz="1400" dirty="0"/>
              <a:t>Azure Cognitive Services(Speech and Language)</a:t>
            </a:r>
            <a:br>
              <a:rPr lang="en-IN" sz="1400" dirty="0"/>
            </a:br>
            <a:r>
              <a:rPr lang="en-IN" sz="1400" dirty="0"/>
              <a:t>Azure AD.</a:t>
            </a:r>
            <a:br>
              <a:rPr lang="en-IN" sz="1400" dirty="0"/>
            </a:br>
            <a:r>
              <a:rPr lang="en-IN" sz="1400" dirty="0"/>
              <a:t>Cosmos DB.</a:t>
            </a:r>
            <a:br>
              <a:rPr lang="en-IN" sz="1400" dirty="0"/>
            </a:br>
            <a:r>
              <a:rPr lang="en-IN" sz="1400" dirty="0"/>
              <a:t>Azure WebApp</a:t>
            </a:r>
            <a:br>
              <a:rPr lang="en-IN" sz="1400" dirty="0"/>
            </a:br>
            <a:r>
              <a:rPr lang="en-IN" sz="1400" dirty="0"/>
              <a:t>Azure </a:t>
            </a:r>
            <a:r>
              <a:rPr lang="en-IN" sz="1400" dirty="0" err="1"/>
              <a:t>LoadBalancer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solution is primarily developing a dashboard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solution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to develop flask based API wrappers which would internally call Azure C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gnitive Services API.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model would be developed using pipelines.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front end would be with React that would provide hierarchical dashboard mentioning query density as per user segment, class of queries a</a:t>
            </a:r>
            <a:r>
              <a:rPr lang="en-IN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geographical features.  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</a:t>
            </a:r>
            <a:br>
              <a:rPr lang="en" sz="1500" dirty="0"/>
            </a:br>
            <a:r>
              <a:rPr lang="en" sz="1500" dirty="0"/>
              <a:t>Atul Mishra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310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Trebuchet MS</vt:lpstr>
      <vt:lpstr>Arial</vt:lpstr>
      <vt:lpstr>Lato</vt:lpstr>
      <vt:lpstr>Lato Black</vt:lpstr>
      <vt:lpstr>TI Template</vt:lpstr>
      <vt:lpstr>TI Template</vt:lpstr>
      <vt:lpstr>Bank of Baroda Hackathon - 2022                       </vt:lpstr>
      <vt:lpstr>Develop hierarchical dashboards to capture KPI wise user sentiments with geography and services seggregation.</vt:lpstr>
      <vt:lpstr>User Segment &amp; Pain Points</vt:lpstr>
      <vt:lpstr>Pre-Requisite</vt:lpstr>
      <vt:lpstr>Azure tools or resources</vt:lpstr>
      <vt:lpstr>Any Supporting Functional Documents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dc:creator>Atul</dc:creator>
  <cp:lastModifiedBy>Atul Mishra</cp:lastModifiedBy>
  <cp:revision>2</cp:revision>
  <dcterms:modified xsi:type="dcterms:W3CDTF">2022-09-20T15:17:29Z</dcterms:modified>
</cp:coreProperties>
</file>