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products/cognitive-services/computer-vis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VideoAnalytics</a:t>
            </a:r>
            <a:endParaRPr sz="20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81712" y="3005861"/>
            <a:ext cx="4559100" cy="200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bio:Develop surveillance solutions to assess footcount and other customer satisfaction parameters using  Azure,DL,Human Pose Estimation and OpenCV.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</a:t>
            </a:r>
            <a:r>
              <a:rPr lang="en" sz="1200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September 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49"/>
            <a:ext cx="8280000" cy="80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surveillance solutions to assess foot count and other customer satisfaction parameters using  Azure, DL, Human Pose Estimation and OpenCV</a:t>
            </a:r>
            <a:endParaRPr lang="en-US" sz="16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reason for the problem statement is to develop a solution for predictive analytics about customer satisfaction and foot count along with sentiment analysis using Human Pose Estimation.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 queues have been a part of discussion for long.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AIML and Azure, the solution would help us analyzing the areas which are crowded at certain time of working and how they can be supported by other areas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Also, any security risk can be promptly highlighted.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 will be for all the relevant customer segments.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Currently the solutions available are primarily restricted to a limited use case and are NOT interconnected.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763928" y="818600"/>
            <a:ext cx="75160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63928" y="1608882"/>
            <a:ext cx="7516075" cy="319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IN" sz="1400" dirty="0"/>
              <a:t>Azure Cognitive Services(Applied AI Services)</a:t>
            </a:r>
            <a:br>
              <a:rPr lang="en-IN" sz="1400" dirty="0"/>
            </a:br>
            <a:r>
              <a:rPr lang="en-IN" sz="1400" dirty="0"/>
              <a:t>Azure AD.</a:t>
            </a:r>
            <a:br>
              <a:rPr lang="en-IN" sz="1400" dirty="0"/>
            </a:br>
            <a:r>
              <a:rPr lang="en-IN" sz="1400" dirty="0"/>
              <a:t>Cosmos DB.</a:t>
            </a:r>
            <a:br>
              <a:rPr lang="en-IN" sz="1400" dirty="0"/>
            </a:br>
            <a:r>
              <a:rPr lang="en-IN" sz="1400" dirty="0"/>
              <a:t>Azure WebApp</a:t>
            </a:r>
            <a:br>
              <a:rPr lang="en-IN" sz="1400" dirty="0"/>
            </a:br>
            <a:r>
              <a:rPr lang="en-IN" sz="1400" dirty="0"/>
              <a:t>Azure Load Balancer</a:t>
            </a:r>
            <a:br>
              <a:rPr lang="en-IN" sz="1400" dirty="0"/>
            </a:br>
            <a:r>
              <a:rPr lang="en-IN" sz="1400" dirty="0"/>
              <a:t>Azure </a:t>
            </a:r>
            <a:r>
              <a:rPr lang="en-IN" sz="1400" dirty="0" err="1"/>
              <a:t>KeyVault</a:t>
            </a:r>
            <a:br>
              <a:rPr lang="en-IN" sz="1400" dirty="0"/>
            </a:br>
            <a:r>
              <a:rPr lang="en-IN" sz="1400" dirty="0"/>
              <a:t>Azure </a:t>
            </a:r>
            <a:r>
              <a:rPr lang="en-IN" sz="1400"/>
              <a:t>API Gateway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objective is primarily developing a solution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to develop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Human Pose Estimation and queue detector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The model would be developed using pipelines.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solution would check crowded counters at parts of day and suggest suitable areas..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discrepancies would be immediately informed to the concerned users and also appropriate authorities.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Basis the details processed on the cheque, they would further be furnished to the user for further processing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 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474562" y="0"/>
            <a:ext cx="873483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567158" y="1044150"/>
            <a:ext cx="7819041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Repository Link: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Resources:</a:t>
            </a:r>
            <a:b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https://azure.microsoft.com/en-in/products/cognitive-services/computer-vision/</a:t>
            </a:r>
            <a:endParaRPr lang="en-I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</a:t>
            </a:r>
            <a:br>
              <a:rPr lang="en" sz="1500" dirty="0"/>
            </a:br>
            <a:r>
              <a:rPr lang="en" sz="1500" dirty="0"/>
              <a:t>Atul Mishra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340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Trebuchet MS</vt:lpstr>
      <vt:lpstr>Arial</vt:lpstr>
      <vt:lpstr>Lato</vt:lpstr>
      <vt:lpstr>Lato Black</vt:lpstr>
      <vt:lpstr>TI Template</vt:lpstr>
      <vt:lpstr>TI Template</vt:lpstr>
      <vt:lpstr>Bank of Baroda Hackathon - 2022                       </vt:lpstr>
      <vt:lpstr>Develop surveillance solutions to assess foot count and other customer satisfaction parameters using  Azure, DL, Human Pose Estimation and OpenCV</vt:lpstr>
      <vt:lpstr>User Segment &amp; Pain Points</vt:lpstr>
      <vt:lpstr>Pre-Requisite</vt:lpstr>
      <vt:lpstr>Azure tools or resources</vt:lpstr>
      <vt:lpstr>Any Supporting Functional Documents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Atul</dc:creator>
  <cp:lastModifiedBy>Atul Mishra</cp:lastModifiedBy>
  <cp:revision>7</cp:revision>
  <dcterms:modified xsi:type="dcterms:W3CDTF">2022-09-20T18:22:26Z</dcterms:modified>
</cp:coreProperties>
</file>