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80818a40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80818a40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0818a40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0818a40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0818a4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0818a4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0818a40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0818a40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0818a4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0818a4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80818a40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80818a40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80818a40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80818a40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0818a40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0818a40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80818a40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80818a40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IK8E4evc4gE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Music Generation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Dimitris Konstantakopoulos ΜΤΝ2013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Dimitra Manoura  ΜΤΝ2015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Thank youuuuuuuuu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/>
              <a:t>Our Dataset consists of a total of 122 “Blues” songs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2300"/>
              <a:t>We augment our Dataset \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2300"/>
              <a:t>talk about midi and a photo to be happy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preprocessing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MODELS USED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φωτογραφίες δύο μοντέλων (λιγα πράγματα για αυτα)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METRICS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l"/>
              <a:t>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l"/>
              <a:t>pleople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SELECTs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TOUROURI 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SHEET  MUSIC</a:t>
            </a:r>
            <a:endParaRPr/>
          </a:p>
        </p:txBody>
      </p:sp>
      <p:pic>
        <p:nvPicPr>
          <p:cNvPr id="86" name="Google Shape;86;p18" title="Λέει άραγε καθόλου;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275" y="450800"/>
            <a:ext cx="2426125" cy="18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google forms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autoencoder play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lousame edw epeidi auto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Conclusions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