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80818a405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80818a405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80818a40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80818a40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80818a40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80818a40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80818a40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80818a40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80818a40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80818a40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80818a405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80818a40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 major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80818a405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80818a405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73.6 τους άρεσε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83.3 τους άρεσε και μάλιστα στους 33.8 πολύ!!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80818a405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80818a405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G major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80818a405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80818a405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IK8E4evc4gE" TargetMode="External"/><Relationship Id="rId4" Type="http://schemas.openxmlformats.org/officeDocument/2006/relationships/image" Target="../media/image12.jp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hxRk9kV1DwEFLJHghihrsQVTA8beHdIO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Music Generation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Dimitris Konstantakopoulos ΜΤΝ2013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Dimitra Manoura  ΜΤΝ2015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Thank youuuuuuuuu!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462" y="1017725"/>
            <a:ext cx="6475075" cy="380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Dataset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/>
              <a:t>Our Dataset consists of a total of 122 “Blues” midi files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87" y="1872225"/>
            <a:ext cx="8034427" cy="247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Dataset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We augment our Dataset by transposing each song one semitone up and one down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Midi file to list of letters that represent the notes of each song (“#” for sharp and “-” for flat)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Convert to integers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323" y="2976475"/>
            <a:ext cx="5405374" cy="177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MODELS USED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45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		Autoencoder								Two Input-Output LSTM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50" y="1835925"/>
            <a:ext cx="3682899" cy="232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4350" y="1633625"/>
            <a:ext cx="2768825" cy="30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Metrics used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arenR"/>
            </a:pPr>
            <a:r>
              <a:rPr lang="el" sz="2100"/>
              <a:t>Loss: We made sure that our loss is not too large</a:t>
            </a:r>
            <a:r>
              <a:rPr lang="el" sz="2100"/>
              <a:t>, neither too small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arenR"/>
            </a:pPr>
            <a:r>
              <a:rPr lang="el" sz="2100"/>
              <a:t>Peoples’ opinions: Because at the end of the day, that’s the important part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Our select from the LSTM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 title="Λέει άραγε καθόλου;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3650" y="0"/>
            <a:ext cx="3473200" cy="26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587" y="2795999"/>
            <a:ext cx="8050825" cy="19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050"/>
            <a:ext cx="4367425" cy="188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7425" y="328062"/>
            <a:ext cx="4777699" cy="1797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807225"/>
            <a:ext cx="4367425" cy="191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0387" y="2807220"/>
            <a:ext cx="4471776" cy="203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Our select from the Autoencoder</a:t>
            </a:r>
            <a:endParaRPr/>
          </a:p>
        </p:txBody>
      </p:sp>
      <p:pic>
        <p:nvPicPr>
          <p:cNvPr id="105" name="Google Shape;105;p20" title="Autoencoder_Select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0100" y="1507863"/>
            <a:ext cx="7083801" cy="27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Conclusions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l" sz="2500"/>
              <a:t>Overall the generated songs from our LSTM was satisfying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l" sz="2500"/>
              <a:t>Our Autoencoder could definitely use some extra work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l" sz="2500"/>
              <a:t>Future work: Improve Autoencoder and experiment with different models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