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b0e0dd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b0e0dd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b0e0dd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b0e0dd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b0e0dd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2b0e0dd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b0e0dd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b0e0dd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b0e0dd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b0e0dd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b4130c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b4130c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b4130c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b4130c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b4130c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b4130c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0e8AtqF4S-OZoq3hzraac2bv_s_vUM-/view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Activity Recognition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Dimitris Konstantakopoulos ΜΤΝ2013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Dimitra Manoura  ΜΤΝ2015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Our dataset consists of 51 different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Our classes are everyday human activities like like brushing hair, hugging, running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We make sure that there are no corrupt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We check how many videos belong in each class and decide to delete the extra files from a few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That leaves us with 102 videos for each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We augment our dataset by zoom in, flipping horizontally, rotating, and by keeping only a small percentage vertically and horizontally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3" y="2150097"/>
            <a:ext cx="4270924" cy="1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387" y="2150100"/>
            <a:ext cx="2223831" cy="1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225" y="2931100"/>
            <a:ext cx="2123775" cy="6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2225" y="2150100"/>
            <a:ext cx="2123775" cy="8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Video Frame Generator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We are going to extract frames from our videos in order to feed them to our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To do that, we decided to use the SlidingGenerator that traverses through each video and extracts n-tuple frames from every consecutive second.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videoframegenerator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313" y="2571750"/>
            <a:ext cx="4595375" cy="22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Model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InceptionV3 combined with Bidirectional LSTM    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" y="1930125"/>
            <a:ext cx="4884849" cy="2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00" y="2290000"/>
            <a:ext cx="31781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Results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300" y="1017725"/>
            <a:ext cx="3079368" cy="13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668" y="2125850"/>
            <a:ext cx="2995481" cy="24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It’s Demo time!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171" y="1590200"/>
            <a:ext cx="4295249" cy="2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Conclusions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Overall, our model performed better than expected, given that with our dataset, the accuracy achieved in related work is around 75-80%.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Determinative factor: SlidingGenerator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We believe that our Data was too little for the amount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Future work: code a “smart” generator of our own and evolve our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you!!!!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