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onam Kushwaha" initials="PK" lastIdx="1" clrIdx="0">
    <p:extLst>
      <p:ext uri="{19B8F6BF-5375-455C-9EA6-DF929625EA0E}">
        <p15:presenceInfo xmlns:p15="http://schemas.microsoft.com/office/powerpoint/2012/main" userId="S-1-5-21-266749940-1637964444-929701000-27659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image" Target="../media/image1.jfif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image" Target="../media/image1.jfif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B9E88B-4812-47CB-97AD-CB4A836D21DE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8AC6A4-4D12-4B3B-A9D8-342AE67BA8DD}">
      <dgm:prSet phldrT="[Text]"/>
      <dgm:spPr/>
      <dgm:t>
        <a:bodyPr/>
        <a:lstStyle/>
        <a:p>
          <a:r>
            <a:rPr lang="en-US" dirty="0" smtClean="0"/>
            <a:t>Exploratory Data Analysis</a:t>
          </a:r>
          <a:endParaRPr lang="en-US" dirty="0"/>
        </a:p>
      </dgm:t>
    </dgm:pt>
    <dgm:pt modelId="{5957F34D-8D23-4F39-9B30-EB39BF4FE046}" type="parTrans" cxnId="{F9572B4B-3EF2-4912-A2BA-D6AEEF5A1150}">
      <dgm:prSet/>
      <dgm:spPr/>
      <dgm:t>
        <a:bodyPr/>
        <a:lstStyle/>
        <a:p>
          <a:endParaRPr lang="en-US"/>
        </a:p>
      </dgm:t>
    </dgm:pt>
    <dgm:pt modelId="{CF30F1EA-A235-437D-ABE9-0212D05C6746}" type="sibTrans" cxnId="{F9572B4B-3EF2-4912-A2BA-D6AEEF5A1150}">
      <dgm:prSet/>
      <dgm:spPr/>
      <dgm:t>
        <a:bodyPr/>
        <a:lstStyle/>
        <a:p>
          <a:endParaRPr lang="en-US"/>
        </a:p>
      </dgm:t>
    </dgm:pt>
    <dgm:pt modelId="{AEB4EFFB-F1A9-4B31-9AD1-A17E29872BAC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Data Cleaning and Feature Vector Generation</a:t>
          </a:r>
          <a:endParaRPr lang="en-US" dirty="0"/>
        </a:p>
      </dgm:t>
    </dgm:pt>
    <dgm:pt modelId="{4402CB7D-A3D0-488D-9278-51410B76742D}" type="parTrans" cxnId="{3D5344DE-3840-40A6-8F8D-B9F9D1C2F0A6}">
      <dgm:prSet/>
      <dgm:spPr/>
      <dgm:t>
        <a:bodyPr/>
        <a:lstStyle/>
        <a:p>
          <a:endParaRPr lang="en-US"/>
        </a:p>
      </dgm:t>
    </dgm:pt>
    <dgm:pt modelId="{645CADA5-58E1-43B7-BD7C-91F0FBC56FDE}" type="sibTrans" cxnId="{3D5344DE-3840-40A6-8F8D-B9F9D1C2F0A6}">
      <dgm:prSet/>
      <dgm:spPr/>
      <dgm:t>
        <a:bodyPr/>
        <a:lstStyle/>
        <a:p>
          <a:endParaRPr lang="en-US"/>
        </a:p>
      </dgm:t>
    </dgm:pt>
    <dgm:pt modelId="{1DD8E243-2489-4F92-B586-20ECC12CE275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Model Fitting and Hyper-Parameter Tuning</a:t>
          </a:r>
          <a:endParaRPr lang="en-US" dirty="0"/>
        </a:p>
      </dgm:t>
    </dgm:pt>
    <dgm:pt modelId="{364752AF-CE95-4614-BC7C-A4C5A6B73A88}" type="parTrans" cxnId="{1D465034-58A6-41F2-AD86-E6808403D9ED}">
      <dgm:prSet/>
      <dgm:spPr/>
      <dgm:t>
        <a:bodyPr/>
        <a:lstStyle/>
        <a:p>
          <a:endParaRPr lang="en-US"/>
        </a:p>
      </dgm:t>
    </dgm:pt>
    <dgm:pt modelId="{E8DAD0C6-A19E-49F2-983A-61CAD99703FC}" type="sibTrans" cxnId="{1D465034-58A6-41F2-AD86-E6808403D9ED}">
      <dgm:prSet/>
      <dgm:spPr/>
      <dgm:t>
        <a:bodyPr/>
        <a:lstStyle/>
        <a:p>
          <a:endParaRPr lang="en-US"/>
        </a:p>
      </dgm:t>
    </dgm:pt>
    <dgm:pt modelId="{5B9A7B9B-BEE2-45D6-8CAF-CFDB5F1291AF}">
      <dgm:prSet/>
      <dgm:spPr>
        <a:solidFill>
          <a:srgbClr val="00B0F0"/>
        </a:solidFill>
      </dgm:spPr>
      <dgm:t>
        <a:bodyPr/>
        <a:lstStyle/>
        <a:p>
          <a:r>
            <a:rPr lang="en-US" dirty="0" smtClean="0"/>
            <a:t>Word Embedding to boost Model Performance</a:t>
          </a:r>
          <a:endParaRPr lang="en-US" dirty="0">
            <a:solidFill>
              <a:schemeClr val="bg1"/>
            </a:solidFill>
          </a:endParaRPr>
        </a:p>
      </dgm:t>
    </dgm:pt>
    <dgm:pt modelId="{8D02A2A1-CB78-4A45-8696-7AF6ABF8E72B}" type="parTrans" cxnId="{CDDDE660-C93B-4FD1-80D6-9FD91BCBE351}">
      <dgm:prSet/>
      <dgm:spPr/>
      <dgm:t>
        <a:bodyPr/>
        <a:lstStyle/>
        <a:p>
          <a:endParaRPr lang="en-US"/>
        </a:p>
      </dgm:t>
    </dgm:pt>
    <dgm:pt modelId="{E563DB50-A932-4E61-A03E-F0BA965830A5}" type="sibTrans" cxnId="{CDDDE660-C93B-4FD1-80D6-9FD91BCBE351}">
      <dgm:prSet/>
      <dgm:spPr/>
      <dgm:t>
        <a:bodyPr/>
        <a:lstStyle/>
        <a:p>
          <a:endParaRPr lang="en-US"/>
        </a:p>
      </dgm:t>
    </dgm:pt>
    <dgm:pt modelId="{966A0AC9-2D57-438C-966E-798AAD621FD9}" type="pres">
      <dgm:prSet presAssocID="{71B9E88B-4812-47CB-97AD-CB4A836D21D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C06A69-4DAD-4F28-B884-ADBEA6B25A02}" type="pres">
      <dgm:prSet presAssocID="{5B8AC6A4-4D12-4B3B-A9D8-342AE67BA8DD}" presName="composite" presStyleCnt="0"/>
      <dgm:spPr/>
    </dgm:pt>
    <dgm:pt modelId="{E897333E-ECCC-406C-9FB9-97DD52725F43}" type="pres">
      <dgm:prSet presAssocID="{5B8AC6A4-4D12-4B3B-A9D8-342AE67BA8DD}" presName="imagSh" presStyleLbl="b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</dgm:spPr>
      <dgm:t>
        <a:bodyPr/>
        <a:lstStyle/>
        <a:p>
          <a:endParaRPr lang="en-US"/>
        </a:p>
      </dgm:t>
    </dgm:pt>
    <dgm:pt modelId="{7F92ADAA-32E2-48C6-9EAC-567C58C68EF9}" type="pres">
      <dgm:prSet presAssocID="{5B8AC6A4-4D12-4B3B-A9D8-342AE67BA8DD}" presName="tx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EE81D6-86D3-4B69-A780-29266F4B443D}" type="pres">
      <dgm:prSet presAssocID="{CF30F1EA-A235-437D-ABE9-0212D05C674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375E1128-B119-4F7F-9CFA-899E04302A4E}" type="pres">
      <dgm:prSet presAssocID="{CF30F1EA-A235-437D-ABE9-0212D05C6746}" presName="connTx" presStyleLbl="sibTrans2D1" presStyleIdx="0" presStyleCnt="3"/>
      <dgm:spPr/>
      <dgm:t>
        <a:bodyPr/>
        <a:lstStyle/>
        <a:p>
          <a:endParaRPr lang="en-US"/>
        </a:p>
      </dgm:t>
    </dgm:pt>
    <dgm:pt modelId="{7324D59F-920B-486C-A81A-1EECB61B9B2D}" type="pres">
      <dgm:prSet presAssocID="{AEB4EFFB-F1A9-4B31-9AD1-A17E29872BAC}" presName="composite" presStyleCnt="0"/>
      <dgm:spPr/>
    </dgm:pt>
    <dgm:pt modelId="{90D6BABD-651B-47DB-8EBC-15490479A8E3}" type="pres">
      <dgm:prSet presAssocID="{AEB4EFFB-F1A9-4B31-9AD1-A17E29872BAC}" presName="imagSh" presStyleLbl="b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</dgm:spPr>
      <dgm:t>
        <a:bodyPr/>
        <a:lstStyle/>
        <a:p>
          <a:endParaRPr lang="en-US"/>
        </a:p>
      </dgm:t>
    </dgm:pt>
    <dgm:pt modelId="{BAE0D86F-9049-4DA2-9F2F-0ECEA5CFD30F}" type="pres">
      <dgm:prSet presAssocID="{AEB4EFFB-F1A9-4B31-9AD1-A17E29872BAC}" presName="tx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E1F490-29F0-4B44-B5F5-19B9BADC008A}" type="pres">
      <dgm:prSet presAssocID="{645CADA5-58E1-43B7-BD7C-91F0FBC56FDE}" presName="sibTrans" presStyleLbl="sibTrans2D1" presStyleIdx="1" presStyleCnt="3"/>
      <dgm:spPr/>
      <dgm:t>
        <a:bodyPr/>
        <a:lstStyle/>
        <a:p>
          <a:endParaRPr lang="en-US"/>
        </a:p>
      </dgm:t>
    </dgm:pt>
    <dgm:pt modelId="{3165D8B8-089C-44CF-AA88-A908AB98D6E5}" type="pres">
      <dgm:prSet presAssocID="{645CADA5-58E1-43B7-BD7C-91F0FBC56FDE}" presName="connTx" presStyleLbl="sibTrans2D1" presStyleIdx="1" presStyleCnt="3"/>
      <dgm:spPr/>
      <dgm:t>
        <a:bodyPr/>
        <a:lstStyle/>
        <a:p>
          <a:endParaRPr lang="en-US"/>
        </a:p>
      </dgm:t>
    </dgm:pt>
    <dgm:pt modelId="{D960C028-A29E-45B5-9BCF-B135C4B62911}" type="pres">
      <dgm:prSet presAssocID="{1DD8E243-2489-4F92-B586-20ECC12CE275}" presName="composite" presStyleCnt="0"/>
      <dgm:spPr/>
    </dgm:pt>
    <dgm:pt modelId="{F71BC09A-B20F-4E55-8C1E-C451535809CF}" type="pres">
      <dgm:prSet presAssocID="{1DD8E243-2489-4F92-B586-20ECC12CE275}" presName="imagSh" presStyleLbl="b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  <dgm:t>
        <a:bodyPr/>
        <a:lstStyle/>
        <a:p>
          <a:endParaRPr lang="en-US"/>
        </a:p>
      </dgm:t>
    </dgm:pt>
    <dgm:pt modelId="{63A5E001-04FA-48B1-A342-3CDFF18D81BE}" type="pres">
      <dgm:prSet presAssocID="{1DD8E243-2489-4F92-B586-20ECC12CE275}" presName="tx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C3E644-00F1-4812-9576-7B613C2BAFBD}" type="pres">
      <dgm:prSet presAssocID="{E8DAD0C6-A19E-49F2-983A-61CAD99703FC}" presName="sibTrans" presStyleLbl="sibTrans2D1" presStyleIdx="2" presStyleCnt="3"/>
      <dgm:spPr/>
      <dgm:t>
        <a:bodyPr/>
        <a:lstStyle/>
        <a:p>
          <a:endParaRPr lang="en-US"/>
        </a:p>
      </dgm:t>
    </dgm:pt>
    <dgm:pt modelId="{C9AC10A9-AA32-4AC8-A848-D107C1E7D1DE}" type="pres">
      <dgm:prSet presAssocID="{E8DAD0C6-A19E-49F2-983A-61CAD99703FC}" presName="connTx" presStyleLbl="sibTrans2D1" presStyleIdx="2" presStyleCnt="3"/>
      <dgm:spPr/>
      <dgm:t>
        <a:bodyPr/>
        <a:lstStyle/>
        <a:p>
          <a:endParaRPr lang="en-US"/>
        </a:p>
      </dgm:t>
    </dgm:pt>
    <dgm:pt modelId="{6BA4357B-1AD4-4028-B7D9-086A4385D2C5}" type="pres">
      <dgm:prSet presAssocID="{5B9A7B9B-BEE2-45D6-8CAF-CFDB5F1291AF}" presName="composite" presStyleCnt="0"/>
      <dgm:spPr/>
    </dgm:pt>
    <dgm:pt modelId="{43EF04F5-C39C-4F60-AFFA-11FB0B6551AD}" type="pres">
      <dgm:prSet presAssocID="{5B9A7B9B-BEE2-45D6-8CAF-CFDB5F1291AF}" presName="imagSh" presStyleLbl="b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n-US"/>
        </a:p>
      </dgm:t>
    </dgm:pt>
    <dgm:pt modelId="{CDF2AC2A-C742-445E-9CDC-A0F58DB0FFAF}" type="pres">
      <dgm:prSet presAssocID="{5B9A7B9B-BEE2-45D6-8CAF-CFDB5F1291AF}" presName="tx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7C30D4-2BF9-467D-AD3D-545965B5CBF4}" type="presOf" srcId="{E8DAD0C6-A19E-49F2-983A-61CAD99703FC}" destId="{C9AC10A9-AA32-4AC8-A848-D107C1E7D1DE}" srcOrd="1" destOrd="0" presId="urn:microsoft.com/office/officeart/2005/8/layout/hProcess10"/>
    <dgm:cxn modelId="{0E680D9F-6F25-46AA-8BCD-9C431E6248A6}" type="presOf" srcId="{E8DAD0C6-A19E-49F2-983A-61CAD99703FC}" destId="{4CC3E644-00F1-4812-9576-7B613C2BAFBD}" srcOrd="0" destOrd="0" presId="urn:microsoft.com/office/officeart/2005/8/layout/hProcess10"/>
    <dgm:cxn modelId="{99DF1DE2-6728-44E4-AC2E-77353B8E0934}" type="presOf" srcId="{1DD8E243-2489-4F92-B586-20ECC12CE275}" destId="{63A5E001-04FA-48B1-A342-3CDFF18D81BE}" srcOrd="0" destOrd="0" presId="urn:microsoft.com/office/officeart/2005/8/layout/hProcess10"/>
    <dgm:cxn modelId="{6D41FF91-9D01-4C21-B790-BD1C7D435689}" type="presOf" srcId="{5B9A7B9B-BEE2-45D6-8CAF-CFDB5F1291AF}" destId="{CDF2AC2A-C742-445E-9CDC-A0F58DB0FFAF}" srcOrd="0" destOrd="0" presId="urn:microsoft.com/office/officeart/2005/8/layout/hProcess10"/>
    <dgm:cxn modelId="{2652A1E3-00FA-4B1B-8852-AD9595DF763F}" type="presOf" srcId="{5B8AC6A4-4D12-4B3B-A9D8-342AE67BA8DD}" destId="{7F92ADAA-32E2-48C6-9EAC-567C58C68EF9}" srcOrd="0" destOrd="0" presId="urn:microsoft.com/office/officeart/2005/8/layout/hProcess10"/>
    <dgm:cxn modelId="{55BE5870-3963-4D7A-9D73-91A062D64C61}" type="presOf" srcId="{CF30F1EA-A235-437D-ABE9-0212D05C6746}" destId="{87EE81D6-86D3-4B69-A780-29266F4B443D}" srcOrd="0" destOrd="0" presId="urn:microsoft.com/office/officeart/2005/8/layout/hProcess10"/>
    <dgm:cxn modelId="{3D5344DE-3840-40A6-8F8D-B9F9D1C2F0A6}" srcId="{71B9E88B-4812-47CB-97AD-CB4A836D21DE}" destId="{AEB4EFFB-F1A9-4B31-9AD1-A17E29872BAC}" srcOrd="1" destOrd="0" parTransId="{4402CB7D-A3D0-488D-9278-51410B76742D}" sibTransId="{645CADA5-58E1-43B7-BD7C-91F0FBC56FDE}"/>
    <dgm:cxn modelId="{6716EFCA-37AE-4115-9FA5-F01D44EDC89F}" type="presOf" srcId="{71B9E88B-4812-47CB-97AD-CB4A836D21DE}" destId="{966A0AC9-2D57-438C-966E-798AAD621FD9}" srcOrd="0" destOrd="0" presId="urn:microsoft.com/office/officeart/2005/8/layout/hProcess10"/>
    <dgm:cxn modelId="{F9572B4B-3EF2-4912-A2BA-D6AEEF5A1150}" srcId="{71B9E88B-4812-47CB-97AD-CB4A836D21DE}" destId="{5B8AC6A4-4D12-4B3B-A9D8-342AE67BA8DD}" srcOrd="0" destOrd="0" parTransId="{5957F34D-8D23-4F39-9B30-EB39BF4FE046}" sibTransId="{CF30F1EA-A235-437D-ABE9-0212D05C6746}"/>
    <dgm:cxn modelId="{B6CD4039-9408-4A61-BACD-7E43EC1FD3F8}" type="presOf" srcId="{AEB4EFFB-F1A9-4B31-9AD1-A17E29872BAC}" destId="{BAE0D86F-9049-4DA2-9F2F-0ECEA5CFD30F}" srcOrd="0" destOrd="0" presId="urn:microsoft.com/office/officeart/2005/8/layout/hProcess10"/>
    <dgm:cxn modelId="{1D465034-58A6-41F2-AD86-E6808403D9ED}" srcId="{71B9E88B-4812-47CB-97AD-CB4A836D21DE}" destId="{1DD8E243-2489-4F92-B586-20ECC12CE275}" srcOrd="2" destOrd="0" parTransId="{364752AF-CE95-4614-BC7C-A4C5A6B73A88}" sibTransId="{E8DAD0C6-A19E-49F2-983A-61CAD99703FC}"/>
    <dgm:cxn modelId="{B0F4892D-B634-43C7-B45D-0375D60FAB17}" type="presOf" srcId="{645CADA5-58E1-43B7-BD7C-91F0FBC56FDE}" destId="{3165D8B8-089C-44CF-AA88-A908AB98D6E5}" srcOrd="1" destOrd="0" presId="urn:microsoft.com/office/officeart/2005/8/layout/hProcess10"/>
    <dgm:cxn modelId="{72A7D796-66BC-49BC-B8C3-6879BD91D39C}" type="presOf" srcId="{645CADA5-58E1-43B7-BD7C-91F0FBC56FDE}" destId="{88E1F490-29F0-4B44-B5F5-19B9BADC008A}" srcOrd="0" destOrd="0" presId="urn:microsoft.com/office/officeart/2005/8/layout/hProcess10"/>
    <dgm:cxn modelId="{554EF7D2-96D7-4502-8426-B193E86B6D68}" type="presOf" srcId="{CF30F1EA-A235-437D-ABE9-0212D05C6746}" destId="{375E1128-B119-4F7F-9CFA-899E04302A4E}" srcOrd="1" destOrd="0" presId="urn:microsoft.com/office/officeart/2005/8/layout/hProcess10"/>
    <dgm:cxn modelId="{CDDDE660-C93B-4FD1-80D6-9FD91BCBE351}" srcId="{71B9E88B-4812-47CB-97AD-CB4A836D21DE}" destId="{5B9A7B9B-BEE2-45D6-8CAF-CFDB5F1291AF}" srcOrd="3" destOrd="0" parTransId="{8D02A2A1-CB78-4A45-8696-7AF6ABF8E72B}" sibTransId="{E563DB50-A932-4E61-A03E-F0BA965830A5}"/>
    <dgm:cxn modelId="{E16FC4D1-B675-416F-B637-515A73874216}" type="presParOf" srcId="{966A0AC9-2D57-438C-966E-798AAD621FD9}" destId="{CCC06A69-4DAD-4F28-B884-ADBEA6B25A02}" srcOrd="0" destOrd="0" presId="urn:microsoft.com/office/officeart/2005/8/layout/hProcess10"/>
    <dgm:cxn modelId="{9F827714-6E5D-4C6E-8ACB-F561B121232D}" type="presParOf" srcId="{CCC06A69-4DAD-4F28-B884-ADBEA6B25A02}" destId="{E897333E-ECCC-406C-9FB9-97DD52725F43}" srcOrd="0" destOrd="0" presId="urn:microsoft.com/office/officeart/2005/8/layout/hProcess10"/>
    <dgm:cxn modelId="{DAAC2245-7B65-454D-909C-1333D72DAFE1}" type="presParOf" srcId="{CCC06A69-4DAD-4F28-B884-ADBEA6B25A02}" destId="{7F92ADAA-32E2-48C6-9EAC-567C58C68EF9}" srcOrd="1" destOrd="0" presId="urn:microsoft.com/office/officeart/2005/8/layout/hProcess10"/>
    <dgm:cxn modelId="{1E66BC00-6844-4575-9065-E1C3B0CB6324}" type="presParOf" srcId="{966A0AC9-2D57-438C-966E-798AAD621FD9}" destId="{87EE81D6-86D3-4B69-A780-29266F4B443D}" srcOrd="1" destOrd="0" presId="urn:microsoft.com/office/officeart/2005/8/layout/hProcess10"/>
    <dgm:cxn modelId="{29005C37-DD22-4304-B3B2-97B1BCD75BCC}" type="presParOf" srcId="{87EE81D6-86D3-4B69-A780-29266F4B443D}" destId="{375E1128-B119-4F7F-9CFA-899E04302A4E}" srcOrd="0" destOrd="0" presId="urn:microsoft.com/office/officeart/2005/8/layout/hProcess10"/>
    <dgm:cxn modelId="{366A3761-AF98-4F1F-AC6D-8393CBB2F2A4}" type="presParOf" srcId="{966A0AC9-2D57-438C-966E-798AAD621FD9}" destId="{7324D59F-920B-486C-A81A-1EECB61B9B2D}" srcOrd="2" destOrd="0" presId="urn:microsoft.com/office/officeart/2005/8/layout/hProcess10"/>
    <dgm:cxn modelId="{EE732A93-9A64-4D39-9F2B-998B8D56DCC1}" type="presParOf" srcId="{7324D59F-920B-486C-A81A-1EECB61B9B2D}" destId="{90D6BABD-651B-47DB-8EBC-15490479A8E3}" srcOrd="0" destOrd="0" presId="urn:microsoft.com/office/officeart/2005/8/layout/hProcess10"/>
    <dgm:cxn modelId="{E13CC86D-B782-4C27-B3F2-983422786444}" type="presParOf" srcId="{7324D59F-920B-486C-A81A-1EECB61B9B2D}" destId="{BAE0D86F-9049-4DA2-9F2F-0ECEA5CFD30F}" srcOrd="1" destOrd="0" presId="urn:microsoft.com/office/officeart/2005/8/layout/hProcess10"/>
    <dgm:cxn modelId="{81F6538C-39B0-43E8-BD1F-F37C14B660BC}" type="presParOf" srcId="{966A0AC9-2D57-438C-966E-798AAD621FD9}" destId="{88E1F490-29F0-4B44-B5F5-19B9BADC008A}" srcOrd="3" destOrd="0" presId="urn:microsoft.com/office/officeart/2005/8/layout/hProcess10"/>
    <dgm:cxn modelId="{BDB272A6-24D4-4359-8211-4831FE2DCA8F}" type="presParOf" srcId="{88E1F490-29F0-4B44-B5F5-19B9BADC008A}" destId="{3165D8B8-089C-44CF-AA88-A908AB98D6E5}" srcOrd="0" destOrd="0" presId="urn:microsoft.com/office/officeart/2005/8/layout/hProcess10"/>
    <dgm:cxn modelId="{95BA17BC-0514-4A03-B5D5-63DADB84D9EB}" type="presParOf" srcId="{966A0AC9-2D57-438C-966E-798AAD621FD9}" destId="{D960C028-A29E-45B5-9BCF-B135C4B62911}" srcOrd="4" destOrd="0" presId="urn:microsoft.com/office/officeart/2005/8/layout/hProcess10"/>
    <dgm:cxn modelId="{95D46579-8397-4E2A-8619-2C14C608FE8C}" type="presParOf" srcId="{D960C028-A29E-45B5-9BCF-B135C4B62911}" destId="{F71BC09A-B20F-4E55-8C1E-C451535809CF}" srcOrd="0" destOrd="0" presId="urn:microsoft.com/office/officeart/2005/8/layout/hProcess10"/>
    <dgm:cxn modelId="{B7FAD9E7-F84D-4F2C-8A6D-FEF8C7EEF445}" type="presParOf" srcId="{D960C028-A29E-45B5-9BCF-B135C4B62911}" destId="{63A5E001-04FA-48B1-A342-3CDFF18D81BE}" srcOrd="1" destOrd="0" presId="urn:microsoft.com/office/officeart/2005/8/layout/hProcess10"/>
    <dgm:cxn modelId="{FDF67185-8467-4BE4-B11B-01DA082C7BB8}" type="presParOf" srcId="{966A0AC9-2D57-438C-966E-798AAD621FD9}" destId="{4CC3E644-00F1-4812-9576-7B613C2BAFBD}" srcOrd="5" destOrd="0" presId="urn:microsoft.com/office/officeart/2005/8/layout/hProcess10"/>
    <dgm:cxn modelId="{21160792-EEB7-4045-8850-D4BC17C020F7}" type="presParOf" srcId="{4CC3E644-00F1-4812-9576-7B613C2BAFBD}" destId="{C9AC10A9-AA32-4AC8-A848-D107C1E7D1DE}" srcOrd="0" destOrd="0" presId="urn:microsoft.com/office/officeart/2005/8/layout/hProcess10"/>
    <dgm:cxn modelId="{BF99EAE5-659E-485A-B68C-2519B0A390F4}" type="presParOf" srcId="{966A0AC9-2D57-438C-966E-798AAD621FD9}" destId="{6BA4357B-1AD4-4028-B7D9-086A4385D2C5}" srcOrd="6" destOrd="0" presId="urn:microsoft.com/office/officeart/2005/8/layout/hProcess10"/>
    <dgm:cxn modelId="{520FC64B-A165-4E52-A308-403B73A65526}" type="presParOf" srcId="{6BA4357B-1AD4-4028-B7D9-086A4385D2C5}" destId="{43EF04F5-C39C-4F60-AFFA-11FB0B6551AD}" srcOrd="0" destOrd="0" presId="urn:microsoft.com/office/officeart/2005/8/layout/hProcess10"/>
    <dgm:cxn modelId="{94C52B37-1D9F-4B38-9F95-FB41EB3E65D1}" type="presParOf" srcId="{6BA4357B-1AD4-4028-B7D9-086A4385D2C5}" destId="{CDF2AC2A-C742-445E-9CDC-A0F58DB0FFAF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A06BC8-D88E-4714-ABD8-1F9F9F8DE378}" type="doc">
      <dgm:prSet loTypeId="urn:microsoft.com/office/officeart/2005/8/layout/funnel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83971D8-D7E3-4085-A43A-2C58D9383DF0}">
      <dgm:prSet phldrT="[Text]" custT="1"/>
      <dgm:spPr/>
      <dgm:t>
        <a:bodyPr/>
        <a:lstStyle/>
        <a:p>
          <a:r>
            <a:rPr lang="en-US" sz="1050" dirty="0" smtClean="0"/>
            <a:t>Batch normalization</a:t>
          </a:r>
          <a:endParaRPr lang="en-US" sz="1050" dirty="0"/>
        </a:p>
      </dgm:t>
    </dgm:pt>
    <dgm:pt modelId="{C8051ACF-40F8-46A7-AC2B-FE6180849E45}" type="parTrans" cxnId="{B89FF322-1D95-4343-AAA4-7DA9B869846E}">
      <dgm:prSet/>
      <dgm:spPr/>
      <dgm:t>
        <a:bodyPr/>
        <a:lstStyle/>
        <a:p>
          <a:endParaRPr lang="en-US"/>
        </a:p>
      </dgm:t>
    </dgm:pt>
    <dgm:pt modelId="{51CE7215-74EC-4656-A024-549F437F76D8}" type="sibTrans" cxnId="{B89FF322-1D95-4343-AAA4-7DA9B869846E}">
      <dgm:prSet/>
      <dgm:spPr/>
      <dgm:t>
        <a:bodyPr/>
        <a:lstStyle/>
        <a:p>
          <a:endParaRPr lang="en-US"/>
        </a:p>
      </dgm:t>
    </dgm:pt>
    <dgm:pt modelId="{A46C9BDF-FD25-4948-A2E8-A2F75BF57581}">
      <dgm:prSet phldrT="[Text]"/>
      <dgm:spPr/>
      <dgm:t>
        <a:bodyPr/>
        <a:lstStyle/>
        <a:p>
          <a:r>
            <a:rPr lang="en-US" dirty="0" smtClean="0"/>
            <a:t>Dense Layer</a:t>
          </a:r>
          <a:endParaRPr lang="en-US" dirty="0"/>
        </a:p>
      </dgm:t>
    </dgm:pt>
    <dgm:pt modelId="{A8B189B1-DF0B-4407-A9A7-E0AD3DA2134A}" type="parTrans" cxnId="{3F3B8152-9B11-4100-8E20-45760314F7C1}">
      <dgm:prSet/>
      <dgm:spPr/>
      <dgm:t>
        <a:bodyPr/>
        <a:lstStyle/>
        <a:p>
          <a:endParaRPr lang="en-US"/>
        </a:p>
      </dgm:t>
    </dgm:pt>
    <dgm:pt modelId="{1B657DB1-843C-4E2B-B573-02227832D85E}" type="sibTrans" cxnId="{3F3B8152-9B11-4100-8E20-45760314F7C1}">
      <dgm:prSet/>
      <dgm:spPr/>
      <dgm:t>
        <a:bodyPr/>
        <a:lstStyle/>
        <a:p>
          <a:endParaRPr lang="en-US"/>
        </a:p>
      </dgm:t>
    </dgm:pt>
    <dgm:pt modelId="{F11EE877-2635-4C48-A4B6-FEC8E113B8E7}">
      <dgm:prSet phldrT="[Text]"/>
      <dgm:spPr/>
      <dgm:t>
        <a:bodyPr/>
        <a:lstStyle/>
        <a:p>
          <a:r>
            <a:rPr lang="en-US" dirty="0" smtClean="0"/>
            <a:t>Dropout</a:t>
          </a:r>
          <a:endParaRPr lang="en-US" dirty="0"/>
        </a:p>
      </dgm:t>
    </dgm:pt>
    <dgm:pt modelId="{D184845E-46D4-4C4D-BCB1-F147326B7EBC}" type="parTrans" cxnId="{A62E4A53-9D41-4C16-A855-2DCDC3647F75}">
      <dgm:prSet/>
      <dgm:spPr/>
      <dgm:t>
        <a:bodyPr/>
        <a:lstStyle/>
        <a:p>
          <a:endParaRPr lang="en-US"/>
        </a:p>
      </dgm:t>
    </dgm:pt>
    <dgm:pt modelId="{50B2368A-D2A7-48DA-8FBC-B7426C3ABB04}" type="sibTrans" cxnId="{A62E4A53-9D41-4C16-A855-2DCDC3647F75}">
      <dgm:prSet/>
      <dgm:spPr/>
      <dgm:t>
        <a:bodyPr/>
        <a:lstStyle/>
        <a:p>
          <a:endParaRPr lang="en-US"/>
        </a:p>
      </dgm:t>
    </dgm:pt>
    <dgm:pt modelId="{E79B6998-A221-4658-A864-68CF7E5976F5}">
      <dgm:prSet phldrT="[Text]"/>
      <dgm:spPr/>
      <dgm:t>
        <a:bodyPr/>
        <a:lstStyle/>
        <a:p>
          <a:r>
            <a:rPr lang="en-US" dirty="0" smtClean="0"/>
            <a:t>Improved score of</a:t>
          </a:r>
          <a:endParaRPr lang="en-US" dirty="0"/>
        </a:p>
      </dgm:t>
    </dgm:pt>
    <dgm:pt modelId="{46B89BF6-3975-4FFF-9129-9F869A08DCCA}" type="sibTrans" cxnId="{C196464D-7DBF-444A-90F9-9E42ECC96755}">
      <dgm:prSet/>
      <dgm:spPr/>
      <dgm:t>
        <a:bodyPr/>
        <a:lstStyle/>
        <a:p>
          <a:endParaRPr lang="en-US"/>
        </a:p>
      </dgm:t>
    </dgm:pt>
    <dgm:pt modelId="{54739041-CD19-4A11-A13D-785A9EF8BB09}" type="parTrans" cxnId="{C196464D-7DBF-444A-90F9-9E42ECC96755}">
      <dgm:prSet/>
      <dgm:spPr/>
      <dgm:t>
        <a:bodyPr/>
        <a:lstStyle/>
        <a:p>
          <a:endParaRPr lang="en-US"/>
        </a:p>
      </dgm:t>
    </dgm:pt>
    <dgm:pt modelId="{95D9052E-A802-4DCD-BE75-DE166134F6DD}" type="pres">
      <dgm:prSet presAssocID="{BBA06BC8-D88E-4714-ABD8-1F9F9F8DE378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C69A27-44F7-4DF3-AC62-9093AB607582}" type="pres">
      <dgm:prSet presAssocID="{BBA06BC8-D88E-4714-ABD8-1F9F9F8DE378}" presName="ellipse" presStyleLbl="trBgShp" presStyleIdx="0" presStyleCnt="1"/>
      <dgm:spPr/>
    </dgm:pt>
    <dgm:pt modelId="{4D323C8B-8E51-4656-A599-5895201F9C95}" type="pres">
      <dgm:prSet presAssocID="{BBA06BC8-D88E-4714-ABD8-1F9F9F8DE378}" presName="arrow1" presStyleLbl="fgShp" presStyleIdx="0" presStyleCnt="1"/>
      <dgm:spPr/>
    </dgm:pt>
    <dgm:pt modelId="{BF73D18E-612E-4DBD-A1A6-322B1B92DA5A}" type="pres">
      <dgm:prSet presAssocID="{BBA06BC8-D88E-4714-ABD8-1F9F9F8DE378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522A81-44C7-41AC-9CF5-409CBD37A0A4}" type="pres">
      <dgm:prSet presAssocID="{A46C9BDF-FD25-4948-A2E8-A2F75BF57581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440380-54FC-40D2-892A-751F1CF3D095}" type="pres">
      <dgm:prSet presAssocID="{F11EE877-2635-4C48-A4B6-FEC8E113B8E7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32C32A-163D-48D2-81D4-BBB69204A1D0}" type="pres">
      <dgm:prSet presAssocID="{E79B6998-A221-4658-A864-68CF7E5976F5}" presName="item3" presStyleLbl="node1" presStyleIdx="2" presStyleCnt="3" custScaleX="123100" custScaleY="1223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9613B0-A0F3-4215-A298-60321AB4CA32}" type="pres">
      <dgm:prSet presAssocID="{BBA06BC8-D88E-4714-ABD8-1F9F9F8DE378}" presName="funnel" presStyleLbl="trAlignAcc1" presStyleIdx="0" presStyleCnt="1"/>
      <dgm:spPr/>
    </dgm:pt>
  </dgm:ptLst>
  <dgm:cxnLst>
    <dgm:cxn modelId="{5942F573-DD90-4374-B93E-30BE32742549}" type="presOf" srcId="{A46C9BDF-FD25-4948-A2E8-A2F75BF57581}" destId="{3E440380-54FC-40D2-892A-751F1CF3D095}" srcOrd="0" destOrd="0" presId="urn:microsoft.com/office/officeart/2005/8/layout/funnel1"/>
    <dgm:cxn modelId="{C196464D-7DBF-444A-90F9-9E42ECC96755}" srcId="{BBA06BC8-D88E-4714-ABD8-1F9F9F8DE378}" destId="{E79B6998-A221-4658-A864-68CF7E5976F5}" srcOrd="3" destOrd="0" parTransId="{54739041-CD19-4A11-A13D-785A9EF8BB09}" sibTransId="{46B89BF6-3975-4FFF-9129-9F869A08DCCA}"/>
    <dgm:cxn modelId="{F98D377C-17E7-4B40-8C11-322764169706}" type="presOf" srcId="{F11EE877-2635-4C48-A4B6-FEC8E113B8E7}" destId="{2D522A81-44C7-41AC-9CF5-409CBD37A0A4}" srcOrd="0" destOrd="0" presId="urn:microsoft.com/office/officeart/2005/8/layout/funnel1"/>
    <dgm:cxn modelId="{A62E4A53-9D41-4C16-A855-2DCDC3647F75}" srcId="{BBA06BC8-D88E-4714-ABD8-1F9F9F8DE378}" destId="{F11EE877-2635-4C48-A4B6-FEC8E113B8E7}" srcOrd="2" destOrd="0" parTransId="{D184845E-46D4-4C4D-BCB1-F147326B7EBC}" sibTransId="{50B2368A-D2A7-48DA-8FBC-B7426C3ABB04}"/>
    <dgm:cxn modelId="{B89FF322-1D95-4343-AAA4-7DA9B869846E}" srcId="{BBA06BC8-D88E-4714-ABD8-1F9F9F8DE378}" destId="{C83971D8-D7E3-4085-A43A-2C58D9383DF0}" srcOrd="0" destOrd="0" parTransId="{C8051ACF-40F8-46A7-AC2B-FE6180849E45}" sibTransId="{51CE7215-74EC-4656-A024-549F437F76D8}"/>
    <dgm:cxn modelId="{EE928C31-CE8F-468C-81FF-5798C59CA148}" type="presOf" srcId="{BBA06BC8-D88E-4714-ABD8-1F9F9F8DE378}" destId="{95D9052E-A802-4DCD-BE75-DE166134F6DD}" srcOrd="0" destOrd="0" presId="urn:microsoft.com/office/officeart/2005/8/layout/funnel1"/>
    <dgm:cxn modelId="{E00B03F4-CEAC-4FA1-8C98-70BEB6366E33}" type="presOf" srcId="{E79B6998-A221-4658-A864-68CF7E5976F5}" destId="{BF73D18E-612E-4DBD-A1A6-322B1B92DA5A}" srcOrd="0" destOrd="0" presId="urn:microsoft.com/office/officeart/2005/8/layout/funnel1"/>
    <dgm:cxn modelId="{3F3B8152-9B11-4100-8E20-45760314F7C1}" srcId="{BBA06BC8-D88E-4714-ABD8-1F9F9F8DE378}" destId="{A46C9BDF-FD25-4948-A2E8-A2F75BF57581}" srcOrd="1" destOrd="0" parTransId="{A8B189B1-DF0B-4407-A9A7-E0AD3DA2134A}" sibTransId="{1B657DB1-843C-4E2B-B573-02227832D85E}"/>
    <dgm:cxn modelId="{7CE08E8C-D02D-4C7A-AE32-58C41CDD9012}" type="presOf" srcId="{C83971D8-D7E3-4085-A43A-2C58D9383DF0}" destId="{CE32C32A-163D-48D2-81D4-BBB69204A1D0}" srcOrd="0" destOrd="0" presId="urn:microsoft.com/office/officeart/2005/8/layout/funnel1"/>
    <dgm:cxn modelId="{66CC486A-8C8C-4BAD-ABD9-434540565116}" type="presParOf" srcId="{95D9052E-A802-4DCD-BE75-DE166134F6DD}" destId="{E8C69A27-44F7-4DF3-AC62-9093AB607582}" srcOrd="0" destOrd="0" presId="urn:microsoft.com/office/officeart/2005/8/layout/funnel1"/>
    <dgm:cxn modelId="{01C1BCCB-3D37-4DF5-B0C7-D865E0769ACF}" type="presParOf" srcId="{95D9052E-A802-4DCD-BE75-DE166134F6DD}" destId="{4D323C8B-8E51-4656-A599-5895201F9C95}" srcOrd="1" destOrd="0" presId="urn:microsoft.com/office/officeart/2005/8/layout/funnel1"/>
    <dgm:cxn modelId="{1D0ECB78-3F58-4336-A5DB-2607FD039814}" type="presParOf" srcId="{95D9052E-A802-4DCD-BE75-DE166134F6DD}" destId="{BF73D18E-612E-4DBD-A1A6-322B1B92DA5A}" srcOrd="2" destOrd="0" presId="urn:microsoft.com/office/officeart/2005/8/layout/funnel1"/>
    <dgm:cxn modelId="{945CF88E-2EB5-4CB4-9D75-69BBBCBEE6FE}" type="presParOf" srcId="{95D9052E-A802-4DCD-BE75-DE166134F6DD}" destId="{2D522A81-44C7-41AC-9CF5-409CBD37A0A4}" srcOrd="3" destOrd="0" presId="urn:microsoft.com/office/officeart/2005/8/layout/funnel1"/>
    <dgm:cxn modelId="{CEE7B943-2039-4168-8D5D-BBD64B9E43CE}" type="presParOf" srcId="{95D9052E-A802-4DCD-BE75-DE166134F6DD}" destId="{3E440380-54FC-40D2-892A-751F1CF3D095}" srcOrd="4" destOrd="0" presId="urn:microsoft.com/office/officeart/2005/8/layout/funnel1"/>
    <dgm:cxn modelId="{8399AE77-3248-45EB-8E40-27EF1E478EF2}" type="presParOf" srcId="{95D9052E-A802-4DCD-BE75-DE166134F6DD}" destId="{CE32C32A-163D-48D2-81D4-BBB69204A1D0}" srcOrd="5" destOrd="0" presId="urn:microsoft.com/office/officeart/2005/8/layout/funnel1"/>
    <dgm:cxn modelId="{782AED5D-5C2A-40A7-97A6-1D5373027A8D}" type="presParOf" srcId="{95D9052E-A802-4DCD-BE75-DE166134F6DD}" destId="{019613B0-A0F3-4215-A298-60321AB4CA32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97333E-ECCC-406C-9FB9-97DD52725F43}">
      <dsp:nvSpPr>
        <dsp:cNvPr id="0" name=""/>
        <dsp:cNvSpPr/>
      </dsp:nvSpPr>
      <dsp:spPr>
        <a:xfrm>
          <a:off x="1155" y="414633"/>
          <a:ext cx="1504471" cy="150447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92ADAA-32E2-48C6-9EAC-567C58C68EF9}">
      <dsp:nvSpPr>
        <dsp:cNvPr id="0" name=""/>
        <dsp:cNvSpPr/>
      </dsp:nvSpPr>
      <dsp:spPr>
        <a:xfrm>
          <a:off x="246069" y="1317315"/>
          <a:ext cx="1504471" cy="1504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Exploratory Data Analysis</a:t>
          </a:r>
          <a:endParaRPr lang="en-US" sz="1800" kern="1200" dirty="0"/>
        </a:p>
      </dsp:txBody>
      <dsp:txXfrm>
        <a:off x="290133" y="1361379"/>
        <a:ext cx="1416343" cy="1416343"/>
      </dsp:txXfrm>
    </dsp:sp>
    <dsp:sp modelId="{87EE81D6-86D3-4B69-A780-29266F4B443D}">
      <dsp:nvSpPr>
        <dsp:cNvPr id="0" name=""/>
        <dsp:cNvSpPr/>
      </dsp:nvSpPr>
      <dsp:spPr>
        <a:xfrm>
          <a:off x="1795420" y="986116"/>
          <a:ext cx="289794" cy="3615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95420" y="1058417"/>
        <a:ext cx="202856" cy="216901"/>
      </dsp:txXfrm>
    </dsp:sp>
    <dsp:sp modelId="{90D6BABD-651B-47DB-8EBC-15490479A8E3}">
      <dsp:nvSpPr>
        <dsp:cNvPr id="0" name=""/>
        <dsp:cNvSpPr/>
      </dsp:nvSpPr>
      <dsp:spPr>
        <a:xfrm>
          <a:off x="2333610" y="414633"/>
          <a:ext cx="1504471" cy="150447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E0D86F-9049-4DA2-9F2F-0ECEA5CFD30F}">
      <dsp:nvSpPr>
        <dsp:cNvPr id="0" name=""/>
        <dsp:cNvSpPr/>
      </dsp:nvSpPr>
      <dsp:spPr>
        <a:xfrm>
          <a:off x="2578524" y="1317315"/>
          <a:ext cx="1504471" cy="150447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 Cleaning and Feature Vector Generation</a:t>
          </a:r>
          <a:endParaRPr lang="en-US" sz="1800" kern="1200" dirty="0"/>
        </a:p>
      </dsp:txBody>
      <dsp:txXfrm>
        <a:off x="2622588" y="1361379"/>
        <a:ext cx="1416343" cy="1416343"/>
      </dsp:txXfrm>
    </dsp:sp>
    <dsp:sp modelId="{88E1F490-29F0-4B44-B5F5-19B9BADC008A}">
      <dsp:nvSpPr>
        <dsp:cNvPr id="0" name=""/>
        <dsp:cNvSpPr/>
      </dsp:nvSpPr>
      <dsp:spPr>
        <a:xfrm>
          <a:off x="4127875" y="986116"/>
          <a:ext cx="289794" cy="3615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127875" y="1058417"/>
        <a:ext cx="202856" cy="216901"/>
      </dsp:txXfrm>
    </dsp:sp>
    <dsp:sp modelId="{F71BC09A-B20F-4E55-8C1E-C451535809CF}">
      <dsp:nvSpPr>
        <dsp:cNvPr id="0" name=""/>
        <dsp:cNvSpPr/>
      </dsp:nvSpPr>
      <dsp:spPr>
        <a:xfrm>
          <a:off x="4666065" y="414633"/>
          <a:ext cx="1504471" cy="150447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A5E001-04FA-48B1-A342-3CDFF18D81BE}">
      <dsp:nvSpPr>
        <dsp:cNvPr id="0" name=""/>
        <dsp:cNvSpPr/>
      </dsp:nvSpPr>
      <dsp:spPr>
        <a:xfrm>
          <a:off x="4910979" y="1317315"/>
          <a:ext cx="1504471" cy="1504471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Model Fitting and Hyper-Parameter Tuning</a:t>
          </a:r>
          <a:endParaRPr lang="en-US" sz="1800" kern="1200" dirty="0"/>
        </a:p>
      </dsp:txBody>
      <dsp:txXfrm>
        <a:off x="4955043" y="1361379"/>
        <a:ext cx="1416343" cy="1416343"/>
      </dsp:txXfrm>
    </dsp:sp>
    <dsp:sp modelId="{4CC3E644-00F1-4812-9576-7B613C2BAFBD}">
      <dsp:nvSpPr>
        <dsp:cNvPr id="0" name=""/>
        <dsp:cNvSpPr/>
      </dsp:nvSpPr>
      <dsp:spPr>
        <a:xfrm>
          <a:off x="6460330" y="986116"/>
          <a:ext cx="289794" cy="3615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460330" y="1058417"/>
        <a:ext cx="202856" cy="216901"/>
      </dsp:txXfrm>
    </dsp:sp>
    <dsp:sp modelId="{43EF04F5-C39C-4F60-AFFA-11FB0B6551AD}">
      <dsp:nvSpPr>
        <dsp:cNvPr id="0" name=""/>
        <dsp:cNvSpPr/>
      </dsp:nvSpPr>
      <dsp:spPr>
        <a:xfrm>
          <a:off x="6998520" y="414633"/>
          <a:ext cx="1504471" cy="150447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F2AC2A-C742-445E-9CDC-A0F58DB0FFAF}">
      <dsp:nvSpPr>
        <dsp:cNvPr id="0" name=""/>
        <dsp:cNvSpPr/>
      </dsp:nvSpPr>
      <dsp:spPr>
        <a:xfrm>
          <a:off x="7243434" y="1317315"/>
          <a:ext cx="1504471" cy="1504471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Word Embedding to boost Model Performance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7287498" y="1361379"/>
        <a:ext cx="1416343" cy="14163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C69A27-44F7-4DF3-AC62-9093AB607582}">
      <dsp:nvSpPr>
        <dsp:cNvPr id="0" name=""/>
        <dsp:cNvSpPr/>
      </dsp:nvSpPr>
      <dsp:spPr>
        <a:xfrm>
          <a:off x="594701" y="96204"/>
          <a:ext cx="1909288" cy="663070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23C8B-8E51-4656-A599-5895201F9C95}">
      <dsp:nvSpPr>
        <dsp:cNvPr id="0" name=""/>
        <dsp:cNvSpPr/>
      </dsp:nvSpPr>
      <dsp:spPr>
        <a:xfrm>
          <a:off x="1367296" y="1719839"/>
          <a:ext cx="370017" cy="236811"/>
        </a:xfrm>
        <a:prstGeom prst="down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73D18E-612E-4DBD-A1A6-322B1B92DA5A}">
      <dsp:nvSpPr>
        <dsp:cNvPr id="0" name=""/>
        <dsp:cNvSpPr/>
      </dsp:nvSpPr>
      <dsp:spPr>
        <a:xfrm>
          <a:off x="664264" y="1909288"/>
          <a:ext cx="1776082" cy="444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Improved score of</a:t>
          </a:r>
          <a:endParaRPr lang="en-US" sz="1500" kern="1200" dirty="0"/>
        </a:p>
      </dsp:txBody>
      <dsp:txXfrm>
        <a:off x="664264" y="1909288"/>
        <a:ext cx="1776082" cy="444020"/>
      </dsp:txXfrm>
    </dsp:sp>
    <dsp:sp modelId="{2D522A81-44C7-41AC-9CF5-409CBD37A0A4}">
      <dsp:nvSpPr>
        <dsp:cNvPr id="0" name=""/>
        <dsp:cNvSpPr/>
      </dsp:nvSpPr>
      <dsp:spPr>
        <a:xfrm>
          <a:off x="1288853" y="810485"/>
          <a:ext cx="666030" cy="66603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Dropout</a:t>
          </a:r>
          <a:endParaRPr lang="en-US" sz="1000" kern="1200" dirty="0"/>
        </a:p>
      </dsp:txBody>
      <dsp:txXfrm>
        <a:off x="1386391" y="908023"/>
        <a:ext cx="470954" cy="470954"/>
      </dsp:txXfrm>
    </dsp:sp>
    <dsp:sp modelId="{3E440380-54FC-40D2-892A-751F1CF3D095}">
      <dsp:nvSpPr>
        <dsp:cNvPr id="0" name=""/>
        <dsp:cNvSpPr/>
      </dsp:nvSpPr>
      <dsp:spPr>
        <a:xfrm>
          <a:off x="812271" y="310814"/>
          <a:ext cx="666030" cy="666030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Dense Layer</a:t>
          </a:r>
          <a:endParaRPr lang="en-US" sz="1000" kern="1200" dirty="0"/>
        </a:p>
      </dsp:txBody>
      <dsp:txXfrm>
        <a:off x="909809" y="408352"/>
        <a:ext cx="470954" cy="470954"/>
      </dsp:txXfrm>
    </dsp:sp>
    <dsp:sp modelId="{CE32C32A-163D-48D2-81D4-BBB69204A1D0}">
      <dsp:nvSpPr>
        <dsp:cNvPr id="0" name=""/>
        <dsp:cNvSpPr/>
      </dsp:nvSpPr>
      <dsp:spPr>
        <a:xfrm>
          <a:off x="1416176" y="75240"/>
          <a:ext cx="819884" cy="815115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Batch normalization</a:t>
          </a:r>
          <a:endParaRPr lang="en-US" sz="1050" kern="1200" dirty="0"/>
        </a:p>
      </dsp:txBody>
      <dsp:txXfrm>
        <a:off x="1536245" y="194611"/>
        <a:ext cx="579746" cy="576373"/>
      </dsp:txXfrm>
    </dsp:sp>
    <dsp:sp modelId="{019613B0-A0F3-4215-A298-60321AB4CA32}">
      <dsp:nvSpPr>
        <dsp:cNvPr id="0" name=""/>
        <dsp:cNvSpPr/>
      </dsp:nvSpPr>
      <dsp:spPr>
        <a:xfrm>
          <a:off x="516257" y="14800"/>
          <a:ext cx="2072096" cy="165767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0907-2778-4630-8B5B-EE619CE89D4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181F-B0DC-4AAB-AEF4-8340E919A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3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0907-2778-4630-8B5B-EE619CE89D4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181F-B0DC-4AAB-AEF4-8340E919A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2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0907-2778-4630-8B5B-EE619CE89D4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181F-B0DC-4AAB-AEF4-8340E919A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1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0907-2778-4630-8B5B-EE619CE89D4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181F-B0DC-4AAB-AEF4-8340E919A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9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0907-2778-4630-8B5B-EE619CE89D4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181F-B0DC-4AAB-AEF4-8340E919A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2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0907-2778-4630-8B5B-EE619CE89D4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181F-B0DC-4AAB-AEF4-8340E919A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3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0907-2778-4630-8B5B-EE619CE89D4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181F-B0DC-4AAB-AEF4-8340E919A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3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0907-2778-4630-8B5B-EE619CE89D4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181F-B0DC-4AAB-AEF4-8340E919A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8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0907-2778-4630-8B5B-EE619CE89D4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181F-B0DC-4AAB-AEF4-8340E919A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3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0907-2778-4630-8B5B-EE619CE89D4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181F-B0DC-4AAB-AEF4-8340E919A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3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0907-2778-4630-8B5B-EE619CE89D4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181F-B0DC-4AAB-AEF4-8340E919A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8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10907-2778-4630-8B5B-EE619CE89D4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C181F-B0DC-4AAB-AEF4-8340E919A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2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70">
              <a:schemeClr val="accent1"/>
            </a:gs>
            <a:gs pos="0">
              <a:schemeClr val="bg1"/>
            </a:gs>
            <a:gs pos="100000">
              <a:srgbClr val="92CAD2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F06642B-6025-4915-A398-B354C7B88564}"/>
              </a:ext>
            </a:extLst>
          </p:cNvPr>
          <p:cNvGrpSpPr>
            <a:grpSpLocks noChangeAspect="1"/>
          </p:cNvGrpSpPr>
          <p:nvPr/>
        </p:nvGrpSpPr>
        <p:grpSpPr>
          <a:xfrm>
            <a:off x="3769146" y="973114"/>
            <a:ext cx="5005714" cy="5871137"/>
            <a:chOff x="4131441" y="1001713"/>
            <a:chExt cx="4411050" cy="5173663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A84507D-67FC-4227-94DC-59121BBCEF99}"/>
                </a:ext>
              </a:extLst>
            </p:cNvPr>
            <p:cNvSpPr>
              <a:spLocks noChangeAspect="1"/>
            </p:cNvSpPr>
            <p:nvPr/>
          </p:nvSpPr>
          <p:spPr bwMode="auto">
            <a:xfrm rot="21229038" flipH="1">
              <a:off x="7444525" y="2594021"/>
              <a:ext cx="1097966" cy="1844583"/>
            </a:xfrm>
            <a:custGeom>
              <a:avLst/>
              <a:gdLst>
                <a:gd name="T0" fmla="*/ 586 w 716"/>
                <a:gd name="T1" fmla="*/ 1200 h 1205"/>
                <a:gd name="T2" fmla="*/ 288 w 716"/>
                <a:gd name="T3" fmla="*/ 995 h 1205"/>
                <a:gd name="T4" fmla="*/ 86 w 716"/>
                <a:gd name="T5" fmla="*/ 669 h 1205"/>
                <a:gd name="T6" fmla="*/ 150 w 716"/>
                <a:gd name="T7" fmla="*/ 18 h 1205"/>
                <a:gd name="T8" fmla="*/ 161 w 716"/>
                <a:gd name="T9" fmla="*/ 0 h 1205"/>
                <a:gd name="T10" fmla="*/ 170 w 716"/>
                <a:gd name="T11" fmla="*/ 19 h 1205"/>
                <a:gd name="T12" fmla="*/ 182 w 716"/>
                <a:gd name="T13" fmla="*/ 43 h 1205"/>
                <a:gd name="T14" fmla="*/ 216 w 716"/>
                <a:gd name="T15" fmla="*/ 107 h 1205"/>
                <a:gd name="T16" fmla="*/ 218 w 716"/>
                <a:gd name="T17" fmla="*/ 108 h 1205"/>
                <a:gd name="T18" fmla="*/ 219 w 716"/>
                <a:gd name="T19" fmla="*/ 109 h 1205"/>
                <a:gd name="T20" fmla="*/ 265 w 716"/>
                <a:gd name="T21" fmla="*/ 137 h 1205"/>
                <a:gd name="T22" fmla="*/ 265 w 716"/>
                <a:gd name="T23" fmla="*/ 137 h 1205"/>
                <a:gd name="T24" fmla="*/ 352 w 716"/>
                <a:gd name="T25" fmla="*/ 118 h 1205"/>
                <a:gd name="T26" fmla="*/ 372 w 716"/>
                <a:gd name="T27" fmla="*/ 113 h 1205"/>
                <a:gd name="T28" fmla="*/ 390 w 716"/>
                <a:gd name="T29" fmla="*/ 110 h 1205"/>
                <a:gd name="T30" fmla="*/ 384 w 716"/>
                <a:gd name="T31" fmla="*/ 128 h 1205"/>
                <a:gd name="T32" fmla="*/ 435 w 716"/>
                <a:gd name="T33" fmla="*/ 579 h 1205"/>
                <a:gd name="T34" fmla="*/ 704 w 716"/>
                <a:gd name="T35" fmla="*/ 797 h 1205"/>
                <a:gd name="T36" fmla="*/ 716 w 716"/>
                <a:gd name="T37" fmla="*/ 800 h 1205"/>
                <a:gd name="T38" fmla="*/ 713 w 716"/>
                <a:gd name="T39" fmla="*/ 811 h 1205"/>
                <a:gd name="T40" fmla="*/ 689 w 716"/>
                <a:gd name="T41" fmla="*/ 889 h 1205"/>
                <a:gd name="T42" fmla="*/ 656 w 716"/>
                <a:gd name="T43" fmla="*/ 997 h 1205"/>
                <a:gd name="T44" fmla="*/ 636 w 716"/>
                <a:gd name="T45" fmla="*/ 1059 h 1205"/>
                <a:gd name="T46" fmla="*/ 623 w 716"/>
                <a:gd name="T47" fmla="*/ 1096 h 1205"/>
                <a:gd name="T48" fmla="*/ 612 w 716"/>
                <a:gd name="T49" fmla="*/ 1145 h 1205"/>
                <a:gd name="T50" fmla="*/ 601 w 716"/>
                <a:gd name="T51" fmla="*/ 1191 h 1205"/>
                <a:gd name="T52" fmla="*/ 599 w 716"/>
                <a:gd name="T53" fmla="*/ 1205 h 1205"/>
                <a:gd name="T54" fmla="*/ 586 w 716"/>
                <a:gd name="T55" fmla="*/ 1200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16" h="1205">
                  <a:moveTo>
                    <a:pt x="586" y="1200"/>
                  </a:moveTo>
                  <a:cubicBezTo>
                    <a:pt x="479" y="1157"/>
                    <a:pt x="375" y="1087"/>
                    <a:pt x="288" y="995"/>
                  </a:cubicBezTo>
                  <a:cubicBezTo>
                    <a:pt x="197" y="901"/>
                    <a:pt x="127" y="788"/>
                    <a:pt x="86" y="669"/>
                  </a:cubicBezTo>
                  <a:cubicBezTo>
                    <a:pt x="32" y="516"/>
                    <a:pt x="0" y="279"/>
                    <a:pt x="150" y="18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70" y="19"/>
                    <a:pt x="170" y="19"/>
                    <a:pt x="170" y="19"/>
                  </a:cubicBezTo>
                  <a:cubicBezTo>
                    <a:pt x="174" y="25"/>
                    <a:pt x="178" y="34"/>
                    <a:pt x="182" y="43"/>
                  </a:cubicBezTo>
                  <a:cubicBezTo>
                    <a:pt x="192" y="63"/>
                    <a:pt x="209" y="101"/>
                    <a:pt x="216" y="107"/>
                  </a:cubicBezTo>
                  <a:cubicBezTo>
                    <a:pt x="218" y="108"/>
                    <a:pt x="218" y="108"/>
                    <a:pt x="218" y="108"/>
                  </a:cubicBezTo>
                  <a:cubicBezTo>
                    <a:pt x="219" y="109"/>
                    <a:pt x="219" y="109"/>
                    <a:pt x="219" y="109"/>
                  </a:cubicBezTo>
                  <a:cubicBezTo>
                    <a:pt x="225" y="113"/>
                    <a:pt x="258" y="134"/>
                    <a:pt x="265" y="137"/>
                  </a:cubicBezTo>
                  <a:cubicBezTo>
                    <a:pt x="265" y="137"/>
                    <a:pt x="265" y="137"/>
                    <a:pt x="265" y="137"/>
                  </a:cubicBezTo>
                  <a:cubicBezTo>
                    <a:pt x="280" y="137"/>
                    <a:pt x="328" y="124"/>
                    <a:pt x="352" y="118"/>
                  </a:cubicBezTo>
                  <a:cubicBezTo>
                    <a:pt x="363" y="115"/>
                    <a:pt x="369" y="114"/>
                    <a:pt x="372" y="113"/>
                  </a:cubicBezTo>
                  <a:cubicBezTo>
                    <a:pt x="390" y="110"/>
                    <a:pt x="390" y="110"/>
                    <a:pt x="390" y="110"/>
                  </a:cubicBezTo>
                  <a:cubicBezTo>
                    <a:pt x="384" y="128"/>
                    <a:pt x="384" y="128"/>
                    <a:pt x="384" y="128"/>
                  </a:cubicBezTo>
                  <a:cubicBezTo>
                    <a:pt x="340" y="265"/>
                    <a:pt x="360" y="442"/>
                    <a:pt x="435" y="579"/>
                  </a:cubicBezTo>
                  <a:cubicBezTo>
                    <a:pt x="479" y="659"/>
                    <a:pt x="562" y="761"/>
                    <a:pt x="704" y="797"/>
                  </a:cubicBezTo>
                  <a:cubicBezTo>
                    <a:pt x="716" y="800"/>
                    <a:pt x="716" y="800"/>
                    <a:pt x="716" y="800"/>
                  </a:cubicBezTo>
                  <a:cubicBezTo>
                    <a:pt x="713" y="811"/>
                    <a:pt x="713" y="811"/>
                    <a:pt x="713" y="811"/>
                  </a:cubicBezTo>
                  <a:cubicBezTo>
                    <a:pt x="709" y="825"/>
                    <a:pt x="699" y="856"/>
                    <a:pt x="689" y="889"/>
                  </a:cubicBezTo>
                  <a:cubicBezTo>
                    <a:pt x="675" y="932"/>
                    <a:pt x="658" y="987"/>
                    <a:pt x="656" y="997"/>
                  </a:cubicBezTo>
                  <a:cubicBezTo>
                    <a:pt x="651" y="1022"/>
                    <a:pt x="643" y="1042"/>
                    <a:pt x="636" y="1059"/>
                  </a:cubicBezTo>
                  <a:cubicBezTo>
                    <a:pt x="630" y="1072"/>
                    <a:pt x="626" y="1084"/>
                    <a:pt x="623" y="1096"/>
                  </a:cubicBezTo>
                  <a:cubicBezTo>
                    <a:pt x="620" y="1111"/>
                    <a:pt x="616" y="1129"/>
                    <a:pt x="612" y="1145"/>
                  </a:cubicBezTo>
                  <a:cubicBezTo>
                    <a:pt x="608" y="1163"/>
                    <a:pt x="603" y="1179"/>
                    <a:pt x="601" y="1191"/>
                  </a:cubicBezTo>
                  <a:cubicBezTo>
                    <a:pt x="599" y="1205"/>
                    <a:pt x="599" y="1205"/>
                    <a:pt x="599" y="1205"/>
                  </a:cubicBezTo>
                  <a:lnTo>
                    <a:pt x="586" y="1200"/>
                  </a:lnTo>
                  <a:close/>
                </a:path>
              </a:pathLst>
            </a:custGeom>
            <a:gradFill flip="none" rotWithShape="1">
              <a:gsLst>
                <a:gs pos="10000">
                  <a:schemeClr val="bg1">
                    <a:alpha val="59000"/>
                  </a:schemeClr>
                </a:gs>
                <a:gs pos="87000">
                  <a:srgbClr val="92CAD2"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" name="Freeform 41">
              <a:extLst>
                <a:ext uri="{FF2B5EF4-FFF2-40B4-BE49-F238E27FC236}">
                  <a16:creationId xmlns:a16="http://schemas.microsoft.com/office/drawing/2014/main" id="{5628FDF6-7ACD-42B9-99C9-7D3EF49A38D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131441" y="2902043"/>
              <a:ext cx="1097966" cy="1844583"/>
            </a:xfrm>
            <a:custGeom>
              <a:avLst/>
              <a:gdLst>
                <a:gd name="T0" fmla="*/ 586 w 716"/>
                <a:gd name="T1" fmla="*/ 1200 h 1205"/>
                <a:gd name="T2" fmla="*/ 288 w 716"/>
                <a:gd name="T3" fmla="*/ 995 h 1205"/>
                <a:gd name="T4" fmla="*/ 86 w 716"/>
                <a:gd name="T5" fmla="*/ 669 h 1205"/>
                <a:gd name="T6" fmla="*/ 150 w 716"/>
                <a:gd name="T7" fmla="*/ 18 h 1205"/>
                <a:gd name="T8" fmla="*/ 161 w 716"/>
                <a:gd name="T9" fmla="*/ 0 h 1205"/>
                <a:gd name="T10" fmla="*/ 170 w 716"/>
                <a:gd name="T11" fmla="*/ 19 h 1205"/>
                <a:gd name="T12" fmla="*/ 182 w 716"/>
                <a:gd name="T13" fmla="*/ 43 h 1205"/>
                <a:gd name="T14" fmla="*/ 216 w 716"/>
                <a:gd name="T15" fmla="*/ 107 h 1205"/>
                <a:gd name="T16" fmla="*/ 218 w 716"/>
                <a:gd name="T17" fmla="*/ 108 h 1205"/>
                <a:gd name="T18" fmla="*/ 219 w 716"/>
                <a:gd name="T19" fmla="*/ 109 h 1205"/>
                <a:gd name="T20" fmla="*/ 265 w 716"/>
                <a:gd name="T21" fmla="*/ 137 h 1205"/>
                <a:gd name="T22" fmla="*/ 265 w 716"/>
                <a:gd name="T23" fmla="*/ 137 h 1205"/>
                <a:gd name="T24" fmla="*/ 352 w 716"/>
                <a:gd name="T25" fmla="*/ 118 h 1205"/>
                <a:gd name="T26" fmla="*/ 372 w 716"/>
                <a:gd name="T27" fmla="*/ 113 h 1205"/>
                <a:gd name="T28" fmla="*/ 390 w 716"/>
                <a:gd name="T29" fmla="*/ 110 h 1205"/>
                <a:gd name="T30" fmla="*/ 384 w 716"/>
                <a:gd name="T31" fmla="*/ 128 h 1205"/>
                <a:gd name="T32" fmla="*/ 435 w 716"/>
                <a:gd name="T33" fmla="*/ 579 h 1205"/>
                <a:gd name="T34" fmla="*/ 704 w 716"/>
                <a:gd name="T35" fmla="*/ 797 h 1205"/>
                <a:gd name="T36" fmla="*/ 716 w 716"/>
                <a:gd name="T37" fmla="*/ 800 h 1205"/>
                <a:gd name="T38" fmla="*/ 713 w 716"/>
                <a:gd name="T39" fmla="*/ 811 h 1205"/>
                <a:gd name="T40" fmla="*/ 689 w 716"/>
                <a:gd name="T41" fmla="*/ 889 h 1205"/>
                <a:gd name="T42" fmla="*/ 656 w 716"/>
                <a:gd name="T43" fmla="*/ 997 h 1205"/>
                <a:gd name="T44" fmla="*/ 636 w 716"/>
                <a:gd name="T45" fmla="*/ 1059 h 1205"/>
                <a:gd name="T46" fmla="*/ 623 w 716"/>
                <a:gd name="T47" fmla="*/ 1096 h 1205"/>
                <a:gd name="T48" fmla="*/ 612 w 716"/>
                <a:gd name="T49" fmla="*/ 1145 h 1205"/>
                <a:gd name="T50" fmla="*/ 601 w 716"/>
                <a:gd name="T51" fmla="*/ 1191 h 1205"/>
                <a:gd name="T52" fmla="*/ 599 w 716"/>
                <a:gd name="T53" fmla="*/ 1205 h 1205"/>
                <a:gd name="T54" fmla="*/ 586 w 716"/>
                <a:gd name="T55" fmla="*/ 1200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16" h="1205">
                  <a:moveTo>
                    <a:pt x="586" y="1200"/>
                  </a:moveTo>
                  <a:cubicBezTo>
                    <a:pt x="479" y="1157"/>
                    <a:pt x="375" y="1087"/>
                    <a:pt x="288" y="995"/>
                  </a:cubicBezTo>
                  <a:cubicBezTo>
                    <a:pt x="197" y="901"/>
                    <a:pt x="127" y="788"/>
                    <a:pt x="86" y="669"/>
                  </a:cubicBezTo>
                  <a:cubicBezTo>
                    <a:pt x="32" y="516"/>
                    <a:pt x="0" y="279"/>
                    <a:pt x="150" y="18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70" y="19"/>
                    <a:pt x="170" y="19"/>
                    <a:pt x="170" y="19"/>
                  </a:cubicBezTo>
                  <a:cubicBezTo>
                    <a:pt x="174" y="25"/>
                    <a:pt x="178" y="34"/>
                    <a:pt x="182" y="43"/>
                  </a:cubicBezTo>
                  <a:cubicBezTo>
                    <a:pt x="192" y="63"/>
                    <a:pt x="209" y="101"/>
                    <a:pt x="216" y="107"/>
                  </a:cubicBezTo>
                  <a:cubicBezTo>
                    <a:pt x="218" y="108"/>
                    <a:pt x="218" y="108"/>
                    <a:pt x="218" y="108"/>
                  </a:cubicBezTo>
                  <a:cubicBezTo>
                    <a:pt x="219" y="109"/>
                    <a:pt x="219" y="109"/>
                    <a:pt x="219" y="109"/>
                  </a:cubicBezTo>
                  <a:cubicBezTo>
                    <a:pt x="225" y="113"/>
                    <a:pt x="258" y="134"/>
                    <a:pt x="265" y="137"/>
                  </a:cubicBezTo>
                  <a:cubicBezTo>
                    <a:pt x="265" y="137"/>
                    <a:pt x="265" y="137"/>
                    <a:pt x="265" y="137"/>
                  </a:cubicBezTo>
                  <a:cubicBezTo>
                    <a:pt x="280" y="137"/>
                    <a:pt x="328" y="124"/>
                    <a:pt x="352" y="118"/>
                  </a:cubicBezTo>
                  <a:cubicBezTo>
                    <a:pt x="363" y="115"/>
                    <a:pt x="369" y="114"/>
                    <a:pt x="372" y="113"/>
                  </a:cubicBezTo>
                  <a:cubicBezTo>
                    <a:pt x="390" y="110"/>
                    <a:pt x="390" y="110"/>
                    <a:pt x="390" y="110"/>
                  </a:cubicBezTo>
                  <a:cubicBezTo>
                    <a:pt x="384" y="128"/>
                    <a:pt x="384" y="128"/>
                    <a:pt x="384" y="128"/>
                  </a:cubicBezTo>
                  <a:cubicBezTo>
                    <a:pt x="340" y="265"/>
                    <a:pt x="360" y="442"/>
                    <a:pt x="435" y="579"/>
                  </a:cubicBezTo>
                  <a:cubicBezTo>
                    <a:pt x="479" y="659"/>
                    <a:pt x="562" y="761"/>
                    <a:pt x="704" y="797"/>
                  </a:cubicBezTo>
                  <a:cubicBezTo>
                    <a:pt x="716" y="800"/>
                    <a:pt x="716" y="800"/>
                    <a:pt x="716" y="800"/>
                  </a:cubicBezTo>
                  <a:cubicBezTo>
                    <a:pt x="713" y="811"/>
                    <a:pt x="713" y="811"/>
                    <a:pt x="713" y="811"/>
                  </a:cubicBezTo>
                  <a:cubicBezTo>
                    <a:pt x="709" y="825"/>
                    <a:pt x="699" y="856"/>
                    <a:pt x="689" y="889"/>
                  </a:cubicBezTo>
                  <a:cubicBezTo>
                    <a:pt x="675" y="932"/>
                    <a:pt x="658" y="987"/>
                    <a:pt x="656" y="997"/>
                  </a:cubicBezTo>
                  <a:cubicBezTo>
                    <a:pt x="651" y="1022"/>
                    <a:pt x="643" y="1042"/>
                    <a:pt x="636" y="1059"/>
                  </a:cubicBezTo>
                  <a:cubicBezTo>
                    <a:pt x="630" y="1072"/>
                    <a:pt x="626" y="1084"/>
                    <a:pt x="623" y="1096"/>
                  </a:cubicBezTo>
                  <a:cubicBezTo>
                    <a:pt x="620" y="1111"/>
                    <a:pt x="616" y="1129"/>
                    <a:pt x="612" y="1145"/>
                  </a:cubicBezTo>
                  <a:cubicBezTo>
                    <a:pt x="608" y="1163"/>
                    <a:pt x="603" y="1179"/>
                    <a:pt x="601" y="1191"/>
                  </a:cubicBezTo>
                  <a:cubicBezTo>
                    <a:pt x="599" y="1205"/>
                    <a:pt x="599" y="1205"/>
                    <a:pt x="599" y="1205"/>
                  </a:cubicBezTo>
                  <a:lnTo>
                    <a:pt x="586" y="1200"/>
                  </a:lnTo>
                  <a:close/>
                </a:path>
              </a:pathLst>
            </a:custGeom>
            <a:gradFill flip="none" rotWithShape="1">
              <a:gsLst>
                <a:gs pos="10000">
                  <a:schemeClr val="bg1">
                    <a:alpha val="59000"/>
                  </a:schemeClr>
                </a:gs>
                <a:gs pos="100000">
                  <a:srgbClr val="92CAD2">
                    <a:alpha val="4000"/>
                  </a:srgb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8421468-0165-4273-8664-E2F2041FB8C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94175" y="1001713"/>
              <a:ext cx="4254500" cy="3963988"/>
              <a:chOff x="4194175" y="1001713"/>
              <a:chExt cx="4254500" cy="3963988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9573534-2DE6-4EDA-9651-ABC3ADF52E8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243513" y="1141413"/>
                <a:ext cx="541338" cy="539750"/>
                <a:chOff x="5243513" y="1141413"/>
                <a:chExt cx="541338" cy="539750"/>
              </a:xfrm>
            </p:grpSpPr>
            <p:sp>
              <p:nvSpPr>
                <p:cNvPr id="84" name="Oval 42">
                  <a:extLst>
                    <a:ext uri="{FF2B5EF4-FFF2-40B4-BE49-F238E27FC236}">
                      <a16:creationId xmlns:a16="http://schemas.microsoft.com/office/drawing/2014/main" id="{C7F0507D-B10F-4CB9-B0EA-62231DBA63B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243513" y="1141413"/>
                  <a:ext cx="541338" cy="53975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5" name="Freeform 43">
                  <a:extLst>
                    <a:ext uri="{FF2B5EF4-FFF2-40B4-BE49-F238E27FC236}">
                      <a16:creationId xmlns:a16="http://schemas.microsoft.com/office/drawing/2014/main" id="{44205E9C-B8CB-4FB8-B2BF-C727F683860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332413" y="1392238"/>
                  <a:ext cx="146050" cy="138113"/>
                </a:xfrm>
                <a:custGeom>
                  <a:avLst/>
                  <a:gdLst>
                    <a:gd name="T0" fmla="*/ 92 w 92"/>
                    <a:gd name="T1" fmla="*/ 16 h 87"/>
                    <a:gd name="T2" fmla="*/ 0 w 92"/>
                    <a:gd name="T3" fmla="*/ 0 h 87"/>
                    <a:gd name="T4" fmla="*/ 29 w 92"/>
                    <a:gd name="T5" fmla="*/ 87 h 87"/>
                    <a:gd name="T6" fmla="*/ 92 w 92"/>
                    <a:gd name="T7" fmla="*/ 1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2" h="87">
                      <a:moveTo>
                        <a:pt x="92" y="16"/>
                      </a:moveTo>
                      <a:lnTo>
                        <a:pt x="0" y="0"/>
                      </a:lnTo>
                      <a:lnTo>
                        <a:pt x="29" y="87"/>
                      </a:lnTo>
                      <a:lnTo>
                        <a:pt x="92" y="16"/>
                      </a:lnTo>
                      <a:close/>
                    </a:path>
                  </a:pathLst>
                </a:custGeom>
                <a:solidFill>
                  <a:srgbClr val="91D1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6" name="Freeform 44">
                  <a:extLst>
                    <a:ext uri="{FF2B5EF4-FFF2-40B4-BE49-F238E27FC236}">
                      <a16:creationId xmlns:a16="http://schemas.microsoft.com/office/drawing/2014/main" id="{51F0939B-ACE5-4B88-BE85-FC16BABBB63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330825" y="1273176"/>
                  <a:ext cx="301625" cy="130175"/>
                </a:xfrm>
                <a:custGeom>
                  <a:avLst/>
                  <a:gdLst>
                    <a:gd name="T0" fmla="*/ 190 w 190"/>
                    <a:gd name="T1" fmla="*/ 0 h 82"/>
                    <a:gd name="T2" fmla="*/ 0 w 190"/>
                    <a:gd name="T3" fmla="*/ 63 h 82"/>
                    <a:gd name="T4" fmla="*/ 113 w 190"/>
                    <a:gd name="T5" fmla="*/ 82 h 82"/>
                    <a:gd name="T6" fmla="*/ 190 w 190"/>
                    <a:gd name="T7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0" h="82">
                      <a:moveTo>
                        <a:pt x="190" y="0"/>
                      </a:moveTo>
                      <a:lnTo>
                        <a:pt x="0" y="63"/>
                      </a:lnTo>
                      <a:lnTo>
                        <a:pt x="113" y="82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rgbClr val="91D1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7" name="Freeform 45">
                  <a:extLst>
                    <a:ext uri="{FF2B5EF4-FFF2-40B4-BE49-F238E27FC236}">
                      <a16:creationId xmlns:a16="http://schemas.microsoft.com/office/drawing/2014/main" id="{6A8C6236-2B06-4D8F-8D58-176C162B79C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541963" y="1285876"/>
                  <a:ext cx="149225" cy="139700"/>
                </a:xfrm>
                <a:custGeom>
                  <a:avLst/>
                  <a:gdLst>
                    <a:gd name="T0" fmla="*/ 0 w 94"/>
                    <a:gd name="T1" fmla="*/ 69 h 88"/>
                    <a:gd name="T2" fmla="*/ 94 w 94"/>
                    <a:gd name="T3" fmla="*/ 88 h 88"/>
                    <a:gd name="T4" fmla="*/ 63 w 94"/>
                    <a:gd name="T5" fmla="*/ 0 h 88"/>
                    <a:gd name="T6" fmla="*/ 0 w 94"/>
                    <a:gd name="T7" fmla="*/ 69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4" h="88">
                      <a:moveTo>
                        <a:pt x="0" y="69"/>
                      </a:moveTo>
                      <a:lnTo>
                        <a:pt x="94" y="88"/>
                      </a:lnTo>
                      <a:lnTo>
                        <a:pt x="63" y="0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91D1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8" name="Freeform 46">
                  <a:extLst>
                    <a:ext uri="{FF2B5EF4-FFF2-40B4-BE49-F238E27FC236}">
                      <a16:creationId xmlns:a16="http://schemas.microsoft.com/office/drawing/2014/main" id="{232E8469-3281-423C-9715-1CBDE93E6C4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387975" y="1411288"/>
                  <a:ext cx="306388" cy="134938"/>
                </a:xfrm>
                <a:custGeom>
                  <a:avLst/>
                  <a:gdLst>
                    <a:gd name="T0" fmla="*/ 91 w 193"/>
                    <a:gd name="T1" fmla="*/ 0 h 85"/>
                    <a:gd name="T2" fmla="*/ 82 w 193"/>
                    <a:gd name="T3" fmla="*/ 9 h 85"/>
                    <a:gd name="T4" fmla="*/ 69 w 193"/>
                    <a:gd name="T5" fmla="*/ 6 h 85"/>
                    <a:gd name="T6" fmla="*/ 0 w 193"/>
                    <a:gd name="T7" fmla="*/ 85 h 85"/>
                    <a:gd name="T8" fmla="*/ 193 w 193"/>
                    <a:gd name="T9" fmla="*/ 20 h 85"/>
                    <a:gd name="T10" fmla="*/ 91 w 193"/>
                    <a:gd name="T11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3" h="85">
                      <a:moveTo>
                        <a:pt x="91" y="0"/>
                      </a:moveTo>
                      <a:lnTo>
                        <a:pt x="82" y="9"/>
                      </a:lnTo>
                      <a:lnTo>
                        <a:pt x="69" y="6"/>
                      </a:lnTo>
                      <a:lnTo>
                        <a:pt x="0" y="85"/>
                      </a:lnTo>
                      <a:lnTo>
                        <a:pt x="193" y="20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rgbClr val="91D1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72B8ED7-4F09-4F7B-89E3-0EBA33258BD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810500" y="3103564"/>
                <a:ext cx="638175" cy="638175"/>
                <a:chOff x="7810500" y="3103564"/>
                <a:chExt cx="638175" cy="638175"/>
              </a:xfrm>
            </p:grpSpPr>
            <p:sp>
              <p:nvSpPr>
                <p:cNvPr id="74" name="Freeform 47">
                  <a:extLst>
                    <a:ext uri="{FF2B5EF4-FFF2-40B4-BE49-F238E27FC236}">
                      <a16:creationId xmlns:a16="http://schemas.microsoft.com/office/drawing/2014/main" id="{B64329E3-5260-4B9E-8083-F23148E202C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810500" y="3103564"/>
                  <a:ext cx="638175" cy="638175"/>
                </a:xfrm>
                <a:custGeom>
                  <a:avLst/>
                  <a:gdLst>
                    <a:gd name="T0" fmla="*/ 588 w 640"/>
                    <a:gd name="T1" fmla="*/ 415 h 641"/>
                    <a:gd name="T2" fmla="*/ 225 w 640"/>
                    <a:gd name="T3" fmla="*/ 588 h 641"/>
                    <a:gd name="T4" fmla="*/ 52 w 640"/>
                    <a:gd name="T5" fmla="*/ 226 h 641"/>
                    <a:gd name="T6" fmla="*/ 415 w 640"/>
                    <a:gd name="T7" fmla="*/ 52 h 641"/>
                    <a:gd name="T8" fmla="*/ 588 w 640"/>
                    <a:gd name="T9" fmla="*/ 415 h 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0" h="641">
                      <a:moveTo>
                        <a:pt x="588" y="415"/>
                      </a:moveTo>
                      <a:cubicBezTo>
                        <a:pt x="536" y="563"/>
                        <a:pt x="373" y="641"/>
                        <a:pt x="225" y="588"/>
                      </a:cubicBezTo>
                      <a:cubicBezTo>
                        <a:pt x="77" y="536"/>
                        <a:pt x="0" y="374"/>
                        <a:pt x="52" y="226"/>
                      </a:cubicBezTo>
                      <a:cubicBezTo>
                        <a:pt x="104" y="78"/>
                        <a:pt x="267" y="0"/>
                        <a:pt x="415" y="52"/>
                      </a:cubicBezTo>
                      <a:cubicBezTo>
                        <a:pt x="563" y="105"/>
                        <a:pt x="640" y="267"/>
                        <a:pt x="588" y="415"/>
                      </a:cubicBezTo>
                      <a:close/>
                    </a:path>
                  </a:pathLst>
                </a:custGeom>
                <a:solidFill>
                  <a:srgbClr val="2132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5" name="Freeform 48">
                  <a:extLst>
                    <a:ext uri="{FF2B5EF4-FFF2-40B4-BE49-F238E27FC236}">
                      <a16:creationId xmlns:a16="http://schemas.microsoft.com/office/drawing/2014/main" id="{2F98DEE6-8355-4FB2-9EE8-1715C6DC3A6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270875" y="3294063"/>
                  <a:ext cx="42863" cy="42863"/>
                </a:xfrm>
                <a:custGeom>
                  <a:avLst/>
                  <a:gdLst>
                    <a:gd name="T0" fmla="*/ 40 w 44"/>
                    <a:gd name="T1" fmla="*/ 28 h 43"/>
                    <a:gd name="T2" fmla="*/ 16 w 44"/>
                    <a:gd name="T3" fmla="*/ 40 h 43"/>
                    <a:gd name="T4" fmla="*/ 4 w 44"/>
                    <a:gd name="T5" fmla="*/ 15 h 43"/>
                    <a:gd name="T6" fmla="*/ 28 w 44"/>
                    <a:gd name="T7" fmla="*/ 3 h 43"/>
                    <a:gd name="T8" fmla="*/ 40 w 44"/>
                    <a:gd name="T9" fmla="*/ 28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43">
                      <a:moveTo>
                        <a:pt x="40" y="28"/>
                      </a:moveTo>
                      <a:cubicBezTo>
                        <a:pt x="37" y="38"/>
                        <a:pt x="26" y="43"/>
                        <a:pt x="16" y="40"/>
                      </a:cubicBezTo>
                      <a:cubicBezTo>
                        <a:pt x="6" y="36"/>
                        <a:pt x="0" y="25"/>
                        <a:pt x="4" y="15"/>
                      </a:cubicBezTo>
                      <a:cubicBezTo>
                        <a:pt x="7" y="5"/>
                        <a:pt x="18" y="0"/>
                        <a:pt x="28" y="3"/>
                      </a:cubicBezTo>
                      <a:cubicBezTo>
                        <a:pt x="39" y="7"/>
                        <a:pt x="44" y="18"/>
                        <a:pt x="40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6" name="Freeform 49">
                  <a:extLst>
                    <a:ext uri="{FF2B5EF4-FFF2-40B4-BE49-F238E27FC236}">
                      <a16:creationId xmlns:a16="http://schemas.microsoft.com/office/drawing/2014/main" id="{8A0AC947-6297-474A-A5B3-4D0DB09B04F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223250" y="3322638"/>
                  <a:ext cx="104775" cy="82550"/>
                </a:xfrm>
                <a:custGeom>
                  <a:avLst/>
                  <a:gdLst>
                    <a:gd name="T0" fmla="*/ 88 w 105"/>
                    <a:gd name="T1" fmla="*/ 83 h 83"/>
                    <a:gd name="T2" fmla="*/ 102 w 105"/>
                    <a:gd name="T3" fmla="*/ 45 h 83"/>
                    <a:gd name="T4" fmla="*/ 91 w 105"/>
                    <a:gd name="T5" fmla="*/ 23 h 83"/>
                    <a:gd name="T6" fmla="*/ 78 w 105"/>
                    <a:gd name="T7" fmla="*/ 18 h 83"/>
                    <a:gd name="T8" fmla="*/ 64 w 105"/>
                    <a:gd name="T9" fmla="*/ 25 h 83"/>
                    <a:gd name="T10" fmla="*/ 55 w 105"/>
                    <a:gd name="T11" fmla="*/ 22 h 83"/>
                    <a:gd name="T12" fmla="*/ 48 w 105"/>
                    <a:gd name="T13" fmla="*/ 8 h 83"/>
                    <a:gd name="T14" fmla="*/ 35 w 105"/>
                    <a:gd name="T15" fmla="*/ 3 h 83"/>
                    <a:gd name="T16" fmla="*/ 13 w 105"/>
                    <a:gd name="T17" fmla="*/ 14 h 83"/>
                    <a:gd name="T18" fmla="*/ 0 w 105"/>
                    <a:gd name="T19" fmla="*/ 52 h 83"/>
                    <a:gd name="T20" fmla="*/ 88 w 105"/>
                    <a:gd name="T21" fmla="*/ 83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5" h="83">
                      <a:moveTo>
                        <a:pt x="88" y="83"/>
                      </a:moveTo>
                      <a:cubicBezTo>
                        <a:pt x="102" y="45"/>
                        <a:pt x="102" y="45"/>
                        <a:pt x="102" y="45"/>
                      </a:cubicBezTo>
                      <a:cubicBezTo>
                        <a:pt x="105" y="36"/>
                        <a:pt x="100" y="26"/>
                        <a:pt x="91" y="23"/>
                      </a:cubicBezTo>
                      <a:cubicBezTo>
                        <a:pt x="78" y="18"/>
                        <a:pt x="78" y="18"/>
                        <a:pt x="78" y="18"/>
                      </a:cubicBezTo>
                      <a:cubicBezTo>
                        <a:pt x="64" y="25"/>
                        <a:pt x="64" y="25"/>
                        <a:pt x="64" y="25"/>
                      </a:cubicBezTo>
                      <a:cubicBezTo>
                        <a:pt x="60" y="27"/>
                        <a:pt x="57" y="25"/>
                        <a:pt x="55" y="22"/>
                      </a:cubicBezTo>
                      <a:cubicBezTo>
                        <a:pt x="48" y="8"/>
                        <a:pt x="48" y="8"/>
                        <a:pt x="48" y="8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26" y="0"/>
                        <a:pt x="16" y="5"/>
                        <a:pt x="13" y="14"/>
                      </a:cubicBezTo>
                      <a:cubicBezTo>
                        <a:pt x="0" y="52"/>
                        <a:pt x="0" y="52"/>
                        <a:pt x="0" y="52"/>
                      </a:cubicBezTo>
                      <a:lnTo>
                        <a:pt x="88" y="8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7" name="Freeform 50">
                  <a:extLst>
                    <a:ext uri="{FF2B5EF4-FFF2-40B4-BE49-F238E27FC236}">
                      <a16:creationId xmlns:a16="http://schemas.microsoft.com/office/drawing/2014/main" id="{4E768A7F-27BC-4167-8D92-AD16DA102F3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231188" y="3406776"/>
                  <a:ext cx="42863" cy="42863"/>
                </a:xfrm>
                <a:custGeom>
                  <a:avLst/>
                  <a:gdLst>
                    <a:gd name="T0" fmla="*/ 40 w 43"/>
                    <a:gd name="T1" fmla="*/ 28 h 44"/>
                    <a:gd name="T2" fmla="*/ 15 w 43"/>
                    <a:gd name="T3" fmla="*/ 40 h 44"/>
                    <a:gd name="T4" fmla="*/ 3 w 43"/>
                    <a:gd name="T5" fmla="*/ 15 h 44"/>
                    <a:gd name="T6" fmla="*/ 28 w 43"/>
                    <a:gd name="T7" fmla="*/ 4 h 44"/>
                    <a:gd name="T8" fmla="*/ 40 w 43"/>
                    <a:gd name="T9" fmla="*/ 28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44">
                      <a:moveTo>
                        <a:pt x="40" y="28"/>
                      </a:moveTo>
                      <a:cubicBezTo>
                        <a:pt x="36" y="38"/>
                        <a:pt x="25" y="44"/>
                        <a:pt x="15" y="40"/>
                      </a:cubicBezTo>
                      <a:cubicBezTo>
                        <a:pt x="5" y="36"/>
                        <a:pt x="0" y="25"/>
                        <a:pt x="3" y="15"/>
                      </a:cubicBezTo>
                      <a:cubicBezTo>
                        <a:pt x="7" y="5"/>
                        <a:pt x="18" y="0"/>
                        <a:pt x="28" y="4"/>
                      </a:cubicBezTo>
                      <a:cubicBezTo>
                        <a:pt x="38" y="7"/>
                        <a:pt x="43" y="18"/>
                        <a:pt x="40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8" name="Freeform 51">
                  <a:extLst>
                    <a:ext uri="{FF2B5EF4-FFF2-40B4-BE49-F238E27FC236}">
                      <a16:creationId xmlns:a16="http://schemas.microsoft.com/office/drawing/2014/main" id="{F10DD626-0E4B-4B8A-9606-CB1F117DFC4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181975" y="3433763"/>
                  <a:ext cx="104775" cy="82550"/>
                </a:xfrm>
                <a:custGeom>
                  <a:avLst/>
                  <a:gdLst>
                    <a:gd name="T0" fmla="*/ 89 w 105"/>
                    <a:gd name="T1" fmla="*/ 83 h 83"/>
                    <a:gd name="T2" fmla="*/ 102 w 105"/>
                    <a:gd name="T3" fmla="*/ 45 h 83"/>
                    <a:gd name="T4" fmla="*/ 92 w 105"/>
                    <a:gd name="T5" fmla="*/ 23 h 83"/>
                    <a:gd name="T6" fmla="*/ 78 w 105"/>
                    <a:gd name="T7" fmla="*/ 19 h 83"/>
                    <a:gd name="T8" fmla="*/ 64 w 105"/>
                    <a:gd name="T9" fmla="*/ 25 h 83"/>
                    <a:gd name="T10" fmla="*/ 56 w 105"/>
                    <a:gd name="T11" fmla="*/ 23 h 83"/>
                    <a:gd name="T12" fmla="*/ 49 w 105"/>
                    <a:gd name="T13" fmla="*/ 8 h 83"/>
                    <a:gd name="T14" fmla="*/ 35 w 105"/>
                    <a:gd name="T15" fmla="*/ 3 h 83"/>
                    <a:gd name="T16" fmla="*/ 14 w 105"/>
                    <a:gd name="T17" fmla="*/ 14 h 83"/>
                    <a:gd name="T18" fmla="*/ 0 w 105"/>
                    <a:gd name="T19" fmla="*/ 52 h 83"/>
                    <a:gd name="T20" fmla="*/ 89 w 105"/>
                    <a:gd name="T21" fmla="*/ 83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5" h="83">
                      <a:moveTo>
                        <a:pt x="89" y="83"/>
                      </a:moveTo>
                      <a:cubicBezTo>
                        <a:pt x="102" y="45"/>
                        <a:pt x="102" y="45"/>
                        <a:pt x="102" y="45"/>
                      </a:cubicBezTo>
                      <a:cubicBezTo>
                        <a:pt x="105" y="36"/>
                        <a:pt x="101" y="26"/>
                        <a:pt x="92" y="23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64" y="25"/>
                        <a:pt x="64" y="25"/>
                        <a:pt x="64" y="25"/>
                      </a:cubicBezTo>
                      <a:cubicBezTo>
                        <a:pt x="61" y="27"/>
                        <a:pt x="57" y="26"/>
                        <a:pt x="56" y="23"/>
                      </a:cubicBezTo>
                      <a:cubicBezTo>
                        <a:pt x="49" y="8"/>
                        <a:pt x="49" y="8"/>
                        <a:pt x="49" y="8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26" y="0"/>
                        <a:pt x="17" y="5"/>
                        <a:pt x="14" y="14"/>
                      </a:cubicBezTo>
                      <a:cubicBezTo>
                        <a:pt x="0" y="52"/>
                        <a:pt x="0" y="52"/>
                        <a:pt x="0" y="52"/>
                      </a:cubicBezTo>
                      <a:lnTo>
                        <a:pt x="89" y="8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9" name="Freeform 52">
                  <a:extLst>
                    <a:ext uri="{FF2B5EF4-FFF2-40B4-BE49-F238E27FC236}">
                      <a16:creationId xmlns:a16="http://schemas.microsoft.com/office/drawing/2014/main" id="{9D09D624-1940-40C3-9D78-1C74B9F96F5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189913" y="3521076"/>
                  <a:ext cx="44450" cy="42863"/>
                </a:xfrm>
                <a:custGeom>
                  <a:avLst/>
                  <a:gdLst>
                    <a:gd name="T0" fmla="*/ 40 w 44"/>
                    <a:gd name="T1" fmla="*/ 28 h 43"/>
                    <a:gd name="T2" fmla="*/ 16 w 44"/>
                    <a:gd name="T3" fmla="*/ 40 h 43"/>
                    <a:gd name="T4" fmla="*/ 4 w 44"/>
                    <a:gd name="T5" fmla="*/ 15 h 43"/>
                    <a:gd name="T6" fmla="*/ 28 w 44"/>
                    <a:gd name="T7" fmla="*/ 3 h 43"/>
                    <a:gd name="T8" fmla="*/ 40 w 44"/>
                    <a:gd name="T9" fmla="*/ 28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43">
                      <a:moveTo>
                        <a:pt x="40" y="28"/>
                      </a:moveTo>
                      <a:cubicBezTo>
                        <a:pt x="37" y="38"/>
                        <a:pt x="26" y="43"/>
                        <a:pt x="16" y="40"/>
                      </a:cubicBezTo>
                      <a:cubicBezTo>
                        <a:pt x="5" y="36"/>
                        <a:pt x="0" y="25"/>
                        <a:pt x="4" y="15"/>
                      </a:cubicBezTo>
                      <a:cubicBezTo>
                        <a:pt x="7" y="5"/>
                        <a:pt x="18" y="0"/>
                        <a:pt x="28" y="3"/>
                      </a:cubicBezTo>
                      <a:cubicBezTo>
                        <a:pt x="38" y="7"/>
                        <a:pt x="44" y="18"/>
                        <a:pt x="40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0" name="Freeform 53">
                  <a:extLst>
                    <a:ext uri="{FF2B5EF4-FFF2-40B4-BE49-F238E27FC236}">
                      <a16:creationId xmlns:a16="http://schemas.microsoft.com/office/drawing/2014/main" id="{80835EF4-4544-47C0-8655-D0C6F7276BB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142288" y="3548063"/>
                  <a:ext cx="104775" cy="82550"/>
                </a:xfrm>
                <a:custGeom>
                  <a:avLst/>
                  <a:gdLst>
                    <a:gd name="T0" fmla="*/ 88 w 105"/>
                    <a:gd name="T1" fmla="*/ 83 h 83"/>
                    <a:gd name="T2" fmla="*/ 102 w 105"/>
                    <a:gd name="T3" fmla="*/ 45 h 83"/>
                    <a:gd name="T4" fmla="*/ 91 w 105"/>
                    <a:gd name="T5" fmla="*/ 23 h 83"/>
                    <a:gd name="T6" fmla="*/ 78 w 105"/>
                    <a:gd name="T7" fmla="*/ 18 h 83"/>
                    <a:gd name="T8" fmla="*/ 63 w 105"/>
                    <a:gd name="T9" fmla="*/ 25 h 83"/>
                    <a:gd name="T10" fmla="*/ 55 w 105"/>
                    <a:gd name="T11" fmla="*/ 22 h 83"/>
                    <a:gd name="T12" fmla="*/ 48 w 105"/>
                    <a:gd name="T13" fmla="*/ 8 h 83"/>
                    <a:gd name="T14" fmla="*/ 35 w 105"/>
                    <a:gd name="T15" fmla="*/ 3 h 83"/>
                    <a:gd name="T16" fmla="*/ 13 w 105"/>
                    <a:gd name="T17" fmla="*/ 13 h 83"/>
                    <a:gd name="T18" fmla="*/ 0 w 105"/>
                    <a:gd name="T19" fmla="*/ 51 h 83"/>
                    <a:gd name="T20" fmla="*/ 88 w 105"/>
                    <a:gd name="T21" fmla="*/ 83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5" h="83">
                      <a:moveTo>
                        <a:pt x="88" y="83"/>
                      </a:moveTo>
                      <a:cubicBezTo>
                        <a:pt x="102" y="45"/>
                        <a:pt x="102" y="45"/>
                        <a:pt x="102" y="45"/>
                      </a:cubicBezTo>
                      <a:cubicBezTo>
                        <a:pt x="105" y="36"/>
                        <a:pt x="100" y="26"/>
                        <a:pt x="91" y="23"/>
                      </a:cubicBezTo>
                      <a:cubicBezTo>
                        <a:pt x="78" y="18"/>
                        <a:pt x="78" y="18"/>
                        <a:pt x="78" y="18"/>
                      </a:cubicBezTo>
                      <a:cubicBezTo>
                        <a:pt x="63" y="25"/>
                        <a:pt x="63" y="25"/>
                        <a:pt x="63" y="25"/>
                      </a:cubicBezTo>
                      <a:cubicBezTo>
                        <a:pt x="60" y="26"/>
                        <a:pt x="57" y="25"/>
                        <a:pt x="55" y="22"/>
                      </a:cubicBezTo>
                      <a:cubicBezTo>
                        <a:pt x="48" y="8"/>
                        <a:pt x="48" y="8"/>
                        <a:pt x="48" y="8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26" y="0"/>
                        <a:pt x="16" y="4"/>
                        <a:pt x="13" y="13"/>
                      </a:cubicBezTo>
                      <a:cubicBezTo>
                        <a:pt x="0" y="51"/>
                        <a:pt x="0" y="51"/>
                        <a:pt x="0" y="51"/>
                      </a:cubicBezTo>
                      <a:lnTo>
                        <a:pt x="88" y="8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1" name="Freeform 54">
                  <a:extLst>
                    <a:ext uri="{FF2B5EF4-FFF2-40B4-BE49-F238E27FC236}">
                      <a16:creationId xmlns:a16="http://schemas.microsoft.com/office/drawing/2014/main" id="{B103F83B-D78F-4EB1-849D-8A7AAB52C53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085138" y="3317876"/>
                  <a:ext cx="138113" cy="268288"/>
                </a:xfrm>
                <a:custGeom>
                  <a:avLst/>
                  <a:gdLst>
                    <a:gd name="T0" fmla="*/ 46 w 138"/>
                    <a:gd name="T1" fmla="*/ 253 h 269"/>
                    <a:gd name="T2" fmla="*/ 23 w 138"/>
                    <a:gd name="T3" fmla="*/ 206 h 269"/>
                    <a:gd name="T4" fmla="*/ 49 w 138"/>
                    <a:gd name="T5" fmla="*/ 133 h 269"/>
                    <a:gd name="T6" fmla="*/ 81 w 138"/>
                    <a:gd name="T7" fmla="*/ 144 h 269"/>
                    <a:gd name="T8" fmla="*/ 90 w 138"/>
                    <a:gd name="T9" fmla="*/ 140 h 269"/>
                    <a:gd name="T10" fmla="*/ 86 w 138"/>
                    <a:gd name="T11" fmla="*/ 130 h 269"/>
                    <a:gd name="T12" fmla="*/ 54 w 138"/>
                    <a:gd name="T13" fmla="*/ 119 h 269"/>
                    <a:gd name="T14" fmla="*/ 80 w 138"/>
                    <a:gd name="T15" fmla="*/ 46 h 269"/>
                    <a:gd name="T16" fmla="*/ 127 w 138"/>
                    <a:gd name="T17" fmla="*/ 24 h 269"/>
                    <a:gd name="T18" fmla="*/ 136 w 138"/>
                    <a:gd name="T19" fmla="*/ 19 h 269"/>
                    <a:gd name="T20" fmla="*/ 132 w 138"/>
                    <a:gd name="T21" fmla="*/ 10 h 269"/>
                    <a:gd name="T22" fmla="*/ 66 w 138"/>
                    <a:gd name="T23" fmla="*/ 41 h 269"/>
                    <a:gd name="T24" fmla="*/ 40 w 138"/>
                    <a:gd name="T25" fmla="*/ 114 h 269"/>
                    <a:gd name="T26" fmla="*/ 21 w 138"/>
                    <a:gd name="T27" fmla="*/ 107 h 269"/>
                    <a:gd name="T28" fmla="*/ 11 w 138"/>
                    <a:gd name="T29" fmla="*/ 112 h 269"/>
                    <a:gd name="T30" fmla="*/ 16 w 138"/>
                    <a:gd name="T31" fmla="*/ 121 h 269"/>
                    <a:gd name="T32" fmla="*/ 35 w 138"/>
                    <a:gd name="T33" fmla="*/ 128 h 269"/>
                    <a:gd name="T34" fmla="*/ 9 w 138"/>
                    <a:gd name="T35" fmla="*/ 201 h 269"/>
                    <a:gd name="T36" fmla="*/ 41 w 138"/>
                    <a:gd name="T37" fmla="*/ 267 h 269"/>
                    <a:gd name="T38" fmla="*/ 50 w 138"/>
                    <a:gd name="T39" fmla="*/ 263 h 269"/>
                    <a:gd name="T40" fmla="*/ 46 w 138"/>
                    <a:gd name="T41" fmla="*/ 253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38" h="269">
                      <a:moveTo>
                        <a:pt x="46" y="253"/>
                      </a:moveTo>
                      <a:cubicBezTo>
                        <a:pt x="27" y="247"/>
                        <a:pt x="16" y="225"/>
                        <a:pt x="23" y="206"/>
                      </a:cubicBezTo>
                      <a:cubicBezTo>
                        <a:pt x="49" y="133"/>
                        <a:pt x="49" y="133"/>
                        <a:pt x="49" y="133"/>
                      </a:cubicBezTo>
                      <a:cubicBezTo>
                        <a:pt x="81" y="144"/>
                        <a:pt x="81" y="144"/>
                        <a:pt x="81" y="144"/>
                      </a:cubicBezTo>
                      <a:cubicBezTo>
                        <a:pt x="85" y="146"/>
                        <a:pt x="89" y="144"/>
                        <a:pt x="90" y="140"/>
                      </a:cubicBezTo>
                      <a:cubicBezTo>
                        <a:pt x="92" y="136"/>
                        <a:pt x="90" y="132"/>
                        <a:pt x="86" y="130"/>
                      </a:cubicBezTo>
                      <a:cubicBezTo>
                        <a:pt x="54" y="119"/>
                        <a:pt x="54" y="119"/>
                        <a:pt x="54" y="119"/>
                      </a:cubicBezTo>
                      <a:cubicBezTo>
                        <a:pt x="80" y="46"/>
                        <a:pt x="80" y="46"/>
                        <a:pt x="80" y="46"/>
                      </a:cubicBezTo>
                      <a:cubicBezTo>
                        <a:pt x="86" y="27"/>
                        <a:pt x="108" y="17"/>
                        <a:pt x="127" y="24"/>
                      </a:cubicBezTo>
                      <a:cubicBezTo>
                        <a:pt x="131" y="25"/>
                        <a:pt x="135" y="23"/>
                        <a:pt x="136" y="19"/>
                      </a:cubicBezTo>
                      <a:cubicBezTo>
                        <a:pt x="138" y="15"/>
                        <a:pt x="136" y="11"/>
                        <a:pt x="132" y="10"/>
                      </a:cubicBezTo>
                      <a:cubicBezTo>
                        <a:pt x="105" y="0"/>
                        <a:pt x="75" y="14"/>
                        <a:pt x="66" y="41"/>
                      </a:cubicBezTo>
                      <a:cubicBezTo>
                        <a:pt x="40" y="114"/>
                        <a:pt x="40" y="114"/>
                        <a:pt x="40" y="114"/>
                      </a:cubicBezTo>
                      <a:cubicBezTo>
                        <a:pt x="21" y="107"/>
                        <a:pt x="21" y="107"/>
                        <a:pt x="21" y="107"/>
                      </a:cubicBezTo>
                      <a:cubicBezTo>
                        <a:pt x="17" y="106"/>
                        <a:pt x="13" y="108"/>
                        <a:pt x="11" y="112"/>
                      </a:cubicBezTo>
                      <a:cubicBezTo>
                        <a:pt x="10" y="116"/>
                        <a:pt x="12" y="120"/>
                        <a:pt x="16" y="121"/>
                      </a:cubicBezTo>
                      <a:cubicBezTo>
                        <a:pt x="35" y="128"/>
                        <a:pt x="35" y="128"/>
                        <a:pt x="35" y="128"/>
                      </a:cubicBezTo>
                      <a:cubicBezTo>
                        <a:pt x="9" y="201"/>
                        <a:pt x="9" y="201"/>
                        <a:pt x="9" y="201"/>
                      </a:cubicBezTo>
                      <a:cubicBezTo>
                        <a:pt x="0" y="228"/>
                        <a:pt x="14" y="258"/>
                        <a:pt x="41" y="267"/>
                      </a:cubicBezTo>
                      <a:cubicBezTo>
                        <a:pt x="45" y="269"/>
                        <a:pt x="49" y="267"/>
                        <a:pt x="50" y="263"/>
                      </a:cubicBezTo>
                      <a:cubicBezTo>
                        <a:pt x="52" y="259"/>
                        <a:pt x="50" y="255"/>
                        <a:pt x="46" y="25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2" name="Freeform 55">
                  <a:extLst>
                    <a:ext uri="{FF2B5EF4-FFF2-40B4-BE49-F238E27FC236}">
                      <a16:creationId xmlns:a16="http://schemas.microsoft.com/office/drawing/2014/main" id="{F45D95A4-D6FC-4213-9EF6-3E29FD3C18A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956550" y="3259138"/>
                  <a:ext cx="171450" cy="290513"/>
                </a:xfrm>
                <a:custGeom>
                  <a:avLst/>
                  <a:gdLst>
                    <a:gd name="T0" fmla="*/ 154 w 171"/>
                    <a:gd name="T1" fmla="*/ 29 h 291"/>
                    <a:gd name="T2" fmla="*/ 137 w 171"/>
                    <a:gd name="T3" fmla="*/ 23 h 291"/>
                    <a:gd name="T4" fmla="*/ 119 w 171"/>
                    <a:gd name="T5" fmla="*/ 31 h 291"/>
                    <a:gd name="T6" fmla="*/ 119 w 171"/>
                    <a:gd name="T7" fmla="*/ 31 h 291"/>
                    <a:gd name="T8" fmla="*/ 109 w 171"/>
                    <a:gd name="T9" fmla="*/ 89 h 291"/>
                    <a:gd name="T10" fmla="*/ 106 w 171"/>
                    <a:gd name="T11" fmla="*/ 93 h 291"/>
                    <a:gd name="T12" fmla="*/ 94 w 171"/>
                    <a:gd name="T13" fmla="*/ 100 h 291"/>
                    <a:gd name="T14" fmla="*/ 90 w 171"/>
                    <a:gd name="T15" fmla="*/ 100 h 291"/>
                    <a:gd name="T16" fmla="*/ 90 w 171"/>
                    <a:gd name="T17" fmla="*/ 100 h 291"/>
                    <a:gd name="T18" fmla="*/ 86 w 171"/>
                    <a:gd name="T19" fmla="*/ 97 h 291"/>
                    <a:gd name="T20" fmla="*/ 81 w 171"/>
                    <a:gd name="T21" fmla="*/ 84 h 291"/>
                    <a:gd name="T22" fmla="*/ 81 w 171"/>
                    <a:gd name="T23" fmla="*/ 79 h 291"/>
                    <a:gd name="T24" fmla="*/ 109 w 171"/>
                    <a:gd name="T25" fmla="*/ 28 h 291"/>
                    <a:gd name="T26" fmla="*/ 109 w 171"/>
                    <a:gd name="T27" fmla="*/ 28 h 291"/>
                    <a:gd name="T28" fmla="*/ 100 w 171"/>
                    <a:gd name="T29" fmla="*/ 10 h 291"/>
                    <a:gd name="T30" fmla="*/ 84 w 171"/>
                    <a:gd name="T31" fmla="*/ 4 h 291"/>
                    <a:gd name="T32" fmla="*/ 57 w 171"/>
                    <a:gd name="T33" fmla="*/ 17 h 291"/>
                    <a:gd name="T34" fmla="*/ 20 w 171"/>
                    <a:gd name="T35" fmla="*/ 119 h 291"/>
                    <a:gd name="T36" fmla="*/ 32 w 171"/>
                    <a:gd name="T37" fmla="*/ 146 h 291"/>
                    <a:gd name="T38" fmla="*/ 2 w 171"/>
                    <a:gd name="T39" fmla="*/ 258 h 291"/>
                    <a:gd name="T40" fmla="*/ 13 w 171"/>
                    <a:gd name="T41" fmla="*/ 280 h 291"/>
                    <a:gd name="T42" fmla="*/ 35 w 171"/>
                    <a:gd name="T43" fmla="*/ 288 h 291"/>
                    <a:gd name="T44" fmla="*/ 58 w 171"/>
                    <a:gd name="T45" fmla="*/ 278 h 291"/>
                    <a:gd name="T46" fmla="*/ 105 w 171"/>
                    <a:gd name="T47" fmla="*/ 172 h 291"/>
                    <a:gd name="T48" fmla="*/ 131 w 171"/>
                    <a:gd name="T49" fmla="*/ 158 h 291"/>
                    <a:gd name="T50" fmla="*/ 167 w 171"/>
                    <a:gd name="T51" fmla="*/ 56 h 291"/>
                    <a:gd name="T52" fmla="*/ 154 w 171"/>
                    <a:gd name="T53" fmla="*/ 29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71" h="291">
                      <a:moveTo>
                        <a:pt x="154" y="29"/>
                      </a:moveTo>
                      <a:cubicBezTo>
                        <a:pt x="137" y="23"/>
                        <a:pt x="137" y="23"/>
                        <a:pt x="137" y="23"/>
                      </a:cubicBezTo>
                      <a:cubicBezTo>
                        <a:pt x="119" y="31"/>
                        <a:pt x="119" y="31"/>
                        <a:pt x="119" y="31"/>
                      </a:cubicBezTo>
                      <a:cubicBezTo>
                        <a:pt x="119" y="31"/>
                        <a:pt x="119" y="31"/>
                        <a:pt x="119" y="31"/>
                      </a:cubicBezTo>
                      <a:cubicBezTo>
                        <a:pt x="109" y="89"/>
                        <a:pt x="109" y="89"/>
                        <a:pt x="109" y="89"/>
                      </a:cubicBezTo>
                      <a:cubicBezTo>
                        <a:pt x="109" y="91"/>
                        <a:pt x="108" y="92"/>
                        <a:pt x="106" y="93"/>
                      </a:cubicBezTo>
                      <a:cubicBezTo>
                        <a:pt x="94" y="100"/>
                        <a:pt x="94" y="100"/>
                        <a:pt x="94" y="100"/>
                      </a:cubicBezTo>
                      <a:cubicBezTo>
                        <a:pt x="93" y="101"/>
                        <a:pt x="91" y="101"/>
                        <a:pt x="90" y="100"/>
                      </a:cubicBezTo>
                      <a:cubicBezTo>
                        <a:pt x="90" y="100"/>
                        <a:pt x="90" y="100"/>
                        <a:pt x="90" y="100"/>
                      </a:cubicBezTo>
                      <a:cubicBezTo>
                        <a:pt x="88" y="100"/>
                        <a:pt x="87" y="99"/>
                        <a:pt x="86" y="97"/>
                      </a:cubicBezTo>
                      <a:cubicBezTo>
                        <a:pt x="81" y="84"/>
                        <a:pt x="81" y="84"/>
                        <a:pt x="81" y="84"/>
                      </a:cubicBezTo>
                      <a:cubicBezTo>
                        <a:pt x="80" y="82"/>
                        <a:pt x="80" y="81"/>
                        <a:pt x="81" y="79"/>
                      </a:cubicBezTo>
                      <a:cubicBezTo>
                        <a:pt x="109" y="28"/>
                        <a:pt x="109" y="28"/>
                        <a:pt x="109" y="28"/>
                      </a:cubicBezTo>
                      <a:cubicBezTo>
                        <a:pt x="109" y="28"/>
                        <a:pt x="109" y="28"/>
                        <a:pt x="109" y="28"/>
                      </a:cubicBezTo>
                      <a:cubicBezTo>
                        <a:pt x="100" y="10"/>
                        <a:pt x="100" y="10"/>
                        <a:pt x="100" y="10"/>
                      </a:cubicBezTo>
                      <a:cubicBezTo>
                        <a:pt x="84" y="4"/>
                        <a:pt x="84" y="4"/>
                        <a:pt x="84" y="4"/>
                      </a:cubicBezTo>
                      <a:cubicBezTo>
                        <a:pt x="73" y="0"/>
                        <a:pt x="60" y="6"/>
                        <a:pt x="57" y="17"/>
                      </a:cubicBezTo>
                      <a:cubicBezTo>
                        <a:pt x="20" y="119"/>
                        <a:pt x="20" y="119"/>
                        <a:pt x="20" y="119"/>
                      </a:cubicBezTo>
                      <a:cubicBezTo>
                        <a:pt x="17" y="130"/>
                        <a:pt x="22" y="141"/>
                        <a:pt x="32" y="146"/>
                      </a:cubicBezTo>
                      <a:cubicBezTo>
                        <a:pt x="2" y="258"/>
                        <a:pt x="2" y="258"/>
                        <a:pt x="2" y="258"/>
                      </a:cubicBezTo>
                      <a:cubicBezTo>
                        <a:pt x="0" y="267"/>
                        <a:pt x="5" y="277"/>
                        <a:pt x="13" y="280"/>
                      </a:cubicBezTo>
                      <a:cubicBezTo>
                        <a:pt x="35" y="288"/>
                        <a:pt x="35" y="288"/>
                        <a:pt x="35" y="288"/>
                      </a:cubicBezTo>
                      <a:cubicBezTo>
                        <a:pt x="44" y="291"/>
                        <a:pt x="54" y="286"/>
                        <a:pt x="58" y="278"/>
                      </a:cubicBezTo>
                      <a:cubicBezTo>
                        <a:pt x="105" y="172"/>
                        <a:pt x="105" y="172"/>
                        <a:pt x="105" y="172"/>
                      </a:cubicBezTo>
                      <a:cubicBezTo>
                        <a:pt x="116" y="175"/>
                        <a:pt x="127" y="169"/>
                        <a:pt x="131" y="158"/>
                      </a:cubicBezTo>
                      <a:cubicBezTo>
                        <a:pt x="167" y="56"/>
                        <a:pt x="167" y="56"/>
                        <a:pt x="167" y="56"/>
                      </a:cubicBezTo>
                      <a:cubicBezTo>
                        <a:pt x="171" y="45"/>
                        <a:pt x="165" y="33"/>
                        <a:pt x="154" y="2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3" name="Freeform 56">
                  <a:extLst>
                    <a:ext uri="{FF2B5EF4-FFF2-40B4-BE49-F238E27FC236}">
                      <a16:creationId xmlns:a16="http://schemas.microsoft.com/office/drawing/2014/main" id="{4D2E8CE6-99D0-4BC9-AB4B-5295024C628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058150" y="3224213"/>
                  <a:ext cx="53975" cy="53975"/>
                </a:xfrm>
                <a:custGeom>
                  <a:avLst/>
                  <a:gdLst>
                    <a:gd name="T0" fmla="*/ 49 w 54"/>
                    <a:gd name="T1" fmla="*/ 35 h 54"/>
                    <a:gd name="T2" fmla="*/ 19 w 54"/>
                    <a:gd name="T3" fmla="*/ 50 h 54"/>
                    <a:gd name="T4" fmla="*/ 4 w 54"/>
                    <a:gd name="T5" fmla="*/ 19 h 54"/>
                    <a:gd name="T6" fmla="*/ 35 w 54"/>
                    <a:gd name="T7" fmla="*/ 5 h 54"/>
                    <a:gd name="T8" fmla="*/ 49 w 54"/>
                    <a:gd name="T9" fmla="*/ 35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54">
                      <a:moveTo>
                        <a:pt x="49" y="35"/>
                      </a:moveTo>
                      <a:cubicBezTo>
                        <a:pt x="45" y="48"/>
                        <a:pt x="31" y="54"/>
                        <a:pt x="19" y="50"/>
                      </a:cubicBezTo>
                      <a:cubicBezTo>
                        <a:pt x="6" y="46"/>
                        <a:pt x="0" y="32"/>
                        <a:pt x="4" y="19"/>
                      </a:cubicBezTo>
                      <a:cubicBezTo>
                        <a:pt x="8" y="7"/>
                        <a:pt x="22" y="0"/>
                        <a:pt x="35" y="5"/>
                      </a:cubicBezTo>
                      <a:cubicBezTo>
                        <a:pt x="47" y="9"/>
                        <a:pt x="54" y="23"/>
                        <a:pt x="49" y="3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6865575-30AD-4324-8F42-C575AA9D245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764463" y="2416176"/>
                <a:ext cx="600075" cy="598488"/>
                <a:chOff x="7764463" y="2416176"/>
                <a:chExt cx="600075" cy="598488"/>
              </a:xfrm>
            </p:grpSpPr>
            <p:sp>
              <p:nvSpPr>
                <p:cNvPr id="69" name="Freeform 57">
                  <a:extLst>
                    <a:ext uri="{FF2B5EF4-FFF2-40B4-BE49-F238E27FC236}">
                      <a16:creationId xmlns:a16="http://schemas.microsoft.com/office/drawing/2014/main" id="{D4150D97-D135-4437-A20B-5D408F824D8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764463" y="2416176"/>
                  <a:ext cx="600075" cy="598488"/>
                </a:xfrm>
                <a:custGeom>
                  <a:avLst/>
                  <a:gdLst>
                    <a:gd name="T0" fmla="*/ 578 w 602"/>
                    <a:gd name="T1" fmla="*/ 256 h 602"/>
                    <a:gd name="T2" fmla="*/ 346 w 602"/>
                    <a:gd name="T3" fmla="*/ 578 h 602"/>
                    <a:gd name="T4" fmla="*/ 25 w 602"/>
                    <a:gd name="T5" fmla="*/ 346 h 602"/>
                    <a:gd name="T6" fmla="*/ 256 w 602"/>
                    <a:gd name="T7" fmla="*/ 25 h 602"/>
                    <a:gd name="T8" fmla="*/ 578 w 602"/>
                    <a:gd name="T9" fmla="*/ 256 h 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2" h="602">
                      <a:moveTo>
                        <a:pt x="578" y="256"/>
                      </a:moveTo>
                      <a:cubicBezTo>
                        <a:pt x="602" y="409"/>
                        <a:pt x="499" y="553"/>
                        <a:pt x="346" y="578"/>
                      </a:cubicBezTo>
                      <a:cubicBezTo>
                        <a:pt x="193" y="602"/>
                        <a:pt x="49" y="499"/>
                        <a:pt x="25" y="346"/>
                      </a:cubicBezTo>
                      <a:cubicBezTo>
                        <a:pt x="0" y="193"/>
                        <a:pt x="103" y="49"/>
                        <a:pt x="256" y="25"/>
                      </a:cubicBezTo>
                      <a:cubicBezTo>
                        <a:pt x="409" y="0"/>
                        <a:pt x="553" y="103"/>
                        <a:pt x="578" y="2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0" name="Freeform 58">
                  <a:extLst>
                    <a:ext uri="{FF2B5EF4-FFF2-40B4-BE49-F238E27FC236}">
                      <a16:creationId xmlns:a16="http://schemas.microsoft.com/office/drawing/2014/main" id="{BA933A48-5DCA-4CF9-8220-1937A709FF2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904163" y="2811463"/>
                  <a:ext cx="82550" cy="90488"/>
                </a:xfrm>
                <a:custGeom>
                  <a:avLst/>
                  <a:gdLst>
                    <a:gd name="T0" fmla="*/ 52 w 52"/>
                    <a:gd name="T1" fmla="*/ 50 h 57"/>
                    <a:gd name="T2" fmla="*/ 8 w 52"/>
                    <a:gd name="T3" fmla="*/ 57 h 57"/>
                    <a:gd name="T4" fmla="*/ 0 w 52"/>
                    <a:gd name="T5" fmla="*/ 7 h 57"/>
                    <a:gd name="T6" fmla="*/ 44 w 52"/>
                    <a:gd name="T7" fmla="*/ 0 h 57"/>
                    <a:gd name="T8" fmla="*/ 52 w 52"/>
                    <a:gd name="T9" fmla="*/ 5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7">
                      <a:moveTo>
                        <a:pt x="52" y="50"/>
                      </a:moveTo>
                      <a:lnTo>
                        <a:pt x="8" y="57"/>
                      </a:lnTo>
                      <a:lnTo>
                        <a:pt x="0" y="7"/>
                      </a:lnTo>
                      <a:lnTo>
                        <a:pt x="44" y="0"/>
                      </a:lnTo>
                      <a:lnTo>
                        <a:pt x="52" y="50"/>
                      </a:lnTo>
                      <a:close/>
                    </a:path>
                  </a:pathLst>
                </a:custGeom>
                <a:solidFill>
                  <a:srgbClr val="2132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D66C7E55-4FC9-47EE-AA20-5647E1E1BE3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015288" y="2743201"/>
                  <a:ext cx="92075" cy="139700"/>
                </a:xfrm>
                <a:custGeom>
                  <a:avLst/>
                  <a:gdLst>
                    <a:gd name="T0" fmla="*/ 58 w 58"/>
                    <a:gd name="T1" fmla="*/ 81 h 88"/>
                    <a:gd name="T2" fmla="*/ 14 w 58"/>
                    <a:gd name="T3" fmla="*/ 88 h 88"/>
                    <a:gd name="T4" fmla="*/ 0 w 58"/>
                    <a:gd name="T5" fmla="*/ 7 h 88"/>
                    <a:gd name="T6" fmla="*/ 45 w 58"/>
                    <a:gd name="T7" fmla="*/ 0 h 88"/>
                    <a:gd name="T8" fmla="*/ 58 w 58"/>
                    <a:gd name="T9" fmla="*/ 8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88">
                      <a:moveTo>
                        <a:pt x="58" y="81"/>
                      </a:moveTo>
                      <a:lnTo>
                        <a:pt x="14" y="88"/>
                      </a:lnTo>
                      <a:lnTo>
                        <a:pt x="0" y="7"/>
                      </a:lnTo>
                      <a:lnTo>
                        <a:pt x="45" y="0"/>
                      </a:lnTo>
                      <a:lnTo>
                        <a:pt x="58" y="81"/>
                      </a:lnTo>
                      <a:close/>
                    </a:path>
                  </a:pathLst>
                </a:custGeom>
                <a:solidFill>
                  <a:srgbClr val="2132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2" name="Freeform 60">
                  <a:extLst>
                    <a:ext uri="{FF2B5EF4-FFF2-40B4-BE49-F238E27FC236}">
                      <a16:creationId xmlns:a16="http://schemas.microsoft.com/office/drawing/2014/main" id="{F948F6FD-20A8-479C-9272-45C81EA149C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123238" y="2641601"/>
                  <a:ext cx="104775" cy="222250"/>
                </a:xfrm>
                <a:custGeom>
                  <a:avLst/>
                  <a:gdLst>
                    <a:gd name="T0" fmla="*/ 66 w 66"/>
                    <a:gd name="T1" fmla="*/ 133 h 140"/>
                    <a:gd name="T2" fmla="*/ 22 w 66"/>
                    <a:gd name="T3" fmla="*/ 140 h 140"/>
                    <a:gd name="T4" fmla="*/ 0 w 66"/>
                    <a:gd name="T5" fmla="*/ 7 h 140"/>
                    <a:gd name="T6" fmla="*/ 44 w 66"/>
                    <a:gd name="T7" fmla="*/ 0 h 140"/>
                    <a:gd name="T8" fmla="*/ 66 w 66"/>
                    <a:gd name="T9" fmla="*/ 133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140">
                      <a:moveTo>
                        <a:pt x="66" y="133"/>
                      </a:moveTo>
                      <a:lnTo>
                        <a:pt x="22" y="140"/>
                      </a:lnTo>
                      <a:lnTo>
                        <a:pt x="0" y="7"/>
                      </a:lnTo>
                      <a:lnTo>
                        <a:pt x="44" y="0"/>
                      </a:lnTo>
                      <a:lnTo>
                        <a:pt x="66" y="133"/>
                      </a:lnTo>
                      <a:close/>
                    </a:path>
                  </a:pathLst>
                </a:custGeom>
                <a:solidFill>
                  <a:srgbClr val="2132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3" name="Freeform 61">
                  <a:extLst>
                    <a:ext uri="{FF2B5EF4-FFF2-40B4-BE49-F238E27FC236}">
                      <a16:creationId xmlns:a16="http://schemas.microsoft.com/office/drawing/2014/main" id="{826D8BC8-F900-4A97-94EB-60E566E1211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880350" y="2503488"/>
                  <a:ext cx="304800" cy="269875"/>
                </a:xfrm>
                <a:custGeom>
                  <a:avLst/>
                  <a:gdLst>
                    <a:gd name="T0" fmla="*/ 305 w 305"/>
                    <a:gd name="T1" fmla="*/ 103 h 271"/>
                    <a:gd name="T2" fmla="*/ 288 w 305"/>
                    <a:gd name="T3" fmla="*/ 0 h 271"/>
                    <a:gd name="T4" fmla="*/ 185 w 305"/>
                    <a:gd name="T5" fmla="*/ 16 h 271"/>
                    <a:gd name="T6" fmla="*/ 227 w 305"/>
                    <a:gd name="T7" fmla="*/ 47 h 271"/>
                    <a:gd name="T8" fmla="*/ 0 w 305"/>
                    <a:gd name="T9" fmla="*/ 229 h 271"/>
                    <a:gd name="T10" fmla="*/ 16 w 305"/>
                    <a:gd name="T11" fmla="*/ 271 h 271"/>
                    <a:gd name="T12" fmla="*/ 264 w 305"/>
                    <a:gd name="T13" fmla="*/ 74 h 271"/>
                    <a:gd name="T14" fmla="*/ 305 w 305"/>
                    <a:gd name="T15" fmla="*/ 103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5" h="271">
                      <a:moveTo>
                        <a:pt x="305" y="103"/>
                      </a:moveTo>
                      <a:cubicBezTo>
                        <a:pt x="288" y="0"/>
                        <a:pt x="288" y="0"/>
                        <a:pt x="288" y="0"/>
                      </a:cubicBezTo>
                      <a:cubicBezTo>
                        <a:pt x="185" y="16"/>
                        <a:pt x="185" y="16"/>
                        <a:pt x="185" y="16"/>
                      </a:cubicBezTo>
                      <a:cubicBezTo>
                        <a:pt x="227" y="47"/>
                        <a:pt x="227" y="47"/>
                        <a:pt x="227" y="47"/>
                      </a:cubicBezTo>
                      <a:cubicBezTo>
                        <a:pt x="182" y="111"/>
                        <a:pt x="135" y="178"/>
                        <a:pt x="0" y="229"/>
                      </a:cubicBezTo>
                      <a:cubicBezTo>
                        <a:pt x="16" y="271"/>
                        <a:pt x="16" y="271"/>
                        <a:pt x="16" y="271"/>
                      </a:cubicBezTo>
                      <a:cubicBezTo>
                        <a:pt x="164" y="216"/>
                        <a:pt x="218" y="141"/>
                        <a:pt x="264" y="74"/>
                      </a:cubicBezTo>
                      <a:lnTo>
                        <a:pt x="305" y="103"/>
                      </a:lnTo>
                      <a:close/>
                    </a:path>
                  </a:pathLst>
                </a:custGeom>
                <a:solidFill>
                  <a:srgbClr val="75438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7C17E78-580B-431C-8468-B66887A4A4B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87888" y="1590676"/>
                <a:ext cx="541338" cy="539750"/>
                <a:chOff x="4687888" y="1590676"/>
                <a:chExt cx="541338" cy="539750"/>
              </a:xfrm>
            </p:grpSpPr>
            <p:sp>
              <p:nvSpPr>
                <p:cNvPr id="65" name="Oval 62">
                  <a:extLst>
                    <a:ext uri="{FF2B5EF4-FFF2-40B4-BE49-F238E27FC236}">
                      <a16:creationId xmlns:a16="http://schemas.microsoft.com/office/drawing/2014/main" id="{E5E3FCED-FD94-492A-BB59-404E2757B2D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687888" y="1590676"/>
                  <a:ext cx="541338" cy="539750"/>
                </a:xfrm>
                <a:prstGeom prst="ellipse">
                  <a:avLst/>
                </a:prstGeom>
                <a:solidFill>
                  <a:srgbClr val="91D1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6" name="Freeform 63">
                  <a:extLst>
                    <a:ext uri="{FF2B5EF4-FFF2-40B4-BE49-F238E27FC236}">
                      <a16:creationId xmlns:a16="http://schemas.microsoft.com/office/drawing/2014/main" id="{5523B51D-F53F-4A2B-AEE4-FF20145678B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814888" y="1884363"/>
                  <a:ext cx="123825" cy="128588"/>
                </a:xfrm>
                <a:custGeom>
                  <a:avLst/>
                  <a:gdLst>
                    <a:gd name="T0" fmla="*/ 25 w 78"/>
                    <a:gd name="T1" fmla="*/ 81 h 81"/>
                    <a:gd name="T2" fmla="*/ 0 w 78"/>
                    <a:gd name="T3" fmla="*/ 58 h 81"/>
                    <a:gd name="T4" fmla="*/ 53 w 78"/>
                    <a:gd name="T5" fmla="*/ 0 h 81"/>
                    <a:gd name="T6" fmla="*/ 78 w 78"/>
                    <a:gd name="T7" fmla="*/ 23 h 81"/>
                    <a:gd name="T8" fmla="*/ 25 w 78"/>
                    <a:gd name="T9" fmla="*/ 81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81">
                      <a:moveTo>
                        <a:pt x="25" y="81"/>
                      </a:moveTo>
                      <a:lnTo>
                        <a:pt x="0" y="58"/>
                      </a:lnTo>
                      <a:lnTo>
                        <a:pt x="53" y="0"/>
                      </a:lnTo>
                      <a:lnTo>
                        <a:pt x="78" y="23"/>
                      </a:lnTo>
                      <a:lnTo>
                        <a:pt x="25" y="8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7" name="Freeform 64">
                  <a:extLst>
                    <a:ext uri="{FF2B5EF4-FFF2-40B4-BE49-F238E27FC236}">
                      <a16:creationId xmlns:a16="http://schemas.microsoft.com/office/drawing/2014/main" id="{B4D15C3C-2F64-4686-8823-BC0400BEAA82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4865688" y="1674813"/>
                  <a:ext cx="268288" cy="268288"/>
                </a:xfrm>
                <a:custGeom>
                  <a:avLst/>
                  <a:gdLst>
                    <a:gd name="T0" fmla="*/ 134 w 269"/>
                    <a:gd name="T1" fmla="*/ 269 h 269"/>
                    <a:gd name="T2" fmla="*/ 0 w 269"/>
                    <a:gd name="T3" fmla="*/ 134 h 269"/>
                    <a:gd name="T4" fmla="*/ 134 w 269"/>
                    <a:gd name="T5" fmla="*/ 0 h 269"/>
                    <a:gd name="T6" fmla="*/ 269 w 269"/>
                    <a:gd name="T7" fmla="*/ 134 h 269"/>
                    <a:gd name="T8" fmla="*/ 134 w 269"/>
                    <a:gd name="T9" fmla="*/ 269 h 269"/>
                    <a:gd name="T10" fmla="*/ 134 w 269"/>
                    <a:gd name="T11" fmla="*/ 23 h 269"/>
                    <a:gd name="T12" fmla="*/ 24 w 269"/>
                    <a:gd name="T13" fmla="*/ 134 h 269"/>
                    <a:gd name="T14" fmla="*/ 134 w 269"/>
                    <a:gd name="T15" fmla="*/ 245 h 269"/>
                    <a:gd name="T16" fmla="*/ 245 w 269"/>
                    <a:gd name="T17" fmla="*/ 134 h 269"/>
                    <a:gd name="T18" fmla="*/ 134 w 269"/>
                    <a:gd name="T19" fmla="*/ 23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69" h="269">
                      <a:moveTo>
                        <a:pt x="134" y="269"/>
                      </a:moveTo>
                      <a:cubicBezTo>
                        <a:pt x="60" y="269"/>
                        <a:pt x="0" y="208"/>
                        <a:pt x="0" y="134"/>
                      </a:cubicBezTo>
                      <a:cubicBezTo>
                        <a:pt x="0" y="60"/>
                        <a:pt x="60" y="0"/>
                        <a:pt x="134" y="0"/>
                      </a:cubicBezTo>
                      <a:cubicBezTo>
                        <a:pt x="209" y="0"/>
                        <a:pt x="269" y="60"/>
                        <a:pt x="269" y="134"/>
                      </a:cubicBezTo>
                      <a:cubicBezTo>
                        <a:pt x="269" y="208"/>
                        <a:pt x="209" y="269"/>
                        <a:pt x="134" y="269"/>
                      </a:cubicBezTo>
                      <a:close/>
                      <a:moveTo>
                        <a:pt x="134" y="23"/>
                      </a:moveTo>
                      <a:cubicBezTo>
                        <a:pt x="73" y="23"/>
                        <a:pt x="24" y="73"/>
                        <a:pt x="24" y="134"/>
                      </a:cubicBezTo>
                      <a:cubicBezTo>
                        <a:pt x="24" y="195"/>
                        <a:pt x="73" y="245"/>
                        <a:pt x="134" y="245"/>
                      </a:cubicBezTo>
                      <a:cubicBezTo>
                        <a:pt x="195" y="245"/>
                        <a:pt x="245" y="195"/>
                        <a:pt x="245" y="134"/>
                      </a:cubicBezTo>
                      <a:cubicBezTo>
                        <a:pt x="245" y="73"/>
                        <a:pt x="195" y="23"/>
                        <a:pt x="134" y="2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8" name="Freeform 65">
                  <a:extLst>
                    <a:ext uri="{FF2B5EF4-FFF2-40B4-BE49-F238E27FC236}">
                      <a16:creationId xmlns:a16="http://schemas.microsoft.com/office/drawing/2014/main" id="{FAEA3367-5A09-41CB-B11C-1744333E2DD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799013" y="1982788"/>
                  <a:ext cx="50800" cy="47625"/>
                </a:xfrm>
                <a:custGeom>
                  <a:avLst/>
                  <a:gdLst>
                    <a:gd name="T0" fmla="*/ 10 w 50"/>
                    <a:gd name="T1" fmla="*/ 0 h 48"/>
                    <a:gd name="T2" fmla="*/ 12 w 50"/>
                    <a:gd name="T3" fmla="*/ 38 h 48"/>
                    <a:gd name="T4" fmla="*/ 50 w 50"/>
                    <a:gd name="T5" fmla="*/ 36 h 48"/>
                    <a:gd name="T6" fmla="*/ 10 w 50"/>
                    <a:gd name="T7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0" h="48">
                      <a:moveTo>
                        <a:pt x="10" y="0"/>
                      </a:moveTo>
                      <a:cubicBezTo>
                        <a:pt x="0" y="11"/>
                        <a:pt x="1" y="28"/>
                        <a:pt x="12" y="38"/>
                      </a:cubicBezTo>
                      <a:cubicBezTo>
                        <a:pt x="23" y="48"/>
                        <a:pt x="40" y="47"/>
                        <a:pt x="50" y="36"/>
                      </a:cubicBez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F580F9C-4DA9-45D0-98E0-CE5AC15126D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54875" y="1392238"/>
                <a:ext cx="488950" cy="485775"/>
                <a:chOff x="7254875" y="1392238"/>
                <a:chExt cx="488950" cy="485775"/>
              </a:xfrm>
            </p:grpSpPr>
            <p:sp>
              <p:nvSpPr>
                <p:cNvPr id="63" name="Freeform 66">
                  <a:extLst>
                    <a:ext uri="{FF2B5EF4-FFF2-40B4-BE49-F238E27FC236}">
                      <a16:creationId xmlns:a16="http://schemas.microsoft.com/office/drawing/2014/main" id="{CF4CE23B-8F65-4991-80E6-05E902E8DB2A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254875" y="1392238"/>
                  <a:ext cx="488950" cy="485775"/>
                </a:xfrm>
                <a:custGeom>
                  <a:avLst/>
                  <a:gdLst>
                    <a:gd name="T0" fmla="*/ 244 w 489"/>
                    <a:gd name="T1" fmla="*/ 488 h 488"/>
                    <a:gd name="T2" fmla="*/ 0 w 489"/>
                    <a:gd name="T3" fmla="*/ 244 h 488"/>
                    <a:gd name="T4" fmla="*/ 244 w 489"/>
                    <a:gd name="T5" fmla="*/ 0 h 488"/>
                    <a:gd name="T6" fmla="*/ 489 w 489"/>
                    <a:gd name="T7" fmla="*/ 244 h 488"/>
                    <a:gd name="T8" fmla="*/ 244 w 489"/>
                    <a:gd name="T9" fmla="*/ 488 h 488"/>
                    <a:gd name="T10" fmla="*/ 244 w 489"/>
                    <a:gd name="T11" fmla="*/ 48 h 488"/>
                    <a:gd name="T12" fmla="*/ 48 w 489"/>
                    <a:gd name="T13" fmla="*/ 244 h 488"/>
                    <a:gd name="T14" fmla="*/ 244 w 489"/>
                    <a:gd name="T15" fmla="*/ 440 h 488"/>
                    <a:gd name="T16" fmla="*/ 440 w 489"/>
                    <a:gd name="T17" fmla="*/ 244 h 488"/>
                    <a:gd name="T18" fmla="*/ 244 w 489"/>
                    <a:gd name="T19" fmla="*/ 48 h 4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9" h="488">
                      <a:moveTo>
                        <a:pt x="244" y="488"/>
                      </a:moveTo>
                      <a:cubicBezTo>
                        <a:pt x="110" y="488"/>
                        <a:pt x="0" y="379"/>
                        <a:pt x="0" y="244"/>
                      </a:cubicBezTo>
                      <a:cubicBezTo>
                        <a:pt x="0" y="109"/>
                        <a:pt x="110" y="0"/>
                        <a:pt x="244" y="0"/>
                      </a:cubicBezTo>
                      <a:cubicBezTo>
                        <a:pt x="379" y="0"/>
                        <a:pt x="489" y="109"/>
                        <a:pt x="489" y="244"/>
                      </a:cubicBezTo>
                      <a:cubicBezTo>
                        <a:pt x="489" y="379"/>
                        <a:pt x="379" y="488"/>
                        <a:pt x="244" y="488"/>
                      </a:cubicBezTo>
                      <a:close/>
                      <a:moveTo>
                        <a:pt x="244" y="48"/>
                      </a:moveTo>
                      <a:cubicBezTo>
                        <a:pt x="136" y="48"/>
                        <a:pt x="48" y="136"/>
                        <a:pt x="48" y="244"/>
                      </a:cubicBezTo>
                      <a:cubicBezTo>
                        <a:pt x="48" y="352"/>
                        <a:pt x="136" y="440"/>
                        <a:pt x="244" y="440"/>
                      </a:cubicBezTo>
                      <a:cubicBezTo>
                        <a:pt x="352" y="440"/>
                        <a:pt x="440" y="352"/>
                        <a:pt x="440" y="244"/>
                      </a:cubicBezTo>
                      <a:cubicBezTo>
                        <a:pt x="440" y="136"/>
                        <a:pt x="352" y="48"/>
                        <a:pt x="244" y="4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4" name="Freeform 67">
                  <a:extLst>
                    <a:ext uri="{FF2B5EF4-FFF2-40B4-BE49-F238E27FC236}">
                      <a16:creationId xmlns:a16="http://schemas.microsoft.com/office/drawing/2014/main" id="{52394961-7F78-43FF-866B-C174F7D2B20A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408863" y="1492251"/>
                  <a:ext cx="184150" cy="287338"/>
                </a:xfrm>
                <a:custGeom>
                  <a:avLst/>
                  <a:gdLst>
                    <a:gd name="T0" fmla="*/ 185 w 185"/>
                    <a:gd name="T1" fmla="*/ 2 h 289"/>
                    <a:gd name="T2" fmla="*/ 183 w 185"/>
                    <a:gd name="T3" fmla="*/ 0 h 289"/>
                    <a:gd name="T4" fmla="*/ 85 w 185"/>
                    <a:gd name="T5" fmla="*/ 106 h 289"/>
                    <a:gd name="T6" fmla="*/ 60 w 185"/>
                    <a:gd name="T7" fmla="*/ 123 h 289"/>
                    <a:gd name="T8" fmla="*/ 55 w 185"/>
                    <a:gd name="T9" fmla="*/ 151 h 289"/>
                    <a:gd name="T10" fmla="*/ 0 w 185"/>
                    <a:gd name="T11" fmla="*/ 287 h 289"/>
                    <a:gd name="T12" fmla="*/ 2 w 185"/>
                    <a:gd name="T13" fmla="*/ 289 h 289"/>
                    <a:gd name="T14" fmla="*/ 101 w 185"/>
                    <a:gd name="T15" fmla="*/ 182 h 289"/>
                    <a:gd name="T16" fmla="*/ 126 w 185"/>
                    <a:gd name="T17" fmla="*/ 165 h 289"/>
                    <a:gd name="T18" fmla="*/ 131 w 185"/>
                    <a:gd name="T19" fmla="*/ 135 h 289"/>
                    <a:gd name="T20" fmla="*/ 185 w 185"/>
                    <a:gd name="T21" fmla="*/ 2 h 289"/>
                    <a:gd name="T22" fmla="*/ 109 w 185"/>
                    <a:gd name="T23" fmla="*/ 155 h 289"/>
                    <a:gd name="T24" fmla="*/ 80 w 185"/>
                    <a:gd name="T25" fmla="*/ 161 h 289"/>
                    <a:gd name="T26" fmla="*/ 73 w 185"/>
                    <a:gd name="T27" fmla="*/ 132 h 289"/>
                    <a:gd name="T28" fmla="*/ 102 w 185"/>
                    <a:gd name="T29" fmla="*/ 126 h 289"/>
                    <a:gd name="T30" fmla="*/ 109 w 185"/>
                    <a:gd name="T31" fmla="*/ 155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85" h="289">
                      <a:moveTo>
                        <a:pt x="185" y="2"/>
                      </a:moveTo>
                      <a:cubicBezTo>
                        <a:pt x="183" y="0"/>
                        <a:pt x="183" y="0"/>
                        <a:pt x="183" y="0"/>
                      </a:cubicBezTo>
                      <a:cubicBezTo>
                        <a:pt x="85" y="106"/>
                        <a:pt x="85" y="106"/>
                        <a:pt x="85" y="106"/>
                      </a:cubicBezTo>
                      <a:cubicBezTo>
                        <a:pt x="75" y="108"/>
                        <a:pt x="66" y="114"/>
                        <a:pt x="60" y="123"/>
                      </a:cubicBezTo>
                      <a:cubicBezTo>
                        <a:pt x="55" y="132"/>
                        <a:pt x="53" y="142"/>
                        <a:pt x="55" y="151"/>
                      </a:cubicBezTo>
                      <a:cubicBezTo>
                        <a:pt x="0" y="287"/>
                        <a:pt x="0" y="287"/>
                        <a:pt x="0" y="287"/>
                      </a:cubicBezTo>
                      <a:cubicBezTo>
                        <a:pt x="2" y="289"/>
                        <a:pt x="2" y="289"/>
                        <a:pt x="2" y="289"/>
                      </a:cubicBezTo>
                      <a:cubicBezTo>
                        <a:pt x="101" y="182"/>
                        <a:pt x="101" y="182"/>
                        <a:pt x="101" y="182"/>
                      </a:cubicBezTo>
                      <a:cubicBezTo>
                        <a:pt x="111" y="180"/>
                        <a:pt x="120" y="174"/>
                        <a:pt x="126" y="165"/>
                      </a:cubicBezTo>
                      <a:cubicBezTo>
                        <a:pt x="132" y="156"/>
                        <a:pt x="134" y="145"/>
                        <a:pt x="131" y="135"/>
                      </a:cubicBezTo>
                      <a:lnTo>
                        <a:pt x="185" y="2"/>
                      </a:lnTo>
                      <a:close/>
                      <a:moveTo>
                        <a:pt x="109" y="155"/>
                      </a:moveTo>
                      <a:cubicBezTo>
                        <a:pt x="102" y="164"/>
                        <a:pt x="89" y="167"/>
                        <a:pt x="80" y="161"/>
                      </a:cubicBezTo>
                      <a:cubicBezTo>
                        <a:pt x="70" y="155"/>
                        <a:pt x="67" y="142"/>
                        <a:pt x="73" y="132"/>
                      </a:cubicBezTo>
                      <a:cubicBezTo>
                        <a:pt x="80" y="122"/>
                        <a:pt x="92" y="119"/>
                        <a:pt x="102" y="126"/>
                      </a:cubicBezTo>
                      <a:cubicBezTo>
                        <a:pt x="112" y="132"/>
                        <a:pt x="115" y="145"/>
                        <a:pt x="109" y="1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36" name="Freeform 68">
                <a:extLst>
                  <a:ext uri="{FF2B5EF4-FFF2-40B4-BE49-F238E27FC236}">
                    <a16:creationId xmlns:a16="http://schemas.microsoft.com/office/drawing/2014/main" id="{6EECA27F-E3A7-4A74-98F2-7EB13B15A85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943600" y="1001713"/>
                <a:ext cx="498475" cy="496888"/>
              </a:xfrm>
              <a:custGeom>
                <a:avLst/>
                <a:gdLst>
                  <a:gd name="T0" fmla="*/ 498 w 499"/>
                  <a:gd name="T1" fmla="*/ 264 h 499"/>
                  <a:gd name="T2" fmla="*/ 497 w 499"/>
                  <a:gd name="T3" fmla="*/ 220 h 499"/>
                  <a:gd name="T4" fmla="*/ 446 w 499"/>
                  <a:gd name="T5" fmla="*/ 211 h 499"/>
                  <a:gd name="T6" fmla="*/ 441 w 499"/>
                  <a:gd name="T7" fmla="*/ 192 h 499"/>
                  <a:gd name="T8" fmla="*/ 434 w 499"/>
                  <a:gd name="T9" fmla="*/ 173 h 499"/>
                  <a:gd name="T10" fmla="*/ 472 w 499"/>
                  <a:gd name="T11" fmla="*/ 138 h 499"/>
                  <a:gd name="T12" fmla="*/ 449 w 499"/>
                  <a:gd name="T13" fmla="*/ 100 h 499"/>
                  <a:gd name="T14" fmla="*/ 400 w 499"/>
                  <a:gd name="T15" fmla="*/ 119 h 499"/>
                  <a:gd name="T16" fmla="*/ 371 w 499"/>
                  <a:gd name="T17" fmla="*/ 91 h 499"/>
                  <a:gd name="T18" fmla="*/ 386 w 499"/>
                  <a:gd name="T19" fmla="*/ 42 h 499"/>
                  <a:gd name="T20" fmla="*/ 348 w 499"/>
                  <a:gd name="T21" fmla="*/ 21 h 499"/>
                  <a:gd name="T22" fmla="*/ 315 w 499"/>
                  <a:gd name="T23" fmla="*/ 61 h 499"/>
                  <a:gd name="T24" fmla="*/ 276 w 499"/>
                  <a:gd name="T25" fmla="*/ 52 h 499"/>
                  <a:gd name="T26" fmla="*/ 264 w 499"/>
                  <a:gd name="T27" fmla="*/ 1 h 499"/>
                  <a:gd name="T28" fmla="*/ 220 w 499"/>
                  <a:gd name="T29" fmla="*/ 2 h 499"/>
                  <a:gd name="T30" fmla="*/ 212 w 499"/>
                  <a:gd name="T31" fmla="*/ 53 h 499"/>
                  <a:gd name="T32" fmla="*/ 192 w 499"/>
                  <a:gd name="T33" fmla="*/ 58 h 499"/>
                  <a:gd name="T34" fmla="*/ 173 w 499"/>
                  <a:gd name="T35" fmla="*/ 65 h 499"/>
                  <a:gd name="T36" fmla="*/ 138 w 499"/>
                  <a:gd name="T37" fmla="*/ 27 h 499"/>
                  <a:gd name="T38" fmla="*/ 101 w 499"/>
                  <a:gd name="T39" fmla="*/ 50 h 499"/>
                  <a:gd name="T40" fmla="*/ 119 w 499"/>
                  <a:gd name="T41" fmla="*/ 99 h 499"/>
                  <a:gd name="T42" fmla="*/ 91 w 499"/>
                  <a:gd name="T43" fmla="*/ 128 h 499"/>
                  <a:gd name="T44" fmla="*/ 42 w 499"/>
                  <a:gd name="T45" fmla="*/ 112 h 499"/>
                  <a:gd name="T46" fmla="*/ 21 w 499"/>
                  <a:gd name="T47" fmla="*/ 151 h 499"/>
                  <a:gd name="T48" fmla="*/ 61 w 499"/>
                  <a:gd name="T49" fmla="*/ 184 h 499"/>
                  <a:gd name="T50" fmla="*/ 52 w 499"/>
                  <a:gd name="T51" fmla="*/ 223 h 499"/>
                  <a:gd name="T52" fmla="*/ 1 w 499"/>
                  <a:gd name="T53" fmla="*/ 235 h 499"/>
                  <a:gd name="T54" fmla="*/ 3 w 499"/>
                  <a:gd name="T55" fmla="*/ 279 h 499"/>
                  <a:gd name="T56" fmla="*/ 54 w 499"/>
                  <a:gd name="T57" fmla="*/ 287 h 499"/>
                  <a:gd name="T58" fmla="*/ 58 w 499"/>
                  <a:gd name="T59" fmla="*/ 307 h 499"/>
                  <a:gd name="T60" fmla="*/ 65 w 499"/>
                  <a:gd name="T61" fmla="*/ 326 h 499"/>
                  <a:gd name="T62" fmla="*/ 27 w 499"/>
                  <a:gd name="T63" fmla="*/ 361 h 499"/>
                  <a:gd name="T64" fmla="*/ 50 w 499"/>
                  <a:gd name="T65" fmla="*/ 398 h 499"/>
                  <a:gd name="T66" fmla="*/ 99 w 499"/>
                  <a:gd name="T67" fmla="*/ 380 h 499"/>
                  <a:gd name="T68" fmla="*/ 128 w 499"/>
                  <a:gd name="T69" fmla="*/ 408 h 499"/>
                  <a:gd name="T70" fmla="*/ 113 w 499"/>
                  <a:gd name="T71" fmla="*/ 457 h 499"/>
                  <a:gd name="T72" fmla="*/ 151 w 499"/>
                  <a:gd name="T73" fmla="*/ 478 h 499"/>
                  <a:gd name="T74" fmla="*/ 184 w 499"/>
                  <a:gd name="T75" fmla="*/ 438 h 499"/>
                  <a:gd name="T76" fmla="*/ 223 w 499"/>
                  <a:gd name="T77" fmla="*/ 447 h 499"/>
                  <a:gd name="T78" fmla="*/ 235 w 499"/>
                  <a:gd name="T79" fmla="*/ 498 h 499"/>
                  <a:gd name="T80" fmla="*/ 279 w 499"/>
                  <a:gd name="T81" fmla="*/ 496 h 499"/>
                  <a:gd name="T82" fmla="*/ 287 w 499"/>
                  <a:gd name="T83" fmla="*/ 445 h 499"/>
                  <a:gd name="T84" fmla="*/ 307 w 499"/>
                  <a:gd name="T85" fmla="*/ 441 h 499"/>
                  <a:gd name="T86" fmla="*/ 326 w 499"/>
                  <a:gd name="T87" fmla="*/ 434 h 499"/>
                  <a:gd name="T88" fmla="*/ 361 w 499"/>
                  <a:gd name="T89" fmla="*/ 472 h 499"/>
                  <a:gd name="T90" fmla="*/ 398 w 499"/>
                  <a:gd name="T91" fmla="*/ 449 h 499"/>
                  <a:gd name="T92" fmla="*/ 380 w 499"/>
                  <a:gd name="T93" fmla="*/ 400 h 499"/>
                  <a:gd name="T94" fmla="*/ 408 w 499"/>
                  <a:gd name="T95" fmla="*/ 371 h 499"/>
                  <a:gd name="T96" fmla="*/ 457 w 499"/>
                  <a:gd name="T97" fmla="*/ 386 h 499"/>
                  <a:gd name="T98" fmla="*/ 478 w 499"/>
                  <a:gd name="T99" fmla="*/ 347 h 499"/>
                  <a:gd name="T100" fmla="*/ 438 w 499"/>
                  <a:gd name="T101" fmla="*/ 314 h 499"/>
                  <a:gd name="T102" fmla="*/ 447 w 499"/>
                  <a:gd name="T103" fmla="*/ 276 h 499"/>
                  <a:gd name="T104" fmla="*/ 498 w 499"/>
                  <a:gd name="T105" fmla="*/ 264 h 499"/>
                  <a:gd name="T106" fmla="*/ 256 w 499"/>
                  <a:gd name="T107" fmla="*/ 303 h 499"/>
                  <a:gd name="T108" fmla="*/ 196 w 499"/>
                  <a:gd name="T109" fmla="*/ 256 h 499"/>
                  <a:gd name="T110" fmla="*/ 243 w 499"/>
                  <a:gd name="T111" fmla="*/ 196 h 499"/>
                  <a:gd name="T112" fmla="*/ 303 w 499"/>
                  <a:gd name="T113" fmla="*/ 242 h 499"/>
                  <a:gd name="T114" fmla="*/ 256 w 499"/>
                  <a:gd name="T115" fmla="*/ 303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99" h="499">
                    <a:moveTo>
                      <a:pt x="498" y="264"/>
                    </a:moveTo>
                    <a:cubicBezTo>
                      <a:pt x="499" y="250"/>
                      <a:pt x="498" y="235"/>
                      <a:pt x="497" y="220"/>
                    </a:cubicBezTo>
                    <a:cubicBezTo>
                      <a:pt x="446" y="211"/>
                      <a:pt x="446" y="211"/>
                      <a:pt x="446" y="211"/>
                    </a:cubicBezTo>
                    <a:cubicBezTo>
                      <a:pt x="444" y="205"/>
                      <a:pt x="443" y="198"/>
                      <a:pt x="441" y="192"/>
                    </a:cubicBezTo>
                    <a:cubicBezTo>
                      <a:pt x="439" y="186"/>
                      <a:pt x="437" y="179"/>
                      <a:pt x="434" y="173"/>
                    </a:cubicBezTo>
                    <a:cubicBezTo>
                      <a:pt x="472" y="138"/>
                      <a:pt x="472" y="138"/>
                      <a:pt x="472" y="138"/>
                    </a:cubicBezTo>
                    <a:cubicBezTo>
                      <a:pt x="465" y="125"/>
                      <a:pt x="458" y="112"/>
                      <a:pt x="449" y="100"/>
                    </a:cubicBezTo>
                    <a:cubicBezTo>
                      <a:pt x="400" y="119"/>
                      <a:pt x="400" y="119"/>
                      <a:pt x="400" y="119"/>
                    </a:cubicBezTo>
                    <a:cubicBezTo>
                      <a:pt x="392" y="108"/>
                      <a:pt x="382" y="99"/>
                      <a:pt x="371" y="91"/>
                    </a:cubicBezTo>
                    <a:cubicBezTo>
                      <a:pt x="386" y="42"/>
                      <a:pt x="386" y="42"/>
                      <a:pt x="386" y="42"/>
                    </a:cubicBezTo>
                    <a:cubicBezTo>
                      <a:pt x="374" y="34"/>
                      <a:pt x="361" y="27"/>
                      <a:pt x="348" y="21"/>
                    </a:cubicBezTo>
                    <a:cubicBezTo>
                      <a:pt x="315" y="61"/>
                      <a:pt x="315" y="61"/>
                      <a:pt x="315" y="61"/>
                    </a:cubicBezTo>
                    <a:cubicBezTo>
                      <a:pt x="302" y="56"/>
                      <a:pt x="289" y="53"/>
                      <a:pt x="276" y="52"/>
                    </a:cubicBezTo>
                    <a:cubicBezTo>
                      <a:pt x="264" y="1"/>
                      <a:pt x="264" y="1"/>
                      <a:pt x="264" y="1"/>
                    </a:cubicBezTo>
                    <a:cubicBezTo>
                      <a:pt x="250" y="0"/>
                      <a:pt x="235" y="1"/>
                      <a:pt x="220" y="2"/>
                    </a:cubicBezTo>
                    <a:cubicBezTo>
                      <a:pt x="212" y="53"/>
                      <a:pt x="212" y="53"/>
                      <a:pt x="212" y="53"/>
                    </a:cubicBezTo>
                    <a:cubicBezTo>
                      <a:pt x="205" y="55"/>
                      <a:pt x="199" y="56"/>
                      <a:pt x="192" y="58"/>
                    </a:cubicBezTo>
                    <a:cubicBezTo>
                      <a:pt x="186" y="60"/>
                      <a:pt x="179" y="62"/>
                      <a:pt x="173" y="65"/>
                    </a:cubicBezTo>
                    <a:cubicBezTo>
                      <a:pt x="138" y="27"/>
                      <a:pt x="138" y="27"/>
                      <a:pt x="138" y="27"/>
                    </a:cubicBezTo>
                    <a:cubicBezTo>
                      <a:pt x="125" y="34"/>
                      <a:pt x="112" y="41"/>
                      <a:pt x="101" y="50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109" y="107"/>
                      <a:pt x="99" y="117"/>
                      <a:pt x="91" y="128"/>
                    </a:cubicBezTo>
                    <a:cubicBezTo>
                      <a:pt x="42" y="112"/>
                      <a:pt x="42" y="112"/>
                      <a:pt x="42" y="112"/>
                    </a:cubicBezTo>
                    <a:cubicBezTo>
                      <a:pt x="34" y="125"/>
                      <a:pt x="27" y="138"/>
                      <a:pt x="21" y="151"/>
                    </a:cubicBezTo>
                    <a:cubicBezTo>
                      <a:pt x="61" y="184"/>
                      <a:pt x="61" y="184"/>
                      <a:pt x="61" y="184"/>
                    </a:cubicBezTo>
                    <a:cubicBezTo>
                      <a:pt x="57" y="197"/>
                      <a:pt x="53" y="210"/>
                      <a:pt x="52" y="223"/>
                    </a:cubicBezTo>
                    <a:cubicBezTo>
                      <a:pt x="1" y="235"/>
                      <a:pt x="1" y="235"/>
                      <a:pt x="1" y="235"/>
                    </a:cubicBezTo>
                    <a:cubicBezTo>
                      <a:pt x="0" y="249"/>
                      <a:pt x="1" y="264"/>
                      <a:pt x="3" y="279"/>
                    </a:cubicBezTo>
                    <a:cubicBezTo>
                      <a:pt x="54" y="287"/>
                      <a:pt x="54" y="287"/>
                      <a:pt x="54" y="287"/>
                    </a:cubicBezTo>
                    <a:cubicBezTo>
                      <a:pt x="55" y="294"/>
                      <a:pt x="56" y="300"/>
                      <a:pt x="58" y="307"/>
                    </a:cubicBezTo>
                    <a:cubicBezTo>
                      <a:pt x="60" y="313"/>
                      <a:pt x="63" y="319"/>
                      <a:pt x="65" y="326"/>
                    </a:cubicBezTo>
                    <a:cubicBezTo>
                      <a:pt x="27" y="361"/>
                      <a:pt x="27" y="361"/>
                      <a:pt x="27" y="361"/>
                    </a:cubicBezTo>
                    <a:cubicBezTo>
                      <a:pt x="34" y="374"/>
                      <a:pt x="42" y="387"/>
                      <a:pt x="50" y="398"/>
                    </a:cubicBezTo>
                    <a:cubicBezTo>
                      <a:pt x="99" y="380"/>
                      <a:pt x="99" y="380"/>
                      <a:pt x="99" y="380"/>
                    </a:cubicBezTo>
                    <a:cubicBezTo>
                      <a:pt x="108" y="390"/>
                      <a:pt x="117" y="399"/>
                      <a:pt x="128" y="408"/>
                    </a:cubicBezTo>
                    <a:cubicBezTo>
                      <a:pt x="113" y="457"/>
                      <a:pt x="113" y="457"/>
                      <a:pt x="113" y="457"/>
                    </a:cubicBezTo>
                    <a:cubicBezTo>
                      <a:pt x="125" y="465"/>
                      <a:pt x="138" y="472"/>
                      <a:pt x="151" y="478"/>
                    </a:cubicBezTo>
                    <a:cubicBezTo>
                      <a:pt x="184" y="438"/>
                      <a:pt x="184" y="438"/>
                      <a:pt x="184" y="438"/>
                    </a:cubicBezTo>
                    <a:cubicBezTo>
                      <a:pt x="197" y="442"/>
                      <a:pt x="210" y="445"/>
                      <a:pt x="223" y="447"/>
                    </a:cubicBezTo>
                    <a:cubicBezTo>
                      <a:pt x="235" y="498"/>
                      <a:pt x="235" y="498"/>
                      <a:pt x="235" y="498"/>
                    </a:cubicBezTo>
                    <a:cubicBezTo>
                      <a:pt x="249" y="499"/>
                      <a:pt x="264" y="498"/>
                      <a:pt x="279" y="496"/>
                    </a:cubicBezTo>
                    <a:cubicBezTo>
                      <a:pt x="287" y="445"/>
                      <a:pt x="287" y="445"/>
                      <a:pt x="287" y="445"/>
                    </a:cubicBezTo>
                    <a:cubicBezTo>
                      <a:pt x="294" y="444"/>
                      <a:pt x="300" y="442"/>
                      <a:pt x="307" y="441"/>
                    </a:cubicBezTo>
                    <a:cubicBezTo>
                      <a:pt x="313" y="439"/>
                      <a:pt x="320" y="436"/>
                      <a:pt x="326" y="434"/>
                    </a:cubicBezTo>
                    <a:cubicBezTo>
                      <a:pt x="361" y="472"/>
                      <a:pt x="361" y="472"/>
                      <a:pt x="361" y="472"/>
                    </a:cubicBezTo>
                    <a:cubicBezTo>
                      <a:pt x="374" y="465"/>
                      <a:pt x="387" y="457"/>
                      <a:pt x="398" y="449"/>
                    </a:cubicBezTo>
                    <a:cubicBezTo>
                      <a:pt x="380" y="400"/>
                      <a:pt x="380" y="400"/>
                      <a:pt x="380" y="400"/>
                    </a:cubicBezTo>
                    <a:cubicBezTo>
                      <a:pt x="390" y="391"/>
                      <a:pt x="400" y="382"/>
                      <a:pt x="408" y="371"/>
                    </a:cubicBezTo>
                    <a:cubicBezTo>
                      <a:pt x="457" y="386"/>
                      <a:pt x="457" y="386"/>
                      <a:pt x="457" y="386"/>
                    </a:cubicBezTo>
                    <a:cubicBezTo>
                      <a:pt x="465" y="374"/>
                      <a:pt x="472" y="361"/>
                      <a:pt x="478" y="347"/>
                    </a:cubicBezTo>
                    <a:cubicBezTo>
                      <a:pt x="438" y="314"/>
                      <a:pt x="438" y="314"/>
                      <a:pt x="438" y="314"/>
                    </a:cubicBezTo>
                    <a:cubicBezTo>
                      <a:pt x="443" y="302"/>
                      <a:pt x="446" y="289"/>
                      <a:pt x="447" y="276"/>
                    </a:cubicBezTo>
                    <a:lnTo>
                      <a:pt x="498" y="264"/>
                    </a:lnTo>
                    <a:close/>
                    <a:moveTo>
                      <a:pt x="256" y="303"/>
                    </a:moveTo>
                    <a:cubicBezTo>
                      <a:pt x="227" y="306"/>
                      <a:pt x="200" y="286"/>
                      <a:pt x="196" y="256"/>
                    </a:cubicBezTo>
                    <a:cubicBezTo>
                      <a:pt x="192" y="227"/>
                      <a:pt x="213" y="200"/>
                      <a:pt x="243" y="196"/>
                    </a:cubicBezTo>
                    <a:cubicBezTo>
                      <a:pt x="272" y="192"/>
                      <a:pt x="299" y="213"/>
                      <a:pt x="303" y="242"/>
                    </a:cubicBezTo>
                    <a:cubicBezTo>
                      <a:pt x="307" y="272"/>
                      <a:pt x="286" y="299"/>
                      <a:pt x="256" y="30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737379F2-ECA7-4CF7-89A0-2F608107FAF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599363" y="1841501"/>
                <a:ext cx="466725" cy="528638"/>
                <a:chOff x="7599363" y="1841501"/>
                <a:chExt cx="466725" cy="528638"/>
              </a:xfrm>
            </p:grpSpPr>
            <p:sp>
              <p:nvSpPr>
                <p:cNvPr id="56" name="Freeform 69">
                  <a:extLst>
                    <a:ext uri="{FF2B5EF4-FFF2-40B4-BE49-F238E27FC236}">
                      <a16:creationId xmlns:a16="http://schemas.microsoft.com/office/drawing/2014/main" id="{1E220A56-FCA2-42DC-BF60-D6F5F95C0314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664450" y="1933576"/>
                  <a:ext cx="339725" cy="346075"/>
                </a:xfrm>
                <a:custGeom>
                  <a:avLst/>
                  <a:gdLst>
                    <a:gd name="T0" fmla="*/ 170 w 341"/>
                    <a:gd name="T1" fmla="*/ 347 h 347"/>
                    <a:gd name="T2" fmla="*/ 341 w 341"/>
                    <a:gd name="T3" fmla="*/ 174 h 347"/>
                    <a:gd name="T4" fmla="*/ 170 w 341"/>
                    <a:gd name="T5" fmla="*/ 0 h 347"/>
                    <a:gd name="T6" fmla="*/ 0 w 341"/>
                    <a:gd name="T7" fmla="*/ 174 h 347"/>
                    <a:gd name="T8" fmla="*/ 170 w 341"/>
                    <a:gd name="T9" fmla="*/ 347 h 347"/>
                    <a:gd name="T10" fmla="*/ 290 w 341"/>
                    <a:gd name="T11" fmla="*/ 174 h 347"/>
                    <a:gd name="T12" fmla="*/ 283 w 341"/>
                    <a:gd name="T13" fmla="*/ 215 h 347"/>
                    <a:gd name="T14" fmla="*/ 223 w 341"/>
                    <a:gd name="T15" fmla="*/ 180 h 347"/>
                    <a:gd name="T16" fmla="*/ 223 w 341"/>
                    <a:gd name="T17" fmla="*/ 174 h 347"/>
                    <a:gd name="T18" fmla="*/ 221 w 341"/>
                    <a:gd name="T19" fmla="*/ 158 h 347"/>
                    <a:gd name="T20" fmla="*/ 279 w 341"/>
                    <a:gd name="T21" fmla="*/ 124 h 347"/>
                    <a:gd name="T22" fmla="*/ 290 w 341"/>
                    <a:gd name="T23" fmla="*/ 174 h 347"/>
                    <a:gd name="T24" fmla="*/ 118 w 341"/>
                    <a:gd name="T25" fmla="*/ 180 h 347"/>
                    <a:gd name="T26" fmla="*/ 58 w 341"/>
                    <a:gd name="T27" fmla="*/ 215 h 347"/>
                    <a:gd name="T28" fmla="*/ 51 w 341"/>
                    <a:gd name="T29" fmla="*/ 174 h 347"/>
                    <a:gd name="T30" fmla="*/ 61 w 341"/>
                    <a:gd name="T31" fmla="*/ 124 h 347"/>
                    <a:gd name="T32" fmla="*/ 120 w 341"/>
                    <a:gd name="T33" fmla="*/ 158 h 347"/>
                    <a:gd name="T34" fmla="*/ 118 w 341"/>
                    <a:gd name="T35" fmla="*/ 174 h 347"/>
                    <a:gd name="T36" fmla="*/ 118 w 341"/>
                    <a:gd name="T37" fmla="*/ 180 h 347"/>
                    <a:gd name="T38" fmla="*/ 73 w 341"/>
                    <a:gd name="T39" fmla="*/ 245 h 347"/>
                    <a:gd name="T40" fmla="*/ 132 w 341"/>
                    <a:gd name="T41" fmla="*/ 210 h 347"/>
                    <a:gd name="T42" fmla="*/ 154 w 341"/>
                    <a:gd name="T43" fmla="*/ 225 h 347"/>
                    <a:gd name="T44" fmla="*/ 154 w 341"/>
                    <a:gd name="T45" fmla="*/ 294 h 347"/>
                    <a:gd name="T46" fmla="*/ 73 w 341"/>
                    <a:gd name="T47" fmla="*/ 245 h 347"/>
                    <a:gd name="T48" fmla="*/ 187 w 341"/>
                    <a:gd name="T49" fmla="*/ 294 h 347"/>
                    <a:gd name="T50" fmla="*/ 187 w 341"/>
                    <a:gd name="T51" fmla="*/ 225 h 347"/>
                    <a:gd name="T52" fmla="*/ 209 w 341"/>
                    <a:gd name="T53" fmla="*/ 210 h 347"/>
                    <a:gd name="T54" fmla="*/ 267 w 341"/>
                    <a:gd name="T55" fmla="*/ 245 h 347"/>
                    <a:gd name="T56" fmla="*/ 187 w 341"/>
                    <a:gd name="T57" fmla="*/ 294 h 347"/>
                    <a:gd name="T58" fmla="*/ 262 w 341"/>
                    <a:gd name="T59" fmla="*/ 95 h 347"/>
                    <a:gd name="T60" fmla="*/ 201 w 341"/>
                    <a:gd name="T61" fmla="*/ 131 h 347"/>
                    <a:gd name="T62" fmla="*/ 187 w 341"/>
                    <a:gd name="T63" fmla="*/ 123 h 347"/>
                    <a:gd name="T64" fmla="*/ 187 w 341"/>
                    <a:gd name="T65" fmla="*/ 53 h 347"/>
                    <a:gd name="T66" fmla="*/ 262 w 341"/>
                    <a:gd name="T67" fmla="*/ 95 h 347"/>
                    <a:gd name="T68" fmla="*/ 154 w 341"/>
                    <a:gd name="T69" fmla="*/ 53 h 347"/>
                    <a:gd name="T70" fmla="*/ 154 w 341"/>
                    <a:gd name="T71" fmla="*/ 123 h 347"/>
                    <a:gd name="T72" fmla="*/ 139 w 341"/>
                    <a:gd name="T73" fmla="*/ 131 h 347"/>
                    <a:gd name="T74" fmla="*/ 79 w 341"/>
                    <a:gd name="T75" fmla="*/ 95 h 347"/>
                    <a:gd name="T76" fmla="*/ 154 w 341"/>
                    <a:gd name="T77" fmla="*/ 53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341" h="347">
                      <a:moveTo>
                        <a:pt x="170" y="347"/>
                      </a:moveTo>
                      <a:cubicBezTo>
                        <a:pt x="264" y="347"/>
                        <a:pt x="341" y="270"/>
                        <a:pt x="341" y="174"/>
                      </a:cubicBezTo>
                      <a:cubicBezTo>
                        <a:pt x="341" y="78"/>
                        <a:pt x="264" y="0"/>
                        <a:pt x="170" y="0"/>
                      </a:cubicBezTo>
                      <a:cubicBezTo>
                        <a:pt x="76" y="0"/>
                        <a:pt x="0" y="78"/>
                        <a:pt x="0" y="174"/>
                      </a:cubicBezTo>
                      <a:cubicBezTo>
                        <a:pt x="0" y="270"/>
                        <a:pt x="76" y="347"/>
                        <a:pt x="170" y="347"/>
                      </a:cubicBezTo>
                      <a:close/>
                      <a:moveTo>
                        <a:pt x="290" y="174"/>
                      </a:moveTo>
                      <a:cubicBezTo>
                        <a:pt x="290" y="188"/>
                        <a:pt x="287" y="202"/>
                        <a:pt x="283" y="215"/>
                      </a:cubicBezTo>
                      <a:cubicBezTo>
                        <a:pt x="223" y="180"/>
                        <a:pt x="223" y="180"/>
                        <a:pt x="223" y="180"/>
                      </a:cubicBezTo>
                      <a:cubicBezTo>
                        <a:pt x="223" y="178"/>
                        <a:pt x="223" y="176"/>
                        <a:pt x="223" y="174"/>
                      </a:cubicBezTo>
                      <a:cubicBezTo>
                        <a:pt x="223" y="168"/>
                        <a:pt x="222" y="163"/>
                        <a:pt x="221" y="158"/>
                      </a:cubicBezTo>
                      <a:cubicBezTo>
                        <a:pt x="279" y="124"/>
                        <a:pt x="279" y="124"/>
                        <a:pt x="279" y="124"/>
                      </a:cubicBezTo>
                      <a:cubicBezTo>
                        <a:pt x="286" y="139"/>
                        <a:pt x="290" y="156"/>
                        <a:pt x="290" y="174"/>
                      </a:cubicBezTo>
                      <a:close/>
                      <a:moveTo>
                        <a:pt x="118" y="180"/>
                      </a:moveTo>
                      <a:cubicBezTo>
                        <a:pt x="58" y="215"/>
                        <a:pt x="58" y="215"/>
                        <a:pt x="58" y="215"/>
                      </a:cubicBezTo>
                      <a:cubicBezTo>
                        <a:pt x="53" y="202"/>
                        <a:pt x="51" y="188"/>
                        <a:pt x="51" y="174"/>
                      </a:cubicBezTo>
                      <a:cubicBezTo>
                        <a:pt x="51" y="156"/>
                        <a:pt x="54" y="139"/>
                        <a:pt x="61" y="124"/>
                      </a:cubicBezTo>
                      <a:cubicBezTo>
                        <a:pt x="120" y="158"/>
                        <a:pt x="120" y="158"/>
                        <a:pt x="120" y="158"/>
                      </a:cubicBezTo>
                      <a:cubicBezTo>
                        <a:pt x="118" y="163"/>
                        <a:pt x="118" y="168"/>
                        <a:pt x="118" y="174"/>
                      </a:cubicBezTo>
                      <a:cubicBezTo>
                        <a:pt x="118" y="176"/>
                        <a:pt x="118" y="178"/>
                        <a:pt x="118" y="180"/>
                      </a:cubicBezTo>
                      <a:close/>
                      <a:moveTo>
                        <a:pt x="73" y="245"/>
                      </a:moveTo>
                      <a:cubicBezTo>
                        <a:pt x="132" y="210"/>
                        <a:pt x="132" y="210"/>
                        <a:pt x="132" y="210"/>
                      </a:cubicBezTo>
                      <a:cubicBezTo>
                        <a:pt x="138" y="217"/>
                        <a:pt x="145" y="222"/>
                        <a:pt x="154" y="225"/>
                      </a:cubicBezTo>
                      <a:cubicBezTo>
                        <a:pt x="154" y="294"/>
                        <a:pt x="154" y="294"/>
                        <a:pt x="154" y="294"/>
                      </a:cubicBezTo>
                      <a:cubicBezTo>
                        <a:pt x="121" y="290"/>
                        <a:pt x="92" y="271"/>
                        <a:pt x="73" y="245"/>
                      </a:cubicBezTo>
                      <a:close/>
                      <a:moveTo>
                        <a:pt x="187" y="294"/>
                      </a:moveTo>
                      <a:cubicBezTo>
                        <a:pt x="187" y="225"/>
                        <a:pt x="187" y="225"/>
                        <a:pt x="187" y="225"/>
                      </a:cubicBezTo>
                      <a:cubicBezTo>
                        <a:pt x="195" y="222"/>
                        <a:pt x="203" y="217"/>
                        <a:pt x="209" y="210"/>
                      </a:cubicBezTo>
                      <a:cubicBezTo>
                        <a:pt x="267" y="245"/>
                        <a:pt x="267" y="245"/>
                        <a:pt x="267" y="245"/>
                      </a:cubicBezTo>
                      <a:cubicBezTo>
                        <a:pt x="249" y="271"/>
                        <a:pt x="220" y="290"/>
                        <a:pt x="187" y="294"/>
                      </a:cubicBezTo>
                      <a:close/>
                      <a:moveTo>
                        <a:pt x="262" y="95"/>
                      </a:moveTo>
                      <a:cubicBezTo>
                        <a:pt x="201" y="131"/>
                        <a:pt x="201" y="131"/>
                        <a:pt x="201" y="131"/>
                      </a:cubicBezTo>
                      <a:cubicBezTo>
                        <a:pt x="197" y="127"/>
                        <a:pt x="192" y="125"/>
                        <a:pt x="187" y="123"/>
                      </a:cubicBezTo>
                      <a:cubicBezTo>
                        <a:pt x="187" y="53"/>
                        <a:pt x="187" y="53"/>
                        <a:pt x="187" y="53"/>
                      </a:cubicBezTo>
                      <a:cubicBezTo>
                        <a:pt x="217" y="58"/>
                        <a:pt x="243" y="73"/>
                        <a:pt x="262" y="95"/>
                      </a:cubicBezTo>
                      <a:close/>
                      <a:moveTo>
                        <a:pt x="154" y="53"/>
                      </a:moveTo>
                      <a:cubicBezTo>
                        <a:pt x="154" y="123"/>
                        <a:pt x="154" y="123"/>
                        <a:pt x="154" y="123"/>
                      </a:cubicBezTo>
                      <a:cubicBezTo>
                        <a:pt x="148" y="125"/>
                        <a:pt x="143" y="127"/>
                        <a:pt x="139" y="131"/>
                      </a:cubicBezTo>
                      <a:cubicBezTo>
                        <a:pt x="79" y="95"/>
                        <a:pt x="79" y="95"/>
                        <a:pt x="79" y="95"/>
                      </a:cubicBezTo>
                      <a:cubicBezTo>
                        <a:pt x="97" y="73"/>
                        <a:pt x="124" y="58"/>
                        <a:pt x="154" y="5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7" name="Freeform 70">
                  <a:extLst>
                    <a:ext uri="{FF2B5EF4-FFF2-40B4-BE49-F238E27FC236}">
                      <a16:creationId xmlns:a16="http://schemas.microsoft.com/office/drawing/2014/main" id="{EE6BB32A-476D-4DC7-9208-49F8D6DA507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813675" y="2286001"/>
                  <a:ext cx="42863" cy="84138"/>
                </a:xfrm>
                <a:custGeom>
                  <a:avLst/>
                  <a:gdLst>
                    <a:gd name="T0" fmla="*/ 41 w 43"/>
                    <a:gd name="T1" fmla="*/ 54 h 85"/>
                    <a:gd name="T2" fmla="*/ 40 w 43"/>
                    <a:gd name="T3" fmla="*/ 52 h 85"/>
                    <a:gd name="T4" fmla="*/ 28 w 43"/>
                    <a:gd name="T5" fmla="*/ 29 h 85"/>
                    <a:gd name="T6" fmla="*/ 38 w 43"/>
                    <a:gd name="T7" fmla="*/ 19 h 85"/>
                    <a:gd name="T8" fmla="*/ 38 w 43"/>
                    <a:gd name="T9" fmla="*/ 0 h 85"/>
                    <a:gd name="T10" fmla="*/ 5 w 43"/>
                    <a:gd name="T11" fmla="*/ 0 h 85"/>
                    <a:gd name="T12" fmla="*/ 5 w 43"/>
                    <a:gd name="T13" fmla="*/ 19 h 85"/>
                    <a:gd name="T14" fmla="*/ 5 w 43"/>
                    <a:gd name="T15" fmla="*/ 19 h 85"/>
                    <a:gd name="T16" fmla="*/ 14 w 43"/>
                    <a:gd name="T17" fmla="*/ 29 h 85"/>
                    <a:gd name="T18" fmla="*/ 2 w 43"/>
                    <a:gd name="T19" fmla="*/ 53 h 85"/>
                    <a:gd name="T20" fmla="*/ 1 w 43"/>
                    <a:gd name="T21" fmla="*/ 54 h 85"/>
                    <a:gd name="T22" fmla="*/ 0 w 43"/>
                    <a:gd name="T23" fmla="*/ 63 h 85"/>
                    <a:gd name="T24" fmla="*/ 21 w 43"/>
                    <a:gd name="T25" fmla="*/ 85 h 85"/>
                    <a:gd name="T26" fmla="*/ 43 w 43"/>
                    <a:gd name="T27" fmla="*/ 63 h 85"/>
                    <a:gd name="T28" fmla="*/ 42 w 43"/>
                    <a:gd name="T29" fmla="*/ 55 h 85"/>
                    <a:gd name="T30" fmla="*/ 41 w 43"/>
                    <a:gd name="T31" fmla="*/ 54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3" h="85">
                      <a:moveTo>
                        <a:pt x="41" y="54"/>
                      </a:moveTo>
                      <a:cubicBezTo>
                        <a:pt x="41" y="53"/>
                        <a:pt x="41" y="52"/>
                        <a:pt x="40" y="52"/>
                      </a:cubicBezTo>
                      <a:cubicBezTo>
                        <a:pt x="35" y="42"/>
                        <a:pt x="28" y="29"/>
                        <a:pt x="28" y="29"/>
                      </a:cubicBezTo>
                      <a:cubicBezTo>
                        <a:pt x="38" y="19"/>
                        <a:pt x="38" y="19"/>
                        <a:pt x="38" y="19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14" y="29"/>
                        <a:pt x="14" y="29"/>
                        <a:pt x="14" y="29"/>
                      </a:cubicBezTo>
                      <a:cubicBezTo>
                        <a:pt x="14" y="29"/>
                        <a:pt x="6" y="43"/>
                        <a:pt x="2" y="53"/>
                      </a:cubicBezTo>
                      <a:cubicBezTo>
                        <a:pt x="1" y="53"/>
                        <a:pt x="1" y="54"/>
                        <a:pt x="1" y="54"/>
                      </a:cubicBezTo>
                      <a:cubicBezTo>
                        <a:pt x="0" y="57"/>
                        <a:pt x="0" y="60"/>
                        <a:pt x="0" y="63"/>
                      </a:cubicBezTo>
                      <a:cubicBezTo>
                        <a:pt x="0" y="75"/>
                        <a:pt x="9" y="85"/>
                        <a:pt x="21" y="85"/>
                      </a:cubicBezTo>
                      <a:cubicBezTo>
                        <a:pt x="33" y="85"/>
                        <a:pt x="43" y="75"/>
                        <a:pt x="43" y="63"/>
                      </a:cubicBezTo>
                      <a:cubicBezTo>
                        <a:pt x="43" y="60"/>
                        <a:pt x="43" y="57"/>
                        <a:pt x="42" y="55"/>
                      </a:cubicBezTo>
                      <a:lnTo>
                        <a:pt x="41" y="5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8" name="Freeform 71">
                  <a:extLst>
                    <a:ext uri="{FF2B5EF4-FFF2-40B4-BE49-F238E27FC236}">
                      <a16:creationId xmlns:a16="http://schemas.microsoft.com/office/drawing/2014/main" id="{ADE9CED8-500C-429C-8B72-5FE6540BE3C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813675" y="1841501"/>
                  <a:ext cx="42863" cy="82550"/>
                </a:xfrm>
                <a:custGeom>
                  <a:avLst/>
                  <a:gdLst>
                    <a:gd name="T0" fmla="*/ 1 w 43"/>
                    <a:gd name="T1" fmla="*/ 31 h 84"/>
                    <a:gd name="T2" fmla="*/ 2 w 43"/>
                    <a:gd name="T3" fmla="*/ 33 h 84"/>
                    <a:gd name="T4" fmla="*/ 14 w 43"/>
                    <a:gd name="T5" fmla="*/ 55 h 84"/>
                    <a:gd name="T6" fmla="*/ 5 w 43"/>
                    <a:gd name="T7" fmla="*/ 66 h 84"/>
                    <a:gd name="T8" fmla="*/ 5 w 43"/>
                    <a:gd name="T9" fmla="*/ 84 h 84"/>
                    <a:gd name="T10" fmla="*/ 38 w 43"/>
                    <a:gd name="T11" fmla="*/ 84 h 84"/>
                    <a:gd name="T12" fmla="*/ 38 w 43"/>
                    <a:gd name="T13" fmla="*/ 66 h 84"/>
                    <a:gd name="T14" fmla="*/ 38 w 43"/>
                    <a:gd name="T15" fmla="*/ 66 h 84"/>
                    <a:gd name="T16" fmla="*/ 28 w 43"/>
                    <a:gd name="T17" fmla="*/ 55 h 84"/>
                    <a:gd name="T18" fmla="*/ 41 w 43"/>
                    <a:gd name="T19" fmla="*/ 32 h 84"/>
                    <a:gd name="T20" fmla="*/ 41 w 43"/>
                    <a:gd name="T21" fmla="*/ 31 h 84"/>
                    <a:gd name="T22" fmla="*/ 43 w 43"/>
                    <a:gd name="T23" fmla="*/ 22 h 84"/>
                    <a:gd name="T24" fmla="*/ 21 w 43"/>
                    <a:gd name="T25" fmla="*/ 0 h 84"/>
                    <a:gd name="T26" fmla="*/ 0 w 43"/>
                    <a:gd name="T27" fmla="*/ 22 h 84"/>
                    <a:gd name="T28" fmla="*/ 1 w 43"/>
                    <a:gd name="T29" fmla="*/ 30 h 84"/>
                    <a:gd name="T30" fmla="*/ 1 w 43"/>
                    <a:gd name="T31" fmla="*/ 31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3" h="84">
                      <a:moveTo>
                        <a:pt x="1" y="31"/>
                      </a:moveTo>
                      <a:cubicBezTo>
                        <a:pt x="1" y="31"/>
                        <a:pt x="2" y="32"/>
                        <a:pt x="2" y="33"/>
                      </a:cubicBezTo>
                      <a:cubicBezTo>
                        <a:pt x="7" y="43"/>
                        <a:pt x="14" y="55"/>
                        <a:pt x="14" y="55"/>
                      </a:cubicBezTo>
                      <a:cubicBezTo>
                        <a:pt x="5" y="66"/>
                        <a:pt x="5" y="66"/>
                        <a:pt x="5" y="66"/>
                      </a:cubicBezTo>
                      <a:cubicBezTo>
                        <a:pt x="5" y="84"/>
                        <a:pt x="5" y="84"/>
                        <a:pt x="5" y="84"/>
                      </a:cubicBezTo>
                      <a:cubicBezTo>
                        <a:pt x="38" y="84"/>
                        <a:pt x="38" y="84"/>
                        <a:pt x="38" y="84"/>
                      </a:cubicBezTo>
                      <a:cubicBezTo>
                        <a:pt x="38" y="66"/>
                        <a:pt x="38" y="66"/>
                        <a:pt x="38" y="66"/>
                      </a:cubicBezTo>
                      <a:cubicBezTo>
                        <a:pt x="38" y="66"/>
                        <a:pt x="38" y="66"/>
                        <a:pt x="38" y="66"/>
                      </a:cubicBezTo>
                      <a:cubicBezTo>
                        <a:pt x="28" y="55"/>
                        <a:pt x="28" y="55"/>
                        <a:pt x="28" y="55"/>
                      </a:cubicBezTo>
                      <a:cubicBezTo>
                        <a:pt x="28" y="55"/>
                        <a:pt x="36" y="41"/>
                        <a:pt x="41" y="32"/>
                      </a:cubicBezTo>
                      <a:cubicBezTo>
                        <a:pt x="41" y="31"/>
                        <a:pt x="41" y="31"/>
                        <a:pt x="41" y="31"/>
                      </a:cubicBezTo>
                      <a:cubicBezTo>
                        <a:pt x="42" y="28"/>
                        <a:pt x="43" y="25"/>
                        <a:pt x="43" y="22"/>
                      </a:cubicBezTo>
                      <a:cubicBezTo>
                        <a:pt x="43" y="10"/>
                        <a:pt x="33" y="0"/>
                        <a:pt x="21" y="0"/>
                      </a:cubicBezTo>
                      <a:cubicBezTo>
                        <a:pt x="9" y="0"/>
                        <a:pt x="0" y="10"/>
                        <a:pt x="0" y="22"/>
                      </a:cubicBezTo>
                      <a:cubicBezTo>
                        <a:pt x="0" y="25"/>
                        <a:pt x="0" y="27"/>
                        <a:pt x="1" y="30"/>
                      </a:cubicBezTo>
                      <a:lnTo>
                        <a:pt x="1" y="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9" name="Freeform 72">
                  <a:extLst>
                    <a:ext uri="{FF2B5EF4-FFF2-40B4-BE49-F238E27FC236}">
                      <a16:creationId xmlns:a16="http://schemas.microsoft.com/office/drawing/2014/main" id="{BA7BFB55-3857-4F04-B329-BE259BFEBC6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978775" y="2185988"/>
                  <a:ext cx="85725" cy="69850"/>
                </a:xfrm>
                <a:custGeom>
                  <a:avLst/>
                  <a:gdLst>
                    <a:gd name="T0" fmla="*/ 72 w 86"/>
                    <a:gd name="T1" fmla="*/ 26 h 71"/>
                    <a:gd name="T2" fmla="*/ 65 w 86"/>
                    <a:gd name="T3" fmla="*/ 24 h 71"/>
                    <a:gd name="T4" fmla="*/ 64 w 86"/>
                    <a:gd name="T5" fmla="*/ 24 h 71"/>
                    <a:gd name="T6" fmla="*/ 62 w 86"/>
                    <a:gd name="T7" fmla="*/ 23 h 71"/>
                    <a:gd name="T8" fmla="*/ 36 w 86"/>
                    <a:gd name="T9" fmla="*/ 23 h 71"/>
                    <a:gd name="T10" fmla="*/ 32 w 86"/>
                    <a:gd name="T11" fmla="*/ 9 h 71"/>
                    <a:gd name="T12" fmla="*/ 17 w 86"/>
                    <a:gd name="T13" fmla="*/ 0 h 71"/>
                    <a:gd name="T14" fmla="*/ 0 w 86"/>
                    <a:gd name="T15" fmla="*/ 29 h 71"/>
                    <a:gd name="T16" fmla="*/ 16 w 86"/>
                    <a:gd name="T17" fmla="*/ 38 h 71"/>
                    <a:gd name="T18" fmla="*/ 16 w 86"/>
                    <a:gd name="T19" fmla="*/ 38 h 71"/>
                    <a:gd name="T20" fmla="*/ 29 w 86"/>
                    <a:gd name="T21" fmla="*/ 35 h 71"/>
                    <a:gd name="T22" fmla="*/ 43 w 86"/>
                    <a:gd name="T23" fmla="*/ 58 h 71"/>
                    <a:gd name="T24" fmla="*/ 44 w 86"/>
                    <a:gd name="T25" fmla="*/ 59 h 71"/>
                    <a:gd name="T26" fmla="*/ 50 w 86"/>
                    <a:gd name="T27" fmla="*/ 65 h 71"/>
                    <a:gd name="T28" fmla="*/ 80 w 86"/>
                    <a:gd name="T29" fmla="*/ 57 h 71"/>
                    <a:gd name="T30" fmla="*/ 72 w 86"/>
                    <a:gd name="T31" fmla="*/ 2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6" h="71">
                      <a:moveTo>
                        <a:pt x="72" y="26"/>
                      </a:moveTo>
                      <a:cubicBezTo>
                        <a:pt x="70" y="25"/>
                        <a:pt x="67" y="24"/>
                        <a:pt x="65" y="24"/>
                      </a:cubicBezTo>
                      <a:cubicBezTo>
                        <a:pt x="64" y="24"/>
                        <a:pt x="64" y="24"/>
                        <a:pt x="64" y="24"/>
                      </a:cubicBezTo>
                      <a:cubicBezTo>
                        <a:pt x="63" y="23"/>
                        <a:pt x="62" y="23"/>
                        <a:pt x="62" y="23"/>
                      </a:cubicBezTo>
                      <a:cubicBezTo>
                        <a:pt x="51" y="23"/>
                        <a:pt x="36" y="23"/>
                        <a:pt x="36" y="23"/>
                      </a:cubicBezTo>
                      <a:cubicBezTo>
                        <a:pt x="32" y="9"/>
                        <a:pt x="32" y="9"/>
                        <a:pt x="32" y="9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16" y="38"/>
                        <a:pt x="16" y="38"/>
                        <a:pt x="16" y="38"/>
                      </a:cubicBezTo>
                      <a:cubicBezTo>
                        <a:pt x="16" y="38"/>
                        <a:pt x="16" y="38"/>
                        <a:pt x="16" y="38"/>
                      </a:cubicBezTo>
                      <a:cubicBezTo>
                        <a:pt x="29" y="35"/>
                        <a:pt x="29" y="35"/>
                        <a:pt x="29" y="35"/>
                      </a:cubicBezTo>
                      <a:cubicBezTo>
                        <a:pt x="29" y="35"/>
                        <a:pt x="37" y="49"/>
                        <a:pt x="43" y="58"/>
                      </a:cubicBezTo>
                      <a:cubicBezTo>
                        <a:pt x="44" y="59"/>
                        <a:pt x="44" y="59"/>
                        <a:pt x="44" y="59"/>
                      </a:cubicBezTo>
                      <a:cubicBezTo>
                        <a:pt x="46" y="61"/>
                        <a:pt x="48" y="63"/>
                        <a:pt x="50" y="65"/>
                      </a:cubicBezTo>
                      <a:cubicBezTo>
                        <a:pt x="61" y="71"/>
                        <a:pt x="74" y="67"/>
                        <a:pt x="80" y="57"/>
                      </a:cubicBezTo>
                      <a:cubicBezTo>
                        <a:pt x="86" y="46"/>
                        <a:pt x="83" y="32"/>
                        <a:pt x="72" y="2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0" name="Freeform 73">
                  <a:extLst>
                    <a:ext uri="{FF2B5EF4-FFF2-40B4-BE49-F238E27FC236}">
                      <a16:creationId xmlns:a16="http://schemas.microsoft.com/office/drawing/2014/main" id="{E76AD43C-2E4E-4F54-904B-FAD237FDECA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599363" y="1962151"/>
                  <a:ext cx="85725" cy="71438"/>
                </a:xfrm>
                <a:custGeom>
                  <a:avLst/>
                  <a:gdLst>
                    <a:gd name="T0" fmla="*/ 14 w 86"/>
                    <a:gd name="T1" fmla="*/ 45 h 71"/>
                    <a:gd name="T2" fmla="*/ 22 w 86"/>
                    <a:gd name="T3" fmla="*/ 47 h 71"/>
                    <a:gd name="T4" fmla="*/ 22 w 86"/>
                    <a:gd name="T5" fmla="*/ 47 h 71"/>
                    <a:gd name="T6" fmla="*/ 23 w 86"/>
                    <a:gd name="T7" fmla="*/ 47 h 71"/>
                    <a:gd name="T8" fmla="*/ 23 w 86"/>
                    <a:gd name="T9" fmla="*/ 47 h 71"/>
                    <a:gd name="T10" fmla="*/ 25 w 86"/>
                    <a:gd name="T11" fmla="*/ 48 h 71"/>
                    <a:gd name="T12" fmla="*/ 50 w 86"/>
                    <a:gd name="T13" fmla="*/ 48 h 71"/>
                    <a:gd name="T14" fmla="*/ 54 w 86"/>
                    <a:gd name="T15" fmla="*/ 62 h 71"/>
                    <a:gd name="T16" fmla="*/ 70 w 86"/>
                    <a:gd name="T17" fmla="*/ 71 h 71"/>
                    <a:gd name="T18" fmla="*/ 86 w 86"/>
                    <a:gd name="T19" fmla="*/ 42 h 71"/>
                    <a:gd name="T20" fmla="*/ 71 w 86"/>
                    <a:gd name="T21" fmla="*/ 33 h 71"/>
                    <a:gd name="T22" fmla="*/ 71 w 86"/>
                    <a:gd name="T23" fmla="*/ 33 h 71"/>
                    <a:gd name="T24" fmla="*/ 57 w 86"/>
                    <a:gd name="T25" fmla="*/ 36 h 71"/>
                    <a:gd name="T26" fmla="*/ 43 w 86"/>
                    <a:gd name="T27" fmla="*/ 13 h 71"/>
                    <a:gd name="T28" fmla="*/ 43 w 86"/>
                    <a:gd name="T29" fmla="*/ 12 h 71"/>
                    <a:gd name="T30" fmla="*/ 36 w 86"/>
                    <a:gd name="T31" fmla="*/ 6 h 71"/>
                    <a:gd name="T32" fmla="*/ 6 w 86"/>
                    <a:gd name="T33" fmla="*/ 14 h 71"/>
                    <a:gd name="T34" fmla="*/ 14 w 86"/>
                    <a:gd name="T35" fmla="*/ 45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6" h="71">
                      <a:moveTo>
                        <a:pt x="14" y="45"/>
                      </a:moveTo>
                      <a:cubicBezTo>
                        <a:pt x="17" y="46"/>
                        <a:pt x="19" y="47"/>
                        <a:pt x="22" y="47"/>
                      </a:cubicBezTo>
                      <a:cubicBezTo>
                        <a:pt x="22" y="47"/>
                        <a:pt x="22" y="47"/>
                        <a:pt x="22" y="47"/>
                      </a:cubicBezTo>
                      <a:cubicBezTo>
                        <a:pt x="23" y="47"/>
                        <a:pt x="23" y="47"/>
                        <a:pt x="23" y="47"/>
                      </a:cubicBezTo>
                      <a:cubicBezTo>
                        <a:pt x="23" y="47"/>
                        <a:pt x="23" y="47"/>
                        <a:pt x="23" y="47"/>
                      </a:cubicBezTo>
                      <a:cubicBezTo>
                        <a:pt x="24" y="48"/>
                        <a:pt x="24" y="48"/>
                        <a:pt x="25" y="48"/>
                      </a:cubicBezTo>
                      <a:cubicBezTo>
                        <a:pt x="36" y="48"/>
                        <a:pt x="50" y="48"/>
                        <a:pt x="50" y="48"/>
                      </a:cubicBezTo>
                      <a:cubicBezTo>
                        <a:pt x="54" y="62"/>
                        <a:pt x="54" y="62"/>
                        <a:pt x="54" y="62"/>
                      </a:cubicBezTo>
                      <a:cubicBezTo>
                        <a:pt x="70" y="71"/>
                        <a:pt x="70" y="71"/>
                        <a:pt x="70" y="71"/>
                      </a:cubicBezTo>
                      <a:cubicBezTo>
                        <a:pt x="86" y="42"/>
                        <a:pt x="86" y="42"/>
                        <a:pt x="86" y="42"/>
                      </a:cubicBezTo>
                      <a:cubicBezTo>
                        <a:pt x="71" y="33"/>
                        <a:pt x="71" y="33"/>
                        <a:pt x="71" y="33"/>
                      </a:cubicBezTo>
                      <a:cubicBezTo>
                        <a:pt x="71" y="33"/>
                        <a:pt x="71" y="33"/>
                        <a:pt x="71" y="33"/>
                      </a:cubicBezTo>
                      <a:cubicBezTo>
                        <a:pt x="57" y="36"/>
                        <a:pt x="57" y="36"/>
                        <a:pt x="57" y="36"/>
                      </a:cubicBezTo>
                      <a:cubicBezTo>
                        <a:pt x="57" y="36"/>
                        <a:pt x="49" y="22"/>
                        <a:pt x="43" y="13"/>
                      </a:cubicBezTo>
                      <a:cubicBezTo>
                        <a:pt x="43" y="12"/>
                        <a:pt x="43" y="12"/>
                        <a:pt x="43" y="12"/>
                      </a:cubicBezTo>
                      <a:cubicBezTo>
                        <a:pt x="41" y="10"/>
                        <a:pt x="39" y="8"/>
                        <a:pt x="36" y="6"/>
                      </a:cubicBezTo>
                      <a:cubicBezTo>
                        <a:pt x="26" y="0"/>
                        <a:pt x="12" y="4"/>
                        <a:pt x="6" y="14"/>
                      </a:cubicBezTo>
                      <a:cubicBezTo>
                        <a:pt x="0" y="25"/>
                        <a:pt x="4" y="39"/>
                        <a:pt x="14" y="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1" name="Freeform 74">
                  <a:extLst>
                    <a:ext uri="{FF2B5EF4-FFF2-40B4-BE49-F238E27FC236}">
                      <a16:creationId xmlns:a16="http://schemas.microsoft.com/office/drawing/2014/main" id="{1F9E1623-D6C7-41D4-8022-D31ADD2148E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980363" y="1960563"/>
                  <a:ext cx="85725" cy="69850"/>
                </a:xfrm>
                <a:custGeom>
                  <a:avLst/>
                  <a:gdLst>
                    <a:gd name="T0" fmla="*/ 33 w 86"/>
                    <a:gd name="T1" fmla="*/ 62 h 71"/>
                    <a:gd name="T2" fmla="*/ 33 w 86"/>
                    <a:gd name="T3" fmla="*/ 62 h 71"/>
                    <a:gd name="T4" fmla="*/ 37 w 86"/>
                    <a:gd name="T5" fmla="*/ 48 h 71"/>
                    <a:gd name="T6" fmla="*/ 63 w 86"/>
                    <a:gd name="T7" fmla="*/ 48 h 71"/>
                    <a:gd name="T8" fmla="*/ 64 w 86"/>
                    <a:gd name="T9" fmla="*/ 47 h 71"/>
                    <a:gd name="T10" fmla="*/ 72 w 86"/>
                    <a:gd name="T11" fmla="*/ 45 h 71"/>
                    <a:gd name="T12" fmla="*/ 80 w 86"/>
                    <a:gd name="T13" fmla="*/ 14 h 71"/>
                    <a:gd name="T14" fmla="*/ 51 w 86"/>
                    <a:gd name="T15" fmla="*/ 6 h 71"/>
                    <a:gd name="T16" fmla="*/ 45 w 86"/>
                    <a:gd name="T17" fmla="*/ 11 h 71"/>
                    <a:gd name="T18" fmla="*/ 44 w 86"/>
                    <a:gd name="T19" fmla="*/ 12 h 71"/>
                    <a:gd name="T20" fmla="*/ 43 w 86"/>
                    <a:gd name="T21" fmla="*/ 14 h 71"/>
                    <a:gd name="T22" fmla="*/ 30 w 86"/>
                    <a:gd name="T23" fmla="*/ 36 h 71"/>
                    <a:gd name="T24" fmla="*/ 16 w 86"/>
                    <a:gd name="T25" fmla="*/ 33 h 71"/>
                    <a:gd name="T26" fmla="*/ 0 w 86"/>
                    <a:gd name="T27" fmla="*/ 42 h 71"/>
                    <a:gd name="T28" fmla="*/ 17 w 86"/>
                    <a:gd name="T29" fmla="*/ 71 h 71"/>
                    <a:gd name="T30" fmla="*/ 33 w 86"/>
                    <a:gd name="T31" fmla="*/ 62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6" h="71">
                      <a:moveTo>
                        <a:pt x="33" y="62"/>
                      </a:moveTo>
                      <a:cubicBezTo>
                        <a:pt x="33" y="62"/>
                        <a:pt x="33" y="62"/>
                        <a:pt x="33" y="62"/>
                      </a:cubicBezTo>
                      <a:cubicBezTo>
                        <a:pt x="37" y="48"/>
                        <a:pt x="37" y="48"/>
                        <a:pt x="37" y="48"/>
                      </a:cubicBezTo>
                      <a:cubicBezTo>
                        <a:pt x="37" y="48"/>
                        <a:pt x="53" y="48"/>
                        <a:pt x="63" y="48"/>
                      </a:cubicBezTo>
                      <a:cubicBezTo>
                        <a:pt x="64" y="48"/>
                        <a:pt x="64" y="47"/>
                        <a:pt x="64" y="47"/>
                      </a:cubicBezTo>
                      <a:cubicBezTo>
                        <a:pt x="67" y="47"/>
                        <a:pt x="70" y="46"/>
                        <a:pt x="72" y="45"/>
                      </a:cubicBezTo>
                      <a:cubicBezTo>
                        <a:pt x="83" y="39"/>
                        <a:pt x="86" y="25"/>
                        <a:pt x="80" y="14"/>
                      </a:cubicBezTo>
                      <a:cubicBezTo>
                        <a:pt x="74" y="4"/>
                        <a:pt x="61" y="0"/>
                        <a:pt x="51" y="6"/>
                      </a:cubicBezTo>
                      <a:cubicBezTo>
                        <a:pt x="48" y="8"/>
                        <a:pt x="46" y="9"/>
                        <a:pt x="45" y="11"/>
                      </a:cubicBezTo>
                      <a:cubicBezTo>
                        <a:pt x="44" y="12"/>
                        <a:pt x="44" y="12"/>
                        <a:pt x="44" y="12"/>
                      </a:cubicBezTo>
                      <a:cubicBezTo>
                        <a:pt x="44" y="13"/>
                        <a:pt x="43" y="13"/>
                        <a:pt x="43" y="14"/>
                      </a:cubicBezTo>
                      <a:cubicBezTo>
                        <a:pt x="37" y="23"/>
                        <a:pt x="30" y="36"/>
                        <a:pt x="30" y="36"/>
                      </a:cubicBezTo>
                      <a:cubicBezTo>
                        <a:pt x="16" y="33"/>
                        <a:pt x="16" y="33"/>
                        <a:pt x="16" y="33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17" y="71"/>
                        <a:pt x="17" y="71"/>
                        <a:pt x="17" y="71"/>
                      </a:cubicBezTo>
                      <a:lnTo>
                        <a:pt x="33" y="6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2" name="Freeform 75">
                  <a:extLst>
                    <a:ext uri="{FF2B5EF4-FFF2-40B4-BE49-F238E27FC236}">
                      <a16:creationId xmlns:a16="http://schemas.microsoft.com/office/drawing/2014/main" id="{F203596B-C990-432B-9879-2E8B24AF9C4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602538" y="2182813"/>
                  <a:ext cx="85725" cy="71438"/>
                </a:xfrm>
                <a:custGeom>
                  <a:avLst/>
                  <a:gdLst>
                    <a:gd name="T0" fmla="*/ 54 w 86"/>
                    <a:gd name="T1" fmla="*/ 9 h 71"/>
                    <a:gd name="T2" fmla="*/ 54 w 86"/>
                    <a:gd name="T3" fmla="*/ 9 h 71"/>
                    <a:gd name="T4" fmla="*/ 49 w 86"/>
                    <a:gd name="T5" fmla="*/ 23 h 71"/>
                    <a:gd name="T6" fmla="*/ 23 w 86"/>
                    <a:gd name="T7" fmla="*/ 23 h 71"/>
                    <a:gd name="T8" fmla="*/ 22 w 86"/>
                    <a:gd name="T9" fmla="*/ 24 h 71"/>
                    <a:gd name="T10" fmla="*/ 14 w 86"/>
                    <a:gd name="T11" fmla="*/ 26 h 71"/>
                    <a:gd name="T12" fmla="*/ 6 w 86"/>
                    <a:gd name="T13" fmla="*/ 57 h 71"/>
                    <a:gd name="T14" fmla="*/ 35 w 86"/>
                    <a:gd name="T15" fmla="*/ 65 h 71"/>
                    <a:gd name="T16" fmla="*/ 41 w 86"/>
                    <a:gd name="T17" fmla="*/ 60 h 71"/>
                    <a:gd name="T18" fmla="*/ 42 w 86"/>
                    <a:gd name="T19" fmla="*/ 59 h 71"/>
                    <a:gd name="T20" fmla="*/ 43 w 86"/>
                    <a:gd name="T21" fmla="*/ 57 h 71"/>
                    <a:gd name="T22" fmla="*/ 56 w 86"/>
                    <a:gd name="T23" fmla="*/ 35 h 71"/>
                    <a:gd name="T24" fmla="*/ 70 w 86"/>
                    <a:gd name="T25" fmla="*/ 38 h 71"/>
                    <a:gd name="T26" fmla="*/ 86 w 86"/>
                    <a:gd name="T27" fmla="*/ 29 h 71"/>
                    <a:gd name="T28" fmla="*/ 69 w 86"/>
                    <a:gd name="T29" fmla="*/ 0 h 71"/>
                    <a:gd name="T30" fmla="*/ 54 w 86"/>
                    <a:gd name="T31" fmla="*/ 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6" h="71">
                      <a:moveTo>
                        <a:pt x="54" y="9"/>
                      </a:moveTo>
                      <a:cubicBezTo>
                        <a:pt x="54" y="9"/>
                        <a:pt x="54" y="9"/>
                        <a:pt x="54" y="9"/>
                      </a:cubicBezTo>
                      <a:cubicBezTo>
                        <a:pt x="49" y="23"/>
                        <a:pt x="49" y="23"/>
                        <a:pt x="49" y="23"/>
                      </a:cubicBezTo>
                      <a:cubicBezTo>
                        <a:pt x="49" y="23"/>
                        <a:pt x="33" y="23"/>
                        <a:pt x="23" y="23"/>
                      </a:cubicBezTo>
                      <a:cubicBezTo>
                        <a:pt x="22" y="23"/>
                        <a:pt x="22" y="23"/>
                        <a:pt x="22" y="24"/>
                      </a:cubicBezTo>
                      <a:cubicBezTo>
                        <a:pt x="19" y="24"/>
                        <a:pt x="16" y="25"/>
                        <a:pt x="14" y="26"/>
                      </a:cubicBezTo>
                      <a:cubicBezTo>
                        <a:pt x="3" y="32"/>
                        <a:pt x="0" y="46"/>
                        <a:pt x="6" y="57"/>
                      </a:cubicBezTo>
                      <a:cubicBezTo>
                        <a:pt x="12" y="67"/>
                        <a:pt x="25" y="71"/>
                        <a:pt x="35" y="65"/>
                      </a:cubicBezTo>
                      <a:cubicBezTo>
                        <a:pt x="38" y="63"/>
                        <a:pt x="40" y="62"/>
                        <a:pt x="41" y="60"/>
                      </a:cubicBezTo>
                      <a:cubicBezTo>
                        <a:pt x="42" y="59"/>
                        <a:pt x="42" y="59"/>
                        <a:pt x="42" y="59"/>
                      </a:cubicBezTo>
                      <a:cubicBezTo>
                        <a:pt x="42" y="58"/>
                        <a:pt x="43" y="58"/>
                        <a:pt x="43" y="57"/>
                      </a:cubicBezTo>
                      <a:cubicBezTo>
                        <a:pt x="49" y="48"/>
                        <a:pt x="56" y="35"/>
                        <a:pt x="56" y="35"/>
                      </a:cubicBezTo>
                      <a:cubicBezTo>
                        <a:pt x="70" y="38"/>
                        <a:pt x="70" y="38"/>
                        <a:pt x="70" y="38"/>
                      </a:cubicBezTo>
                      <a:cubicBezTo>
                        <a:pt x="86" y="29"/>
                        <a:pt x="86" y="29"/>
                        <a:pt x="86" y="29"/>
                      </a:cubicBezTo>
                      <a:cubicBezTo>
                        <a:pt x="69" y="0"/>
                        <a:pt x="69" y="0"/>
                        <a:pt x="69" y="0"/>
                      </a:cubicBezTo>
                      <a:lnTo>
                        <a:pt x="54" y="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29D9BA02-0B13-4FC5-84D4-CCB245B45B9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569075" y="1054101"/>
                <a:ext cx="658813" cy="598488"/>
                <a:chOff x="6569075" y="1054101"/>
                <a:chExt cx="658813" cy="598488"/>
              </a:xfrm>
            </p:grpSpPr>
            <p:sp>
              <p:nvSpPr>
                <p:cNvPr id="52" name="Freeform 76">
                  <a:extLst>
                    <a:ext uri="{FF2B5EF4-FFF2-40B4-BE49-F238E27FC236}">
                      <a16:creationId xmlns:a16="http://schemas.microsoft.com/office/drawing/2014/main" id="{B69611B2-37D1-41BA-A471-D5C3146B9D0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6569075" y="1054101"/>
                  <a:ext cx="658813" cy="598488"/>
                </a:xfrm>
                <a:custGeom>
                  <a:avLst/>
                  <a:gdLst>
                    <a:gd name="T0" fmla="*/ 23 w 661"/>
                    <a:gd name="T1" fmla="*/ 313 h 601"/>
                    <a:gd name="T2" fmla="*/ 289 w 661"/>
                    <a:gd name="T3" fmla="*/ 31 h 601"/>
                    <a:gd name="T4" fmla="*/ 638 w 661"/>
                    <a:gd name="T5" fmla="*/ 200 h 601"/>
                    <a:gd name="T6" fmla="*/ 372 w 661"/>
                    <a:gd name="T7" fmla="*/ 483 h 601"/>
                    <a:gd name="T8" fmla="*/ 317 w 661"/>
                    <a:gd name="T9" fmla="*/ 489 h 601"/>
                    <a:gd name="T10" fmla="*/ 378 w 661"/>
                    <a:gd name="T11" fmla="*/ 589 h 601"/>
                    <a:gd name="T12" fmla="*/ 371 w 661"/>
                    <a:gd name="T13" fmla="*/ 598 h 601"/>
                    <a:gd name="T14" fmla="*/ 202 w 661"/>
                    <a:gd name="T15" fmla="*/ 478 h 601"/>
                    <a:gd name="T16" fmla="*/ 23 w 661"/>
                    <a:gd name="T17" fmla="*/ 313 h 6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61" h="601">
                      <a:moveTo>
                        <a:pt x="23" y="313"/>
                      </a:moveTo>
                      <a:cubicBezTo>
                        <a:pt x="0" y="188"/>
                        <a:pt x="119" y="62"/>
                        <a:pt x="289" y="31"/>
                      </a:cubicBezTo>
                      <a:cubicBezTo>
                        <a:pt x="459" y="0"/>
                        <a:pt x="615" y="76"/>
                        <a:pt x="638" y="200"/>
                      </a:cubicBezTo>
                      <a:cubicBezTo>
                        <a:pt x="661" y="325"/>
                        <a:pt x="542" y="452"/>
                        <a:pt x="372" y="483"/>
                      </a:cubicBezTo>
                      <a:cubicBezTo>
                        <a:pt x="353" y="486"/>
                        <a:pt x="335" y="488"/>
                        <a:pt x="317" y="489"/>
                      </a:cubicBezTo>
                      <a:cubicBezTo>
                        <a:pt x="325" y="518"/>
                        <a:pt x="341" y="555"/>
                        <a:pt x="378" y="589"/>
                      </a:cubicBezTo>
                      <a:cubicBezTo>
                        <a:pt x="385" y="595"/>
                        <a:pt x="380" y="601"/>
                        <a:pt x="371" y="598"/>
                      </a:cubicBezTo>
                      <a:cubicBezTo>
                        <a:pt x="294" y="570"/>
                        <a:pt x="236" y="516"/>
                        <a:pt x="202" y="478"/>
                      </a:cubicBezTo>
                      <a:cubicBezTo>
                        <a:pt x="108" y="453"/>
                        <a:pt x="38" y="393"/>
                        <a:pt x="23" y="31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3" name="Freeform 77">
                  <a:extLst>
                    <a:ext uri="{FF2B5EF4-FFF2-40B4-BE49-F238E27FC236}">
                      <a16:creationId xmlns:a16="http://schemas.microsoft.com/office/drawing/2014/main" id="{D1B23312-FB64-4194-AB24-EF23731B138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6745288" y="1300163"/>
                  <a:ext cx="66675" cy="66675"/>
                </a:xfrm>
                <a:custGeom>
                  <a:avLst/>
                  <a:gdLst>
                    <a:gd name="T0" fmla="*/ 64 w 67"/>
                    <a:gd name="T1" fmla="*/ 28 h 67"/>
                    <a:gd name="T2" fmla="*/ 39 w 67"/>
                    <a:gd name="T3" fmla="*/ 64 h 67"/>
                    <a:gd name="T4" fmla="*/ 3 w 67"/>
                    <a:gd name="T5" fmla="*/ 39 h 67"/>
                    <a:gd name="T6" fmla="*/ 28 w 67"/>
                    <a:gd name="T7" fmla="*/ 3 h 67"/>
                    <a:gd name="T8" fmla="*/ 64 w 67"/>
                    <a:gd name="T9" fmla="*/ 28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7">
                      <a:moveTo>
                        <a:pt x="64" y="28"/>
                      </a:moveTo>
                      <a:cubicBezTo>
                        <a:pt x="67" y="45"/>
                        <a:pt x="56" y="61"/>
                        <a:pt x="39" y="64"/>
                      </a:cubicBezTo>
                      <a:cubicBezTo>
                        <a:pt x="23" y="67"/>
                        <a:pt x="6" y="56"/>
                        <a:pt x="3" y="39"/>
                      </a:cubicBezTo>
                      <a:cubicBezTo>
                        <a:pt x="0" y="22"/>
                        <a:pt x="11" y="6"/>
                        <a:pt x="28" y="3"/>
                      </a:cubicBezTo>
                      <a:cubicBezTo>
                        <a:pt x="45" y="0"/>
                        <a:pt x="61" y="11"/>
                        <a:pt x="64" y="28"/>
                      </a:cubicBezTo>
                      <a:close/>
                    </a:path>
                  </a:pathLst>
                </a:custGeom>
                <a:solidFill>
                  <a:srgbClr val="2132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4" name="Freeform 78">
                  <a:extLst>
                    <a:ext uri="{FF2B5EF4-FFF2-40B4-BE49-F238E27FC236}">
                      <a16:creationId xmlns:a16="http://schemas.microsoft.com/office/drawing/2014/main" id="{EEA829E7-354F-41AE-B0CE-4B10E1E6461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6859588" y="1277938"/>
                  <a:ext cx="68263" cy="66675"/>
                </a:xfrm>
                <a:custGeom>
                  <a:avLst/>
                  <a:gdLst>
                    <a:gd name="T0" fmla="*/ 64 w 67"/>
                    <a:gd name="T1" fmla="*/ 28 h 67"/>
                    <a:gd name="T2" fmla="*/ 39 w 67"/>
                    <a:gd name="T3" fmla="*/ 64 h 67"/>
                    <a:gd name="T4" fmla="*/ 3 w 67"/>
                    <a:gd name="T5" fmla="*/ 39 h 67"/>
                    <a:gd name="T6" fmla="*/ 28 w 67"/>
                    <a:gd name="T7" fmla="*/ 3 h 67"/>
                    <a:gd name="T8" fmla="*/ 64 w 67"/>
                    <a:gd name="T9" fmla="*/ 28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7">
                      <a:moveTo>
                        <a:pt x="64" y="28"/>
                      </a:moveTo>
                      <a:cubicBezTo>
                        <a:pt x="67" y="45"/>
                        <a:pt x="56" y="61"/>
                        <a:pt x="39" y="64"/>
                      </a:cubicBezTo>
                      <a:cubicBezTo>
                        <a:pt x="22" y="67"/>
                        <a:pt x="6" y="56"/>
                        <a:pt x="3" y="39"/>
                      </a:cubicBezTo>
                      <a:cubicBezTo>
                        <a:pt x="0" y="22"/>
                        <a:pt x="11" y="6"/>
                        <a:pt x="28" y="3"/>
                      </a:cubicBezTo>
                      <a:cubicBezTo>
                        <a:pt x="45" y="0"/>
                        <a:pt x="61" y="11"/>
                        <a:pt x="64" y="28"/>
                      </a:cubicBezTo>
                      <a:close/>
                    </a:path>
                  </a:pathLst>
                </a:custGeom>
                <a:solidFill>
                  <a:srgbClr val="2132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5" name="Freeform 79">
                  <a:extLst>
                    <a:ext uri="{FF2B5EF4-FFF2-40B4-BE49-F238E27FC236}">
                      <a16:creationId xmlns:a16="http://schemas.microsoft.com/office/drawing/2014/main" id="{5291B300-ECDA-412A-9CE1-2E8828C3D7E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6973888" y="1257301"/>
                  <a:ext cx="66675" cy="66675"/>
                </a:xfrm>
                <a:custGeom>
                  <a:avLst/>
                  <a:gdLst>
                    <a:gd name="T0" fmla="*/ 64 w 67"/>
                    <a:gd name="T1" fmla="*/ 28 h 67"/>
                    <a:gd name="T2" fmla="*/ 39 w 67"/>
                    <a:gd name="T3" fmla="*/ 64 h 67"/>
                    <a:gd name="T4" fmla="*/ 3 w 67"/>
                    <a:gd name="T5" fmla="*/ 39 h 67"/>
                    <a:gd name="T6" fmla="*/ 28 w 67"/>
                    <a:gd name="T7" fmla="*/ 3 h 67"/>
                    <a:gd name="T8" fmla="*/ 64 w 67"/>
                    <a:gd name="T9" fmla="*/ 28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7">
                      <a:moveTo>
                        <a:pt x="64" y="28"/>
                      </a:moveTo>
                      <a:cubicBezTo>
                        <a:pt x="67" y="45"/>
                        <a:pt x="56" y="61"/>
                        <a:pt x="39" y="64"/>
                      </a:cubicBezTo>
                      <a:cubicBezTo>
                        <a:pt x="23" y="67"/>
                        <a:pt x="6" y="56"/>
                        <a:pt x="3" y="39"/>
                      </a:cubicBezTo>
                      <a:cubicBezTo>
                        <a:pt x="0" y="23"/>
                        <a:pt x="11" y="6"/>
                        <a:pt x="28" y="3"/>
                      </a:cubicBezTo>
                      <a:cubicBezTo>
                        <a:pt x="45" y="0"/>
                        <a:pt x="61" y="11"/>
                        <a:pt x="64" y="28"/>
                      </a:cubicBezTo>
                      <a:close/>
                    </a:path>
                  </a:pathLst>
                </a:custGeom>
                <a:solidFill>
                  <a:srgbClr val="2132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39" name="Freeform 80">
                <a:extLst>
                  <a:ext uri="{FF2B5EF4-FFF2-40B4-BE49-F238E27FC236}">
                    <a16:creationId xmlns:a16="http://schemas.microsoft.com/office/drawing/2014/main" id="{2FC557BD-D24D-4D96-86C5-FB337D916B3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302125" y="2155826"/>
                <a:ext cx="606425" cy="606425"/>
              </a:xfrm>
              <a:custGeom>
                <a:avLst/>
                <a:gdLst>
                  <a:gd name="T0" fmla="*/ 79 w 609"/>
                  <a:gd name="T1" fmla="*/ 162 h 610"/>
                  <a:gd name="T2" fmla="*/ 530 w 609"/>
                  <a:gd name="T3" fmla="*/ 449 h 610"/>
                  <a:gd name="T4" fmla="*/ 300 w 609"/>
                  <a:gd name="T5" fmla="*/ 90 h 610"/>
                  <a:gd name="T6" fmla="*/ 267 w 609"/>
                  <a:gd name="T7" fmla="*/ 93 h 610"/>
                  <a:gd name="T8" fmla="*/ 230 w 609"/>
                  <a:gd name="T9" fmla="*/ 104 h 610"/>
                  <a:gd name="T10" fmla="*/ 170 w 609"/>
                  <a:gd name="T11" fmla="*/ 202 h 610"/>
                  <a:gd name="T12" fmla="*/ 230 w 609"/>
                  <a:gd name="T13" fmla="*/ 104 h 610"/>
                  <a:gd name="T14" fmla="*/ 155 w 609"/>
                  <a:gd name="T15" fmla="*/ 226 h 610"/>
                  <a:gd name="T16" fmla="*/ 90 w 609"/>
                  <a:gd name="T17" fmla="*/ 320 h 610"/>
                  <a:gd name="T18" fmla="*/ 96 w 609"/>
                  <a:gd name="T19" fmla="*/ 357 h 610"/>
                  <a:gd name="T20" fmla="*/ 108 w 609"/>
                  <a:gd name="T21" fmla="*/ 393 h 610"/>
                  <a:gd name="T22" fmla="*/ 170 w 609"/>
                  <a:gd name="T23" fmla="*/ 473 h 610"/>
                  <a:gd name="T24" fmla="*/ 131 w 609"/>
                  <a:gd name="T25" fmla="*/ 379 h 610"/>
                  <a:gd name="T26" fmla="*/ 170 w 609"/>
                  <a:gd name="T27" fmla="*/ 473 h 610"/>
                  <a:gd name="T28" fmla="*/ 134 w 609"/>
                  <a:gd name="T29" fmla="*/ 348 h 610"/>
                  <a:gd name="T30" fmla="*/ 277 w 609"/>
                  <a:gd name="T31" fmla="*/ 304 h 610"/>
                  <a:gd name="T32" fmla="*/ 292 w 609"/>
                  <a:gd name="T33" fmla="*/ 280 h 610"/>
                  <a:gd name="T34" fmla="*/ 273 w 609"/>
                  <a:gd name="T35" fmla="*/ 131 h 610"/>
                  <a:gd name="T36" fmla="*/ 292 w 609"/>
                  <a:gd name="T37" fmla="*/ 280 h 610"/>
                  <a:gd name="T38" fmla="*/ 300 w 609"/>
                  <a:gd name="T39" fmla="*/ 115 h 610"/>
                  <a:gd name="T40" fmla="*/ 399 w 609"/>
                  <a:gd name="T41" fmla="*/ 112 h 610"/>
                  <a:gd name="T42" fmla="*/ 519 w 609"/>
                  <a:gd name="T43" fmla="*/ 288 h 610"/>
                  <a:gd name="T44" fmla="*/ 455 w 609"/>
                  <a:gd name="T45" fmla="*/ 384 h 610"/>
                  <a:gd name="T46" fmla="*/ 519 w 609"/>
                  <a:gd name="T47" fmla="*/ 288 h 610"/>
                  <a:gd name="T48" fmla="*/ 501 w 609"/>
                  <a:gd name="T49" fmla="*/ 243 h 610"/>
                  <a:gd name="T50" fmla="*/ 513 w 609"/>
                  <a:gd name="T51" fmla="*/ 250 h 610"/>
                  <a:gd name="T52" fmla="*/ 471 w 609"/>
                  <a:gd name="T53" fmla="*/ 169 h 610"/>
                  <a:gd name="T54" fmla="*/ 393 w 609"/>
                  <a:gd name="T55" fmla="*/ 174 h 610"/>
                  <a:gd name="T56" fmla="*/ 378 w 609"/>
                  <a:gd name="T57" fmla="*/ 198 h 610"/>
                  <a:gd name="T58" fmla="*/ 436 w 609"/>
                  <a:gd name="T59" fmla="*/ 372 h 610"/>
                  <a:gd name="T60" fmla="*/ 378 w 609"/>
                  <a:gd name="T61" fmla="*/ 198 h 610"/>
                  <a:gd name="T62" fmla="*/ 421 w 609"/>
                  <a:gd name="T63" fmla="*/ 396 h 610"/>
                  <a:gd name="T64" fmla="*/ 240 w 609"/>
                  <a:gd name="T65" fmla="*/ 415 h 610"/>
                  <a:gd name="T66" fmla="*/ 250 w 609"/>
                  <a:gd name="T67" fmla="*/ 514 h 610"/>
                  <a:gd name="T68" fmla="*/ 225 w 609"/>
                  <a:gd name="T69" fmla="*/ 439 h 610"/>
                  <a:gd name="T70" fmla="*/ 250 w 609"/>
                  <a:gd name="T71" fmla="*/ 514 h 610"/>
                  <a:gd name="T72" fmla="*/ 334 w 609"/>
                  <a:gd name="T73" fmla="*/ 508 h 610"/>
                  <a:gd name="T74" fmla="*/ 309 w 609"/>
                  <a:gd name="T75" fmla="*/ 521 h 610"/>
                  <a:gd name="T76" fmla="*/ 360 w 609"/>
                  <a:gd name="T77" fmla="*/ 491 h 610"/>
                  <a:gd name="T78" fmla="*/ 478 w 609"/>
                  <a:gd name="T79" fmla="*/ 432 h 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09" h="610">
                    <a:moveTo>
                      <a:pt x="448" y="80"/>
                    </a:moveTo>
                    <a:cubicBezTo>
                      <a:pt x="324" y="0"/>
                      <a:pt x="158" y="37"/>
                      <a:pt x="79" y="162"/>
                    </a:cubicBezTo>
                    <a:cubicBezTo>
                      <a:pt x="0" y="286"/>
                      <a:pt x="37" y="452"/>
                      <a:pt x="161" y="531"/>
                    </a:cubicBezTo>
                    <a:cubicBezTo>
                      <a:pt x="286" y="610"/>
                      <a:pt x="451" y="573"/>
                      <a:pt x="530" y="449"/>
                    </a:cubicBezTo>
                    <a:cubicBezTo>
                      <a:pt x="609" y="324"/>
                      <a:pt x="573" y="159"/>
                      <a:pt x="448" y="80"/>
                    </a:cubicBezTo>
                    <a:close/>
                    <a:moveTo>
                      <a:pt x="300" y="90"/>
                    </a:moveTo>
                    <a:cubicBezTo>
                      <a:pt x="293" y="93"/>
                      <a:pt x="286" y="97"/>
                      <a:pt x="278" y="101"/>
                    </a:cubicBezTo>
                    <a:cubicBezTo>
                      <a:pt x="267" y="93"/>
                      <a:pt x="267" y="93"/>
                      <a:pt x="267" y="93"/>
                    </a:cubicBezTo>
                    <a:cubicBezTo>
                      <a:pt x="278" y="91"/>
                      <a:pt x="289" y="90"/>
                      <a:pt x="300" y="90"/>
                    </a:cubicBezTo>
                    <a:close/>
                    <a:moveTo>
                      <a:pt x="230" y="104"/>
                    </a:moveTo>
                    <a:cubicBezTo>
                      <a:pt x="252" y="118"/>
                      <a:pt x="252" y="118"/>
                      <a:pt x="252" y="118"/>
                    </a:cubicBezTo>
                    <a:cubicBezTo>
                      <a:pt x="222" y="139"/>
                      <a:pt x="194" y="168"/>
                      <a:pt x="170" y="202"/>
                    </a:cubicBezTo>
                    <a:cubicBezTo>
                      <a:pt x="131" y="178"/>
                      <a:pt x="131" y="178"/>
                      <a:pt x="131" y="178"/>
                    </a:cubicBezTo>
                    <a:cubicBezTo>
                      <a:pt x="157" y="143"/>
                      <a:pt x="191" y="118"/>
                      <a:pt x="230" y="104"/>
                    </a:cubicBezTo>
                    <a:close/>
                    <a:moveTo>
                      <a:pt x="116" y="202"/>
                    </a:moveTo>
                    <a:cubicBezTo>
                      <a:pt x="155" y="226"/>
                      <a:pt x="155" y="226"/>
                      <a:pt x="155" y="226"/>
                    </a:cubicBezTo>
                    <a:cubicBezTo>
                      <a:pt x="134" y="262"/>
                      <a:pt x="120" y="299"/>
                      <a:pt x="113" y="335"/>
                    </a:cubicBezTo>
                    <a:cubicBezTo>
                      <a:pt x="90" y="320"/>
                      <a:pt x="90" y="320"/>
                      <a:pt x="90" y="320"/>
                    </a:cubicBezTo>
                    <a:cubicBezTo>
                      <a:pt x="87" y="280"/>
                      <a:pt x="96" y="239"/>
                      <a:pt x="116" y="202"/>
                    </a:cubicBezTo>
                    <a:close/>
                    <a:moveTo>
                      <a:pt x="96" y="357"/>
                    </a:moveTo>
                    <a:cubicBezTo>
                      <a:pt x="109" y="366"/>
                      <a:pt x="109" y="366"/>
                      <a:pt x="109" y="366"/>
                    </a:cubicBezTo>
                    <a:cubicBezTo>
                      <a:pt x="108" y="375"/>
                      <a:pt x="108" y="384"/>
                      <a:pt x="108" y="393"/>
                    </a:cubicBezTo>
                    <a:cubicBezTo>
                      <a:pt x="103" y="382"/>
                      <a:pt x="99" y="370"/>
                      <a:pt x="96" y="357"/>
                    </a:cubicBezTo>
                    <a:close/>
                    <a:moveTo>
                      <a:pt x="170" y="473"/>
                    </a:moveTo>
                    <a:cubicBezTo>
                      <a:pt x="159" y="464"/>
                      <a:pt x="149" y="455"/>
                      <a:pt x="140" y="444"/>
                    </a:cubicBezTo>
                    <a:cubicBezTo>
                      <a:pt x="133" y="425"/>
                      <a:pt x="130" y="403"/>
                      <a:pt x="131" y="379"/>
                    </a:cubicBezTo>
                    <a:cubicBezTo>
                      <a:pt x="201" y="424"/>
                      <a:pt x="201" y="424"/>
                      <a:pt x="201" y="424"/>
                    </a:cubicBezTo>
                    <a:lnTo>
                      <a:pt x="170" y="473"/>
                    </a:lnTo>
                    <a:close/>
                    <a:moveTo>
                      <a:pt x="216" y="400"/>
                    </a:moveTo>
                    <a:cubicBezTo>
                      <a:pt x="134" y="348"/>
                      <a:pt x="134" y="348"/>
                      <a:pt x="134" y="348"/>
                    </a:cubicBezTo>
                    <a:cubicBezTo>
                      <a:pt x="140" y="312"/>
                      <a:pt x="153" y="275"/>
                      <a:pt x="174" y="239"/>
                    </a:cubicBezTo>
                    <a:cubicBezTo>
                      <a:pt x="277" y="304"/>
                      <a:pt x="277" y="304"/>
                      <a:pt x="277" y="304"/>
                    </a:cubicBezTo>
                    <a:lnTo>
                      <a:pt x="216" y="400"/>
                    </a:lnTo>
                    <a:close/>
                    <a:moveTo>
                      <a:pt x="292" y="280"/>
                    </a:moveTo>
                    <a:cubicBezTo>
                      <a:pt x="189" y="215"/>
                      <a:pt x="189" y="215"/>
                      <a:pt x="189" y="215"/>
                    </a:cubicBezTo>
                    <a:cubicBezTo>
                      <a:pt x="214" y="180"/>
                      <a:pt x="242" y="151"/>
                      <a:pt x="273" y="131"/>
                    </a:cubicBezTo>
                    <a:cubicBezTo>
                      <a:pt x="354" y="183"/>
                      <a:pt x="354" y="183"/>
                      <a:pt x="354" y="183"/>
                    </a:cubicBezTo>
                    <a:lnTo>
                      <a:pt x="292" y="280"/>
                    </a:lnTo>
                    <a:close/>
                    <a:moveTo>
                      <a:pt x="369" y="159"/>
                    </a:moveTo>
                    <a:cubicBezTo>
                      <a:pt x="300" y="115"/>
                      <a:pt x="300" y="115"/>
                      <a:pt x="300" y="115"/>
                    </a:cubicBezTo>
                    <a:cubicBezTo>
                      <a:pt x="320" y="105"/>
                      <a:pt x="340" y="99"/>
                      <a:pt x="359" y="97"/>
                    </a:cubicBezTo>
                    <a:cubicBezTo>
                      <a:pt x="373" y="100"/>
                      <a:pt x="386" y="105"/>
                      <a:pt x="399" y="112"/>
                    </a:cubicBezTo>
                    <a:lnTo>
                      <a:pt x="369" y="159"/>
                    </a:lnTo>
                    <a:close/>
                    <a:moveTo>
                      <a:pt x="519" y="288"/>
                    </a:moveTo>
                    <a:cubicBezTo>
                      <a:pt x="523" y="328"/>
                      <a:pt x="514" y="370"/>
                      <a:pt x="494" y="408"/>
                    </a:cubicBezTo>
                    <a:cubicBezTo>
                      <a:pt x="455" y="384"/>
                      <a:pt x="455" y="384"/>
                      <a:pt x="455" y="384"/>
                    </a:cubicBezTo>
                    <a:cubicBezTo>
                      <a:pt x="477" y="348"/>
                      <a:pt x="491" y="310"/>
                      <a:pt x="497" y="274"/>
                    </a:cubicBezTo>
                    <a:lnTo>
                      <a:pt x="519" y="288"/>
                    </a:lnTo>
                    <a:close/>
                    <a:moveTo>
                      <a:pt x="513" y="250"/>
                    </a:moveTo>
                    <a:cubicBezTo>
                      <a:pt x="501" y="243"/>
                      <a:pt x="501" y="243"/>
                      <a:pt x="501" y="243"/>
                    </a:cubicBezTo>
                    <a:cubicBezTo>
                      <a:pt x="502" y="235"/>
                      <a:pt x="502" y="227"/>
                      <a:pt x="502" y="219"/>
                    </a:cubicBezTo>
                    <a:cubicBezTo>
                      <a:pt x="506" y="229"/>
                      <a:pt x="510" y="239"/>
                      <a:pt x="513" y="250"/>
                    </a:cubicBezTo>
                    <a:close/>
                    <a:moveTo>
                      <a:pt x="424" y="126"/>
                    </a:moveTo>
                    <a:cubicBezTo>
                      <a:pt x="442" y="138"/>
                      <a:pt x="458" y="153"/>
                      <a:pt x="471" y="169"/>
                    </a:cubicBezTo>
                    <a:cubicBezTo>
                      <a:pt x="477" y="187"/>
                      <a:pt x="480" y="207"/>
                      <a:pt x="480" y="229"/>
                    </a:cubicBezTo>
                    <a:cubicBezTo>
                      <a:pt x="393" y="174"/>
                      <a:pt x="393" y="174"/>
                      <a:pt x="393" y="174"/>
                    </a:cubicBezTo>
                    <a:lnTo>
                      <a:pt x="424" y="126"/>
                    </a:lnTo>
                    <a:close/>
                    <a:moveTo>
                      <a:pt x="378" y="198"/>
                    </a:moveTo>
                    <a:cubicBezTo>
                      <a:pt x="477" y="261"/>
                      <a:pt x="477" y="261"/>
                      <a:pt x="477" y="261"/>
                    </a:cubicBezTo>
                    <a:cubicBezTo>
                      <a:pt x="471" y="297"/>
                      <a:pt x="458" y="335"/>
                      <a:pt x="436" y="372"/>
                    </a:cubicBezTo>
                    <a:cubicBezTo>
                      <a:pt x="316" y="295"/>
                      <a:pt x="316" y="295"/>
                      <a:pt x="316" y="295"/>
                    </a:cubicBezTo>
                    <a:lnTo>
                      <a:pt x="378" y="198"/>
                    </a:lnTo>
                    <a:close/>
                    <a:moveTo>
                      <a:pt x="301" y="319"/>
                    </a:moveTo>
                    <a:cubicBezTo>
                      <a:pt x="421" y="396"/>
                      <a:pt x="421" y="396"/>
                      <a:pt x="421" y="396"/>
                    </a:cubicBezTo>
                    <a:cubicBezTo>
                      <a:pt x="397" y="430"/>
                      <a:pt x="369" y="458"/>
                      <a:pt x="339" y="478"/>
                    </a:cubicBezTo>
                    <a:cubicBezTo>
                      <a:pt x="240" y="415"/>
                      <a:pt x="240" y="415"/>
                      <a:pt x="240" y="415"/>
                    </a:cubicBezTo>
                    <a:lnTo>
                      <a:pt x="301" y="319"/>
                    </a:lnTo>
                    <a:close/>
                    <a:moveTo>
                      <a:pt x="250" y="514"/>
                    </a:moveTo>
                    <a:cubicBezTo>
                      <a:pt x="231" y="509"/>
                      <a:pt x="211" y="500"/>
                      <a:pt x="193" y="489"/>
                    </a:cubicBezTo>
                    <a:cubicBezTo>
                      <a:pt x="225" y="439"/>
                      <a:pt x="225" y="439"/>
                      <a:pt x="225" y="439"/>
                    </a:cubicBezTo>
                    <a:cubicBezTo>
                      <a:pt x="312" y="495"/>
                      <a:pt x="312" y="495"/>
                      <a:pt x="312" y="495"/>
                    </a:cubicBezTo>
                    <a:cubicBezTo>
                      <a:pt x="291" y="505"/>
                      <a:pt x="270" y="512"/>
                      <a:pt x="250" y="514"/>
                    </a:cubicBezTo>
                    <a:close/>
                    <a:moveTo>
                      <a:pt x="309" y="521"/>
                    </a:moveTo>
                    <a:cubicBezTo>
                      <a:pt x="317" y="517"/>
                      <a:pt x="326" y="513"/>
                      <a:pt x="334" y="508"/>
                    </a:cubicBezTo>
                    <a:cubicBezTo>
                      <a:pt x="346" y="516"/>
                      <a:pt x="346" y="516"/>
                      <a:pt x="346" y="516"/>
                    </a:cubicBezTo>
                    <a:cubicBezTo>
                      <a:pt x="334" y="519"/>
                      <a:pt x="322" y="520"/>
                      <a:pt x="309" y="521"/>
                    </a:cubicBezTo>
                    <a:close/>
                    <a:moveTo>
                      <a:pt x="383" y="506"/>
                    </a:moveTo>
                    <a:cubicBezTo>
                      <a:pt x="360" y="491"/>
                      <a:pt x="360" y="491"/>
                      <a:pt x="360" y="491"/>
                    </a:cubicBezTo>
                    <a:cubicBezTo>
                      <a:pt x="389" y="470"/>
                      <a:pt x="417" y="442"/>
                      <a:pt x="440" y="408"/>
                    </a:cubicBezTo>
                    <a:cubicBezTo>
                      <a:pt x="478" y="432"/>
                      <a:pt x="478" y="432"/>
                      <a:pt x="478" y="432"/>
                    </a:cubicBezTo>
                    <a:cubicBezTo>
                      <a:pt x="453" y="467"/>
                      <a:pt x="420" y="491"/>
                      <a:pt x="383" y="50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E4EA91F1-83FA-4094-A9D3-30AFD3A56FB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756525" y="3811588"/>
                <a:ext cx="592138" cy="522288"/>
                <a:chOff x="7756525" y="3811588"/>
                <a:chExt cx="592138" cy="522288"/>
              </a:xfrm>
            </p:grpSpPr>
            <p:sp>
              <p:nvSpPr>
                <p:cNvPr id="48" name="Freeform 104">
                  <a:extLst>
                    <a:ext uri="{FF2B5EF4-FFF2-40B4-BE49-F238E27FC236}">
                      <a16:creationId xmlns:a16="http://schemas.microsoft.com/office/drawing/2014/main" id="{E6CA5852-75A1-47EE-87FE-DDC8F11EE4D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870825" y="3811588"/>
                  <a:ext cx="477838" cy="409575"/>
                </a:xfrm>
                <a:custGeom>
                  <a:avLst/>
                  <a:gdLst>
                    <a:gd name="T0" fmla="*/ 374 w 479"/>
                    <a:gd name="T1" fmla="*/ 404 h 411"/>
                    <a:gd name="T2" fmla="*/ 370 w 479"/>
                    <a:gd name="T3" fmla="*/ 402 h 411"/>
                    <a:gd name="T4" fmla="*/ 370 w 479"/>
                    <a:gd name="T5" fmla="*/ 402 h 411"/>
                    <a:gd name="T6" fmla="*/ 370 w 479"/>
                    <a:gd name="T7" fmla="*/ 402 h 411"/>
                    <a:gd name="T8" fmla="*/ 370 w 479"/>
                    <a:gd name="T9" fmla="*/ 402 h 411"/>
                    <a:gd name="T10" fmla="*/ 370 w 479"/>
                    <a:gd name="T11" fmla="*/ 402 h 411"/>
                    <a:gd name="T12" fmla="*/ 370 w 479"/>
                    <a:gd name="T13" fmla="*/ 402 h 411"/>
                    <a:gd name="T14" fmla="*/ 370 w 479"/>
                    <a:gd name="T15" fmla="*/ 402 h 411"/>
                    <a:gd name="T16" fmla="*/ 370 w 479"/>
                    <a:gd name="T17" fmla="*/ 402 h 411"/>
                    <a:gd name="T18" fmla="*/ 370 w 479"/>
                    <a:gd name="T19" fmla="*/ 402 h 411"/>
                    <a:gd name="T20" fmla="*/ 370 w 479"/>
                    <a:gd name="T21" fmla="*/ 402 h 411"/>
                    <a:gd name="T22" fmla="*/ 370 w 479"/>
                    <a:gd name="T23" fmla="*/ 402 h 411"/>
                    <a:gd name="T24" fmla="*/ 9 w 479"/>
                    <a:gd name="T25" fmla="*/ 255 h 411"/>
                    <a:gd name="T26" fmla="*/ 9 w 479"/>
                    <a:gd name="T27" fmla="*/ 256 h 411"/>
                    <a:gd name="T28" fmla="*/ 9 w 479"/>
                    <a:gd name="T29" fmla="*/ 256 h 411"/>
                    <a:gd name="T30" fmla="*/ 9 w 479"/>
                    <a:gd name="T31" fmla="*/ 255 h 411"/>
                    <a:gd name="T32" fmla="*/ 9 w 479"/>
                    <a:gd name="T33" fmla="*/ 256 h 411"/>
                    <a:gd name="T34" fmla="*/ 9 w 479"/>
                    <a:gd name="T35" fmla="*/ 256 h 411"/>
                    <a:gd name="T36" fmla="*/ 9 w 479"/>
                    <a:gd name="T37" fmla="*/ 256 h 411"/>
                    <a:gd name="T38" fmla="*/ 9 w 479"/>
                    <a:gd name="T39" fmla="*/ 256 h 411"/>
                    <a:gd name="T40" fmla="*/ 9 w 479"/>
                    <a:gd name="T41" fmla="*/ 256 h 411"/>
                    <a:gd name="T42" fmla="*/ 9 w 479"/>
                    <a:gd name="T43" fmla="*/ 256 h 411"/>
                    <a:gd name="T44" fmla="*/ 9 w 479"/>
                    <a:gd name="T45" fmla="*/ 256 h 411"/>
                    <a:gd name="T46" fmla="*/ 109 w 479"/>
                    <a:gd name="T47" fmla="*/ 9 h 411"/>
                    <a:gd name="T48" fmla="*/ 109 w 479"/>
                    <a:gd name="T49" fmla="*/ 9 h 411"/>
                    <a:gd name="T50" fmla="*/ 109 w 479"/>
                    <a:gd name="T51" fmla="*/ 9 h 411"/>
                    <a:gd name="T52" fmla="*/ 109 w 479"/>
                    <a:gd name="T53" fmla="*/ 9 h 411"/>
                    <a:gd name="T54" fmla="*/ 109 w 479"/>
                    <a:gd name="T55" fmla="*/ 9 h 411"/>
                    <a:gd name="T56" fmla="*/ 109 w 479"/>
                    <a:gd name="T57" fmla="*/ 9 h 411"/>
                    <a:gd name="T58" fmla="*/ 109 w 479"/>
                    <a:gd name="T59" fmla="*/ 8 h 411"/>
                    <a:gd name="T60" fmla="*/ 109 w 479"/>
                    <a:gd name="T61" fmla="*/ 9 h 411"/>
                    <a:gd name="T62" fmla="*/ 109 w 479"/>
                    <a:gd name="T63" fmla="*/ 9 h 411"/>
                    <a:gd name="T64" fmla="*/ 109 w 479"/>
                    <a:gd name="T65" fmla="*/ 8 h 411"/>
                    <a:gd name="T66" fmla="*/ 109 w 479"/>
                    <a:gd name="T67" fmla="*/ 9 h 411"/>
                    <a:gd name="T68" fmla="*/ 470 w 479"/>
                    <a:gd name="T69" fmla="*/ 155 h 411"/>
                    <a:gd name="T70" fmla="*/ 470 w 479"/>
                    <a:gd name="T71" fmla="*/ 155 h 411"/>
                    <a:gd name="T72" fmla="*/ 470 w 479"/>
                    <a:gd name="T73" fmla="*/ 155 h 411"/>
                    <a:gd name="T74" fmla="*/ 470 w 479"/>
                    <a:gd name="T75" fmla="*/ 155 h 411"/>
                    <a:gd name="T76" fmla="*/ 470 w 479"/>
                    <a:gd name="T77" fmla="*/ 155 h 411"/>
                    <a:gd name="T78" fmla="*/ 470 w 479"/>
                    <a:gd name="T79" fmla="*/ 155 h 411"/>
                    <a:gd name="T80" fmla="*/ 470 w 479"/>
                    <a:gd name="T81" fmla="*/ 155 h 411"/>
                    <a:gd name="T82" fmla="*/ 470 w 479"/>
                    <a:gd name="T83" fmla="*/ 155 h 411"/>
                    <a:gd name="T84" fmla="*/ 470 w 479"/>
                    <a:gd name="T85" fmla="*/ 155 h 411"/>
                    <a:gd name="T86" fmla="*/ 470 w 479"/>
                    <a:gd name="T87" fmla="*/ 155 h 411"/>
                    <a:gd name="T88" fmla="*/ 470 w 479"/>
                    <a:gd name="T89" fmla="*/ 155 h 411"/>
                    <a:gd name="T90" fmla="*/ 370 w 479"/>
                    <a:gd name="T91" fmla="*/ 402 h 411"/>
                    <a:gd name="T92" fmla="*/ 374 w 479"/>
                    <a:gd name="T93" fmla="*/ 404 h 411"/>
                    <a:gd name="T94" fmla="*/ 378 w 479"/>
                    <a:gd name="T95" fmla="*/ 405 h 411"/>
                    <a:gd name="T96" fmla="*/ 478 w 479"/>
                    <a:gd name="T97" fmla="*/ 158 h 411"/>
                    <a:gd name="T98" fmla="*/ 479 w 479"/>
                    <a:gd name="T99" fmla="*/ 155 h 411"/>
                    <a:gd name="T100" fmla="*/ 473 w 479"/>
                    <a:gd name="T101" fmla="*/ 146 h 411"/>
                    <a:gd name="T102" fmla="*/ 112 w 479"/>
                    <a:gd name="T103" fmla="*/ 0 h 411"/>
                    <a:gd name="T104" fmla="*/ 109 w 479"/>
                    <a:gd name="T105" fmla="*/ 0 h 411"/>
                    <a:gd name="T106" fmla="*/ 101 w 479"/>
                    <a:gd name="T107" fmla="*/ 5 h 411"/>
                    <a:gd name="T108" fmla="*/ 1 w 479"/>
                    <a:gd name="T109" fmla="*/ 252 h 411"/>
                    <a:gd name="T110" fmla="*/ 0 w 479"/>
                    <a:gd name="T111" fmla="*/ 256 h 411"/>
                    <a:gd name="T112" fmla="*/ 6 w 479"/>
                    <a:gd name="T113" fmla="*/ 264 h 411"/>
                    <a:gd name="T114" fmla="*/ 366 w 479"/>
                    <a:gd name="T115" fmla="*/ 410 h 411"/>
                    <a:gd name="T116" fmla="*/ 370 w 479"/>
                    <a:gd name="T117" fmla="*/ 411 h 411"/>
                    <a:gd name="T118" fmla="*/ 378 w 479"/>
                    <a:gd name="T119" fmla="*/ 405 h 411"/>
                    <a:gd name="T120" fmla="*/ 374 w 479"/>
                    <a:gd name="T121" fmla="*/ 404 h 4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479" h="411">
                      <a:moveTo>
                        <a:pt x="374" y="404"/>
                      </a:moveTo>
                      <a:cubicBezTo>
                        <a:pt x="370" y="402"/>
                        <a:pt x="370" y="402"/>
                        <a:pt x="370" y="402"/>
                      </a:cubicBezTo>
                      <a:cubicBezTo>
                        <a:pt x="370" y="402"/>
                        <a:pt x="370" y="402"/>
                        <a:pt x="370" y="402"/>
                      </a:cubicBezTo>
                      <a:cubicBezTo>
                        <a:pt x="370" y="402"/>
                        <a:pt x="370" y="402"/>
                        <a:pt x="370" y="402"/>
                      </a:cubicBezTo>
                      <a:cubicBezTo>
                        <a:pt x="370" y="402"/>
                        <a:pt x="370" y="402"/>
                        <a:pt x="370" y="402"/>
                      </a:cubicBezTo>
                      <a:cubicBezTo>
                        <a:pt x="370" y="402"/>
                        <a:pt x="370" y="402"/>
                        <a:pt x="370" y="402"/>
                      </a:cubicBezTo>
                      <a:cubicBezTo>
                        <a:pt x="370" y="402"/>
                        <a:pt x="370" y="402"/>
                        <a:pt x="370" y="402"/>
                      </a:cubicBezTo>
                      <a:cubicBezTo>
                        <a:pt x="370" y="402"/>
                        <a:pt x="370" y="402"/>
                        <a:pt x="370" y="402"/>
                      </a:cubicBezTo>
                      <a:cubicBezTo>
                        <a:pt x="370" y="402"/>
                        <a:pt x="370" y="402"/>
                        <a:pt x="370" y="402"/>
                      </a:cubicBezTo>
                      <a:cubicBezTo>
                        <a:pt x="370" y="402"/>
                        <a:pt x="370" y="402"/>
                        <a:pt x="370" y="402"/>
                      </a:cubicBezTo>
                      <a:cubicBezTo>
                        <a:pt x="370" y="402"/>
                        <a:pt x="370" y="402"/>
                        <a:pt x="370" y="402"/>
                      </a:cubicBezTo>
                      <a:cubicBezTo>
                        <a:pt x="370" y="402"/>
                        <a:pt x="370" y="402"/>
                        <a:pt x="370" y="402"/>
                      </a:cubicBezTo>
                      <a:cubicBezTo>
                        <a:pt x="9" y="255"/>
                        <a:pt x="9" y="255"/>
                        <a:pt x="9" y="255"/>
                      </a:cubicBezTo>
                      <a:cubicBezTo>
                        <a:pt x="9" y="256"/>
                        <a:pt x="9" y="256"/>
                        <a:pt x="9" y="256"/>
                      </a:cubicBezTo>
                      <a:cubicBezTo>
                        <a:pt x="9" y="256"/>
                        <a:pt x="9" y="256"/>
                        <a:pt x="9" y="256"/>
                      </a:cubicBezTo>
                      <a:cubicBezTo>
                        <a:pt x="9" y="255"/>
                        <a:pt x="9" y="255"/>
                        <a:pt x="9" y="255"/>
                      </a:cubicBezTo>
                      <a:cubicBezTo>
                        <a:pt x="9" y="256"/>
                        <a:pt x="9" y="256"/>
                        <a:pt x="9" y="256"/>
                      </a:cubicBezTo>
                      <a:cubicBezTo>
                        <a:pt x="9" y="256"/>
                        <a:pt x="9" y="256"/>
                        <a:pt x="9" y="256"/>
                      </a:cubicBezTo>
                      <a:cubicBezTo>
                        <a:pt x="9" y="256"/>
                        <a:pt x="9" y="256"/>
                        <a:pt x="9" y="256"/>
                      </a:cubicBezTo>
                      <a:cubicBezTo>
                        <a:pt x="9" y="256"/>
                        <a:pt x="9" y="256"/>
                        <a:pt x="9" y="256"/>
                      </a:cubicBezTo>
                      <a:cubicBezTo>
                        <a:pt x="9" y="256"/>
                        <a:pt x="9" y="256"/>
                        <a:pt x="9" y="256"/>
                      </a:cubicBezTo>
                      <a:cubicBezTo>
                        <a:pt x="9" y="256"/>
                        <a:pt x="9" y="256"/>
                        <a:pt x="9" y="256"/>
                      </a:cubicBezTo>
                      <a:cubicBezTo>
                        <a:pt x="9" y="256"/>
                        <a:pt x="9" y="256"/>
                        <a:pt x="9" y="256"/>
                      </a:cubicBezTo>
                      <a:cubicBezTo>
                        <a:pt x="109" y="9"/>
                        <a:pt x="109" y="9"/>
                        <a:pt x="109" y="9"/>
                      </a:cubicBezTo>
                      <a:cubicBezTo>
                        <a:pt x="109" y="9"/>
                        <a:pt x="109" y="9"/>
                        <a:pt x="109" y="9"/>
                      </a:cubicBezTo>
                      <a:cubicBezTo>
                        <a:pt x="109" y="9"/>
                        <a:pt x="109" y="9"/>
                        <a:pt x="109" y="9"/>
                      </a:cubicBezTo>
                      <a:cubicBezTo>
                        <a:pt x="109" y="9"/>
                        <a:pt x="109" y="9"/>
                        <a:pt x="109" y="9"/>
                      </a:cubicBezTo>
                      <a:cubicBezTo>
                        <a:pt x="109" y="9"/>
                        <a:pt x="109" y="9"/>
                        <a:pt x="109" y="9"/>
                      </a:cubicBezTo>
                      <a:cubicBezTo>
                        <a:pt x="109" y="9"/>
                        <a:pt x="109" y="9"/>
                        <a:pt x="109" y="9"/>
                      </a:cubicBezTo>
                      <a:cubicBezTo>
                        <a:pt x="109" y="8"/>
                        <a:pt x="109" y="8"/>
                        <a:pt x="109" y="8"/>
                      </a:cubicBezTo>
                      <a:cubicBezTo>
                        <a:pt x="109" y="9"/>
                        <a:pt x="109" y="9"/>
                        <a:pt x="109" y="9"/>
                      </a:cubicBezTo>
                      <a:cubicBezTo>
                        <a:pt x="109" y="9"/>
                        <a:pt x="109" y="9"/>
                        <a:pt x="109" y="9"/>
                      </a:cubicBezTo>
                      <a:cubicBezTo>
                        <a:pt x="109" y="8"/>
                        <a:pt x="109" y="8"/>
                        <a:pt x="109" y="8"/>
                      </a:cubicBezTo>
                      <a:cubicBezTo>
                        <a:pt x="109" y="9"/>
                        <a:pt x="109" y="9"/>
                        <a:pt x="109" y="9"/>
                      </a:cubicBezTo>
                      <a:cubicBezTo>
                        <a:pt x="470" y="155"/>
                        <a:pt x="470" y="155"/>
                        <a:pt x="470" y="155"/>
                      </a:cubicBezTo>
                      <a:cubicBezTo>
                        <a:pt x="470" y="155"/>
                        <a:pt x="470" y="155"/>
                        <a:pt x="470" y="155"/>
                      </a:cubicBezTo>
                      <a:cubicBezTo>
                        <a:pt x="470" y="155"/>
                        <a:pt x="470" y="155"/>
                        <a:pt x="470" y="155"/>
                      </a:cubicBezTo>
                      <a:cubicBezTo>
                        <a:pt x="470" y="155"/>
                        <a:pt x="470" y="155"/>
                        <a:pt x="470" y="155"/>
                      </a:cubicBezTo>
                      <a:cubicBezTo>
                        <a:pt x="470" y="155"/>
                        <a:pt x="470" y="155"/>
                        <a:pt x="470" y="155"/>
                      </a:cubicBezTo>
                      <a:cubicBezTo>
                        <a:pt x="470" y="155"/>
                        <a:pt x="470" y="155"/>
                        <a:pt x="470" y="155"/>
                      </a:cubicBezTo>
                      <a:cubicBezTo>
                        <a:pt x="470" y="155"/>
                        <a:pt x="470" y="155"/>
                        <a:pt x="470" y="155"/>
                      </a:cubicBezTo>
                      <a:cubicBezTo>
                        <a:pt x="470" y="155"/>
                        <a:pt x="470" y="155"/>
                        <a:pt x="470" y="155"/>
                      </a:cubicBezTo>
                      <a:cubicBezTo>
                        <a:pt x="470" y="155"/>
                        <a:pt x="470" y="155"/>
                        <a:pt x="470" y="155"/>
                      </a:cubicBezTo>
                      <a:cubicBezTo>
                        <a:pt x="470" y="155"/>
                        <a:pt x="470" y="155"/>
                        <a:pt x="470" y="155"/>
                      </a:cubicBezTo>
                      <a:cubicBezTo>
                        <a:pt x="470" y="155"/>
                        <a:pt x="470" y="155"/>
                        <a:pt x="470" y="155"/>
                      </a:cubicBezTo>
                      <a:cubicBezTo>
                        <a:pt x="370" y="402"/>
                        <a:pt x="370" y="402"/>
                        <a:pt x="370" y="402"/>
                      </a:cubicBezTo>
                      <a:cubicBezTo>
                        <a:pt x="374" y="404"/>
                        <a:pt x="374" y="404"/>
                        <a:pt x="374" y="404"/>
                      </a:cubicBezTo>
                      <a:cubicBezTo>
                        <a:pt x="378" y="405"/>
                        <a:pt x="378" y="405"/>
                        <a:pt x="378" y="405"/>
                      </a:cubicBezTo>
                      <a:cubicBezTo>
                        <a:pt x="478" y="158"/>
                        <a:pt x="478" y="158"/>
                        <a:pt x="478" y="158"/>
                      </a:cubicBezTo>
                      <a:cubicBezTo>
                        <a:pt x="479" y="157"/>
                        <a:pt x="479" y="156"/>
                        <a:pt x="479" y="155"/>
                      </a:cubicBezTo>
                      <a:cubicBezTo>
                        <a:pt x="479" y="151"/>
                        <a:pt x="477" y="148"/>
                        <a:pt x="473" y="146"/>
                      </a:cubicBezTo>
                      <a:cubicBezTo>
                        <a:pt x="112" y="0"/>
                        <a:pt x="112" y="0"/>
                        <a:pt x="112" y="0"/>
                      </a:cubicBezTo>
                      <a:cubicBezTo>
                        <a:pt x="111" y="0"/>
                        <a:pt x="110" y="0"/>
                        <a:pt x="109" y="0"/>
                      </a:cubicBezTo>
                      <a:cubicBezTo>
                        <a:pt x="106" y="0"/>
                        <a:pt x="102" y="2"/>
                        <a:pt x="101" y="5"/>
                      </a:cubicBezTo>
                      <a:cubicBezTo>
                        <a:pt x="1" y="252"/>
                        <a:pt x="1" y="252"/>
                        <a:pt x="1" y="252"/>
                      </a:cubicBezTo>
                      <a:cubicBezTo>
                        <a:pt x="0" y="253"/>
                        <a:pt x="0" y="255"/>
                        <a:pt x="0" y="256"/>
                      </a:cubicBezTo>
                      <a:cubicBezTo>
                        <a:pt x="0" y="259"/>
                        <a:pt x="2" y="263"/>
                        <a:pt x="6" y="264"/>
                      </a:cubicBezTo>
                      <a:cubicBezTo>
                        <a:pt x="366" y="410"/>
                        <a:pt x="366" y="410"/>
                        <a:pt x="366" y="410"/>
                      </a:cubicBezTo>
                      <a:cubicBezTo>
                        <a:pt x="368" y="411"/>
                        <a:pt x="369" y="411"/>
                        <a:pt x="370" y="411"/>
                      </a:cubicBezTo>
                      <a:cubicBezTo>
                        <a:pt x="373" y="411"/>
                        <a:pt x="377" y="409"/>
                        <a:pt x="378" y="405"/>
                      </a:cubicBezTo>
                      <a:lnTo>
                        <a:pt x="374" y="4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9" name="Freeform 105">
                  <a:extLst>
                    <a:ext uri="{FF2B5EF4-FFF2-40B4-BE49-F238E27FC236}">
                      <a16:creationId xmlns:a16="http://schemas.microsoft.com/office/drawing/2014/main" id="{A4A58FB3-84F2-49F9-9E8C-AECCCF28B7A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778750" y="4084638"/>
                  <a:ext cx="519113" cy="212725"/>
                </a:xfrm>
                <a:custGeom>
                  <a:avLst/>
                  <a:gdLst>
                    <a:gd name="T0" fmla="*/ 327 w 327"/>
                    <a:gd name="T1" fmla="*/ 134 h 134"/>
                    <a:gd name="T2" fmla="*/ 0 w 327"/>
                    <a:gd name="T3" fmla="*/ 2 h 134"/>
                    <a:gd name="T4" fmla="*/ 50 w 327"/>
                    <a:gd name="T5" fmla="*/ 0 h 134"/>
                    <a:gd name="T6" fmla="*/ 292 w 327"/>
                    <a:gd name="T7" fmla="*/ 98 h 134"/>
                    <a:gd name="T8" fmla="*/ 327 w 327"/>
                    <a:gd name="T9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7" h="134">
                      <a:moveTo>
                        <a:pt x="327" y="134"/>
                      </a:moveTo>
                      <a:lnTo>
                        <a:pt x="0" y="2"/>
                      </a:lnTo>
                      <a:lnTo>
                        <a:pt x="50" y="0"/>
                      </a:lnTo>
                      <a:lnTo>
                        <a:pt x="292" y="98"/>
                      </a:lnTo>
                      <a:lnTo>
                        <a:pt x="327" y="1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0" name="Freeform 106">
                  <a:extLst>
                    <a:ext uri="{FF2B5EF4-FFF2-40B4-BE49-F238E27FC236}">
                      <a16:creationId xmlns:a16="http://schemas.microsoft.com/office/drawing/2014/main" id="{D4B7588A-DFB3-4DA6-AF16-F3F83105687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756525" y="4095751"/>
                  <a:ext cx="542925" cy="238125"/>
                </a:xfrm>
                <a:custGeom>
                  <a:avLst/>
                  <a:gdLst>
                    <a:gd name="T0" fmla="*/ 536 w 544"/>
                    <a:gd name="T1" fmla="*/ 236 h 240"/>
                    <a:gd name="T2" fmla="*/ 531 w 544"/>
                    <a:gd name="T3" fmla="*/ 239 h 240"/>
                    <a:gd name="T4" fmla="*/ 4 w 544"/>
                    <a:gd name="T5" fmla="*/ 25 h 240"/>
                    <a:gd name="T6" fmla="*/ 1 w 544"/>
                    <a:gd name="T7" fmla="*/ 20 h 240"/>
                    <a:gd name="T8" fmla="*/ 8 w 544"/>
                    <a:gd name="T9" fmla="*/ 3 h 240"/>
                    <a:gd name="T10" fmla="*/ 14 w 544"/>
                    <a:gd name="T11" fmla="*/ 1 h 240"/>
                    <a:gd name="T12" fmla="*/ 541 w 544"/>
                    <a:gd name="T13" fmla="*/ 215 h 240"/>
                    <a:gd name="T14" fmla="*/ 543 w 544"/>
                    <a:gd name="T15" fmla="*/ 220 h 240"/>
                    <a:gd name="T16" fmla="*/ 536 w 544"/>
                    <a:gd name="T17" fmla="*/ 236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44" h="240">
                      <a:moveTo>
                        <a:pt x="536" y="236"/>
                      </a:moveTo>
                      <a:cubicBezTo>
                        <a:pt x="536" y="239"/>
                        <a:pt x="533" y="240"/>
                        <a:pt x="531" y="239"/>
                      </a:cubicBezTo>
                      <a:cubicBezTo>
                        <a:pt x="4" y="25"/>
                        <a:pt x="4" y="25"/>
                        <a:pt x="4" y="25"/>
                      </a:cubicBezTo>
                      <a:cubicBezTo>
                        <a:pt x="1" y="24"/>
                        <a:pt x="0" y="22"/>
                        <a:pt x="1" y="20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9" y="1"/>
                        <a:pt x="11" y="0"/>
                        <a:pt x="14" y="1"/>
                      </a:cubicBezTo>
                      <a:cubicBezTo>
                        <a:pt x="541" y="215"/>
                        <a:pt x="541" y="215"/>
                        <a:pt x="541" y="215"/>
                      </a:cubicBezTo>
                      <a:cubicBezTo>
                        <a:pt x="543" y="215"/>
                        <a:pt x="544" y="218"/>
                        <a:pt x="543" y="220"/>
                      </a:cubicBezTo>
                      <a:lnTo>
                        <a:pt x="536" y="23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1" name="Freeform 107">
                  <a:extLst>
                    <a:ext uri="{FF2B5EF4-FFF2-40B4-BE49-F238E27FC236}">
                      <a16:creationId xmlns:a16="http://schemas.microsoft.com/office/drawing/2014/main" id="{457C7D6E-BE11-4B77-B1BC-A4D4B392707E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034338" y="3943351"/>
                  <a:ext cx="150813" cy="146050"/>
                </a:xfrm>
                <a:custGeom>
                  <a:avLst/>
                  <a:gdLst>
                    <a:gd name="T0" fmla="*/ 48 w 152"/>
                    <a:gd name="T1" fmla="*/ 142 h 147"/>
                    <a:gd name="T2" fmla="*/ 7 w 152"/>
                    <a:gd name="T3" fmla="*/ 104 h 147"/>
                    <a:gd name="T4" fmla="*/ 7 w 152"/>
                    <a:gd name="T5" fmla="*/ 48 h 147"/>
                    <a:gd name="T6" fmla="*/ 47 w 152"/>
                    <a:gd name="T7" fmla="*/ 8 h 147"/>
                    <a:gd name="T8" fmla="*/ 104 w 152"/>
                    <a:gd name="T9" fmla="*/ 7 h 147"/>
                    <a:gd name="T10" fmla="*/ 144 w 152"/>
                    <a:gd name="T11" fmla="*/ 47 h 147"/>
                    <a:gd name="T12" fmla="*/ 144 w 152"/>
                    <a:gd name="T13" fmla="*/ 104 h 147"/>
                    <a:gd name="T14" fmla="*/ 125 w 152"/>
                    <a:gd name="T15" fmla="*/ 131 h 147"/>
                    <a:gd name="T16" fmla="*/ 102 w 152"/>
                    <a:gd name="T17" fmla="*/ 135 h 147"/>
                    <a:gd name="T18" fmla="*/ 91 w 152"/>
                    <a:gd name="T19" fmla="*/ 124 h 147"/>
                    <a:gd name="T20" fmla="*/ 92 w 152"/>
                    <a:gd name="T21" fmla="*/ 106 h 147"/>
                    <a:gd name="T22" fmla="*/ 53 w 152"/>
                    <a:gd name="T23" fmla="*/ 115 h 147"/>
                    <a:gd name="T24" fmla="*/ 32 w 152"/>
                    <a:gd name="T25" fmla="*/ 93 h 147"/>
                    <a:gd name="T26" fmla="*/ 33 w 152"/>
                    <a:gd name="T27" fmla="*/ 59 h 147"/>
                    <a:gd name="T28" fmla="*/ 56 w 152"/>
                    <a:gd name="T29" fmla="*/ 33 h 147"/>
                    <a:gd name="T30" fmla="*/ 89 w 152"/>
                    <a:gd name="T31" fmla="*/ 32 h 147"/>
                    <a:gd name="T32" fmla="*/ 102 w 152"/>
                    <a:gd name="T33" fmla="*/ 42 h 147"/>
                    <a:gd name="T34" fmla="*/ 108 w 152"/>
                    <a:gd name="T35" fmla="*/ 56 h 147"/>
                    <a:gd name="T36" fmla="*/ 112 w 152"/>
                    <a:gd name="T37" fmla="*/ 45 h 147"/>
                    <a:gd name="T38" fmla="*/ 129 w 152"/>
                    <a:gd name="T39" fmla="*/ 51 h 147"/>
                    <a:gd name="T40" fmla="*/ 105 w 152"/>
                    <a:gd name="T41" fmla="*/ 110 h 147"/>
                    <a:gd name="T42" fmla="*/ 109 w 152"/>
                    <a:gd name="T43" fmla="*/ 126 h 147"/>
                    <a:gd name="T44" fmla="*/ 122 w 152"/>
                    <a:gd name="T45" fmla="*/ 122 h 147"/>
                    <a:gd name="T46" fmla="*/ 134 w 152"/>
                    <a:gd name="T47" fmla="*/ 104 h 147"/>
                    <a:gd name="T48" fmla="*/ 137 w 152"/>
                    <a:gd name="T49" fmla="*/ 51 h 147"/>
                    <a:gd name="T50" fmla="*/ 102 w 152"/>
                    <a:gd name="T51" fmla="*/ 15 h 147"/>
                    <a:gd name="T52" fmla="*/ 51 w 152"/>
                    <a:gd name="T53" fmla="*/ 15 h 147"/>
                    <a:gd name="T54" fmla="*/ 15 w 152"/>
                    <a:gd name="T55" fmla="*/ 51 h 147"/>
                    <a:gd name="T56" fmla="*/ 15 w 152"/>
                    <a:gd name="T57" fmla="*/ 101 h 147"/>
                    <a:gd name="T58" fmla="*/ 51 w 152"/>
                    <a:gd name="T59" fmla="*/ 135 h 147"/>
                    <a:gd name="T60" fmla="*/ 86 w 152"/>
                    <a:gd name="T61" fmla="*/ 137 h 147"/>
                    <a:gd name="T62" fmla="*/ 87 w 152"/>
                    <a:gd name="T63" fmla="*/ 145 h 147"/>
                    <a:gd name="T64" fmla="*/ 68 w 152"/>
                    <a:gd name="T65" fmla="*/ 147 h 147"/>
                    <a:gd name="T66" fmla="*/ 48 w 152"/>
                    <a:gd name="T67" fmla="*/ 142 h 147"/>
                    <a:gd name="T68" fmla="*/ 97 w 152"/>
                    <a:gd name="T69" fmla="*/ 84 h 147"/>
                    <a:gd name="T70" fmla="*/ 97 w 152"/>
                    <a:gd name="T71" fmla="*/ 63 h 147"/>
                    <a:gd name="T72" fmla="*/ 84 w 152"/>
                    <a:gd name="T73" fmla="*/ 49 h 147"/>
                    <a:gd name="T74" fmla="*/ 64 w 152"/>
                    <a:gd name="T75" fmla="*/ 50 h 147"/>
                    <a:gd name="T76" fmla="*/ 50 w 152"/>
                    <a:gd name="T77" fmla="*/ 65 h 147"/>
                    <a:gd name="T78" fmla="*/ 49 w 152"/>
                    <a:gd name="T79" fmla="*/ 86 h 147"/>
                    <a:gd name="T80" fmla="*/ 63 w 152"/>
                    <a:gd name="T81" fmla="*/ 101 h 147"/>
                    <a:gd name="T82" fmla="*/ 83 w 152"/>
                    <a:gd name="T83" fmla="*/ 100 h 147"/>
                    <a:gd name="T84" fmla="*/ 97 w 152"/>
                    <a:gd name="T85" fmla="*/ 84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52" h="147">
                      <a:moveTo>
                        <a:pt x="48" y="142"/>
                      </a:moveTo>
                      <a:cubicBezTo>
                        <a:pt x="29" y="134"/>
                        <a:pt x="15" y="122"/>
                        <a:pt x="7" y="104"/>
                      </a:cubicBezTo>
                      <a:cubicBezTo>
                        <a:pt x="0" y="86"/>
                        <a:pt x="0" y="67"/>
                        <a:pt x="7" y="48"/>
                      </a:cubicBezTo>
                      <a:cubicBezTo>
                        <a:pt x="15" y="29"/>
                        <a:pt x="28" y="16"/>
                        <a:pt x="47" y="8"/>
                      </a:cubicBezTo>
                      <a:cubicBezTo>
                        <a:pt x="66" y="0"/>
                        <a:pt x="85" y="0"/>
                        <a:pt x="104" y="7"/>
                      </a:cubicBezTo>
                      <a:cubicBezTo>
                        <a:pt x="123" y="15"/>
                        <a:pt x="137" y="28"/>
                        <a:pt x="144" y="47"/>
                      </a:cubicBezTo>
                      <a:cubicBezTo>
                        <a:pt x="152" y="66"/>
                        <a:pt x="152" y="85"/>
                        <a:pt x="144" y="104"/>
                      </a:cubicBezTo>
                      <a:cubicBezTo>
                        <a:pt x="139" y="117"/>
                        <a:pt x="133" y="126"/>
                        <a:pt x="125" y="131"/>
                      </a:cubicBezTo>
                      <a:cubicBezTo>
                        <a:pt x="117" y="137"/>
                        <a:pt x="110" y="138"/>
                        <a:pt x="102" y="135"/>
                      </a:cubicBezTo>
                      <a:cubicBezTo>
                        <a:pt x="96" y="133"/>
                        <a:pt x="93" y="129"/>
                        <a:pt x="91" y="124"/>
                      </a:cubicBezTo>
                      <a:cubicBezTo>
                        <a:pt x="89" y="119"/>
                        <a:pt x="90" y="113"/>
                        <a:pt x="92" y="106"/>
                      </a:cubicBezTo>
                      <a:cubicBezTo>
                        <a:pt x="80" y="118"/>
                        <a:pt x="67" y="121"/>
                        <a:pt x="53" y="115"/>
                      </a:cubicBezTo>
                      <a:cubicBezTo>
                        <a:pt x="43" y="111"/>
                        <a:pt x="36" y="104"/>
                        <a:pt x="32" y="93"/>
                      </a:cubicBezTo>
                      <a:cubicBezTo>
                        <a:pt x="28" y="82"/>
                        <a:pt x="28" y="71"/>
                        <a:pt x="33" y="59"/>
                      </a:cubicBezTo>
                      <a:cubicBezTo>
                        <a:pt x="38" y="47"/>
                        <a:pt x="45" y="38"/>
                        <a:pt x="56" y="33"/>
                      </a:cubicBezTo>
                      <a:cubicBezTo>
                        <a:pt x="66" y="28"/>
                        <a:pt x="77" y="27"/>
                        <a:pt x="89" y="32"/>
                      </a:cubicBezTo>
                      <a:cubicBezTo>
                        <a:pt x="94" y="34"/>
                        <a:pt x="98" y="38"/>
                        <a:pt x="102" y="42"/>
                      </a:cubicBezTo>
                      <a:cubicBezTo>
                        <a:pt x="105" y="47"/>
                        <a:pt x="107" y="51"/>
                        <a:pt x="108" y="56"/>
                      </a:cubicBezTo>
                      <a:cubicBezTo>
                        <a:pt x="112" y="45"/>
                        <a:pt x="112" y="45"/>
                        <a:pt x="112" y="45"/>
                      </a:cubicBezTo>
                      <a:cubicBezTo>
                        <a:pt x="129" y="51"/>
                        <a:pt x="129" y="51"/>
                        <a:pt x="129" y="51"/>
                      </a:cubicBezTo>
                      <a:cubicBezTo>
                        <a:pt x="105" y="110"/>
                        <a:pt x="105" y="110"/>
                        <a:pt x="105" y="110"/>
                      </a:cubicBezTo>
                      <a:cubicBezTo>
                        <a:pt x="101" y="118"/>
                        <a:pt x="103" y="123"/>
                        <a:pt x="109" y="126"/>
                      </a:cubicBezTo>
                      <a:cubicBezTo>
                        <a:pt x="113" y="127"/>
                        <a:pt x="117" y="126"/>
                        <a:pt x="122" y="122"/>
                      </a:cubicBezTo>
                      <a:cubicBezTo>
                        <a:pt x="127" y="118"/>
                        <a:pt x="131" y="112"/>
                        <a:pt x="134" y="104"/>
                      </a:cubicBezTo>
                      <a:cubicBezTo>
                        <a:pt x="142" y="86"/>
                        <a:pt x="142" y="68"/>
                        <a:pt x="137" y="51"/>
                      </a:cubicBezTo>
                      <a:cubicBezTo>
                        <a:pt x="131" y="34"/>
                        <a:pt x="119" y="22"/>
                        <a:pt x="102" y="15"/>
                      </a:cubicBezTo>
                      <a:cubicBezTo>
                        <a:pt x="85" y="8"/>
                        <a:pt x="68" y="8"/>
                        <a:pt x="51" y="15"/>
                      </a:cubicBezTo>
                      <a:cubicBezTo>
                        <a:pt x="34" y="23"/>
                        <a:pt x="22" y="35"/>
                        <a:pt x="15" y="51"/>
                      </a:cubicBezTo>
                      <a:cubicBezTo>
                        <a:pt x="8" y="68"/>
                        <a:pt x="8" y="85"/>
                        <a:pt x="15" y="101"/>
                      </a:cubicBezTo>
                      <a:cubicBezTo>
                        <a:pt x="22" y="116"/>
                        <a:pt x="34" y="128"/>
                        <a:pt x="51" y="135"/>
                      </a:cubicBezTo>
                      <a:cubicBezTo>
                        <a:pt x="64" y="140"/>
                        <a:pt x="76" y="141"/>
                        <a:pt x="86" y="137"/>
                      </a:cubicBezTo>
                      <a:cubicBezTo>
                        <a:pt x="87" y="145"/>
                        <a:pt x="87" y="145"/>
                        <a:pt x="87" y="145"/>
                      </a:cubicBezTo>
                      <a:cubicBezTo>
                        <a:pt x="82" y="147"/>
                        <a:pt x="75" y="147"/>
                        <a:pt x="68" y="147"/>
                      </a:cubicBezTo>
                      <a:cubicBezTo>
                        <a:pt x="61" y="146"/>
                        <a:pt x="54" y="145"/>
                        <a:pt x="48" y="142"/>
                      </a:cubicBezTo>
                      <a:close/>
                      <a:moveTo>
                        <a:pt x="97" y="84"/>
                      </a:moveTo>
                      <a:cubicBezTo>
                        <a:pt x="100" y="77"/>
                        <a:pt x="100" y="70"/>
                        <a:pt x="97" y="63"/>
                      </a:cubicBezTo>
                      <a:cubicBezTo>
                        <a:pt x="95" y="57"/>
                        <a:pt x="90" y="52"/>
                        <a:pt x="84" y="49"/>
                      </a:cubicBezTo>
                      <a:cubicBezTo>
                        <a:pt x="77" y="46"/>
                        <a:pt x="70" y="47"/>
                        <a:pt x="64" y="50"/>
                      </a:cubicBezTo>
                      <a:cubicBezTo>
                        <a:pt x="58" y="53"/>
                        <a:pt x="53" y="58"/>
                        <a:pt x="50" y="65"/>
                      </a:cubicBezTo>
                      <a:cubicBezTo>
                        <a:pt x="48" y="72"/>
                        <a:pt x="47" y="79"/>
                        <a:pt x="49" y="86"/>
                      </a:cubicBezTo>
                      <a:cubicBezTo>
                        <a:pt x="51" y="93"/>
                        <a:pt x="56" y="98"/>
                        <a:pt x="63" y="101"/>
                      </a:cubicBezTo>
                      <a:cubicBezTo>
                        <a:pt x="70" y="104"/>
                        <a:pt x="77" y="103"/>
                        <a:pt x="83" y="100"/>
                      </a:cubicBezTo>
                      <a:cubicBezTo>
                        <a:pt x="89" y="97"/>
                        <a:pt x="94" y="91"/>
                        <a:pt x="97" y="8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7012D0D4-C4B2-4BC1-AC25-FEB1C391FD4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194175" y="2887663"/>
                <a:ext cx="560388" cy="560388"/>
                <a:chOff x="4194175" y="2887663"/>
                <a:chExt cx="560388" cy="560388"/>
              </a:xfrm>
            </p:grpSpPr>
            <p:sp>
              <p:nvSpPr>
                <p:cNvPr id="45" name="Oval 108">
                  <a:extLst>
                    <a:ext uri="{FF2B5EF4-FFF2-40B4-BE49-F238E27FC236}">
                      <a16:creationId xmlns:a16="http://schemas.microsoft.com/office/drawing/2014/main" id="{3122EAEA-C20D-4933-B375-9628CF60D56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194175" y="2887663"/>
                  <a:ext cx="560388" cy="560388"/>
                </a:xfrm>
                <a:prstGeom prst="ellipse">
                  <a:avLst/>
                </a:prstGeom>
                <a:solidFill>
                  <a:srgbClr val="2132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46" name="Freeform 109">
                  <a:extLst>
                    <a:ext uri="{FF2B5EF4-FFF2-40B4-BE49-F238E27FC236}">
                      <a16:creationId xmlns:a16="http://schemas.microsoft.com/office/drawing/2014/main" id="{E0F62B4A-5D9C-4DFF-843C-B9E215BF92F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349750" y="3022601"/>
                  <a:ext cx="49213" cy="44450"/>
                </a:xfrm>
                <a:custGeom>
                  <a:avLst/>
                  <a:gdLst>
                    <a:gd name="T0" fmla="*/ 31 w 31"/>
                    <a:gd name="T1" fmla="*/ 28 h 28"/>
                    <a:gd name="T2" fmla="*/ 31 w 31"/>
                    <a:gd name="T3" fmla="*/ 0 h 28"/>
                    <a:gd name="T4" fmla="*/ 0 w 31"/>
                    <a:gd name="T5" fmla="*/ 28 h 28"/>
                    <a:gd name="T6" fmla="*/ 0 w 31"/>
                    <a:gd name="T7" fmla="*/ 28 h 28"/>
                    <a:gd name="T8" fmla="*/ 31 w 31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8">
                      <a:moveTo>
                        <a:pt x="31" y="28"/>
                      </a:moveTo>
                      <a:lnTo>
                        <a:pt x="31" y="0"/>
                      </a:lnTo>
                      <a:lnTo>
                        <a:pt x="0" y="28"/>
                      </a:lnTo>
                      <a:lnTo>
                        <a:pt x="0" y="28"/>
                      </a:lnTo>
                      <a:lnTo>
                        <a:pt x="31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7" name="Freeform 110">
                  <a:extLst>
                    <a:ext uri="{FF2B5EF4-FFF2-40B4-BE49-F238E27FC236}">
                      <a16:creationId xmlns:a16="http://schemas.microsoft.com/office/drawing/2014/main" id="{E226B23A-58E8-4282-AD12-06B9D61B1A8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4349750" y="3022601"/>
                  <a:ext cx="247650" cy="282575"/>
                </a:xfrm>
                <a:custGeom>
                  <a:avLst/>
                  <a:gdLst>
                    <a:gd name="T0" fmla="*/ 39 w 156"/>
                    <a:gd name="T1" fmla="*/ 0 h 178"/>
                    <a:gd name="T2" fmla="*/ 39 w 156"/>
                    <a:gd name="T3" fmla="*/ 36 h 178"/>
                    <a:gd name="T4" fmla="*/ 0 w 156"/>
                    <a:gd name="T5" fmla="*/ 36 h 178"/>
                    <a:gd name="T6" fmla="*/ 0 w 156"/>
                    <a:gd name="T7" fmla="*/ 178 h 178"/>
                    <a:gd name="T8" fmla="*/ 156 w 156"/>
                    <a:gd name="T9" fmla="*/ 178 h 178"/>
                    <a:gd name="T10" fmla="*/ 156 w 156"/>
                    <a:gd name="T11" fmla="*/ 0 h 178"/>
                    <a:gd name="T12" fmla="*/ 39 w 156"/>
                    <a:gd name="T13" fmla="*/ 0 h 178"/>
                    <a:gd name="T14" fmla="*/ 26 w 156"/>
                    <a:gd name="T15" fmla="*/ 55 h 178"/>
                    <a:gd name="T16" fmla="*/ 95 w 156"/>
                    <a:gd name="T17" fmla="*/ 55 h 178"/>
                    <a:gd name="T18" fmla="*/ 95 w 156"/>
                    <a:gd name="T19" fmla="*/ 68 h 178"/>
                    <a:gd name="T20" fmla="*/ 26 w 156"/>
                    <a:gd name="T21" fmla="*/ 68 h 178"/>
                    <a:gd name="T22" fmla="*/ 26 w 156"/>
                    <a:gd name="T23" fmla="*/ 55 h 178"/>
                    <a:gd name="T24" fmla="*/ 26 w 156"/>
                    <a:gd name="T25" fmla="*/ 85 h 178"/>
                    <a:gd name="T26" fmla="*/ 48 w 156"/>
                    <a:gd name="T27" fmla="*/ 85 h 178"/>
                    <a:gd name="T28" fmla="*/ 48 w 156"/>
                    <a:gd name="T29" fmla="*/ 99 h 178"/>
                    <a:gd name="T30" fmla="*/ 26 w 156"/>
                    <a:gd name="T31" fmla="*/ 99 h 178"/>
                    <a:gd name="T32" fmla="*/ 26 w 156"/>
                    <a:gd name="T33" fmla="*/ 85 h 178"/>
                    <a:gd name="T34" fmla="*/ 76 w 156"/>
                    <a:gd name="T35" fmla="*/ 131 h 178"/>
                    <a:gd name="T36" fmla="*/ 26 w 156"/>
                    <a:gd name="T37" fmla="*/ 131 h 178"/>
                    <a:gd name="T38" fmla="*/ 26 w 156"/>
                    <a:gd name="T39" fmla="*/ 117 h 178"/>
                    <a:gd name="T40" fmla="*/ 76 w 156"/>
                    <a:gd name="T41" fmla="*/ 117 h 178"/>
                    <a:gd name="T42" fmla="*/ 76 w 156"/>
                    <a:gd name="T43" fmla="*/ 131 h 178"/>
                    <a:gd name="T44" fmla="*/ 109 w 156"/>
                    <a:gd name="T45" fmla="*/ 131 h 178"/>
                    <a:gd name="T46" fmla="*/ 88 w 156"/>
                    <a:gd name="T47" fmla="*/ 131 h 178"/>
                    <a:gd name="T48" fmla="*/ 88 w 156"/>
                    <a:gd name="T49" fmla="*/ 117 h 178"/>
                    <a:gd name="T50" fmla="*/ 109 w 156"/>
                    <a:gd name="T51" fmla="*/ 117 h 178"/>
                    <a:gd name="T52" fmla="*/ 109 w 156"/>
                    <a:gd name="T53" fmla="*/ 131 h 178"/>
                    <a:gd name="T54" fmla="*/ 109 w 156"/>
                    <a:gd name="T55" fmla="*/ 99 h 178"/>
                    <a:gd name="T56" fmla="*/ 59 w 156"/>
                    <a:gd name="T57" fmla="*/ 99 h 178"/>
                    <a:gd name="T58" fmla="*/ 59 w 156"/>
                    <a:gd name="T59" fmla="*/ 85 h 178"/>
                    <a:gd name="T60" fmla="*/ 109 w 156"/>
                    <a:gd name="T61" fmla="*/ 85 h 178"/>
                    <a:gd name="T62" fmla="*/ 109 w 156"/>
                    <a:gd name="T63" fmla="*/ 99 h 178"/>
                    <a:gd name="T64" fmla="*/ 135 w 156"/>
                    <a:gd name="T65" fmla="*/ 99 h 178"/>
                    <a:gd name="T66" fmla="*/ 122 w 156"/>
                    <a:gd name="T67" fmla="*/ 99 h 178"/>
                    <a:gd name="T68" fmla="*/ 122 w 156"/>
                    <a:gd name="T69" fmla="*/ 85 h 178"/>
                    <a:gd name="T70" fmla="*/ 135 w 156"/>
                    <a:gd name="T71" fmla="*/ 85 h 178"/>
                    <a:gd name="T72" fmla="*/ 135 w 156"/>
                    <a:gd name="T73" fmla="*/ 99 h 178"/>
                    <a:gd name="T74" fmla="*/ 135 w 156"/>
                    <a:gd name="T75" fmla="*/ 68 h 178"/>
                    <a:gd name="T76" fmla="*/ 105 w 156"/>
                    <a:gd name="T77" fmla="*/ 68 h 178"/>
                    <a:gd name="T78" fmla="*/ 105 w 156"/>
                    <a:gd name="T79" fmla="*/ 55 h 178"/>
                    <a:gd name="T80" fmla="*/ 135 w 156"/>
                    <a:gd name="T81" fmla="*/ 55 h 178"/>
                    <a:gd name="T82" fmla="*/ 135 w 156"/>
                    <a:gd name="T83" fmla="*/ 68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56" h="178">
                      <a:moveTo>
                        <a:pt x="39" y="0"/>
                      </a:moveTo>
                      <a:lnTo>
                        <a:pt x="39" y="36"/>
                      </a:lnTo>
                      <a:lnTo>
                        <a:pt x="0" y="36"/>
                      </a:lnTo>
                      <a:lnTo>
                        <a:pt x="0" y="178"/>
                      </a:lnTo>
                      <a:lnTo>
                        <a:pt x="156" y="178"/>
                      </a:lnTo>
                      <a:lnTo>
                        <a:pt x="156" y="0"/>
                      </a:lnTo>
                      <a:lnTo>
                        <a:pt x="39" y="0"/>
                      </a:lnTo>
                      <a:close/>
                      <a:moveTo>
                        <a:pt x="26" y="55"/>
                      </a:moveTo>
                      <a:lnTo>
                        <a:pt x="95" y="55"/>
                      </a:lnTo>
                      <a:lnTo>
                        <a:pt x="95" y="68"/>
                      </a:lnTo>
                      <a:lnTo>
                        <a:pt x="26" y="68"/>
                      </a:lnTo>
                      <a:lnTo>
                        <a:pt x="26" y="55"/>
                      </a:lnTo>
                      <a:close/>
                      <a:moveTo>
                        <a:pt x="26" y="85"/>
                      </a:moveTo>
                      <a:lnTo>
                        <a:pt x="48" y="85"/>
                      </a:lnTo>
                      <a:lnTo>
                        <a:pt x="48" y="99"/>
                      </a:lnTo>
                      <a:lnTo>
                        <a:pt x="26" y="99"/>
                      </a:lnTo>
                      <a:lnTo>
                        <a:pt x="26" y="85"/>
                      </a:lnTo>
                      <a:close/>
                      <a:moveTo>
                        <a:pt x="76" y="131"/>
                      </a:moveTo>
                      <a:lnTo>
                        <a:pt x="26" y="131"/>
                      </a:lnTo>
                      <a:lnTo>
                        <a:pt x="26" y="117"/>
                      </a:lnTo>
                      <a:lnTo>
                        <a:pt x="76" y="117"/>
                      </a:lnTo>
                      <a:lnTo>
                        <a:pt x="76" y="131"/>
                      </a:lnTo>
                      <a:close/>
                      <a:moveTo>
                        <a:pt x="109" y="131"/>
                      </a:moveTo>
                      <a:lnTo>
                        <a:pt x="88" y="131"/>
                      </a:lnTo>
                      <a:lnTo>
                        <a:pt x="88" y="117"/>
                      </a:lnTo>
                      <a:lnTo>
                        <a:pt x="109" y="117"/>
                      </a:lnTo>
                      <a:lnTo>
                        <a:pt x="109" y="131"/>
                      </a:lnTo>
                      <a:close/>
                      <a:moveTo>
                        <a:pt x="109" y="99"/>
                      </a:moveTo>
                      <a:lnTo>
                        <a:pt x="59" y="99"/>
                      </a:lnTo>
                      <a:lnTo>
                        <a:pt x="59" y="85"/>
                      </a:lnTo>
                      <a:lnTo>
                        <a:pt x="109" y="85"/>
                      </a:lnTo>
                      <a:lnTo>
                        <a:pt x="109" y="99"/>
                      </a:lnTo>
                      <a:close/>
                      <a:moveTo>
                        <a:pt x="135" y="99"/>
                      </a:moveTo>
                      <a:lnTo>
                        <a:pt x="122" y="99"/>
                      </a:lnTo>
                      <a:lnTo>
                        <a:pt x="122" y="85"/>
                      </a:lnTo>
                      <a:lnTo>
                        <a:pt x="135" y="85"/>
                      </a:lnTo>
                      <a:lnTo>
                        <a:pt x="135" y="99"/>
                      </a:lnTo>
                      <a:close/>
                      <a:moveTo>
                        <a:pt x="135" y="68"/>
                      </a:moveTo>
                      <a:lnTo>
                        <a:pt x="105" y="68"/>
                      </a:lnTo>
                      <a:lnTo>
                        <a:pt x="105" y="55"/>
                      </a:lnTo>
                      <a:lnTo>
                        <a:pt x="135" y="55"/>
                      </a:lnTo>
                      <a:lnTo>
                        <a:pt x="135" y="6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D5EF39BC-C1E9-48A4-BDB7-971BF48CFEF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569200" y="4335463"/>
                <a:ext cx="630238" cy="630238"/>
                <a:chOff x="7569200" y="4335463"/>
                <a:chExt cx="630238" cy="630238"/>
              </a:xfrm>
            </p:grpSpPr>
            <p:sp>
              <p:nvSpPr>
                <p:cNvPr id="43" name="Freeform 111">
                  <a:extLst>
                    <a:ext uri="{FF2B5EF4-FFF2-40B4-BE49-F238E27FC236}">
                      <a16:creationId xmlns:a16="http://schemas.microsoft.com/office/drawing/2014/main" id="{38A50626-9E4C-46A2-ABBE-33DCD5E9BA8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569200" y="4335463"/>
                  <a:ext cx="630238" cy="630238"/>
                </a:xfrm>
                <a:custGeom>
                  <a:avLst/>
                  <a:gdLst>
                    <a:gd name="T0" fmla="*/ 599 w 632"/>
                    <a:gd name="T1" fmla="*/ 378 h 632"/>
                    <a:gd name="T2" fmla="*/ 255 w 632"/>
                    <a:gd name="T3" fmla="*/ 599 h 632"/>
                    <a:gd name="T4" fmla="*/ 34 w 632"/>
                    <a:gd name="T5" fmla="*/ 255 h 632"/>
                    <a:gd name="T6" fmla="*/ 377 w 632"/>
                    <a:gd name="T7" fmla="*/ 34 h 632"/>
                    <a:gd name="T8" fmla="*/ 599 w 632"/>
                    <a:gd name="T9" fmla="*/ 378 h 6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2" h="632">
                      <a:moveTo>
                        <a:pt x="599" y="378"/>
                      </a:moveTo>
                      <a:cubicBezTo>
                        <a:pt x="565" y="533"/>
                        <a:pt x="411" y="632"/>
                        <a:pt x="255" y="599"/>
                      </a:cubicBezTo>
                      <a:cubicBezTo>
                        <a:pt x="99" y="565"/>
                        <a:pt x="0" y="411"/>
                        <a:pt x="34" y="255"/>
                      </a:cubicBezTo>
                      <a:cubicBezTo>
                        <a:pt x="68" y="99"/>
                        <a:pt x="222" y="0"/>
                        <a:pt x="377" y="34"/>
                      </a:cubicBezTo>
                      <a:cubicBezTo>
                        <a:pt x="533" y="68"/>
                        <a:pt x="632" y="222"/>
                        <a:pt x="599" y="37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4" name="Freeform 112">
                  <a:extLst>
                    <a:ext uri="{FF2B5EF4-FFF2-40B4-BE49-F238E27FC236}">
                      <a16:creationId xmlns:a16="http://schemas.microsoft.com/office/drawing/2014/main" id="{875F9B37-8B47-4374-A1EE-09038D40CD1C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673975" y="4537076"/>
                  <a:ext cx="411163" cy="209550"/>
                </a:xfrm>
                <a:custGeom>
                  <a:avLst/>
                  <a:gdLst>
                    <a:gd name="T0" fmla="*/ 412 w 412"/>
                    <a:gd name="T1" fmla="*/ 76 h 211"/>
                    <a:gd name="T2" fmla="*/ 407 w 412"/>
                    <a:gd name="T3" fmla="*/ 0 h 211"/>
                    <a:gd name="T4" fmla="*/ 330 w 412"/>
                    <a:gd name="T5" fmla="*/ 11 h 211"/>
                    <a:gd name="T6" fmla="*/ 361 w 412"/>
                    <a:gd name="T7" fmla="*/ 36 h 211"/>
                    <a:gd name="T8" fmla="*/ 283 w 412"/>
                    <a:gd name="T9" fmla="*/ 133 h 211"/>
                    <a:gd name="T10" fmla="*/ 276 w 412"/>
                    <a:gd name="T11" fmla="*/ 132 h 211"/>
                    <a:gd name="T12" fmla="*/ 253 w 412"/>
                    <a:gd name="T13" fmla="*/ 136 h 211"/>
                    <a:gd name="T14" fmla="*/ 201 w 412"/>
                    <a:gd name="T15" fmla="*/ 91 h 211"/>
                    <a:gd name="T16" fmla="*/ 203 w 412"/>
                    <a:gd name="T17" fmla="*/ 82 h 211"/>
                    <a:gd name="T18" fmla="*/ 169 w 412"/>
                    <a:gd name="T19" fmla="*/ 39 h 211"/>
                    <a:gd name="T20" fmla="*/ 140 w 412"/>
                    <a:gd name="T21" fmla="*/ 47 h 211"/>
                    <a:gd name="T22" fmla="*/ 125 w 412"/>
                    <a:gd name="T23" fmla="*/ 73 h 211"/>
                    <a:gd name="T24" fmla="*/ 126 w 412"/>
                    <a:gd name="T25" fmla="*/ 87 h 211"/>
                    <a:gd name="T26" fmla="*/ 63 w 412"/>
                    <a:gd name="T27" fmla="*/ 130 h 211"/>
                    <a:gd name="T28" fmla="*/ 46 w 412"/>
                    <a:gd name="T29" fmla="*/ 123 h 211"/>
                    <a:gd name="T30" fmla="*/ 17 w 412"/>
                    <a:gd name="T31" fmla="*/ 132 h 211"/>
                    <a:gd name="T32" fmla="*/ 2 w 412"/>
                    <a:gd name="T33" fmla="*/ 158 h 211"/>
                    <a:gd name="T34" fmla="*/ 33 w 412"/>
                    <a:gd name="T35" fmla="*/ 201 h 211"/>
                    <a:gd name="T36" fmla="*/ 37 w 412"/>
                    <a:gd name="T37" fmla="*/ 202 h 211"/>
                    <a:gd name="T38" fmla="*/ 80 w 412"/>
                    <a:gd name="T39" fmla="*/ 167 h 211"/>
                    <a:gd name="T40" fmla="*/ 79 w 412"/>
                    <a:gd name="T41" fmla="*/ 153 h 211"/>
                    <a:gd name="T42" fmla="*/ 142 w 412"/>
                    <a:gd name="T43" fmla="*/ 111 h 211"/>
                    <a:gd name="T44" fmla="*/ 156 w 412"/>
                    <a:gd name="T45" fmla="*/ 116 h 211"/>
                    <a:gd name="T46" fmla="*/ 160 w 412"/>
                    <a:gd name="T47" fmla="*/ 117 h 211"/>
                    <a:gd name="T48" fmla="*/ 183 w 412"/>
                    <a:gd name="T49" fmla="*/ 113 h 211"/>
                    <a:gd name="T50" fmla="*/ 234 w 412"/>
                    <a:gd name="T51" fmla="*/ 157 h 211"/>
                    <a:gd name="T52" fmla="*/ 232 w 412"/>
                    <a:gd name="T53" fmla="*/ 166 h 211"/>
                    <a:gd name="T54" fmla="*/ 263 w 412"/>
                    <a:gd name="T55" fmla="*/ 209 h 211"/>
                    <a:gd name="T56" fmla="*/ 266 w 412"/>
                    <a:gd name="T57" fmla="*/ 210 h 211"/>
                    <a:gd name="T58" fmla="*/ 295 w 412"/>
                    <a:gd name="T59" fmla="*/ 202 h 211"/>
                    <a:gd name="T60" fmla="*/ 310 w 412"/>
                    <a:gd name="T61" fmla="*/ 175 h 211"/>
                    <a:gd name="T62" fmla="*/ 305 w 412"/>
                    <a:gd name="T63" fmla="*/ 152 h 211"/>
                    <a:gd name="T64" fmla="*/ 383 w 412"/>
                    <a:gd name="T65" fmla="*/ 53 h 211"/>
                    <a:gd name="T66" fmla="*/ 412 w 412"/>
                    <a:gd name="T67" fmla="*/ 76 h 211"/>
                    <a:gd name="T68" fmla="*/ 38 w 412"/>
                    <a:gd name="T69" fmla="*/ 189 h 211"/>
                    <a:gd name="T70" fmla="*/ 14 w 412"/>
                    <a:gd name="T71" fmla="*/ 159 h 211"/>
                    <a:gd name="T72" fmla="*/ 24 w 412"/>
                    <a:gd name="T73" fmla="*/ 141 h 211"/>
                    <a:gd name="T74" fmla="*/ 44 w 412"/>
                    <a:gd name="T75" fmla="*/ 136 h 211"/>
                    <a:gd name="T76" fmla="*/ 47 w 412"/>
                    <a:gd name="T77" fmla="*/ 136 h 211"/>
                    <a:gd name="T78" fmla="*/ 68 w 412"/>
                    <a:gd name="T79" fmla="*/ 166 h 211"/>
                    <a:gd name="T80" fmla="*/ 38 w 412"/>
                    <a:gd name="T81" fmla="*/ 189 h 211"/>
                    <a:gd name="T82" fmla="*/ 161 w 412"/>
                    <a:gd name="T83" fmla="*/ 105 h 211"/>
                    <a:gd name="T84" fmla="*/ 137 w 412"/>
                    <a:gd name="T85" fmla="*/ 75 h 211"/>
                    <a:gd name="T86" fmla="*/ 147 w 412"/>
                    <a:gd name="T87" fmla="*/ 57 h 211"/>
                    <a:gd name="T88" fmla="*/ 167 w 412"/>
                    <a:gd name="T89" fmla="*/ 51 h 211"/>
                    <a:gd name="T90" fmla="*/ 170 w 412"/>
                    <a:gd name="T91" fmla="*/ 52 h 211"/>
                    <a:gd name="T92" fmla="*/ 191 w 412"/>
                    <a:gd name="T93" fmla="*/ 81 h 211"/>
                    <a:gd name="T94" fmla="*/ 161 w 412"/>
                    <a:gd name="T95" fmla="*/ 105 h 211"/>
                    <a:gd name="T96" fmla="*/ 288 w 412"/>
                    <a:gd name="T97" fmla="*/ 192 h 211"/>
                    <a:gd name="T98" fmla="*/ 268 w 412"/>
                    <a:gd name="T99" fmla="*/ 198 h 211"/>
                    <a:gd name="T100" fmla="*/ 244 w 412"/>
                    <a:gd name="T101" fmla="*/ 168 h 211"/>
                    <a:gd name="T102" fmla="*/ 254 w 412"/>
                    <a:gd name="T103" fmla="*/ 150 h 211"/>
                    <a:gd name="T104" fmla="*/ 274 w 412"/>
                    <a:gd name="T105" fmla="*/ 144 h 211"/>
                    <a:gd name="T106" fmla="*/ 277 w 412"/>
                    <a:gd name="T107" fmla="*/ 144 h 211"/>
                    <a:gd name="T108" fmla="*/ 298 w 412"/>
                    <a:gd name="T109" fmla="*/ 174 h 211"/>
                    <a:gd name="T110" fmla="*/ 288 w 412"/>
                    <a:gd name="T111" fmla="*/ 192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12" h="211">
                      <a:moveTo>
                        <a:pt x="412" y="76"/>
                      </a:moveTo>
                      <a:cubicBezTo>
                        <a:pt x="407" y="0"/>
                        <a:pt x="407" y="0"/>
                        <a:pt x="407" y="0"/>
                      </a:cubicBezTo>
                      <a:cubicBezTo>
                        <a:pt x="330" y="11"/>
                        <a:pt x="330" y="11"/>
                        <a:pt x="330" y="11"/>
                      </a:cubicBezTo>
                      <a:cubicBezTo>
                        <a:pt x="361" y="36"/>
                        <a:pt x="361" y="36"/>
                        <a:pt x="361" y="36"/>
                      </a:cubicBezTo>
                      <a:cubicBezTo>
                        <a:pt x="283" y="133"/>
                        <a:pt x="283" y="133"/>
                        <a:pt x="283" y="133"/>
                      </a:cubicBezTo>
                      <a:cubicBezTo>
                        <a:pt x="281" y="133"/>
                        <a:pt x="278" y="132"/>
                        <a:pt x="276" y="132"/>
                      </a:cubicBezTo>
                      <a:cubicBezTo>
                        <a:pt x="268" y="131"/>
                        <a:pt x="260" y="132"/>
                        <a:pt x="253" y="136"/>
                      </a:cubicBezTo>
                      <a:cubicBezTo>
                        <a:pt x="201" y="91"/>
                        <a:pt x="201" y="91"/>
                        <a:pt x="201" y="91"/>
                      </a:cubicBezTo>
                      <a:cubicBezTo>
                        <a:pt x="202" y="88"/>
                        <a:pt x="203" y="85"/>
                        <a:pt x="203" y="82"/>
                      </a:cubicBezTo>
                      <a:cubicBezTo>
                        <a:pt x="206" y="61"/>
                        <a:pt x="191" y="41"/>
                        <a:pt x="169" y="39"/>
                      </a:cubicBezTo>
                      <a:cubicBezTo>
                        <a:pt x="158" y="37"/>
                        <a:pt x="148" y="40"/>
                        <a:pt x="140" y="47"/>
                      </a:cubicBezTo>
                      <a:cubicBezTo>
                        <a:pt x="132" y="53"/>
                        <a:pt x="126" y="63"/>
                        <a:pt x="125" y="73"/>
                      </a:cubicBezTo>
                      <a:cubicBezTo>
                        <a:pt x="125" y="78"/>
                        <a:pt x="125" y="83"/>
                        <a:pt x="126" y="87"/>
                      </a:cubicBezTo>
                      <a:cubicBezTo>
                        <a:pt x="63" y="130"/>
                        <a:pt x="63" y="130"/>
                        <a:pt x="63" y="130"/>
                      </a:cubicBezTo>
                      <a:cubicBezTo>
                        <a:pt x="58" y="127"/>
                        <a:pt x="52" y="124"/>
                        <a:pt x="46" y="123"/>
                      </a:cubicBezTo>
                      <a:cubicBezTo>
                        <a:pt x="35" y="122"/>
                        <a:pt x="25" y="125"/>
                        <a:pt x="17" y="132"/>
                      </a:cubicBezTo>
                      <a:cubicBezTo>
                        <a:pt x="8" y="138"/>
                        <a:pt x="3" y="147"/>
                        <a:pt x="2" y="158"/>
                      </a:cubicBezTo>
                      <a:cubicBezTo>
                        <a:pt x="0" y="178"/>
                        <a:pt x="13" y="197"/>
                        <a:pt x="33" y="201"/>
                      </a:cubicBezTo>
                      <a:cubicBezTo>
                        <a:pt x="34" y="201"/>
                        <a:pt x="35" y="201"/>
                        <a:pt x="37" y="202"/>
                      </a:cubicBezTo>
                      <a:cubicBezTo>
                        <a:pt x="58" y="204"/>
                        <a:pt x="78" y="189"/>
                        <a:pt x="80" y="167"/>
                      </a:cubicBezTo>
                      <a:cubicBezTo>
                        <a:pt x="81" y="162"/>
                        <a:pt x="80" y="158"/>
                        <a:pt x="79" y="153"/>
                      </a:cubicBezTo>
                      <a:cubicBezTo>
                        <a:pt x="142" y="111"/>
                        <a:pt x="142" y="111"/>
                        <a:pt x="142" y="111"/>
                      </a:cubicBezTo>
                      <a:cubicBezTo>
                        <a:pt x="146" y="113"/>
                        <a:pt x="151" y="115"/>
                        <a:pt x="156" y="116"/>
                      </a:cubicBezTo>
                      <a:cubicBezTo>
                        <a:pt x="157" y="117"/>
                        <a:pt x="158" y="117"/>
                        <a:pt x="160" y="117"/>
                      </a:cubicBezTo>
                      <a:cubicBezTo>
                        <a:pt x="168" y="118"/>
                        <a:pt x="176" y="116"/>
                        <a:pt x="183" y="113"/>
                      </a:cubicBezTo>
                      <a:cubicBezTo>
                        <a:pt x="234" y="157"/>
                        <a:pt x="234" y="157"/>
                        <a:pt x="234" y="157"/>
                      </a:cubicBezTo>
                      <a:cubicBezTo>
                        <a:pt x="233" y="160"/>
                        <a:pt x="232" y="163"/>
                        <a:pt x="232" y="166"/>
                      </a:cubicBezTo>
                      <a:cubicBezTo>
                        <a:pt x="229" y="186"/>
                        <a:pt x="243" y="205"/>
                        <a:pt x="263" y="209"/>
                      </a:cubicBezTo>
                      <a:cubicBezTo>
                        <a:pt x="264" y="210"/>
                        <a:pt x="265" y="210"/>
                        <a:pt x="266" y="210"/>
                      </a:cubicBezTo>
                      <a:cubicBezTo>
                        <a:pt x="277" y="211"/>
                        <a:pt x="287" y="208"/>
                        <a:pt x="295" y="202"/>
                      </a:cubicBezTo>
                      <a:cubicBezTo>
                        <a:pt x="304" y="195"/>
                        <a:pt x="309" y="186"/>
                        <a:pt x="310" y="175"/>
                      </a:cubicBezTo>
                      <a:cubicBezTo>
                        <a:pt x="311" y="167"/>
                        <a:pt x="309" y="159"/>
                        <a:pt x="305" y="152"/>
                      </a:cubicBezTo>
                      <a:cubicBezTo>
                        <a:pt x="383" y="53"/>
                        <a:pt x="383" y="53"/>
                        <a:pt x="383" y="53"/>
                      </a:cubicBezTo>
                      <a:lnTo>
                        <a:pt x="412" y="76"/>
                      </a:lnTo>
                      <a:close/>
                      <a:moveTo>
                        <a:pt x="38" y="189"/>
                      </a:moveTo>
                      <a:cubicBezTo>
                        <a:pt x="23" y="187"/>
                        <a:pt x="13" y="174"/>
                        <a:pt x="14" y="159"/>
                      </a:cubicBezTo>
                      <a:cubicBezTo>
                        <a:pt x="15" y="152"/>
                        <a:pt x="19" y="146"/>
                        <a:pt x="24" y="141"/>
                      </a:cubicBezTo>
                      <a:cubicBezTo>
                        <a:pt x="30" y="137"/>
                        <a:pt x="37" y="135"/>
                        <a:pt x="44" y="136"/>
                      </a:cubicBezTo>
                      <a:cubicBezTo>
                        <a:pt x="45" y="136"/>
                        <a:pt x="46" y="136"/>
                        <a:pt x="47" y="136"/>
                      </a:cubicBezTo>
                      <a:cubicBezTo>
                        <a:pt x="61" y="139"/>
                        <a:pt x="70" y="152"/>
                        <a:pt x="68" y="166"/>
                      </a:cubicBezTo>
                      <a:cubicBezTo>
                        <a:pt x="66" y="180"/>
                        <a:pt x="53" y="191"/>
                        <a:pt x="38" y="189"/>
                      </a:cubicBezTo>
                      <a:close/>
                      <a:moveTo>
                        <a:pt x="161" y="105"/>
                      </a:moveTo>
                      <a:cubicBezTo>
                        <a:pt x="146" y="103"/>
                        <a:pt x="136" y="89"/>
                        <a:pt x="137" y="75"/>
                      </a:cubicBezTo>
                      <a:cubicBezTo>
                        <a:pt x="138" y="68"/>
                        <a:pt x="142" y="61"/>
                        <a:pt x="147" y="57"/>
                      </a:cubicBezTo>
                      <a:cubicBezTo>
                        <a:pt x="153" y="52"/>
                        <a:pt x="160" y="50"/>
                        <a:pt x="167" y="51"/>
                      </a:cubicBezTo>
                      <a:cubicBezTo>
                        <a:pt x="168" y="51"/>
                        <a:pt x="169" y="51"/>
                        <a:pt x="170" y="52"/>
                      </a:cubicBezTo>
                      <a:cubicBezTo>
                        <a:pt x="184" y="54"/>
                        <a:pt x="193" y="67"/>
                        <a:pt x="191" y="81"/>
                      </a:cubicBezTo>
                      <a:cubicBezTo>
                        <a:pt x="189" y="96"/>
                        <a:pt x="176" y="106"/>
                        <a:pt x="161" y="105"/>
                      </a:cubicBezTo>
                      <a:close/>
                      <a:moveTo>
                        <a:pt x="288" y="192"/>
                      </a:moveTo>
                      <a:cubicBezTo>
                        <a:pt x="282" y="196"/>
                        <a:pt x="275" y="198"/>
                        <a:pt x="268" y="198"/>
                      </a:cubicBezTo>
                      <a:cubicBezTo>
                        <a:pt x="253" y="196"/>
                        <a:pt x="242" y="182"/>
                        <a:pt x="244" y="168"/>
                      </a:cubicBezTo>
                      <a:cubicBezTo>
                        <a:pt x="245" y="160"/>
                        <a:pt x="249" y="154"/>
                        <a:pt x="254" y="150"/>
                      </a:cubicBezTo>
                      <a:cubicBezTo>
                        <a:pt x="260" y="145"/>
                        <a:pt x="267" y="143"/>
                        <a:pt x="274" y="144"/>
                      </a:cubicBezTo>
                      <a:cubicBezTo>
                        <a:pt x="275" y="144"/>
                        <a:pt x="276" y="144"/>
                        <a:pt x="277" y="144"/>
                      </a:cubicBezTo>
                      <a:cubicBezTo>
                        <a:pt x="290" y="147"/>
                        <a:pt x="299" y="160"/>
                        <a:pt x="298" y="174"/>
                      </a:cubicBezTo>
                      <a:cubicBezTo>
                        <a:pt x="297" y="181"/>
                        <a:pt x="293" y="188"/>
                        <a:pt x="288" y="192"/>
                      </a:cubicBezTo>
                      <a:close/>
                    </a:path>
                  </a:pathLst>
                </a:custGeom>
                <a:solidFill>
                  <a:srgbClr val="75438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D53687-8C4F-4143-B78E-B5DFBAFB126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38650" y="3390901"/>
              <a:ext cx="3541713" cy="2784475"/>
              <a:chOff x="4438650" y="3390901"/>
              <a:chExt cx="3541713" cy="2784475"/>
            </a:xfrm>
          </p:grpSpPr>
          <p:sp>
            <p:nvSpPr>
              <p:cNvPr id="9" name="Freeform 81">
                <a:extLst>
                  <a:ext uri="{FF2B5EF4-FFF2-40B4-BE49-F238E27FC236}">
                    <a16:creationId xmlns:a16="http://schemas.microsoft.com/office/drawing/2014/main" id="{B314E2A3-AE59-4FBB-B9CC-C9F399A6FBC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680325" y="4914901"/>
                <a:ext cx="300038" cy="206375"/>
              </a:xfrm>
              <a:custGeom>
                <a:avLst/>
                <a:gdLst>
                  <a:gd name="T0" fmla="*/ 4 w 301"/>
                  <a:gd name="T1" fmla="*/ 51 h 207"/>
                  <a:gd name="T2" fmla="*/ 42 w 301"/>
                  <a:gd name="T3" fmla="*/ 48 h 207"/>
                  <a:gd name="T4" fmla="*/ 219 w 301"/>
                  <a:gd name="T5" fmla="*/ 0 h 207"/>
                  <a:gd name="T6" fmla="*/ 185 w 301"/>
                  <a:gd name="T7" fmla="*/ 44 h 207"/>
                  <a:gd name="T8" fmla="*/ 148 w 301"/>
                  <a:gd name="T9" fmla="*/ 70 h 207"/>
                  <a:gd name="T10" fmla="*/ 206 w 301"/>
                  <a:gd name="T11" fmla="*/ 100 h 207"/>
                  <a:gd name="T12" fmla="*/ 294 w 301"/>
                  <a:gd name="T13" fmla="*/ 115 h 207"/>
                  <a:gd name="T14" fmla="*/ 291 w 301"/>
                  <a:gd name="T15" fmla="*/ 137 h 207"/>
                  <a:gd name="T16" fmla="*/ 291 w 301"/>
                  <a:gd name="T17" fmla="*/ 160 h 207"/>
                  <a:gd name="T18" fmla="*/ 208 w 301"/>
                  <a:gd name="T19" fmla="*/ 174 h 207"/>
                  <a:gd name="T20" fmla="*/ 259 w 301"/>
                  <a:gd name="T21" fmla="*/ 206 h 207"/>
                  <a:gd name="T22" fmla="*/ 185 w 301"/>
                  <a:gd name="T23" fmla="*/ 192 h 207"/>
                  <a:gd name="T24" fmla="*/ 94 w 301"/>
                  <a:gd name="T25" fmla="*/ 169 h 207"/>
                  <a:gd name="T26" fmla="*/ 20 w 301"/>
                  <a:gd name="T27" fmla="*/ 123 h 207"/>
                  <a:gd name="T28" fmla="*/ 1 w 301"/>
                  <a:gd name="T29" fmla="*/ 118 h 207"/>
                  <a:gd name="T30" fmla="*/ 4 w 301"/>
                  <a:gd name="T31" fmla="*/ 51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1" h="207">
                    <a:moveTo>
                      <a:pt x="4" y="51"/>
                    </a:moveTo>
                    <a:cubicBezTo>
                      <a:pt x="20" y="50"/>
                      <a:pt x="25" y="50"/>
                      <a:pt x="42" y="48"/>
                    </a:cubicBezTo>
                    <a:cubicBezTo>
                      <a:pt x="59" y="46"/>
                      <a:pt x="219" y="0"/>
                      <a:pt x="219" y="0"/>
                    </a:cubicBezTo>
                    <a:cubicBezTo>
                      <a:pt x="219" y="0"/>
                      <a:pt x="224" y="34"/>
                      <a:pt x="185" y="44"/>
                    </a:cubicBezTo>
                    <a:cubicBezTo>
                      <a:pt x="147" y="53"/>
                      <a:pt x="148" y="70"/>
                      <a:pt x="148" y="70"/>
                    </a:cubicBezTo>
                    <a:cubicBezTo>
                      <a:pt x="148" y="70"/>
                      <a:pt x="153" y="75"/>
                      <a:pt x="206" y="100"/>
                    </a:cubicBezTo>
                    <a:cubicBezTo>
                      <a:pt x="237" y="104"/>
                      <a:pt x="278" y="101"/>
                      <a:pt x="294" y="115"/>
                    </a:cubicBezTo>
                    <a:cubicBezTo>
                      <a:pt x="298" y="118"/>
                      <a:pt x="301" y="134"/>
                      <a:pt x="291" y="137"/>
                    </a:cubicBezTo>
                    <a:cubicBezTo>
                      <a:pt x="297" y="146"/>
                      <a:pt x="294" y="157"/>
                      <a:pt x="291" y="160"/>
                    </a:cubicBezTo>
                    <a:cubicBezTo>
                      <a:pt x="286" y="165"/>
                      <a:pt x="247" y="171"/>
                      <a:pt x="208" y="174"/>
                    </a:cubicBezTo>
                    <a:cubicBezTo>
                      <a:pt x="226" y="184"/>
                      <a:pt x="270" y="190"/>
                      <a:pt x="259" y="206"/>
                    </a:cubicBezTo>
                    <a:cubicBezTo>
                      <a:pt x="249" y="207"/>
                      <a:pt x="190" y="193"/>
                      <a:pt x="185" y="192"/>
                    </a:cubicBezTo>
                    <a:cubicBezTo>
                      <a:pt x="175" y="188"/>
                      <a:pt x="128" y="183"/>
                      <a:pt x="94" y="169"/>
                    </a:cubicBezTo>
                    <a:cubicBezTo>
                      <a:pt x="59" y="155"/>
                      <a:pt x="20" y="123"/>
                      <a:pt x="20" y="123"/>
                    </a:cubicBezTo>
                    <a:cubicBezTo>
                      <a:pt x="1" y="118"/>
                      <a:pt x="1" y="118"/>
                      <a:pt x="1" y="118"/>
                    </a:cubicBezTo>
                    <a:cubicBezTo>
                      <a:pt x="1" y="118"/>
                      <a:pt x="0" y="89"/>
                      <a:pt x="4" y="51"/>
                    </a:cubicBezTo>
                    <a:close/>
                  </a:path>
                </a:pathLst>
              </a:custGeom>
              <a:gradFill>
                <a:gsLst>
                  <a:gs pos="5000">
                    <a:schemeClr val="accent1">
                      <a:lumMod val="5000"/>
                      <a:lumOff val="95000"/>
                    </a:schemeClr>
                  </a:gs>
                  <a:gs pos="57000">
                    <a:srgbClr val="A2D8E4"/>
                  </a:gs>
                  <a:gs pos="82000">
                    <a:srgbClr val="86C9D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" name="Freeform 82">
                <a:extLst>
                  <a:ext uri="{FF2B5EF4-FFF2-40B4-BE49-F238E27FC236}">
                    <a16:creationId xmlns:a16="http://schemas.microsoft.com/office/drawing/2014/main" id="{3A68A42C-6F45-48E0-AA3D-AE51739F312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035675" y="4106863"/>
                <a:ext cx="1651000" cy="1031875"/>
              </a:xfrm>
              <a:custGeom>
                <a:avLst/>
                <a:gdLst>
                  <a:gd name="T0" fmla="*/ 489 w 1654"/>
                  <a:gd name="T1" fmla="*/ 211 h 1037"/>
                  <a:gd name="T2" fmla="*/ 934 w 1654"/>
                  <a:gd name="T3" fmla="*/ 855 h 1037"/>
                  <a:gd name="T4" fmla="*/ 1651 w 1654"/>
                  <a:gd name="T5" fmla="*/ 855 h 1037"/>
                  <a:gd name="T6" fmla="*/ 1654 w 1654"/>
                  <a:gd name="T7" fmla="*/ 954 h 1037"/>
                  <a:gd name="T8" fmla="*/ 931 w 1654"/>
                  <a:gd name="T9" fmla="*/ 1032 h 1037"/>
                  <a:gd name="T10" fmla="*/ 704 w 1654"/>
                  <a:gd name="T11" fmla="*/ 940 h 1037"/>
                  <a:gd name="T12" fmla="*/ 440 w 1654"/>
                  <a:gd name="T13" fmla="*/ 691 h 1037"/>
                  <a:gd name="T14" fmla="*/ 170 w 1654"/>
                  <a:gd name="T15" fmla="*/ 26 h 1037"/>
                  <a:gd name="T16" fmla="*/ 489 w 1654"/>
                  <a:gd name="T17" fmla="*/ 211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4" h="1037">
                    <a:moveTo>
                      <a:pt x="489" y="211"/>
                    </a:moveTo>
                    <a:cubicBezTo>
                      <a:pt x="607" y="398"/>
                      <a:pt x="792" y="661"/>
                      <a:pt x="934" y="855"/>
                    </a:cubicBezTo>
                    <a:cubicBezTo>
                      <a:pt x="1267" y="860"/>
                      <a:pt x="1651" y="855"/>
                      <a:pt x="1651" y="855"/>
                    </a:cubicBezTo>
                    <a:cubicBezTo>
                      <a:pt x="1654" y="954"/>
                      <a:pt x="1654" y="954"/>
                      <a:pt x="1654" y="954"/>
                    </a:cubicBezTo>
                    <a:cubicBezTo>
                      <a:pt x="1654" y="954"/>
                      <a:pt x="1298" y="1011"/>
                      <a:pt x="931" y="1032"/>
                    </a:cubicBezTo>
                    <a:cubicBezTo>
                      <a:pt x="856" y="1037"/>
                      <a:pt x="782" y="1018"/>
                      <a:pt x="704" y="940"/>
                    </a:cubicBezTo>
                    <a:cubicBezTo>
                      <a:pt x="605" y="841"/>
                      <a:pt x="440" y="691"/>
                      <a:pt x="440" y="691"/>
                    </a:cubicBezTo>
                    <a:cubicBezTo>
                      <a:pt x="440" y="691"/>
                      <a:pt x="0" y="0"/>
                      <a:pt x="170" y="26"/>
                    </a:cubicBezTo>
                    <a:cubicBezTo>
                      <a:pt x="249" y="37"/>
                      <a:pt x="362" y="8"/>
                      <a:pt x="489" y="211"/>
                    </a:cubicBezTo>
                    <a:close/>
                  </a:path>
                </a:pathLst>
              </a:custGeom>
              <a:solidFill>
                <a:srgbClr val="2132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" name="Freeform 83">
                <a:extLst>
                  <a:ext uri="{FF2B5EF4-FFF2-40B4-BE49-F238E27FC236}">
                    <a16:creationId xmlns:a16="http://schemas.microsoft.com/office/drawing/2014/main" id="{2E602D34-2180-483A-8AB5-88B16FF626A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018088" y="4945063"/>
                <a:ext cx="1087438" cy="1039813"/>
              </a:xfrm>
              <a:custGeom>
                <a:avLst/>
                <a:gdLst>
                  <a:gd name="T0" fmla="*/ 0 w 1089"/>
                  <a:gd name="T1" fmla="*/ 1044 h 1044"/>
                  <a:gd name="T2" fmla="*/ 546 w 1089"/>
                  <a:gd name="T3" fmla="*/ 902 h 1044"/>
                  <a:gd name="T4" fmla="*/ 1089 w 1089"/>
                  <a:gd name="T5" fmla="*/ 0 h 1044"/>
                  <a:gd name="T6" fmla="*/ 87 w 1089"/>
                  <a:gd name="T7" fmla="*/ 836 h 1044"/>
                  <a:gd name="T8" fmla="*/ 0 w 1089"/>
                  <a:gd name="T9" fmla="*/ 1044 h 1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9" h="1044">
                    <a:moveTo>
                      <a:pt x="0" y="1044"/>
                    </a:moveTo>
                    <a:cubicBezTo>
                      <a:pt x="0" y="1044"/>
                      <a:pt x="116" y="922"/>
                      <a:pt x="546" y="902"/>
                    </a:cubicBezTo>
                    <a:cubicBezTo>
                      <a:pt x="953" y="883"/>
                      <a:pt x="1089" y="0"/>
                      <a:pt x="1089" y="0"/>
                    </a:cubicBezTo>
                    <a:cubicBezTo>
                      <a:pt x="1089" y="0"/>
                      <a:pt x="322" y="552"/>
                      <a:pt x="87" y="836"/>
                    </a:cubicBezTo>
                    <a:cubicBezTo>
                      <a:pt x="24" y="912"/>
                      <a:pt x="0" y="1044"/>
                      <a:pt x="0" y="1044"/>
                    </a:cubicBezTo>
                  </a:path>
                </a:pathLst>
              </a:custGeom>
              <a:solidFill>
                <a:srgbClr val="415D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" name="Freeform 84">
                <a:extLst>
                  <a:ext uri="{FF2B5EF4-FFF2-40B4-BE49-F238E27FC236}">
                    <a16:creationId xmlns:a16="http://schemas.microsoft.com/office/drawing/2014/main" id="{132FA12F-0F32-4E38-A863-688EB74EF5F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554788" y="4589463"/>
                <a:ext cx="69850" cy="320675"/>
              </a:xfrm>
              <a:custGeom>
                <a:avLst/>
                <a:gdLst>
                  <a:gd name="T0" fmla="*/ 0 w 70"/>
                  <a:gd name="T1" fmla="*/ 73 h 322"/>
                  <a:gd name="T2" fmla="*/ 59 w 70"/>
                  <a:gd name="T3" fmla="*/ 117 h 322"/>
                  <a:gd name="T4" fmla="*/ 46 w 70"/>
                  <a:gd name="T5" fmla="*/ 322 h 322"/>
                  <a:gd name="T6" fmla="*/ 15 w 70"/>
                  <a:gd name="T7" fmla="*/ 295 h 322"/>
                  <a:gd name="T8" fmla="*/ 0 w 70"/>
                  <a:gd name="T9" fmla="*/ 73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322">
                    <a:moveTo>
                      <a:pt x="0" y="73"/>
                    </a:moveTo>
                    <a:cubicBezTo>
                      <a:pt x="0" y="73"/>
                      <a:pt x="47" y="0"/>
                      <a:pt x="59" y="117"/>
                    </a:cubicBezTo>
                    <a:cubicBezTo>
                      <a:pt x="70" y="229"/>
                      <a:pt x="46" y="322"/>
                      <a:pt x="46" y="322"/>
                    </a:cubicBezTo>
                    <a:cubicBezTo>
                      <a:pt x="15" y="295"/>
                      <a:pt x="15" y="295"/>
                      <a:pt x="15" y="295"/>
                    </a:cubicBez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415D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" name="Freeform 85">
                <a:extLst>
                  <a:ext uri="{FF2B5EF4-FFF2-40B4-BE49-F238E27FC236}">
                    <a16:creationId xmlns:a16="http://schemas.microsoft.com/office/drawing/2014/main" id="{680BE17D-419C-4FC3-84EF-CB62ADA1221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199188" y="4108451"/>
                <a:ext cx="417513" cy="1357313"/>
              </a:xfrm>
              <a:custGeom>
                <a:avLst/>
                <a:gdLst>
                  <a:gd name="T0" fmla="*/ 0 w 418"/>
                  <a:gd name="T1" fmla="*/ 1363 h 1363"/>
                  <a:gd name="T2" fmla="*/ 400 w 418"/>
                  <a:gd name="T3" fmla="*/ 611 h 1363"/>
                  <a:gd name="T4" fmla="*/ 88 w 418"/>
                  <a:gd name="T5" fmla="*/ 0 h 1363"/>
                  <a:gd name="T6" fmla="*/ 0 w 418"/>
                  <a:gd name="T7" fmla="*/ 1363 h 1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8" h="1363">
                    <a:moveTo>
                      <a:pt x="0" y="1363"/>
                    </a:moveTo>
                    <a:cubicBezTo>
                      <a:pt x="0" y="1363"/>
                      <a:pt x="377" y="1103"/>
                      <a:pt x="400" y="611"/>
                    </a:cubicBezTo>
                    <a:cubicBezTo>
                      <a:pt x="418" y="232"/>
                      <a:pt x="88" y="0"/>
                      <a:pt x="88" y="0"/>
                    </a:cubicBezTo>
                    <a:lnTo>
                      <a:pt x="0" y="1363"/>
                    </a:lnTo>
                    <a:close/>
                  </a:path>
                </a:pathLst>
              </a:custGeom>
              <a:solidFill>
                <a:srgbClr val="2132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" name="Freeform 86">
                <a:extLst>
                  <a:ext uri="{FF2B5EF4-FFF2-40B4-BE49-F238E27FC236}">
                    <a16:creationId xmlns:a16="http://schemas.microsoft.com/office/drawing/2014/main" id="{49D8C0EE-8FE3-4DFC-8AE9-5472BE40D3F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29263" y="4073526"/>
                <a:ext cx="1031875" cy="1663700"/>
              </a:xfrm>
              <a:custGeom>
                <a:avLst/>
                <a:gdLst>
                  <a:gd name="T0" fmla="*/ 769 w 1034"/>
                  <a:gd name="T1" fmla="*/ 1671 h 1671"/>
                  <a:gd name="T2" fmla="*/ 951 w 1034"/>
                  <a:gd name="T3" fmla="*/ 808 h 1671"/>
                  <a:gd name="T4" fmla="*/ 762 w 1034"/>
                  <a:gd name="T5" fmla="*/ 5 h 1671"/>
                  <a:gd name="T6" fmla="*/ 558 w 1034"/>
                  <a:gd name="T7" fmla="*/ 0 h 1671"/>
                  <a:gd name="T8" fmla="*/ 104 w 1034"/>
                  <a:gd name="T9" fmla="*/ 676 h 1671"/>
                  <a:gd name="T10" fmla="*/ 0 w 1034"/>
                  <a:gd name="T11" fmla="*/ 1318 h 1671"/>
                  <a:gd name="T12" fmla="*/ 16 w 1034"/>
                  <a:gd name="T13" fmla="*/ 1662 h 1671"/>
                  <a:gd name="T14" fmla="*/ 769 w 1034"/>
                  <a:gd name="T15" fmla="*/ 1671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4" h="1671">
                    <a:moveTo>
                      <a:pt x="769" y="1671"/>
                    </a:moveTo>
                    <a:cubicBezTo>
                      <a:pt x="769" y="1671"/>
                      <a:pt x="849" y="1279"/>
                      <a:pt x="951" y="808"/>
                    </a:cubicBezTo>
                    <a:cubicBezTo>
                      <a:pt x="1034" y="421"/>
                      <a:pt x="762" y="5"/>
                      <a:pt x="762" y="5"/>
                    </a:cubicBez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0"/>
                      <a:pt x="200" y="304"/>
                      <a:pt x="104" y="676"/>
                    </a:cubicBezTo>
                    <a:cubicBezTo>
                      <a:pt x="45" y="904"/>
                      <a:pt x="0" y="1318"/>
                      <a:pt x="0" y="1318"/>
                    </a:cubicBezTo>
                    <a:cubicBezTo>
                      <a:pt x="16" y="1662"/>
                      <a:pt x="16" y="1662"/>
                      <a:pt x="16" y="1662"/>
                    </a:cubicBezTo>
                    <a:cubicBezTo>
                      <a:pt x="769" y="1671"/>
                      <a:pt x="769" y="1671"/>
                      <a:pt x="769" y="167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" name="Freeform 87">
                <a:extLst>
                  <a:ext uri="{FF2B5EF4-FFF2-40B4-BE49-F238E27FC236}">
                    <a16:creationId xmlns:a16="http://schemas.microsoft.com/office/drawing/2014/main" id="{2B6E7B70-812B-4754-B498-A2E1A53EF6E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887913" y="4090988"/>
                <a:ext cx="1631950" cy="2014538"/>
              </a:xfrm>
              <a:custGeom>
                <a:avLst/>
                <a:gdLst>
                  <a:gd name="T0" fmla="*/ 1200 w 1635"/>
                  <a:gd name="T1" fmla="*/ 0 h 2023"/>
                  <a:gd name="T2" fmla="*/ 1091 w 1635"/>
                  <a:gd name="T3" fmla="*/ 1098 h 2023"/>
                  <a:gd name="T4" fmla="*/ 73 w 1635"/>
                  <a:gd name="T5" fmla="*/ 2023 h 2023"/>
                  <a:gd name="T6" fmla="*/ 333 w 1635"/>
                  <a:gd name="T7" fmla="*/ 1378 h 2023"/>
                  <a:gd name="T8" fmla="*/ 1200 w 1635"/>
                  <a:gd name="T9" fmla="*/ 0 h 20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5" h="2023">
                    <a:moveTo>
                      <a:pt x="1200" y="0"/>
                    </a:moveTo>
                    <a:cubicBezTo>
                      <a:pt x="1200" y="0"/>
                      <a:pt x="1635" y="673"/>
                      <a:pt x="1091" y="1098"/>
                    </a:cubicBezTo>
                    <a:cubicBezTo>
                      <a:pt x="215" y="1784"/>
                      <a:pt x="73" y="2023"/>
                      <a:pt x="73" y="2023"/>
                    </a:cubicBezTo>
                    <a:cubicBezTo>
                      <a:pt x="73" y="2023"/>
                      <a:pt x="0" y="1624"/>
                      <a:pt x="333" y="1378"/>
                    </a:cubicBezTo>
                    <a:cubicBezTo>
                      <a:pt x="1202" y="738"/>
                      <a:pt x="1200" y="0"/>
                      <a:pt x="1200" y="0"/>
                    </a:cubicBezTo>
                  </a:path>
                </a:pathLst>
              </a:custGeom>
              <a:solidFill>
                <a:srgbClr val="2132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" name="Freeform 88">
                <a:extLst>
                  <a:ext uri="{FF2B5EF4-FFF2-40B4-BE49-F238E27FC236}">
                    <a16:creationId xmlns:a16="http://schemas.microsoft.com/office/drawing/2014/main" id="{F2C10583-4897-48C9-842A-4D9016F1517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00688" y="4090988"/>
                <a:ext cx="796925" cy="1222375"/>
              </a:xfrm>
              <a:custGeom>
                <a:avLst/>
                <a:gdLst>
                  <a:gd name="T0" fmla="*/ 23 w 799"/>
                  <a:gd name="T1" fmla="*/ 1227 h 1227"/>
                  <a:gd name="T2" fmla="*/ 17 w 799"/>
                  <a:gd name="T3" fmla="*/ 247 h 1227"/>
                  <a:gd name="T4" fmla="*/ 103 w 799"/>
                  <a:gd name="T5" fmla="*/ 177 h 1227"/>
                  <a:gd name="T6" fmla="*/ 587 w 799"/>
                  <a:gd name="T7" fmla="*/ 0 h 1227"/>
                  <a:gd name="T8" fmla="*/ 516 w 799"/>
                  <a:gd name="T9" fmla="*/ 775 h 1227"/>
                  <a:gd name="T10" fmla="*/ 23 w 799"/>
                  <a:gd name="T11" fmla="*/ 1227 h 1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9" h="1227">
                    <a:moveTo>
                      <a:pt x="23" y="1227"/>
                    </a:moveTo>
                    <a:cubicBezTo>
                      <a:pt x="23" y="1227"/>
                      <a:pt x="0" y="615"/>
                      <a:pt x="17" y="247"/>
                    </a:cubicBezTo>
                    <a:cubicBezTo>
                      <a:pt x="41" y="214"/>
                      <a:pt x="69" y="189"/>
                      <a:pt x="103" y="177"/>
                    </a:cubicBezTo>
                    <a:cubicBezTo>
                      <a:pt x="399" y="66"/>
                      <a:pt x="587" y="0"/>
                      <a:pt x="587" y="0"/>
                    </a:cubicBezTo>
                    <a:cubicBezTo>
                      <a:pt x="587" y="0"/>
                      <a:pt x="799" y="356"/>
                      <a:pt x="516" y="775"/>
                    </a:cubicBezTo>
                    <a:cubicBezTo>
                      <a:pt x="232" y="1194"/>
                      <a:pt x="23" y="1227"/>
                      <a:pt x="23" y="1227"/>
                    </a:cubicBezTo>
                  </a:path>
                </a:pathLst>
              </a:custGeom>
              <a:solidFill>
                <a:srgbClr val="2132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" name="Freeform 91">
                <a:extLst>
                  <a:ext uri="{FF2B5EF4-FFF2-40B4-BE49-F238E27FC236}">
                    <a16:creationId xmlns:a16="http://schemas.microsoft.com/office/drawing/2014/main" id="{E5304245-C86F-4E5F-8D75-69DAB6D6E34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100763" y="4964113"/>
                <a:ext cx="209550" cy="842963"/>
              </a:xfrm>
              <a:custGeom>
                <a:avLst/>
                <a:gdLst>
                  <a:gd name="T0" fmla="*/ 30 w 210"/>
                  <a:gd name="T1" fmla="*/ 848 h 848"/>
                  <a:gd name="T2" fmla="*/ 99 w 210"/>
                  <a:gd name="T3" fmla="*/ 464 h 848"/>
                  <a:gd name="T4" fmla="*/ 210 w 210"/>
                  <a:gd name="T5" fmla="*/ 0 h 848"/>
                  <a:gd name="T6" fmla="*/ 88 w 210"/>
                  <a:gd name="T7" fmla="*/ 444 h 848"/>
                  <a:gd name="T8" fmla="*/ 0 w 210"/>
                  <a:gd name="T9" fmla="*/ 844 h 848"/>
                  <a:gd name="T10" fmla="*/ 30 w 210"/>
                  <a:gd name="T11" fmla="*/ 848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0" h="848">
                    <a:moveTo>
                      <a:pt x="30" y="848"/>
                    </a:moveTo>
                    <a:cubicBezTo>
                      <a:pt x="30" y="848"/>
                      <a:pt x="4" y="604"/>
                      <a:pt x="99" y="464"/>
                    </a:cubicBezTo>
                    <a:cubicBezTo>
                      <a:pt x="202" y="312"/>
                      <a:pt x="210" y="0"/>
                      <a:pt x="210" y="0"/>
                    </a:cubicBezTo>
                    <a:cubicBezTo>
                      <a:pt x="210" y="0"/>
                      <a:pt x="170" y="258"/>
                      <a:pt x="88" y="444"/>
                    </a:cubicBezTo>
                    <a:cubicBezTo>
                      <a:pt x="7" y="630"/>
                      <a:pt x="0" y="844"/>
                      <a:pt x="0" y="844"/>
                    </a:cubicBezTo>
                    <a:lnTo>
                      <a:pt x="30" y="848"/>
                    </a:lnTo>
                    <a:close/>
                  </a:path>
                </a:pathLst>
              </a:custGeom>
              <a:solidFill>
                <a:srgbClr val="9ED7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" name="Freeform 92">
                <a:extLst>
                  <a:ext uri="{FF2B5EF4-FFF2-40B4-BE49-F238E27FC236}">
                    <a16:creationId xmlns:a16="http://schemas.microsoft.com/office/drawing/2014/main" id="{3EC99AF2-A02D-491C-9ACE-3238F630587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061075" y="4076701"/>
                <a:ext cx="252413" cy="195263"/>
              </a:xfrm>
              <a:custGeom>
                <a:avLst/>
                <a:gdLst>
                  <a:gd name="T0" fmla="*/ 20 w 252"/>
                  <a:gd name="T1" fmla="*/ 0 h 196"/>
                  <a:gd name="T2" fmla="*/ 0 w 252"/>
                  <a:gd name="T3" fmla="*/ 14 h 196"/>
                  <a:gd name="T4" fmla="*/ 140 w 252"/>
                  <a:gd name="T5" fmla="*/ 196 h 196"/>
                  <a:gd name="T6" fmla="*/ 252 w 252"/>
                  <a:gd name="T7" fmla="*/ 98 h 196"/>
                  <a:gd name="T8" fmla="*/ 20 w 252"/>
                  <a:gd name="T9" fmla="*/ 0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2" h="196">
                    <a:moveTo>
                      <a:pt x="20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140" y="196"/>
                      <a:pt x="140" y="196"/>
                      <a:pt x="140" y="196"/>
                    </a:cubicBezTo>
                    <a:cubicBezTo>
                      <a:pt x="140" y="196"/>
                      <a:pt x="218" y="168"/>
                      <a:pt x="252" y="98"/>
                    </a:cubicBezTo>
                    <a:cubicBezTo>
                      <a:pt x="108" y="91"/>
                      <a:pt x="20" y="0"/>
                      <a:pt x="20" y="0"/>
                    </a:cubicBezTo>
                    <a:close/>
                  </a:path>
                </a:pathLst>
              </a:custGeom>
              <a:gradFill>
                <a:gsLst>
                  <a:gs pos="5000">
                    <a:schemeClr val="accent1">
                      <a:lumMod val="5000"/>
                      <a:lumOff val="95000"/>
                    </a:schemeClr>
                  </a:gs>
                  <a:gs pos="57000">
                    <a:srgbClr val="A2D8E4"/>
                  </a:gs>
                  <a:gs pos="82000">
                    <a:srgbClr val="86C9D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" name="Freeform 93">
                <a:extLst>
                  <a:ext uri="{FF2B5EF4-FFF2-40B4-BE49-F238E27FC236}">
                    <a16:creationId xmlns:a16="http://schemas.microsoft.com/office/drawing/2014/main" id="{41F8CEC7-8D1E-4789-9CBF-ED38CC1F902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730875" y="5149851"/>
                <a:ext cx="522288" cy="531813"/>
              </a:xfrm>
              <a:custGeom>
                <a:avLst/>
                <a:gdLst>
                  <a:gd name="T0" fmla="*/ 523 w 523"/>
                  <a:gd name="T1" fmla="*/ 0 h 533"/>
                  <a:gd name="T2" fmla="*/ 370 w 523"/>
                  <a:gd name="T3" fmla="*/ 317 h 533"/>
                  <a:gd name="T4" fmla="*/ 248 w 523"/>
                  <a:gd name="T5" fmla="*/ 500 h 533"/>
                  <a:gd name="T6" fmla="*/ 94 w 523"/>
                  <a:gd name="T7" fmla="*/ 503 h 533"/>
                  <a:gd name="T8" fmla="*/ 0 w 523"/>
                  <a:gd name="T9" fmla="*/ 533 h 533"/>
                  <a:gd name="T10" fmla="*/ 60 w 523"/>
                  <a:gd name="T11" fmla="*/ 326 h 533"/>
                  <a:gd name="T12" fmla="*/ 132 w 523"/>
                  <a:gd name="T13" fmla="*/ 245 h 533"/>
                  <a:gd name="T14" fmla="*/ 259 w 523"/>
                  <a:gd name="T15" fmla="*/ 134 h 533"/>
                  <a:gd name="T16" fmla="*/ 523 w 523"/>
                  <a:gd name="T17" fmla="*/ 0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3" h="533">
                    <a:moveTo>
                      <a:pt x="523" y="0"/>
                    </a:moveTo>
                    <a:cubicBezTo>
                      <a:pt x="523" y="0"/>
                      <a:pt x="440" y="190"/>
                      <a:pt x="370" y="317"/>
                    </a:cubicBezTo>
                    <a:cubicBezTo>
                      <a:pt x="301" y="443"/>
                      <a:pt x="248" y="500"/>
                      <a:pt x="248" y="500"/>
                    </a:cubicBezTo>
                    <a:cubicBezTo>
                      <a:pt x="248" y="500"/>
                      <a:pt x="139" y="493"/>
                      <a:pt x="94" y="503"/>
                    </a:cubicBezTo>
                    <a:cubicBezTo>
                      <a:pt x="48" y="513"/>
                      <a:pt x="0" y="533"/>
                      <a:pt x="0" y="533"/>
                    </a:cubicBezTo>
                    <a:cubicBezTo>
                      <a:pt x="0" y="533"/>
                      <a:pt x="36" y="373"/>
                      <a:pt x="60" y="326"/>
                    </a:cubicBezTo>
                    <a:cubicBezTo>
                      <a:pt x="85" y="280"/>
                      <a:pt x="132" y="245"/>
                      <a:pt x="132" y="245"/>
                    </a:cubicBezTo>
                    <a:cubicBezTo>
                      <a:pt x="259" y="134"/>
                      <a:pt x="259" y="134"/>
                      <a:pt x="259" y="134"/>
                    </a:cubicBezTo>
                    <a:lnTo>
                      <a:pt x="523" y="0"/>
                    </a:lnTo>
                    <a:close/>
                  </a:path>
                </a:pathLst>
              </a:custGeom>
              <a:solidFill>
                <a:srgbClr val="9ED7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Freeform 94">
                <a:extLst>
                  <a:ext uri="{FF2B5EF4-FFF2-40B4-BE49-F238E27FC236}">
                    <a16:creationId xmlns:a16="http://schemas.microsoft.com/office/drawing/2014/main" id="{F507D63E-4607-4E0F-9EF8-D3F254D0360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788025" y="4178301"/>
                <a:ext cx="641350" cy="1393825"/>
              </a:xfrm>
              <a:custGeom>
                <a:avLst/>
                <a:gdLst>
                  <a:gd name="T0" fmla="*/ 538 w 644"/>
                  <a:gd name="T1" fmla="*/ 0 h 1401"/>
                  <a:gd name="T2" fmla="*/ 573 w 644"/>
                  <a:gd name="T3" fmla="*/ 65 h 1401"/>
                  <a:gd name="T4" fmla="*/ 556 w 644"/>
                  <a:gd name="T5" fmla="*/ 118 h 1401"/>
                  <a:gd name="T6" fmla="*/ 628 w 644"/>
                  <a:gd name="T7" fmla="*/ 549 h 1401"/>
                  <a:gd name="T8" fmla="*/ 197 w 644"/>
                  <a:gd name="T9" fmla="*/ 1373 h 1401"/>
                  <a:gd name="T10" fmla="*/ 0 w 644"/>
                  <a:gd name="T11" fmla="*/ 1401 h 1401"/>
                  <a:gd name="T12" fmla="*/ 30 w 644"/>
                  <a:gd name="T13" fmla="*/ 1193 h 1401"/>
                  <a:gd name="T14" fmla="*/ 523 w 644"/>
                  <a:gd name="T15" fmla="*/ 523 h 1401"/>
                  <a:gd name="T16" fmla="*/ 518 w 644"/>
                  <a:gd name="T17" fmla="*/ 125 h 1401"/>
                  <a:gd name="T18" fmla="*/ 468 w 644"/>
                  <a:gd name="T19" fmla="*/ 81 h 1401"/>
                  <a:gd name="T20" fmla="*/ 538 w 644"/>
                  <a:gd name="T21" fmla="*/ 0 h 1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4" h="1401">
                    <a:moveTo>
                      <a:pt x="538" y="0"/>
                    </a:moveTo>
                    <a:cubicBezTo>
                      <a:pt x="538" y="0"/>
                      <a:pt x="559" y="14"/>
                      <a:pt x="573" y="65"/>
                    </a:cubicBezTo>
                    <a:cubicBezTo>
                      <a:pt x="575" y="95"/>
                      <a:pt x="556" y="118"/>
                      <a:pt x="556" y="118"/>
                    </a:cubicBezTo>
                    <a:cubicBezTo>
                      <a:pt x="556" y="118"/>
                      <a:pt x="644" y="301"/>
                      <a:pt x="628" y="549"/>
                    </a:cubicBezTo>
                    <a:cubicBezTo>
                      <a:pt x="604" y="931"/>
                      <a:pt x="197" y="1373"/>
                      <a:pt x="197" y="1373"/>
                    </a:cubicBezTo>
                    <a:cubicBezTo>
                      <a:pt x="0" y="1401"/>
                      <a:pt x="0" y="1401"/>
                      <a:pt x="0" y="1401"/>
                    </a:cubicBezTo>
                    <a:cubicBezTo>
                      <a:pt x="30" y="1193"/>
                      <a:pt x="30" y="1193"/>
                      <a:pt x="30" y="1193"/>
                    </a:cubicBezTo>
                    <a:cubicBezTo>
                      <a:pt x="30" y="1193"/>
                      <a:pt x="455" y="891"/>
                      <a:pt x="523" y="523"/>
                    </a:cubicBezTo>
                    <a:cubicBezTo>
                      <a:pt x="570" y="269"/>
                      <a:pt x="518" y="125"/>
                      <a:pt x="518" y="125"/>
                    </a:cubicBezTo>
                    <a:cubicBezTo>
                      <a:pt x="518" y="125"/>
                      <a:pt x="504" y="118"/>
                      <a:pt x="468" y="81"/>
                    </a:cubicBezTo>
                    <a:cubicBezTo>
                      <a:pt x="516" y="51"/>
                      <a:pt x="538" y="0"/>
                      <a:pt x="538" y="0"/>
                    </a:cubicBezTo>
                    <a:close/>
                  </a:path>
                </a:pathLst>
              </a:custGeom>
              <a:solidFill>
                <a:srgbClr val="7543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Freeform 95">
                <a:extLst>
                  <a:ext uri="{FF2B5EF4-FFF2-40B4-BE49-F238E27FC236}">
                    <a16:creationId xmlns:a16="http://schemas.microsoft.com/office/drawing/2014/main" id="{4E1B06AC-1EF5-4F67-A832-993BA700B16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040438" y="3883026"/>
                <a:ext cx="446088" cy="287338"/>
              </a:xfrm>
              <a:custGeom>
                <a:avLst/>
                <a:gdLst>
                  <a:gd name="T0" fmla="*/ 44 w 448"/>
                  <a:gd name="T1" fmla="*/ 195 h 289"/>
                  <a:gd name="T2" fmla="*/ 42 w 448"/>
                  <a:gd name="T3" fmla="*/ 134 h 289"/>
                  <a:gd name="T4" fmla="*/ 77 w 448"/>
                  <a:gd name="T5" fmla="*/ 0 h 289"/>
                  <a:gd name="T6" fmla="*/ 173 w 448"/>
                  <a:gd name="T7" fmla="*/ 64 h 289"/>
                  <a:gd name="T8" fmla="*/ 273 w 448"/>
                  <a:gd name="T9" fmla="*/ 146 h 289"/>
                  <a:gd name="T10" fmla="*/ 448 w 448"/>
                  <a:gd name="T11" fmla="*/ 88 h 289"/>
                  <a:gd name="T12" fmla="*/ 278 w 448"/>
                  <a:gd name="T13" fmla="*/ 281 h 289"/>
                  <a:gd name="T14" fmla="*/ 44 w 448"/>
                  <a:gd name="T15" fmla="*/ 195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8" h="289">
                    <a:moveTo>
                      <a:pt x="44" y="195"/>
                    </a:moveTo>
                    <a:cubicBezTo>
                      <a:pt x="44" y="195"/>
                      <a:pt x="51" y="154"/>
                      <a:pt x="42" y="134"/>
                    </a:cubicBezTo>
                    <a:cubicBezTo>
                      <a:pt x="0" y="40"/>
                      <a:pt x="77" y="0"/>
                      <a:pt x="77" y="0"/>
                    </a:cubicBezTo>
                    <a:cubicBezTo>
                      <a:pt x="77" y="0"/>
                      <a:pt x="140" y="20"/>
                      <a:pt x="173" y="64"/>
                    </a:cubicBezTo>
                    <a:cubicBezTo>
                      <a:pt x="204" y="105"/>
                      <a:pt x="249" y="144"/>
                      <a:pt x="273" y="146"/>
                    </a:cubicBezTo>
                    <a:cubicBezTo>
                      <a:pt x="322" y="151"/>
                      <a:pt x="448" y="88"/>
                      <a:pt x="448" y="88"/>
                    </a:cubicBezTo>
                    <a:cubicBezTo>
                      <a:pt x="448" y="88"/>
                      <a:pt x="320" y="181"/>
                      <a:pt x="278" y="281"/>
                    </a:cubicBezTo>
                    <a:cubicBezTo>
                      <a:pt x="163" y="289"/>
                      <a:pt x="44" y="195"/>
                      <a:pt x="44" y="195"/>
                    </a:cubicBezTo>
                    <a:close/>
                  </a:path>
                </a:pathLst>
              </a:custGeom>
              <a:gradFill>
                <a:gsLst>
                  <a:gs pos="5000">
                    <a:schemeClr val="accent1">
                      <a:lumMod val="5000"/>
                      <a:lumOff val="95000"/>
                    </a:schemeClr>
                  </a:gs>
                  <a:gs pos="57000">
                    <a:srgbClr val="A2D8E4"/>
                  </a:gs>
                  <a:gs pos="82000">
                    <a:srgbClr val="86C9D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Freeform 96">
                <a:extLst>
                  <a:ext uri="{FF2B5EF4-FFF2-40B4-BE49-F238E27FC236}">
                    <a16:creationId xmlns:a16="http://schemas.microsoft.com/office/drawing/2014/main" id="{6152EDE9-11BB-4517-8776-080A04A3A35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081713" y="3644901"/>
                <a:ext cx="414338" cy="404813"/>
              </a:xfrm>
              <a:custGeom>
                <a:avLst/>
                <a:gdLst>
                  <a:gd name="T0" fmla="*/ 401 w 415"/>
                  <a:gd name="T1" fmla="*/ 330 h 406"/>
                  <a:gd name="T2" fmla="*/ 262 w 415"/>
                  <a:gd name="T3" fmla="*/ 388 h 406"/>
                  <a:gd name="T4" fmla="*/ 180 w 415"/>
                  <a:gd name="T5" fmla="*/ 361 h 406"/>
                  <a:gd name="T6" fmla="*/ 115 w 415"/>
                  <a:gd name="T7" fmla="*/ 292 h 406"/>
                  <a:gd name="T8" fmla="*/ 69 w 415"/>
                  <a:gd name="T9" fmla="*/ 280 h 406"/>
                  <a:gd name="T10" fmla="*/ 60 w 415"/>
                  <a:gd name="T11" fmla="*/ 211 h 406"/>
                  <a:gd name="T12" fmla="*/ 0 w 415"/>
                  <a:gd name="T13" fmla="*/ 56 h 406"/>
                  <a:gd name="T14" fmla="*/ 67 w 415"/>
                  <a:gd name="T15" fmla="*/ 0 h 406"/>
                  <a:gd name="T16" fmla="*/ 151 w 415"/>
                  <a:gd name="T17" fmla="*/ 4 h 406"/>
                  <a:gd name="T18" fmla="*/ 356 w 415"/>
                  <a:gd name="T19" fmla="*/ 136 h 406"/>
                  <a:gd name="T20" fmla="*/ 349 w 415"/>
                  <a:gd name="T21" fmla="*/ 154 h 406"/>
                  <a:gd name="T22" fmla="*/ 321 w 415"/>
                  <a:gd name="T23" fmla="*/ 176 h 406"/>
                  <a:gd name="T24" fmla="*/ 405 w 415"/>
                  <a:gd name="T25" fmla="*/ 310 h 406"/>
                  <a:gd name="T26" fmla="*/ 401 w 415"/>
                  <a:gd name="T27" fmla="*/ 330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5" h="406">
                    <a:moveTo>
                      <a:pt x="401" y="330"/>
                    </a:moveTo>
                    <a:cubicBezTo>
                      <a:pt x="362" y="348"/>
                      <a:pt x="298" y="376"/>
                      <a:pt x="262" y="388"/>
                    </a:cubicBezTo>
                    <a:cubicBezTo>
                      <a:pt x="211" y="406"/>
                      <a:pt x="180" y="361"/>
                      <a:pt x="180" y="361"/>
                    </a:cubicBezTo>
                    <a:cubicBezTo>
                      <a:pt x="115" y="292"/>
                      <a:pt x="115" y="292"/>
                      <a:pt x="115" y="292"/>
                    </a:cubicBezTo>
                    <a:cubicBezTo>
                      <a:pt x="115" y="292"/>
                      <a:pt x="92" y="291"/>
                      <a:pt x="69" y="280"/>
                    </a:cubicBezTo>
                    <a:cubicBezTo>
                      <a:pt x="60" y="275"/>
                      <a:pt x="29" y="243"/>
                      <a:pt x="60" y="211"/>
                    </a:cubicBezTo>
                    <a:cubicBezTo>
                      <a:pt x="105" y="164"/>
                      <a:pt x="0" y="56"/>
                      <a:pt x="0" y="56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151" y="4"/>
                      <a:pt x="151" y="4"/>
                      <a:pt x="151" y="4"/>
                    </a:cubicBezTo>
                    <a:cubicBezTo>
                      <a:pt x="356" y="136"/>
                      <a:pt x="356" y="136"/>
                      <a:pt x="356" y="136"/>
                    </a:cubicBezTo>
                    <a:cubicBezTo>
                      <a:pt x="356" y="136"/>
                      <a:pt x="362" y="146"/>
                      <a:pt x="349" y="154"/>
                    </a:cubicBezTo>
                    <a:cubicBezTo>
                      <a:pt x="334" y="165"/>
                      <a:pt x="321" y="176"/>
                      <a:pt x="321" y="176"/>
                    </a:cubicBezTo>
                    <a:cubicBezTo>
                      <a:pt x="321" y="176"/>
                      <a:pt x="401" y="302"/>
                      <a:pt x="405" y="310"/>
                    </a:cubicBezTo>
                    <a:cubicBezTo>
                      <a:pt x="409" y="316"/>
                      <a:pt x="415" y="323"/>
                      <a:pt x="401" y="330"/>
                    </a:cubicBezTo>
                    <a:close/>
                  </a:path>
                </a:pathLst>
              </a:custGeom>
              <a:solidFill>
                <a:srgbClr val="EAF6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Freeform 97">
                <a:extLst>
                  <a:ext uri="{FF2B5EF4-FFF2-40B4-BE49-F238E27FC236}">
                    <a16:creationId xmlns:a16="http://schemas.microsoft.com/office/drawing/2014/main" id="{1E1B0559-9FAB-46F7-AA8F-FD19D2C909D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75388" y="3725863"/>
                <a:ext cx="55563" cy="57150"/>
              </a:xfrm>
              <a:custGeom>
                <a:avLst/>
                <a:gdLst>
                  <a:gd name="T0" fmla="*/ 50 w 55"/>
                  <a:gd name="T1" fmla="*/ 22 h 58"/>
                  <a:gd name="T2" fmla="*/ 42 w 55"/>
                  <a:gd name="T3" fmla="*/ 40 h 58"/>
                  <a:gd name="T4" fmla="*/ 0 w 55"/>
                  <a:gd name="T5" fmla="*/ 56 h 58"/>
                  <a:gd name="T6" fmla="*/ 36 w 55"/>
                  <a:gd name="T7" fmla="*/ 9 h 58"/>
                  <a:gd name="T8" fmla="*/ 50 w 55"/>
                  <a:gd name="T9" fmla="*/ 2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8">
                    <a:moveTo>
                      <a:pt x="50" y="22"/>
                    </a:moveTo>
                    <a:cubicBezTo>
                      <a:pt x="55" y="33"/>
                      <a:pt x="53" y="35"/>
                      <a:pt x="42" y="40"/>
                    </a:cubicBezTo>
                    <a:cubicBezTo>
                      <a:pt x="32" y="45"/>
                      <a:pt x="0" y="58"/>
                      <a:pt x="0" y="56"/>
                    </a:cubicBezTo>
                    <a:cubicBezTo>
                      <a:pt x="1" y="53"/>
                      <a:pt x="14" y="37"/>
                      <a:pt x="36" y="9"/>
                    </a:cubicBezTo>
                    <a:cubicBezTo>
                      <a:pt x="43" y="0"/>
                      <a:pt x="44" y="11"/>
                      <a:pt x="50" y="22"/>
                    </a:cubicBezTo>
                    <a:close/>
                  </a:path>
                </a:pathLst>
              </a:custGeom>
              <a:solidFill>
                <a:srgbClr val="1D2D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Freeform 98">
                <a:extLst>
                  <a:ext uri="{FF2B5EF4-FFF2-40B4-BE49-F238E27FC236}">
                    <a16:creationId xmlns:a16="http://schemas.microsoft.com/office/drawing/2014/main" id="{9A4B69EC-31FD-415F-A628-8239CA50745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980113" y="3560763"/>
                <a:ext cx="301625" cy="454025"/>
              </a:xfrm>
              <a:custGeom>
                <a:avLst/>
                <a:gdLst>
                  <a:gd name="T0" fmla="*/ 0 w 302"/>
                  <a:gd name="T1" fmla="*/ 226 h 457"/>
                  <a:gd name="T2" fmla="*/ 241 w 302"/>
                  <a:gd name="T3" fmla="*/ 42 h 457"/>
                  <a:gd name="T4" fmla="*/ 253 w 302"/>
                  <a:gd name="T5" fmla="*/ 89 h 457"/>
                  <a:gd name="T6" fmla="*/ 166 w 302"/>
                  <a:gd name="T7" fmla="*/ 173 h 457"/>
                  <a:gd name="T8" fmla="*/ 255 w 302"/>
                  <a:gd name="T9" fmla="*/ 325 h 457"/>
                  <a:gd name="T10" fmla="*/ 152 w 302"/>
                  <a:gd name="T11" fmla="*/ 314 h 457"/>
                  <a:gd name="T12" fmla="*/ 102 w 302"/>
                  <a:gd name="T13" fmla="*/ 457 h 457"/>
                  <a:gd name="T14" fmla="*/ 0 w 302"/>
                  <a:gd name="T15" fmla="*/ 226 h 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2" h="457">
                    <a:moveTo>
                      <a:pt x="0" y="226"/>
                    </a:moveTo>
                    <a:cubicBezTo>
                      <a:pt x="136" y="30"/>
                      <a:pt x="197" y="0"/>
                      <a:pt x="241" y="42"/>
                    </a:cubicBezTo>
                    <a:cubicBezTo>
                      <a:pt x="249" y="50"/>
                      <a:pt x="259" y="72"/>
                      <a:pt x="253" y="89"/>
                    </a:cubicBezTo>
                    <a:cubicBezTo>
                      <a:pt x="188" y="112"/>
                      <a:pt x="129" y="140"/>
                      <a:pt x="166" y="173"/>
                    </a:cubicBezTo>
                    <a:cubicBezTo>
                      <a:pt x="175" y="184"/>
                      <a:pt x="302" y="297"/>
                      <a:pt x="255" y="325"/>
                    </a:cubicBezTo>
                    <a:cubicBezTo>
                      <a:pt x="235" y="311"/>
                      <a:pt x="180" y="276"/>
                      <a:pt x="152" y="314"/>
                    </a:cubicBezTo>
                    <a:cubicBezTo>
                      <a:pt x="136" y="336"/>
                      <a:pt x="194" y="390"/>
                      <a:pt x="102" y="457"/>
                    </a:cubicBezTo>
                    <a:cubicBezTo>
                      <a:pt x="58" y="378"/>
                      <a:pt x="0" y="263"/>
                      <a:pt x="0" y="226"/>
                    </a:cubicBezTo>
                    <a:close/>
                  </a:path>
                </a:pathLst>
              </a:custGeom>
              <a:solidFill>
                <a:srgbClr val="2132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Freeform 99">
                <a:extLst>
                  <a:ext uri="{FF2B5EF4-FFF2-40B4-BE49-F238E27FC236}">
                    <a16:creationId xmlns:a16="http://schemas.microsoft.com/office/drawing/2014/main" id="{D04B1439-8BFE-4B3C-A8CE-E53E8B72B3C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803900" y="5737226"/>
                <a:ext cx="493713" cy="438150"/>
              </a:xfrm>
              <a:custGeom>
                <a:avLst/>
                <a:gdLst>
                  <a:gd name="T0" fmla="*/ 257 w 311"/>
                  <a:gd name="T1" fmla="*/ 276 h 276"/>
                  <a:gd name="T2" fmla="*/ 0 w 311"/>
                  <a:gd name="T3" fmla="*/ 276 h 276"/>
                  <a:gd name="T4" fmla="*/ 311 w 311"/>
                  <a:gd name="T5" fmla="*/ 0 h 276"/>
                  <a:gd name="T6" fmla="*/ 257 w 311"/>
                  <a:gd name="T7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1" h="276">
                    <a:moveTo>
                      <a:pt x="257" y="276"/>
                    </a:moveTo>
                    <a:lnTo>
                      <a:pt x="0" y="276"/>
                    </a:lnTo>
                    <a:lnTo>
                      <a:pt x="311" y="0"/>
                    </a:lnTo>
                    <a:lnTo>
                      <a:pt x="257" y="276"/>
                    </a:lnTo>
                    <a:close/>
                  </a:path>
                </a:pathLst>
              </a:custGeom>
              <a:solidFill>
                <a:srgbClr val="2132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Freeform 100">
                <a:extLst>
                  <a:ext uri="{FF2B5EF4-FFF2-40B4-BE49-F238E27FC236}">
                    <a16:creationId xmlns:a16="http://schemas.microsoft.com/office/drawing/2014/main" id="{50A73E1E-B7EE-456A-87EF-B8CB89113FC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14975" y="4337051"/>
                <a:ext cx="374650" cy="88900"/>
              </a:xfrm>
              <a:custGeom>
                <a:avLst/>
                <a:gdLst>
                  <a:gd name="T0" fmla="*/ 239 w 376"/>
                  <a:gd name="T1" fmla="*/ 0 h 90"/>
                  <a:gd name="T2" fmla="*/ 219 w 376"/>
                  <a:gd name="T3" fmla="*/ 76 h 90"/>
                  <a:gd name="T4" fmla="*/ 0 w 376"/>
                  <a:gd name="T5" fmla="*/ 75 h 90"/>
                  <a:gd name="T6" fmla="*/ 0 w 376"/>
                  <a:gd name="T7" fmla="*/ 17 h 90"/>
                  <a:gd name="T8" fmla="*/ 239 w 376"/>
                  <a:gd name="T9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6" h="90">
                    <a:moveTo>
                      <a:pt x="239" y="0"/>
                    </a:moveTo>
                    <a:cubicBezTo>
                      <a:pt x="239" y="0"/>
                      <a:pt x="376" y="56"/>
                      <a:pt x="219" y="76"/>
                    </a:cubicBezTo>
                    <a:cubicBezTo>
                      <a:pt x="108" y="90"/>
                      <a:pt x="0" y="75"/>
                      <a:pt x="0" y="75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rgbClr val="415D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Freeform 101">
                <a:extLst>
                  <a:ext uri="{FF2B5EF4-FFF2-40B4-BE49-F238E27FC236}">
                    <a16:creationId xmlns:a16="http://schemas.microsoft.com/office/drawing/2014/main" id="{DEF7BA5F-8C9C-4607-82CA-7B87304C9B2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45138" y="5729288"/>
                <a:ext cx="752475" cy="446088"/>
              </a:xfrm>
              <a:custGeom>
                <a:avLst/>
                <a:gdLst>
                  <a:gd name="T0" fmla="*/ 754 w 754"/>
                  <a:gd name="T1" fmla="*/ 9 h 449"/>
                  <a:gd name="T2" fmla="*/ 439 w 754"/>
                  <a:gd name="T3" fmla="*/ 449 h 449"/>
                  <a:gd name="T4" fmla="*/ 5 w 754"/>
                  <a:gd name="T5" fmla="*/ 449 h 449"/>
                  <a:gd name="T6" fmla="*/ 0 w 754"/>
                  <a:gd name="T7" fmla="*/ 0 h 449"/>
                  <a:gd name="T8" fmla="*/ 754 w 754"/>
                  <a:gd name="T9" fmla="*/ 9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4" h="449">
                    <a:moveTo>
                      <a:pt x="754" y="9"/>
                    </a:moveTo>
                    <a:cubicBezTo>
                      <a:pt x="439" y="449"/>
                      <a:pt x="439" y="449"/>
                      <a:pt x="439" y="449"/>
                    </a:cubicBezTo>
                    <a:cubicBezTo>
                      <a:pt x="5" y="449"/>
                      <a:pt x="5" y="449"/>
                      <a:pt x="5" y="449"/>
                    </a:cubicBezTo>
                    <a:cubicBezTo>
                      <a:pt x="5" y="449"/>
                      <a:pt x="6" y="138"/>
                      <a:pt x="0" y="0"/>
                    </a:cubicBezTo>
                    <a:cubicBezTo>
                      <a:pt x="288" y="12"/>
                      <a:pt x="754" y="9"/>
                      <a:pt x="754" y="9"/>
                    </a:cubicBezTo>
                    <a:close/>
                  </a:path>
                </a:pathLst>
              </a:custGeom>
              <a:solidFill>
                <a:srgbClr val="2132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Freeform 102">
                <a:extLst>
                  <a:ext uri="{FF2B5EF4-FFF2-40B4-BE49-F238E27FC236}">
                    <a16:creationId xmlns:a16="http://schemas.microsoft.com/office/drawing/2014/main" id="{E2B8A2CE-9960-4665-ACE3-A31D8EBF160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38650" y="3390901"/>
                <a:ext cx="311150" cy="211138"/>
              </a:xfrm>
              <a:custGeom>
                <a:avLst/>
                <a:gdLst>
                  <a:gd name="T0" fmla="*/ 312 w 312"/>
                  <a:gd name="T1" fmla="*/ 173 h 212"/>
                  <a:gd name="T2" fmla="*/ 263 w 312"/>
                  <a:gd name="T3" fmla="*/ 111 h 212"/>
                  <a:gd name="T4" fmla="*/ 147 w 312"/>
                  <a:gd name="T5" fmla="*/ 0 h 212"/>
                  <a:gd name="T6" fmla="*/ 156 w 312"/>
                  <a:gd name="T7" fmla="*/ 55 h 212"/>
                  <a:gd name="T8" fmla="*/ 176 w 312"/>
                  <a:gd name="T9" fmla="*/ 95 h 212"/>
                  <a:gd name="T10" fmla="*/ 111 w 312"/>
                  <a:gd name="T11" fmla="*/ 94 h 212"/>
                  <a:gd name="T12" fmla="*/ 20 w 312"/>
                  <a:gd name="T13" fmla="*/ 86 h 212"/>
                  <a:gd name="T14" fmla="*/ 13 w 312"/>
                  <a:gd name="T15" fmla="*/ 107 h 212"/>
                  <a:gd name="T16" fmla="*/ 2 w 312"/>
                  <a:gd name="T17" fmla="*/ 127 h 212"/>
                  <a:gd name="T18" fmla="*/ 74 w 312"/>
                  <a:gd name="T19" fmla="*/ 159 h 212"/>
                  <a:gd name="T20" fmla="*/ 14 w 312"/>
                  <a:gd name="T21" fmla="*/ 163 h 212"/>
                  <a:gd name="T22" fmla="*/ 86 w 312"/>
                  <a:gd name="T23" fmla="*/ 185 h 212"/>
                  <a:gd name="T24" fmla="*/ 177 w 312"/>
                  <a:gd name="T25" fmla="*/ 208 h 212"/>
                  <a:gd name="T26" fmla="*/ 263 w 312"/>
                  <a:gd name="T27" fmla="*/ 203 h 212"/>
                  <a:gd name="T28" fmla="*/ 274 w 312"/>
                  <a:gd name="T29" fmla="*/ 210 h 212"/>
                  <a:gd name="T30" fmla="*/ 312 w 312"/>
                  <a:gd name="T31" fmla="*/ 17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2" h="212">
                    <a:moveTo>
                      <a:pt x="312" y="173"/>
                    </a:moveTo>
                    <a:cubicBezTo>
                      <a:pt x="300" y="156"/>
                      <a:pt x="277" y="121"/>
                      <a:pt x="263" y="111"/>
                    </a:cubicBezTo>
                    <a:cubicBezTo>
                      <a:pt x="249" y="102"/>
                      <a:pt x="147" y="0"/>
                      <a:pt x="147" y="0"/>
                    </a:cubicBezTo>
                    <a:cubicBezTo>
                      <a:pt x="147" y="0"/>
                      <a:pt x="127" y="27"/>
                      <a:pt x="156" y="55"/>
                    </a:cubicBezTo>
                    <a:cubicBezTo>
                      <a:pt x="185" y="81"/>
                      <a:pt x="176" y="95"/>
                      <a:pt x="176" y="95"/>
                    </a:cubicBezTo>
                    <a:cubicBezTo>
                      <a:pt x="176" y="95"/>
                      <a:pt x="170" y="97"/>
                      <a:pt x="111" y="94"/>
                    </a:cubicBezTo>
                    <a:cubicBezTo>
                      <a:pt x="82" y="83"/>
                      <a:pt x="41" y="81"/>
                      <a:pt x="20" y="86"/>
                    </a:cubicBezTo>
                    <a:cubicBezTo>
                      <a:pt x="16" y="86"/>
                      <a:pt x="5" y="100"/>
                      <a:pt x="13" y="107"/>
                    </a:cubicBezTo>
                    <a:cubicBezTo>
                      <a:pt x="3" y="112"/>
                      <a:pt x="0" y="123"/>
                      <a:pt x="2" y="127"/>
                    </a:cubicBezTo>
                    <a:cubicBezTo>
                      <a:pt x="4" y="134"/>
                      <a:pt x="45" y="144"/>
                      <a:pt x="74" y="159"/>
                    </a:cubicBezTo>
                    <a:cubicBezTo>
                      <a:pt x="53" y="159"/>
                      <a:pt x="12" y="143"/>
                      <a:pt x="14" y="163"/>
                    </a:cubicBezTo>
                    <a:cubicBezTo>
                      <a:pt x="23" y="168"/>
                      <a:pt x="81" y="184"/>
                      <a:pt x="86" y="185"/>
                    </a:cubicBezTo>
                    <a:cubicBezTo>
                      <a:pt x="97" y="187"/>
                      <a:pt x="140" y="204"/>
                      <a:pt x="177" y="208"/>
                    </a:cubicBezTo>
                    <a:cubicBezTo>
                      <a:pt x="214" y="212"/>
                      <a:pt x="263" y="203"/>
                      <a:pt x="263" y="203"/>
                    </a:cubicBezTo>
                    <a:cubicBezTo>
                      <a:pt x="274" y="210"/>
                      <a:pt x="274" y="210"/>
                      <a:pt x="274" y="210"/>
                    </a:cubicBezTo>
                    <a:cubicBezTo>
                      <a:pt x="274" y="210"/>
                      <a:pt x="297" y="208"/>
                      <a:pt x="312" y="173"/>
                    </a:cubicBezTo>
                    <a:close/>
                  </a:path>
                </a:pathLst>
              </a:custGeom>
              <a:gradFill>
                <a:gsLst>
                  <a:gs pos="5000">
                    <a:schemeClr val="accent1">
                      <a:lumMod val="5000"/>
                      <a:lumOff val="95000"/>
                    </a:schemeClr>
                  </a:gs>
                  <a:gs pos="57000">
                    <a:srgbClr val="A2D8E4"/>
                  </a:gs>
                  <a:gs pos="82000">
                    <a:srgbClr val="86C9D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Freeform 103">
                <a:extLst>
                  <a:ext uri="{FF2B5EF4-FFF2-40B4-BE49-F238E27FC236}">
                    <a16:creationId xmlns:a16="http://schemas.microsoft.com/office/drawing/2014/main" id="{45A8AD69-742E-48CA-BE04-FE50F40781C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70425" y="3557588"/>
                <a:ext cx="1420813" cy="852488"/>
              </a:xfrm>
              <a:custGeom>
                <a:avLst/>
                <a:gdLst>
                  <a:gd name="T0" fmla="*/ 1389 w 1424"/>
                  <a:gd name="T1" fmla="*/ 537 h 857"/>
                  <a:gd name="T2" fmla="*/ 515 w 1424"/>
                  <a:gd name="T3" fmla="*/ 570 h 857"/>
                  <a:gd name="T4" fmla="*/ 80 w 1424"/>
                  <a:gd name="T5" fmla="*/ 0 h 857"/>
                  <a:gd name="T6" fmla="*/ 0 w 1424"/>
                  <a:gd name="T7" fmla="*/ 58 h 857"/>
                  <a:gd name="T8" fmla="*/ 387 w 1424"/>
                  <a:gd name="T9" fmla="*/ 675 h 857"/>
                  <a:gd name="T10" fmla="*/ 598 w 1424"/>
                  <a:gd name="T11" fmla="*/ 799 h 857"/>
                  <a:gd name="T12" fmla="*/ 1236 w 1424"/>
                  <a:gd name="T13" fmla="*/ 857 h 857"/>
                  <a:gd name="T14" fmla="*/ 1389 w 1424"/>
                  <a:gd name="T15" fmla="*/ 537 h 8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24" h="857">
                    <a:moveTo>
                      <a:pt x="1389" y="537"/>
                    </a:moveTo>
                    <a:cubicBezTo>
                      <a:pt x="1158" y="551"/>
                      <a:pt x="756" y="565"/>
                      <a:pt x="515" y="570"/>
                    </a:cubicBezTo>
                    <a:cubicBezTo>
                      <a:pt x="309" y="309"/>
                      <a:pt x="80" y="0"/>
                      <a:pt x="80" y="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181" y="371"/>
                      <a:pt x="387" y="675"/>
                    </a:cubicBezTo>
                    <a:cubicBezTo>
                      <a:pt x="429" y="737"/>
                      <a:pt x="489" y="785"/>
                      <a:pt x="598" y="799"/>
                    </a:cubicBezTo>
                    <a:cubicBezTo>
                      <a:pt x="736" y="818"/>
                      <a:pt x="1068" y="856"/>
                      <a:pt x="1236" y="857"/>
                    </a:cubicBezTo>
                    <a:cubicBezTo>
                      <a:pt x="1288" y="798"/>
                      <a:pt x="1424" y="669"/>
                      <a:pt x="1389" y="537"/>
                    </a:cubicBezTo>
                    <a:close/>
                  </a:path>
                </a:pathLst>
              </a:custGeom>
              <a:solidFill>
                <a:srgbClr val="2132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Freeform 166">
                <a:extLst>
                  <a:ext uri="{FF2B5EF4-FFF2-40B4-BE49-F238E27FC236}">
                    <a16:creationId xmlns:a16="http://schemas.microsoft.com/office/drawing/2014/main" id="{EDEC2A36-DED2-47EB-A754-5B728158E6E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6840">
                <a:off x="6011863" y="4183931"/>
                <a:ext cx="266900" cy="752511"/>
              </a:xfrm>
              <a:custGeom>
                <a:avLst/>
                <a:gdLst>
                  <a:gd name="T0" fmla="*/ 5 w 53"/>
                  <a:gd name="T1" fmla="*/ 0 h 150"/>
                  <a:gd name="T2" fmla="*/ 0 w 53"/>
                  <a:gd name="T3" fmla="*/ 9 h 150"/>
                  <a:gd name="T4" fmla="*/ 14 w 53"/>
                  <a:gd name="T5" fmla="*/ 53 h 150"/>
                  <a:gd name="T6" fmla="*/ 30 w 53"/>
                  <a:gd name="T7" fmla="*/ 61 h 150"/>
                  <a:gd name="T8" fmla="*/ 18 w 53"/>
                  <a:gd name="T9" fmla="*/ 78 h 150"/>
                  <a:gd name="T10" fmla="*/ 28 w 53"/>
                  <a:gd name="T11" fmla="*/ 149 h 150"/>
                  <a:gd name="T12" fmla="*/ 29 w 53"/>
                  <a:gd name="T13" fmla="*/ 150 h 150"/>
                  <a:gd name="T14" fmla="*/ 28 w 53"/>
                  <a:gd name="T15" fmla="*/ 38 h 150"/>
                  <a:gd name="T16" fmla="*/ 5 w 53"/>
                  <a:gd name="T17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150">
                    <a:moveTo>
                      <a:pt x="5" y="0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20" y="41"/>
                      <a:pt x="14" y="53"/>
                    </a:cubicBezTo>
                    <a:cubicBezTo>
                      <a:pt x="22" y="58"/>
                      <a:pt x="30" y="61"/>
                      <a:pt x="30" y="61"/>
                    </a:cubicBezTo>
                    <a:cubicBezTo>
                      <a:pt x="30" y="61"/>
                      <a:pt x="27" y="68"/>
                      <a:pt x="18" y="78"/>
                    </a:cubicBezTo>
                    <a:cubicBezTo>
                      <a:pt x="26" y="89"/>
                      <a:pt x="32" y="121"/>
                      <a:pt x="28" y="149"/>
                    </a:cubicBezTo>
                    <a:cubicBezTo>
                      <a:pt x="29" y="149"/>
                      <a:pt x="29" y="150"/>
                      <a:pt x="29" y="150"/>
                    </a:cubicBezTo>
                    <a:cubicBezTo>
                      <a:pt x="53" y="103"/>
                      <a:pt x="36" y="58"/>
                      <a:pt x="28" y="38"/>
                    </a:cubicBezTo>
                    <a:cubicBezTo>
                      <a:pt x="19" y="19"/>
                      <a:pt x="5" y="0"/>
                      <a:pt x="5" y="0"/>
                    </a:cubicBezTo>
                  </a:path>
                </a:pathLst>
              </a:custGeom>
              <a:solidFill>
                <a:srgbClr val="324A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91" name="Title 1">
            <a:extLst>
              <a:ext uri="{FF2B5EF4-FFF2-40B4-BE49-F238E27FC236}">
                <a16:creationId xmlns:a16="http://schemas.microsoft.com/office/drawing/2014/main" id="{C6BBD01C-43B9-44CE-B37B-7F7101DD3BC0}"/>
              </a:ext>
            </a:extLst>
          </p:cNvPr>
          <p:cNvSpPr txBox="1">
            <a:spLocks/>
          </p:cNvSpPr>
          <p:nvPr/>
        </p:nvSpPr>
        <p:spPr>
          <a:xfrm>
            <a:off x="577453" y="324945"/>
            <a:ext cx="10515600" cy="4278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b="1" dirty="0" smtClean="0">
                <a:solidFill>
                  <a:schemeClr val="accent5">
                    <a:lumMod val="50000"/>
                  </a:schemeClr>
                </a:solidFill>
              </a:rPr>
              <a:t>Capstone Project PPT</a:t>
            </a:r>
            <a:endParaRPr lang="en-IN" sz="4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2" name="Title 1">
            <a:extLst>
              <a:ext uri="{FF2B5EF4-FFF2-40B4-BE49-F238E27FC236}">
                <a16:creationId xmlns:a16="http://schemas.microsoft.com/office/drawing/2014/main" id="{C6BBD01C-43B9-44CE-B37B-7F7101DD3BC0}"/>
              </a:ext>
            </a:extLst>
          </p:cNvPr>
          <p:cNvSpPr txBox="1">
            <a:spLocks/>
          </p:cNvSpPr>
          <p:nvPr/>
        </p:nvSpPr>
        <p:spPr>
          <a:xfrm>
            <a:off x="8834775" y="5113896"/>
            <a:ext cx="3712263" cy="1552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AIML Online May19 </a:t>
            </a:r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</a:rPr>
              <a:t>Group7A</a:t>
            </a: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Amit Kumar Gupta</a:t>
            </a:r>
          </a:p>
          <a:p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Deepali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Chandratre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Godbole</a:t>
            </a: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Leela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Desai</a:t>
            </a:r>
          </a:p>
          <a:p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Micheal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Philomine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Raja</a:t>
            </a: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Poonam Kushwaha</a:t>
            </a: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Uma Satya Vani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Nagandala</a:t>
            </a: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1800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F9F1D22-6A75-4F14-BFB6-D374D5948E9E}"/>
              </a:ext>
            </a:extLst>
          </p:cNvPr>
          <p:cNvGrpSpPr>
            <a:grpSpLocks noChangeAspect="1"/>
          </p:cNvGrpSpPr>
          <p:nvPr/>
        </p:nvGrpSpPr>
        <p:grpSpPr>
          <a:xfrm>
            <a:off x="-1" y="1575919"/>
            <a:ext cx="3968886" cy="5341074"/>
            <a:chOff x="7644609" y="1084004"/>
            <a:chExt cx="4290586" cy="577399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417E75E5-8D68-441D-B483-B38DB9BA31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041057" y="1084004"/>
              <a:ext cx="3894138" cy="2427288"/>
              <a:chOff x="4075113" y="1084263"/>
              <a:chExt cx="3894138" cy="2427288"/>
            </a:xfrm>
          </p:grpSpPr>
          <p:sp>
            <p:nvSpPr>
              <p:cNvPr id="107" name="Freeform 7">
                <a:extLst>
                  <a:ext uri="{FF2B5EF4-FFF2-40B4-BE49-F238E27FC236}">
                    <a16:creationId xmlns:a16="http://schemas.microsoft.com/office/drawing/2014/main" id="{DF4AF657-D495-457A-AC17-618C7BF20E2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195888" y="1312863"/>
                <a:ext cx="2222500" cy="2184400"/>
              </a:xfrm>
              <a:custGeom>
                <a:avLst/>
                <a:gdLst>
                  <a:gd name="T0" fmla="*/ 644 w 1033"/>
                  <a:gd name="T1" fmla="*/ 1017 h 1017"/>
                  <a:gd name="T2" fmla="*/ 352 w 1033"/>
                  <a:gd name="T3" fmla="*/ 1007 h 1017"/>
                  <a:gd name="T4" fmla="*/ 693 w 1033"/>
                  <a:gd name="T5" fmla="*/ 1002 h 1017"/>
                  <a:gd name="T6" fmla="*/ 304 w 1033"/>
                  <a:gd name="T7" fmla="*/ 988 h 1017"/>
                  <a:gd name="T8" fmla="*/ 741 w 1033"/>
                  <a:gd name="T9" fmla="*/ 982 h 1017"/>
                  <a:gd name="T10" fmla="*/ 259 w 1033"/>
                  <a:gd name="T11" fmla="*/ 965 h 1017"/>
                  <a:gd name="T12" fmla="*/ 786 w 1033"/>
                  <a:gd name="T13" fmla="*/ 958 h 1017"/>
                  <a:gd name="T14" fmla="*/ 215 w 1033"/>
                  <a:gd name="T15" fmla="*/ 937 h 1017"/>
                  <a:gd name="T16" fmla="*/ 828 w 1033"/>
                  <a:gd name="T17" fmla="*/ 928 h 1017"/>
                  <a:gd name="T18" fmla="*/ 175 w 1033"/>
                  <a:gd name="T19" fmla="*/ 905 h 1017"/>
                  <a:gd name="T20" fmla="*/ 868 w 1033"/>
                  <a:gd name="T21" fmla="*/ 895 h 1017"/>
                  <a:gd name="T22" fmla="*/ 138 w 1033"/>
                  <a:gd name="T23" fmla="*/ 869 h 1017"/>
                  <a:gd name="T24" fmla="*/ 904 w 1033"/>
                  <a:gd name="T25" fmla="*/ 858 h 1017"/>
                  <a:gd name="T26" fmla="*/ 105 w 1033"/>
                  <a:gd name="T27" fmla="*/ 829 h 1017"/>
                  <a:gd name="T28" fmla="*/ 936 w 1033"/>
                  <a:gd name="T29" fmla="*/ 818 h 1017"/>
                  <a:gd name="T30" fmla="*/ 76 w 1033"/>
                  <a:gd name="T31" fmla="*/ 787 h 1017"/>
                  <a:gd name="T32" fmla="*/ 964 w 1033"/>
                  <a:gd name="T33" fmla="*/ 775 h 1017"/>
                  <a:gd name="T34" fmla="*/ 51 w 1033"/>
                  <a:gd name="T35" fmla="*/ 742 h 1017"/>
                  <a:gd name="T36" fmla="*/ 987 w 1033"/>
                  <a:gd name="T37" fmla="*/ 729 h 1017"/>
                  <a:gd name="T38" fmla="*/ 31 w 1033"/>
                  <a:gd name="T39" fmla="*/ 694 h 1017"/>
                  <a:gd name="T40" fmla="*/ 1006 w 1033"/>
                  <a:gd name="T41" fmla="*/ 681 h 1017"/>
                  <a:gd name="T42" fmla="*/ 16 w 1033"/>
                  <a:gd name="T43" fmla="*/ 645 h 1017"/>
                  <a:gd name="T44" fmla="*/ 1020 w 1033"/>
                  <a:gd name="T45" fmla="*/ 632 h 1017"/>
                  <a:gd name="T46" fmla="*/ 5 w 1033"/>
                  <a:gd name="T47" fmla="*/ 594 h 1017"/>
                  <a:gd name="T48" fmla="*/ 1029 w 1033"/>
                  <a:gd name="T49" fmla="*/ 581 h 1017"/>
                  <a:gd name="T50" fmla="*/ 14 w 1033"/>
                  <a:gd name="T51" fmla="*/ 541 h 1017"/>
                  <a:gd name="T52" fmla="*/ 1019 w 1033"/>
                  <a:gd name="T53" fmla="*/ 517 h 1017"/>
                  <a:gd name="T54" fmla="*/ 14 w 1033"/>
                  <a:gd name="T55" fmla="*/ 492 h 1017"/>
                  <a:gd name="T56" fmla="*/ 1017 w 1033"/>
                  <a:gd name="T57" fmla="*/ 479 h 1017"/>
                  <a:gd name="T58" fmla="*/ 19 w 1033"/>
                  <a:gd name="T59" fmla="*/ 443 h 1017"/>
                  <a:gd name="T60" fmla="*/ 1011 w 1033"/>
                  <a:gd name="T61" fmla="*/ 429 h 1017"/>
                  <a:gd name="T62" fmla="*/ 29 w 1033"/>
                  <a:gd name="T63" fmla="*/ 393 h 1017"/>
                  <a:gd name="T64" fmla="*/ 1000 w 1033"/>
                  <a:gd name="T65" fmla="*/ 381 h 1017"/>
                  <a:gd name="T66" fmla="*/ 44 w 1033"/>
                  <a:gd name="T67" fmla="*/ 346 h 1017"/>
                  <a:gd name="T68" fmla="*/ 984 w 1033"/>
                  <a:gd name="T69" fmla="*/ 333 h 1017"/>
                  <a:gd name="T70" fmla="*/ 63 w 1033"/>
                  <a:gd name="T71" fmla="*/ 300 h 1017"/>
                  <a:gd name="T72" fmla="*/ 964 w 1033"/>
                  <a:gd name="T73" fmla="*/ 287 h 1017"/>
                  <a:gd name="T74" fmla="*/ 87 w 1033"/>
                  <a:gd name="T75" fmla="*/ 256 h 1017"/>
                  <a:gd name="T76" fmla="*/ 938 w 1033"/>
                  <a:gd name="T77" fmla="*/ 244 h 1017"/>
                  <a:gd name="T78" fmla="*/ 115 w 1033"/>
                  <a:gd name="T79" fmla="*/ 214 h 1017"/>
                  <a:gd name="T80" fmla="*/ 909 w 1033"/>
                  <a:gd name="T81" fmla="*/ 203 h 1017"/>
                  <a:gd name="T82" fmla="*/ 147 w 1033"/>
                  <a:gd name="T83" fmla="*/ 176 h 1017"/>
                  <a:gd name="T84" fmla="*/ 876 w 1033"/>
                  <a:gd name="T85" fmla="*/ 166 h 1017"/>
                  <a:gd name="T86" fmla="*/ 183 w 1033"/>
                  <a:gd name="T87" fmla="*/ 141 h 1017"/>
                  <a:gd name="T88" fmla="*/ 839 w 1033"/>
                  <a:gd name="T89" fmla="*/ 132 h 1017"/>
                  <a:gd name="T90" fmla="*/ 222 w 1033"/>
                  <a:gd name="T91" fmla="*/ 109 h 1017"/>
                  <a:gd name="T92" fmla="*/ 799 w 1033"/>
                  <a:gd name="T93" fmla="*/ 101 h 1017"/>
                  <a:gd name="T94" fmla="*/ 264 w 1033"/>
                  <a:gd name="T95" fmla="*/ 82 h 1017"/>
                  <a:gd name="T96" fmla="*/ 757 w 1033"/>
                  <a:gd name="T97" fmla="*/ 75 h 1017"/>
                  <a:gd name="T98" fmla="*/ 308 w 1033"/>
                  <a:gd name="T99" fmla="*/ 59 h 1017"/>
                  <a:gd name="T100" fmla="*/ 712 w 1033"/>
                  <a:gd name="T101" fmla="*/ 53 h 1017"/>
                  <a:gd name="T102" fmla="*/ 355 w 1033"/>
                  <a:gd name="T103" fmla="*/ 40 h 1017"/>
                  <a:gd name="T104" fmla="*/ 665 w 1033"/>
                  <a:gd name="T105" fmla="*/ 36 h 1017"/>
                  <a:gd name="T106" fmla="*/ 403 w 1033"/>
                  <a:gd name="T107" fmla="*/ 27 h 1017"/>
                  <a:gd name="T108" fmla="*/ 616 w 1033"/>
                  <a:gd name="T109" fmla="*/ 24 h 1017"/>
                  <a:gd name="T110" fmla="*/ 452 w 1033"/>
                  <a:gd name="T111" fmla="*/ 18 h 1017"/>
                  <a:gd name="T112" fmla="*/ 567 w 1033"/>
                  <a:gd name="T113" fmla="*/ 16 h 1017"/>
                  <a:gd name="T114" fmla="*/ 502 w 1033"/>
                  <a:gd name="T115" fmla="*/ 14 h 1017"/>
                  <a:gd name="T116" fmla="*/ 502 w 1033"/>
                  <a:gd name="T117" fmla="*/ 14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33" h="1017">
                    <a:moveTo>
                      <a:pt x="644" y="1017"/>
                    </a:moveTo>
                    <a:cubicBezTo>
                      <a:pt x="640" y="1003"/>
                      <a:pt x="640" y="1003"/>
                      <a:pt x="640" y="1003"/>
                    </a:cubicBezTo>
                    <a:cubicBezTo>
                      <a:pt x="645" y="1002"/>
                      <a:pt x="649" y="1001"/>
                      <a:pt x="654" y="1000"/>
                    </a:cubicBezTo>
                    <a:cubicBezTo>
                      <a:pt x="658" y="1014"/>
                      <a:pt x="658" y="1014"/>
                      <a:pt x="658" y="1014"/>
                    </a:cubicBezTo>
                    <a:cubicBezTo>
                      <a:pt x="653" y="1015"/>
                      <a:pt x="649" y="1016"/>
                      <a:pt x="644" y="1017"/>
                    </a:cubicBezTo>
                    <a:close/>
                    <a:moveTo>
                      <a:pt x="352" y="1007"/>
                    </a:moveTo>
                    <a:cubicBezTo>
                      <a:pt x="348" y="1005"/>
                      <a:pt x="343" y="1004"/>
                      <a:pt x="339" y="1002"/>
                    </a:cubicBezTo>
                    <a:cubicBezTo>
                      <a:pt x="344" y="988"/>
                      <a:pt x="344" y="988"/>
                      <a:pt x="344" y="988"/>
                    </a:cubicBezTo>
                    <a:cubicBezTo>
                      <a:pt x="348" y="990"/>
                      <a:pt x="352" y="992"/>
                      <a:pt x="357" y="993"/>
                    </a:cubicBezTo>
                    <a:lnTo>
                      <a:pt x="352" y="1007"/>
                    </a:lnTo>
                    <a:close/>
                    <a:moveTo>
                      <a:pt x="693" y="1002"/>
                    </a:moveTo>
                    <a:cubicBezTo>
                      <a:pt x="688" y="989"/>
                      <a:pt x="688" y="989"/>
                      <a:pt x="688" y="989"/>
                    </a:cubicBezTo>
                    <a:cubicBezTo>
                      <a:pt x="693" y="987"/>
                      <a:pt x="697" y="985"/>
                      <a:pt x="701" y="984"/>
                    </a:cubicBezTo>
                    <a:cubicBezTo>
                      <a:pt x="707" y="997"/>
                      <a:pt x="707" y="997"/>
                      <a:pt x="707" y="997"/>
                    </a:cubicBezTo>
                    <a:cubicBezTo>
                      <a:pt x="702" y="999"/>
                      <a:pt x="698" y="1001"/>
                      <a:pt x="693" y="1002"/>
                    </a:cubicBezTo>
                    <a:close/>
                    <a:moveTo>
                      <a:pt x="304" y="988"/>
                    </a:moveTo>
                    <a:cubicBezTo>
                      <a:pt x="300" y="986"/>
                      <a:pt x="296" y="984"/>
                      <a:pt x="291" y="982"/>
                    </a:cubicBezTo>
                    <a:cubicBezTo>
                      <a:pt x="297" y="969"/>
                      <a:pt x="297" y="969"/>
                      <a:pt x="297" y="969"/>
                    </a:cubicBezTo>
                    <a:cubicBezTo>
                      <a:pt x="302" y="971"/>
                      <a:pt x="306" y="973"/>
                      <a:pt x="310" y="975"/>
                    </a:cubicBezTo>
                    <a:lnTo>
                      <a:pt x="304" y="988"/>
                    </a:lnTo>
                    <a:close/>
                    <a:moveTo>
                      <a:pt x="741" y="982"/>
                    </a:moveTo>
                    <a:cubicBezTo>
                      <a:pt x="734" y="969"/>
                      <a:pt x="734" y="969"/>
                      <a:pt x="734" y="969"/>
                    </a:cubicBezTo>
                    <a:cubicBezTo>
                      <a:pt x="739" y="967"/>
                      <a:pt x="743" y="965"/>
                      <a:pt x="747" y="963"/>
                    </a:cubicBezTo>
                    <a:cubicBezTo>
                      <a:pt x="754" y="976"/>
                      <a:pt x="754" y="976"/>
                      <a:pt x="754" y="976"/>
                    </a:cubicBezTo>
                    <a:cubicBezTo>
                      <a:pt x="749" y="978"/>
                      <a:pt x="745" y="980"/>
                      <a:pt x="741" y="982"/>
                    </a:cubicBezTo>
                    <a:close/>
                    <a:moveTo>
                      <a:pt x="259" y="965"/>
                    </a:moveTo>
                    <a:cubicBezTo>
                      <a:pt x="254" y="962"/>
                      <a:pt x="250" y="960"/>
                      <a:pt x="246" y="957"/>
                    </a:cubicBezTo>
                    <a:cubicBezTo>
                      <a:pt x="254" y="945"/>
                      <a:pt x="254" y="945"/>
                      <a:pt x="254" y="945"/>
                    </a:cubicBezTo>
                    <a:cubicBezTo>
                      <a:pt x="258" y="947"/>
                      <a:pt x="262" y="950"/>
                      <a:pt x="266" y="952"/>
                    </a:cubicBezTo>
                    <a:lnTo>
                      <a:pt x="259" y="965"/>
                    </a:lnTo>
                    <a:close/>
                    <a:moveTo>
                      <a:pt x="786" y="958"/>
                    </a:moveTo>
                    <a:cubicBezTo>
                      <a:pt x="778" y="945"/>
                      <a:pt x="778" y="945"/>
                      <a:pt x="778" y="945"/>
                    </a:cubicBezTo>
                    <a:cubicBezTo>
                      <a:pt x="782" y="943"/>
                      <a:pt x="786" y="940"/>
                      <a:pt x="790" y="938"/>
                    </a:cubicBezTo>
                    <a:cubicBezTo>
                      <a:pt x="798" y="950"/>
                      <a:pt x="798" y="950"/>
                      <a:pt x="798" y="950"/>
                    </a:cubicBezTo>
                    <a:cubicBezTo>
                      <a:pt x="794" y="952"/>
                      <a:pt x="790" y="955"/>
                      <a:pt x="786" y="958"/>
                    </a:cubicBezTo>
                    <a:close/>
                    <a:moveTo>
                      <a:pt x="215" y="937"/>
                    </a:moveTo>
                    <a:cubicBezTo>
                      <a:pt x="211" y="934"/>
                      <a:pt x="207" y="931"/>
                      <a:pt x="204" y="928"/>
                    </a:cubicBezTo>
                    <a:cubicBezTo>
                      <a:pt x="212" y="916"/>
                      <a:pt x="212" y="916"/>
                      <a:pt x="212" y="916"/>
                    </a:cubicBezTo>
                    <a:cubicBezTo>
                      <a:pt x="216" y="919"/>
                      <a:pt x="220" y="922"/>
                      <a:pt x="224" y="925"/>
                    </a:cubicBezTo>
                    <a:lnTo>
                      <a:pt x="215" y="937"/>
                    </a:lnTo>
                    <a:close/>
                    <a:moveTo>
                      <a:pt x="828" y="928"/>
                    </a:moveTo>
                    <a:cubicBezTo>
                      <a:pt x="820" y="917"/>
                      <a:pt x="820" y="917"/>
                      <a:pt x="820" y="917"/>
                    </a:cubicBezTo>
                    <a:cubicBezTo>
                      <a:pt x="823" y="914"/>
                      <a:pt x="827" y="911"/>
                      <a:pt x="831" y="908"/>
                    </a:cubicBezTo>
                    <a:cubicBezTo>
                      <a:pt x="840" y="919"/>
                      <a:pt x="840" y="919"/>
                      <a:pt x="840" y="919"/>
                    </a:cubicBezTo>
                    <a:cubicBezTo>
                      <a:pt x="836" y="922"/>
                      <a:pt x="832" y="925"/>
                      <a:pt x="828" y="928"/>
                    </a:cubicBezTo>
                    <a:close/>
                    <a:moveTo>
                      <a:pt x="175" y="905"/>
                    </a:moveTo>
                    <a:cubicBezTo>
                      <a:pt x="171" y="901"/>
                      <a:pt x="168" y="898"/>
                      <a:pt x="164" y="895"/>
                    </a:cubicBezTo>
                    <a:cubicBezTo>
                      <a:pt x="174" y="884"/>
                      <a:pt x="174" y="884"/>
                      <a:pt x="174" y="884"/>
                    </a:cubicBezTo>
                    <a:cubicBezTo>
                      <a:pt x="177" y="887"/>
                      <a:pt x="181" y="891"/>
                      <a:pt x="185" y="894"/>
                    </a:cubicBezTo>
                    <a:lnTo>
                      <a:pt x="175" y="905"/>
                    </a:lnTo>
                    <a:close/>
                    <a:moveTo>
                      <a:pt x="868" y="895"/>
                    </a:moveTo>
                    <a:cubicBezTo>
                      <a:pt x="858" y="885"/>
                      <a:pt x="858" y="885"/>
                      <a:pt x="858" y="885"/>
                    </a:cubicBezTo>
                    <a:cubicBezTo>
                      <a:pt x="862" y="881"/>
                      <a:pt x="865" y="878"/>
                      <a:pt x="868" y="875"/>
                    </a:cubicBezTo>
                    <a:cubicBezTo>
                      <a:pt x="879" y="885"/>
                      <a:pt x="879" y="885"/>
                      <a:pt x="879" y="885"/>
                    </a:cubicBezTo>
                    <a:cubicBezTo>
                      <a:pt x="875" y="889"/>
                      <a:pt x="871" y="892"/>
                      <a:pt x="868" y="895"/>
                    </a:cubicBezTo>
                    <a:close/>
                    <a:moveTo>
                      <a:pt x="138" y="869"/>
                    </a:moveTo>
                    <a:cubicBezTo>
                      <a:pt x="135" y="865"/>
                      <a:pt x="131" y="862"/>
                      <a:pt x="128" y="858"/>
                    </a:cubicBezTo>
                    <a:cubicBezTo>
                      <a:pt x="139" y="848"/>
                      <a:pt x="139" y="848"/>
                      <a:pt x="139" y="848"/>
                    </a:cubicBezTo>
                    <a:cubicBezTo>
                      <a:pt x="142" y="852"/>
                      <a:pt x="145" y="855"/>
                      <a:pt x="149" y="859"/>
                    </a:cubicBezTo>
                    <a:lnTo>
                      <a:pt x="138" y="869"/>
                    </a:lnTo>
                    <a:close/>
                    <a:moveTo>
                      <a:pt x="904" y="858"/>
                    </a:moveTo>
                    <a:cubicBezTo>
                      <a:pt x="893" y="849"/>
                      <a:pt x="893" y="849"/>
                      <a:pt x="893" y="849"/>
                    </a:cubicBezTo>
                    <a:cubicBezTo>
                      <a:pt x="896" y="845"/>
                      <a:pt x="899" y="842"/>
                      <a:pt x="902" y="838"/>
                    </a:cubicBezTo>
                    <a:cubicBezTo>
                      <a:pt x="913" y="847"/>
                      <a:pt x="913" y="847"/>
                      <a:pt x="913" y="847"/>
                    </a:cubicBezTo>
                    <a:cubicBezTo>
                      <a:pt x="910" y="851"/>
                      <a:pt x="907" y="855"/>
                      <a:pt x="904" y="858"/>
                    </a:cubicBezTo>
                    <a:close/>
                    <a:moveTo>
                      <a:pt x="105" y="829"/>
                    </a:moveTo>
                    <a:cubicBezTo>
                      <a:pt x="102" y="826"/>
                      <a:pt x="99" y="822"/>
                      <a:pt x="96" y="818"/>
                    </a:cubicBezTo>
                    <a:cubicBezTo>
                      <a:pt x="108" y="809"/>
                      <a:pt x="108" y="809"/>
                      <a:pt x="108" y="809"/>
                    </a:cubicBezTo>
                    <a:cubicBezTo>
                      <a:pt x="111" y="813"/>
                      <a:pt x="113" y="817"/>
                      <a:pt x="116" y="821"/>
                    </a:cubicBezTo>
                    <a:lnTo>
                      <a:pt x="105" y="829"/>
                    </a:lnTo>
                    <a:close/>
                    <a:moveTo>
                      <a:pt x="936" y="818"/>
                    </a:moveTo>
                    <a:cubicBezTo>
                      <a:pt x="924" y="810"/>
                      <a:pt x="924" y="810"/>
                      <a:pt x="924" y="810"/>
                    </a:cubicBezTo>
                    <a:cubicBezTo>
                      <a:pt x="927" y="806"/>
                      <a:pt x="930" y="802"/>
                      <a:pt x="932" y="798"/>
                    </a:cubicBezTo>
                    <a:cubicBezTo>
                      <a:pt x="944" y="806"/>
                      <a:pt x="944" y="806"/>
                      <a:pt x="944" y="806"/>
                    </a:cubicBezTo>
                    <a:cubicBezTo>
                      <a:pt x="942" y="810"/>
                      <a:pt x="939" y="814"/>
                      <a:pt x="936" y="818"/>
                    </a:cubicBezTo>
                    <a:close/>
                    <a:moveTo>
                      <a:pt x="76" y="787"/>
                    </a:moveTo>
                    <a:cubicBezTo>
                      <a:pt x="73" y="783"/>
                      <a:pt x="71" y="778"/>
                      <a:pt x="68" y="774"/>
                    </a:cubicBezTo>
                    <a:cubicBezTo>
                      <a:pt x="81" y="767"/>
                      <a:pt x="81" y="767"/>
                      <a:pt x="81" y="767"/>
                    </a:cubicBezTo>
                    <a:cubicBezTo>
                      <a:pt x="83" y="771"/>
                      <a:pt x="85" y="775"/>
                      <a:pt x="88" y="779"/>
                    </a:cubicBezTo>
                    <a:lnTo>
                      <a:pt x="76" y="787"/>
                    </a:lnTo>
                    <a:close/>
                    <a:moveTo>
                      <a:pt x="964" y="775"/>
                    </a:moveTo>
                    <a:cubicBezTo>
                      <a:pt x="951" y="768"/>
                      <a:pt x="951" y="768"/>
                      <a:pt x="951" y="768"/>
                    </a:cubicBezTo>
                    <a:cubicBezTo>
                      <a:pt x="954" y="764"/>
                      <a:pt x="956" y="759"/>
                      <a:pt x="958" y="755"/>
                    </a:cubicBezTo>
                    <a:cubicBezTo>
                      <a:pt x="971" y="762"/>
                      <a:pt x="971" y="762"/>
                      <a:pt x="971" y="762"/>
                    </a:cubicBezTo>
                    <a:cubicBezTo>
                      <a:pt x="969" y="766"/>
                      <a:pt x="966" y="771"/>
                      <a:pt x="964" y="775"/>
                    </a:cubicBezTo>
                    <a:close/>
                    <a:moveTo>
                      <a:pt x="51" y="742"/>
                    </a:moveTo>
                    <a:cubicBezTo>
                      <a:pt x="49" y="737"/>
                      <a:pt x="47" y="733"/>
                      <a:pt x="45" y="728"/>
                    </a:cubicBezTo>
                    <a:cubicBezTo>
                      <a:pt x="58" y="722"/>
                      <a:pt x="58" y="722"/>
                      <a:pt x="58" y="722"/>
                    </a:cubicBezTo>
                    <a:cubicBezTo>
                      <a:pt x="60" y="727"/>
                      <a:pt x="62" y="731"/>
                      <a:pt x="64" y="735"/>
                    </a:cubicBezTo>
                    <a:lnTo>
                      <a:pt x="51" y="742"/>
                    </a:lnTo>
                    <a:close/>
                    <a:moveTo>
                      <a:pt x="987" y="729"/>
                    </a:moveTo>
                    <a:cubicBezTo>
                      <a:pt x="974" y="723"/>
                      <a:pt x="974" y="723"/>
                      <a:pt x="974" y="723"/>
                    </a:cubicBezTo>
                    <a:cubicBezTo>
                      <a:pt x="976" y="719"/>
                      <a:pt x="978" y="714"/>
                      <a:pt x="980" y="710"/>
                    </a:cubicBezTo>
                    <a:cubicBezTo>
                      <a:pt x="993" y="716"/>
                      <a:pt x="993" y="716"/>
                      <a:pt x="993" y="716"/>
                    </a:cubicBezTo>
                    <a:cubicBezTo>
                      <a:pt x="991" y="720"/>
                      <a:pt x="989" y="725"/>
                      <a:pt x="987" y="729"/>
                    </a:cubicBezTo>
                    <a:close/>
                    <a:moveTo>
                      <a:pt x="31" y="694"/>
                    </a:moveTo>
                    <a:cubicBezTo>
                      <a:pt x="29" y="690"/>
                      <a:pt x="27" y="685"/>
                      <a:pt x="26" y="680"/>
                    </a:cubicBezTo>
                    <a:cubicBezTo>
                      <a:pt x="40" y="676"/>
                      <a:pt x="40" y="676"/>
                      <a:pt x="40" y="676"/>
                    </a:cubicBezTo>
                    <a:cubicBezTo>
                      <a:pt x="41" y="680"/>
                      <a:pt x="43" y="685"/>
                      <a:pt x="44" y="689"/>
                    </a:cubicBezTo>
                    <a:lnTo>
                      <a:pt x="31" y="694"/>
                    </a:lnTo>
                    <a:close/>
                    <a:moveTo>
                      <a:pt x="1006" y="681"/>
                    </a:moveTo>
                    <a:cubicBezTo>
                      <a:pt x="993" y="677"/>
                      <a:pt x="993" y="677"/>
                      <a:pt x="993" y="677"/>
                    </a:cubicBezTo>
                    <a:cubicBezTo>
                      <a:pt x="994" y="672"/>
                      <a:pt x="996" y="668"/>
                      <a:pt x="997" y="663"/>
                    </a:cubicBezTo>
                    <a:cubicBezTo>
                      <a:pt x="1011" y="667"/>
                      <a:pt x="1011" y="667"/>
                      <a:pt x="1011" y="667"/>
                    </a:cubicBezTo>
                    <a:cubicBezTo>
                      <a:pt x="1009" y="672"/>
                      <a:pt x="1008" y="677"/>
                      <a:pt x="1006" y="681"/>
                    </a:cubicBezTo>
                    <a:close/>
                    <a:moveTo>
                      <a:pt x="16" y="645"/>
                    </a:moveTo>
                    <a:cubicBezTo>
                      <a:pt x="14" y="640"/>
                      <a:pt x="13" y="635"/>
                      <a:pt x="12" y="631"/>
                    </a:cubicBezTo>
                    <a:cubicBezTo>
                      <a:pt x="26" y="627"/>
                      <a:pt x="26" y="627"/>
                      <a:pt x="26" y="627"/>
                    </a:cubicBezTo>
                    <a:cubicBezTo>
                      <a:pt x="27" y="632"/>
                      <a:pt x="28" y="637"/>
                      <a:pt x="30" y="641"/>
                    </a:cubicBezTo>
                    <a:lnTo>
                      <a:pt x="16" y="645"/>
                    </a:lnTo>
                    <a:close/>
                    <a:moveTo>
                      <a:pt x="1020" y="632"/>
                    </a:moveTo>
                    <a:cubicBezTo>
                      <a:pt x="1006" y="628"/>
                      <a:pt x="1006" y="628"/>
                      <a:pt x="1006" y="628"/>
                    </a:cubicBezTo>
                    <a:cubicBezTo>
                      <a:pt x="1007" y="624"/>
                      <a:pt x="1008" y="619"/>
                      <a:pt x="1009" y="614"/>
                    </a:cubicBezTo>
                    <a:cubicBezTo>
                      <a:pt x="1023" y="617"/>
                      <a:pt x="1023" y="617"/>
                      <a:pt x="1023" y="617"/>
                    </a:cubicBezTo>
                    <a:cubicBezTo>
                      <a:pt x="1022" y="622"/>
                      <a:pt x="1021" y="627"/>
                      <a:pt x="1020" y="632"/>
                    </a:cubicBezTo>
                    <a:close/>
                    <a:moveTo>
                      <a:pt x="5" y="594"/>
                    </a:moveTo>
                    <a:cubicBezTo>
                      <a:pt x="5" y="590"/>
                      <a:pt x="4" y="585"/>
                      <a:pt x="3" y="580"/>
                    </a:cubicBezTo>
                    <a:cubicBezTo>
                      <a:pt x="18" y="578"/>
                      <a:pt x="18" y="578"/>
                      <a:pt x="18" y="578"/>
                    </a:cubicBezTo>
                    <a:cubicBezTo>
                      <a:pt x="18" y="583"/>
                      <a:pt x="19" y="588"/>
                      <a:pt x="20" y="592"/>
                    </a:cubicBezTo>
                    <a:lnTo>
                      <a:pt x="5" y="594"/>
                    </a:lnTo>
                    <a:close/>
                    <a:moveTo>
                      <a:pt x="1029" y="581"/>
                    </a:moveTo>
                    <a:cubicBezTo>
                      <a:pt x="1015" y="579"/>
                      <a:pt x="1015" y="579"/>
                      <a:pt x="1015" y="579"/>
                    </a:cubicBezTo>
                    <a:cubicBezTo>
                      <a:pt x="1015" y="574"/>
                      <a:pt x="1016" y="570"/>
                      <a:pt x="1016" y="565"/>
                    </a:cubicBezTo>
                    <a:cubicBezTo>
                      <a:pt x="1031" y="566"/>
                      <a:pt x="1031" y="566"/>
                      <a:pt x="1031" y="566"/>
                    </a:cubicBezTo>
                    <a:cubicBezTo>
                      <a:pt x="1030" y="571"/>
                      <a:pt x="1030" y="576"/>
                      <a:pt x="1029" y="581"/>
                    </a:cubicBezTo>
                    <a:close/>
                    <a:moveTo>
                      <a:pt x="0" y="543"/>
                    </a:moveTo>
                    <a:cubicBezTo>
                      <a:pt x="0" y="542"/>
                      <a:pt x="0" y="542"/>
                      <a:pt x="0" y="542"/>
                    </a:cubicBezTo>
                    <a:cubicBezTo>
                      <a:pt x="0" y="538"/>
                      <a:pt x="0" y="533"/>
                      <a:pt x="0" y="529"/>
                    </a:cubicBezTo>
                    <a:cubicBezTo>
                      <a:pt x="14" y="528"/>
                      <a:pt x="14" y="528"/>
                      <a:pt x="14" y="528"/>
                    </a:cubicBezTo>
                    <a:cubicBezTo>
                      <a:pt x="14" y="533"/>
                      <a:pt x="14" y="537"/>
                      <a:pt x="14" y="541"/>
                    </a:cubicBezTo>
                    <a:cubicBezTo>
                      <a:pt x="15" y="542"/>
                      <a:pt x="15" y="542"/>
                      <a:pt x="15" y="542"/>
                    </a:cubicBezTo>
                    <a:lnTo>
                      <a:pt x="0" y="543"/>
                    </a:lnTo>
                    <a:close/>
                    <a:moveTo>
                      <a:pt x="1033" y="530"/>
                    </a:moveTo>
                    <a:cubicBezTo>
                      <a:pt x="1019" y="529"/>
                      <a:pt x="1019" y="529"/>
                      <a:pt x="1019" y="529"/>
                    </a:cubicBezTo>
                    <a:cubicBezTo>
                      <a:pt x="1019" y="525"/>
                      <a:pt x="1019" y="521"/>
                      <a:pt x="1019" y="517"/>
                    </a:cubicBezTo>
                    <a:cubicBezTo>
                      <a:pt x="1019" y="515"/>
                      <a:pt x="1019" y="515"/>
                      <a:pt x="1019" y="515"/>
                    </a:cubicBezTo>
                    <a:cubicBezTo>
                      <a:pt x="1033" y="515"/>
                      <a:pt x="1033" y="515"/>
                      <a:pt x="1033" y="515"/>
                    </a:cubicBezTo>
                    <a:cubicBezTo>
                      <a:pt x="1033" y="517"/>
                      <a:pt x="1033" y="517"/>
                      <a:pt x="1033" y="517"/>
                    </a:cubicBezTo>
                    <a:cubicBezTo>
                      <a:pt x="1033" y="521"/>
                      <a:pt x="1033" y="525"/>
                      <a:pt x="1033" y="530"/>
                    </a:cubicBezTo>
                    <a:close/>
                    <a:moveTo>
                      <a:pt x="14" y="492"/>
                    </a:moveTo>
                    <a:cubicBezTo>
                      <a:pt x="0" y="492"/>
                      <a:pt x="0" y="492"/>
                      <a:pt x="0" y="492"/>
                    </a:cubicBezTo>
                    <a:cubicBezTo>
                      <a:pt x="0" y="487"/>
                      <a:pt x="0" y="482"/>
                      <a:pt x="1" y="477"/>
                    </a:cubicBezTo>
                    <a:cubicBezTo>
                      <a:pt x="15" y="478"/>
                      <a:pt x="15" y="478"/>
                      <a:pt x="15" y="478"/>
                    </a:cubicBezTo>
                    <a:cubicBezTo>
                      <a:pt x="15" y="483"/>
                      <a:pt x="15" y="488"/>
                      <a:pt x="14" y="492"/>
                    </a:cubicBezTo>
                    <a:close/>
                    <a:moveTo>
                      <a:pt x="1017" y="479"/>
                    </a:moveTo>
                    <a:cubicBezTo>
                      <a:pt x="1017" y="474"/>
                      <a:pt x="1017" y="470"/>
                      <a:pt x="1016" y="465"/>
                    </a:cubicBezTo>
                    <a:cubicBezTo>
                      <a:pt x="1030" y="463"/>
                      <a:pt x="1030" y="463"/>
                      <a:pt x="1030" y="463"/>
                    </a:cubicBezTo>
                    <a:cubicBezTo>
                      <a:pt x="1031" y="468"/>
                      <a:pt x="1031" y="473"/>
                      <a:pt x="1032" y="478"/>
                    </a:cubicBezTo>
                    <a:lnTo>
                      <a:pt x="1017" y="479"/>
                    </a:lnTo>
                    <a:close/>
                    <a:moveTo>
                      <a:pt x="19" y="443"/>
                    </a:moveTo>
                    <a:cubicBezTo>
                      <a:pt x="5" y="440"/>
                      <a:pt x="5" y="440"/>
                      <a:pt x="5" y="440"/>
                    </a:cubicBezTo>
                    <a:cubicBezTo>
                      <a:pt x="6" y="436"/>
                      <a:pt x="6" y="431"/>
                      <a:pt x="7" y="426"/>
                    </a:cubicBezTo>
                    <a:cubicBezTo>
                      <a:pt x="21" y="428"/>
                      <a:pt x="21" y="428"/>
                      <a:pt x="21" y="428"/>
                    </a:cubicBezTo>
                    <a:cubicBezTo>
                      <a:pt x="21" y="433"/>
                      <a:pt x="20" y="438"/>
                      <a:pt x="19" y="443"/>
                    </a:cubicBezTo>
                    <a:close/>
                    <a:moveTo>
                      <a:pt x="1011" y="429"/>
                    </a:moveTo>
                    <a:cubicBezTo>
                      <a:pt x="1010" y="425"/>
                      <a:pt x="1009" y="420"/>
                      <a:pt x="1008" y="415"/>
                    </a:cubicBezTo>
                    <a:cubicBezTo>
                      <a:pt x="1023" y="412"/>
                      <a:pt x="1023" y="412"/>
                      <a:pt x="1023" y="412"/>
                    </a:cubicBezTo>
                    <a:cubicBezTo>
                      <a:pt x="1024" y="417"/>
                      <a:pt x="1025" y="422"/>
                      <a:pt x="1025" y="427"/>
                    </a:cubicBezTo>
                    <a:lnTo>
                      <a:pt x="1011" y="429"/>
                    </a:lnTo>
                    <a:close/>
                    <a:moveTo>
                      <a:pt x="29" y="393"/>
                    </a:moveTo>
                    <a:cubicBezTo>
                      <a:pt x="15" y="390"/>
                      <a:pt x="15" y="390"/>
                      <a:pt x="15" y="390"/>
                    </a:cubicBezTo>
                    <a:cubicBezTo>
                      <a:pt x="16" y="385"/>
                      <a:pt x="17" y="380"/>
                      <a:pt x="19" y="376"/>
                    </a:cubicBezTo>
                    <a:cubicBezTo>
                      <a:pt x="33" y="380"/>
                      <a:pt x="33" y="380"/>
                      <a:pt x="33" y="380"/>
                    </a:cubicBezTo>
                    <a:cubicBezTo>
                      <a:pt x="31" y="384"/>
                      <a:pt x="30" y="389"/>
                      <a:pt x="29" y="393"/>
                    </a:cubicBezTo>
                    <a:close/>
                    <a:moveTo>
                      <a:pt x="1000" y="381"/>
                    </a:moveTo>
                    <a:cubicBezTo>
                      <a:pt x="999" y="376"/>
                      <a:pt x="997" y="371"/>
                      <a:pt x="996" y="367"/>
                    </a:cubicBezTo>
                    <a:cubicBezTo>
                      <a:pt x="1010" y="363"/>
                      <a:pt x="1010" y="363"/>
                      <a:pt x="1010" y="363"/>
                    </a:cubicBezTo>
                    <a:cubicBezTo>
                      <a:pt x="1011" y="367"/>
                      <a:pt x="1013" y="372"/>
                      <a:pt x="1014" y="377"/>
                    </a:cubicBezTo>
                    <a:lnTo>
                      <a:pt x="1000" y="381"/>
                    </a:lnTo>
                    <a:close/>
                    <a:moveTo>
                      <a:pt x="44" y="346"/>
                    </a:moveTo>
                    <a:cubicBezTo>
                      <a:pt x="30" y="341"/>
                      <a:pt x="30" y="341"/>
                      <a:pt x="30" y="341"/>
                    </a:cubicBezTo>
                    <a:cubicBezTo>
                      <a:pt x="32" y="336"/>
                      <a:pt x="33" y="332"/>
                      <a:pt x="35" y="327"/>
                    </a:cubicBezTo>
                    <a:cubicBezTo>
                      <a:pt x="49" y="332"/>
                      <a:pt x="49" y="332"/>
                      <a:pt x="49" y="332"/>
                    </a:cubicBezTo>
                    <a:cubicBezTo>
                      <a:pt x="47" y="337"/>
                      <a:pt x="45" y="341"/>
                      <a:pt x="44" y="346"/>
                    </a:cubicBezTo>
                    <a:close/>
                    <a:moveTo>
                      <a:pt x="984" y="333"/>
                    </a:moveTo>
                    <a:cubicBezTo>
                      <a:pt x="982" y="329"/>
                      <a:pt x="981" y="324"/>
                      <a:pt x="979" y="320"/>
                    </a:cubicBezTo>
                    <a:cubicBezTo>
                      <a:pt x="992" y="314"/>
                      <a:pt x="992" y="314"/>
                      <a:pt x="992" y="314"/>
                    </a:cubicBezTo>
                    <a:cubicBezTo>
                      <a:pt x="994" y="319"/>
                      <a:pt x="996" y="323"/>
                      <a:pt x="998" y="328"/>
                    </a:cubicBezTo>
                    <a:lnTo>
                      <a:pt x="984" y="333"/>
                    </a:lnTo>
                    <a:close/>
                    <a:moveTo>
                      <a:pt x="63" y="300"/>
                    </a:moveTo>
                    <a:cubicBezTo>
                      <a:pt x="50" y="293"/>
                      <a:pt x="50" y="293"/>
                      <a:pt x="50" y="293"/>
                    </a:cubicBezTo>
                    <a:cubicBezTo>
                      <a:pt x="52" y="289"/>
                      <a:pt x="54" y="284"/>
                      <a:pt x="57" y="280"/>
                    </a:cubicBezTo>
                    <a:cubicBezTo>
                      <a:pt x="69" y="287"/>
                      <a:pt x="69" y="287"/>
                      <a:pt x="69" y="287"/>
                    </a:cubicBezTo>
                    <a:cubicBezTo>
                      <a:pt x="67" y="291"/>
                      <a:pt x="65" y="295"/>
                      <a:pt x="63" y="300"/>
                    </a:cubicBezTo>
                    <a:close/>
                    <a:moveTo>
                      <a:pt x="964" y="287"/>
                    </a:moveTo>
                    <a:cubicBezTo>
                      <a:pt x="961" y="283"/>
                      <a:pt x="959" y="279"/>
                      <a:pt x="957" y="275"/>
                    </a:cubicBezTo>
                    <a:cubicBezTo>
                      <a:pt x="969" y="268"/>
                      <a:pt x="969" y="268"/>
                      <a:pt x="969" y="268"/>
                    </a:cubicBezTo>
                    <a:cubicBezTo>
                      <a:pt x="972" y="272"/>
                      <a:pt x="974" y="276"/>
                      <a:pt x="976" y="281"/>
                    </a:cubicBezTo>
                    <a:lnTo>
                      <a:pt x="964" y="287"/>
                    </a:lnTo>
                    <a:close/>
                    <a:moveTo>
                      <a:pt x="87" y="256"/>
                    </a:moveTo>
                    <a:cubicBezTo>
                      <a:pt x="75" y="248"/>
                      <a:pt x="75" y="248"/>
                      <a:pt x="75" y="248"/>
                    </a:cubicBezTo>
                    <a:cubicBezTo>
                      <a:pt x="77" y="244"/>
                      <a:pt x="80" y="240"/>
                      <a:pt x="82" y="236"/>
                    </a:cubicBezTo>
                    <a:cubicBezTo>
                      <a:pt x="94" y="243"/>
                      <a:pt x="94" y="243"/>
                      <a:pt x="94" y="243"/>
                    </a:cubicBezTo>
                    <a:cubicBezTo>
                      <a:pt x="92" y="247"/>
                      <a:pt x="89" y="251"/>
                      <a:pt x="87" y="256"/>
                    </a:cubicBezTo>
                    <a:close/>
                    <a:moveTo>
                      <a:pt x="938" y="244"/>
                    </a:moveTo>
                    <a:cubicBezTo>
                      <a:pt x="936" y="240"/>
                      <a:pt x="933" y="236"/>
                      <a:pt x="931" y="232"/>
                    </a:cubicBezTo>
                    <a:cubicBezTo>
                      <a:pt x="942" y="224"/>
                      <a:pt x="942" y="224"/>
                      <a:pt x="942" y="224"/>
                    </a:cubicBezTo>
                    <a:cubicBezTo>
                      <a:pt x="945" y="228"/>
                      <a:pt x="948" y="232"/>
                      <a:pt x="951" y="236"/>
                    </a:cubicBezTo>
                    <a:lnTo>
                      <a:pt x="938" y="244"/>
                    </a:lnTo>
                    <a:close/>
                    <a:moveTo>
                      <a:pt x="115" y="214"/>
                    </a:moveTo>
                    <a:cubicBezTo>
                      <a:pt x="103" y="205"/>
                      <a:pt x="103" y="205"/>
                      <a:pt x="103" y="205"/>
                    </a:cubicBezTo>
                    <a:cubicBezTo>
                      <a:pt x="106" y="202"/>
                      <a:pt x="109" y="198"/>
                      <a:pt x="112" y="194"/>
                    </a:cubicBezTo>
                    <a:cubicBezTo>
                      <a:pt x="124" y="203"/>
                      <a:pt x="124" y="203"/>
                      <a:pt x="124" y="203"/>
                    </a:cubicBezTo>
                    <a:cubicBezTo>
                      <a:pt x="121" y="207"/>
                      <a:pt x="118" y="210"/>
                      <a:pt x="115" y="214"/>
                    </a:cubicBezTo>
                    <a:close/>
                    <a:moveTo>
                      <a:pt x="909" y="203"/>
                    </a:moveTo>
                    <a:cubicBezTo>
                      <a:pt x="906" y="200"/>
                      <a:pt x="903" y="196"/>
                      <a:pt x="900" y="192"/>
                    </a:cubicBezTo>
                    <a:cubicBezTo>
                      <a:pt x="911" y="183"/>
                      <a:pt x="911" y="183"/>
                      <a:pt x="911" y="183"/>
                    </a:cubicBezTo>
                    <a:cubicBezTo>
                      <a:pt x="914" y="187"/>
                      <a:pt x="917" y="190"/>
                      <a:pt x="920" y="194"/>
                    </a:cubicBezTo>
                    <a:lnTo>
                      <a:pt x="909" y="203"/>
                    </a:lnTo>
                    <a:close/>
                    <a:moveTo>
                      <a:pt x="147" y="176"/>
                    </a:moveTo>
                    <a:cubicBezTo>
                      <a:pt x="136" y="166"/>
                      <a:pt x="136" y="166"/>
                      <a:pt x="136" y="166"/>
                    </a:cubicBezTo>
                    <a:cubicBezTo>
                      <a:pt x="140" y="162"/>
                      <a:pt x="143" y="159"/>
                      <a:pt x="147" y="155"/>
                    </a:cubicBezTo>
                    <a:cubicBezTo>
                      <a:pt x="157" y="165"/>
                      <a:pt x="157" y="165"/>
                      <a:pt x="157" y="165"/>
                    </a:cubicBezTo>
                    <a:cubicBezTo>
                      <a:pt x="154" y="169"/>
                      <a:pt x="150" y="172"/>
                      <a:pt x="147" y="176"/>
                    </a:cubicBezTo>
                    <a:close/>
                    <a:moveTo>
                      <a:pt x="876" y="166"/>
                    </a:moveTo>
                    <a:cubicBezTo>
                      <a:pt x="873" y="162"/>
                      <a:pt x="869" y="159"/>
                      <a:pt x="866" y="156"/>
                    </a:cubicBezTo>
                    <a:cubicBezTo>
                      <a:pt x="876" y="145"/>
                      <a:pt x="876" y="145"/>
                      <a:pt x="876" y="145"/>
                    </a:cubicBezTo>
                    <a:cubicBezTo>
                      <a:pt x="879" y="149"/>
                      <a:pt x="883" y="152"/>
                      <a:pt x="886" y="156"/>
                    </a:cubicBezTo>
                    <a:lnTo>
                      <a:pt x="876" y="166"/>
                    </a:lnTo>
                    <a:close/>
                    <a:moveTo>
                      <a:pt x="183" y="141"/>
                    </a:moveTo>
                    <a:cubicBezTo>
                      <a:pt x="173" y="130"/>
                      <a:pt x="173" y="130"/>
                      <a:pt x="173" y="130"/>
                    </a:cubicBezTo>
                    <a:cubicBezTo>
                      <a:pt x="177" y="127"/>
                      <a:pt x="181" y="123"/>
                      <a:pt x="184" y="120"/>
                    </a:cubicBezTo>
                    <a:cubicBezTo>
                      <a:pt x="194" y="131"/>
                      <a:pt x="194" y="131"/>
                      <a:pt x="194" y="131"/>
                    </a:cubicBezTo>
                    <a:cubicBezTo>
                      <a:pt x="190" y="134"/>
                      <a:pt x="186" y="137"/>
                      <a:pt x="183" y="141"/>
                    </a:cubicBezTo>
                    <a:close/>
                    <a:moveTo>
                      <a:pt x="839" y="132"/>
                    </a:moveTo>
                    <a:cubicBezTo>
                      <a:pt x="836" y="129"/>
                      <a:pt x="832" y="126"/>
                      <a:pt x="828" y="123"/>
                    </a:cubicBezTo>
                    <a:cubicBezTo>
                      <a:pt x="837" y="111"/>
                      <a:pt x="837" y="111"/>
                      <a:pt x="837" y="111"/>
                    </a:cubicBezTo>
                    <a:cubicBezTo>
                      <a:pt x="841" y="114"/>
                      <a:pt x="845" y="117"/>
                      <a:pt x="849" y="121"/>
                    </a:cubicBezTo>
                    <a:lnTo>
                      <a:pt x="839" y="132"/>
                    </a:lnTo>
                    <a:close/>
                    <a:moveTo>
                      <a:pt x="222" y="109"/>
                    </a:moveTo>
                    <a:cubicBezTo>
                      <a:pt x="213" y="98"/>
                      <a:pt x="213" y="98"/>
                      <a:pt x="213" y="98"/>
                    </a:cubicBezTo>
                    <a:cubicBezTo>
                      <a:pt x="217" y="95"/>
                      <a:pt x="221" y="92"/>
                      <a:pt x="225" y="89"/>
                    </a:cubicBezTo>
                    <a:cubicBezTo>
                      <a:pt x="234" y="101"/>
                      <a:pt x="234" y="101"/>
                      <a:pt x="234" y="101"/>
                    </a:cubicBezTo>
                    <a:cubicBezTo>
                      <a:pt x="230" y="104"/>
                      <a:pt x="226" y="106"/>
                      <a:pt x="222" y="109"/>
                    </a:cubicBezTo>
                    <a:close/>
                    <a:moveTo>
                      <a:pt x="799" y="101"/>
                    </a:moveTo>
                    <a:cubicBezTo>
                      <a:pt x="796" y="99"/>
                      <a:pt x="792" y="96"/>
                      <a:pt x="788" y="93"/>
                    </a:cubicBezTo>
                    <a:cubicBezTo>
                      <a:pt x="795" y="81"/>
                      <a:pt x="795" y="81"/>
                      <a:pt x="795" y="81"/>
                    </a:cubicBezTo>
                    <a:cubicBezTo>
                      <a:pt x="799" y="84"/>
                      <a:pt x="804" y="87"/>
                      <a:pt x="808" y="89"/>
                    </a:cubicBezTo>
                    <a:lnTo>
                      <a:pt x="799" y="101"/>
                    </a:lnTo>
                    <a:close/>
                    <a:moveTo>
                      <a:pt x="264" y="82"/>
                    </a:moveTo>
                    <a:cubicBezTo>
                      <a:pt x="257" y="69"/>
                      <a:pt x="257" y="69"/>
                      <a:pt x="257" y="69"/>
                    </a:cubicBezTo>
                    <a:cubicBezTo>
                      <a:pt x="261" y="67"/>
                      <a:pt x="265" y="65"/>
                      <a:pt x="269" y="62"/>
                    </a:cubicBezTo>
                    <a:cubicBezTo>
                      <a:pt x="276" y="75"/>
                      <a:pt x="276" y="75"/>
                      <a:pt x="276" y="75"/>
                    </a:cubicBezTo>
                    <a:cubicBezTo>
                      <a:pt x="272" y="77"/>
                      <a:pt x="268" y="79"/>
                      <a:pt x="264" y="82"/>
                    </a:cubicBezTo>
                    <a:close/>
                    <a:moveTo>
                      <a:pt x="757" y="75"/>
                    </a:moveTo>
                    <a:cubicBezTo>
                      <a:pt x="753" y="73"/>
                      <a:pt x="748" y="71"/>
                      <a:pt x="744" y="69"/>
                    </a:cubicBezTo>
                    <a:cubicBezTo>
                      <a:pt x="751" y="56"/>
                      <a:pt x="751" y="56"/>
                      <a:pt x="751" y="56"/>
                    </a:cubicBezTo>
                    <a:cubicBezTo>
                      <a:pt x="755" y="58"/>
                      <a:pt x="759" y="60"/>
                      <a:pt x="764" y="63"/>
                    </a:cubicBezTo>
                    <a:lnTo>
                      <a:pt x="757" y="75"/>
                    </a:lnTo>
                    <a:close/>
                    <a:moveTo>
                      <a:pt x="308" y="59"/>
                    </a:moveTo>
                    <a:cubicBezTo>
                      <a:pt x="302" y="46"/>
                      <a:pt x="302" y="46"/>
                      <a:pt x="302" y="46"/>
                    </a:cubicBezTo>
                    <a:cubicBezTo>
                      <a:pt x="307" y="44"/>
                      <a:pt x="311" y="42"/>
                      <a:pt x="316" y="40"/>
                    </a:cubicBezTo>
                    <a:cubicBezTo>
                      <a:pt x="322" y="53"/>
                      <a:pt x="322" y="53"/>
                      <a:pt x="322" y="53"/>
                    </a:cubicBezTo>
                    <a:cubicBezTo>
                      <a:pt x="317" y="55"/>
                      <a:pt x="313" y="57"/>
                      <a:pt x="308" y="59"/>
                    </a:cubicBezTo>
                    <a:close/>
                    <a:moveTo>
                      <a:pt x="712" y="53"/>
                    </a:moveTo>
                    <a:cubicBezTo>
                      <a:pt x="707" y="52"/>
                      <a:pt x="703" y="50"/>
                      <a:pt x="699" y="48"/>
                    </a:cubicBezTo>
                    <a:cubicBezTo>
                      <a:pt x="704" y="35"/>
                      <a:pt x="704" y="35"/>
                      <a:pt x="704" y="35"/>
                    </a:cubicBezTo>
                    <a:cubicBezTo>
                      <a:pt x="708" y="36"/>
                      <a:pt x="713" y="38"/>
                      <a:pt x="717" y="40"/>
                    </a:cubicBezTo>
                    <a:lnTo>
                      <a:pt x="712" y="53"/>
                    </a:lnTo>
                    <a:close/>
                    <a:moveTo>
                      <a:pt x="355" y="40"/>
                    </a:moveTo>
                    <a:cubicBezTo>
                      <a:pt x="350" y="27"/>
                      <a:pt x="350" y="27"/>
                      <a:pt x="350" y="27"/>
                    </a:cubicBezTo>
                    <a:cubicBezTo>
                      <a:pt x="355" y="25"/>
                      <a:pt x="360" y="24"/>
                      <a:pt x="364" y="22"/>
                    </a:cubicBezTo>
                    <a:cubicBezTo>
                      <a:pt x="369" y="36"/>
                      <a:pt x="369" y="36"/>
                      <a:pt x="369" y="36"/>
                    </a:cubicBezTo>
                    <a:cubicBezTo>
                      <a:pt x="364" y="37"/>
                      <a:pt x="360" y="39"/>
                      <a:pt x="355" y="40"/>
                    </a:cubicBezTo>
                    <a:close/>
                    <a:moveTo>
                      <a:pt x="665" y="36"/>
                    </a:moveTo>
                    <a:cubicBezTo>
                      <a:pt x="660" y="35"/>
                      <a:pt x="656" y="34"/>
                      <a:pt x="651" y="32"/>
                    </a:cubicBezTo>
                    <a:cubicBezTo>
                      <a:pt x="655" y="18"/>
                      <a:pt x="655" y="18"/>
                      <a:pt x="655" y="18"/>
                    </a:cubicBezTo>
                    <a:cubicBezTo>
                      <a:pt x="660" y="20"/>
                      <a:pt x="664" y="21"/>
                      <a:pt x="669" y="23"/>
                    </a:cubicBezTo>
                    <a:lnTo>
                      <a:pt x="665" y="36"/>
                    </a:lnTo>
                    <a:close/>
                    <a:moveTo>
                      <a:pt x="403" y="27"/>
                    </a:moveTo>
                    <a:cubicBezTo>
                      <a:pt x="400" y="13"/>
                      <a:pt x="400" y="13"/>
                      <a:pt x="400" y="13"/>
                    </a:cubicBezTo>
                    <a:cubicBezTo>
                      <a:pt x="405" y="12"/>
                      <a:pt x="410" y="11"/>
                      <a:pt x="414" y="10"/>
                    </a:cubicBezTo>
                    <a:cubicBezTo>
                      <a:pt x="417" y="24"/>
                      <a:pt x="417" y="24"/>
                      <a:pt x="417" y="24"/>
                    </a:cubicBezTo>
                    <a:cubicBezTo>
                      <a:pt x="412" y="25"/>
                      <a:pt x="408" y="26"/>
                      <a:pt x="403" y="27"/>
                    </a:cubicBezTo>
                    <a:close/>
                    <a:moveTo>
                      <a:pt x="616" y="24"/>
                    </a:moveTo>
                    <a:cubicBezTo>
                      <a:pt x="612" y="23"/>
                      <a:pt x="607" y="22"/>
                      <a:pt x="602" y="21"/>
                    </a:cubicBezTo>
                    <a:cubicBezTo>
                      <a:pt x="605" y="7"/>
                      <a:pt x="605" y="7"/>
                      <a:pt x="605" y="7"/>
                    </a:cubicBezTo>
                    <a:cubicBezTo>
                      <a:pt x="609" y="8"/>
                      <a:pt x="614" y="9"/>
                      <a:pt x="619" y="10"/>
                    </a:cubicBezTo>
                    <a:lnTo>
                      <a:pt x="616" y="24"/>
                    </a:lnTo>
                    <a:close/>
                    <a:moveTo>
                      <a:pt x="452" y="18"/>
                    </a:moveTo>
                    <a:cubicBezTo>
                      <a:pt x="451" y="4"/>
                      <a:pt x="451" y="4"/>
                      <a:pt x="451" y="4"/>
                    </a:cubicBezTo>
                    <a:cubicBezTo>
                      <a:pt x="456" y="3"/>
                      <a:pt x="460" y="3"/>
                      <a:pt x="465" y="2"/>
                    </a:cubicBezTo>
                    <a:cubicBezTo>
                      <a:pt x="467" y="16"/>
                      <a:pt x="467" y="16"/>
                      <a:pt x="467" y="16"/>
                    </a:cubicBezTo>
                    <a:cubicBezTo>
                      <a:pt x="462" y="17"/>
                      <a:pt x="457" y="17"/>
                      <a:pt x="452" y="18"/>
                    </a:cubicBezTo>
                    <a:close/>
                    <a:moveTo>
                      <a:pt x="567" y="16"/>
                    </a:moveTo>
                    <a:cubicBezTo>
                      <a:pt x="562" y="16"/>
                      <a:pt x="557" y="16"/>
                      <a:pt x="552" y="15"/>
                    </a:cubicBezTo>
                    <a:cubicBezTo>
                      <a:pt x="554" y="1"/>
                      <a:pt x="554" y="1"/>
                      <a:pt x="554" y="1"/>
                    </a:cubicBezTo>
                    <a:cubicBezTo>
                      <a:pt x="558" y="1"/>
                      <a:pt x="563" y="2"/>
                      <a:pt x="568" y="2"/>
                    </a:cubicBezTo>
                    <a:lnTo>
                      <a:pt x="567" y="16"/>
                    </a:lnTo>
                    <a:close/>
                    <a:moveTo>
                      <a:pt x="502" y="14"/>
                    </a:moveTo>
                    <a:cubicBezTo>
                      <a:pt x="502" y="0"/>
                      <a:pt x="502" y="0"/>
                      <a:pt x="502" y="0"/>
                    </a:cubicBezTo>
                    <a:cubicBezTo>
                      <a:pt x="507" y="0"/>
                      <a:pt x="512" y="0"/>
                      <a:pt x="517" y="0"/>
                    </a:cubicBezTo>
                    <a:cubicBezTo>
                      <a:pt x="517" y="14"/>
                      <a:pt x="517" y="14"/>
                      <a:pt x="517" y="14"/>
                    </a:cubicBezTo>
                    <a:cubicBezTo>
                      <a:pt x="517" y="14"/>
                      <a:pt x="517" y="14"/>
                      <a:pt x="517" y="14"/>
                    </a:cubicBezTo>
                    <a:cubicBezTo>
                      <a:pt x="512" y="14"/>
                      <a:pt x="507" y="14"/>
                      <a:pt x="502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Freeform 8">
                <a:extLst>
                  <a:ext uri="{FF2B5EF4-FFF2-40B4-BE49-F238E27FC236}">
                    <a16:creationId xmlns:a16="http://schemas.microsoft.com/office/drawing/2014/main" id="{CA0FB2C7-17FE-4A34-816E-E30ADB366DD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964113" y="1084263"/>
                <a:ext cx="2682875" cy="2389188"/>
              </a:xfrm>
              <a:custGeom>
                <a:avLst/>
                <a:gdLst>
                  <a:gd name="T0" fmla="*/ 1020 w 1246"/>
                  <a:gd name="T1" fmla="*/ 1104 h 1113"/>
                  <a:gd name="T2" fmla="*/ 236 w 1246"/>
                  <a:gd name="T3" fmla="*/ 1092 h 1113"/>
                  <a:gd name="T4" fmla="*/ 1055 w 1246"/>
                  <a:gd name="T5" fmla="*/ 1052 h 1113"/>
                  <a:gd name="T6" fmla="*/ 181 w 1246"/>
                  <a:gd name="T7" fmla="*/ 1062 h 1113"/>
                  <a:gd name="T8" fmla="*/ 181 w 1246"/>
                  <a:gd name="T9" fmla="*/ 1062 h 1113"/>
                  <a:gd name="T10" fmla="*/ 1125 w 1246"/>
                  <a:gd name="T11" fmla="*/ 993 h 1113"/>
                  <a:gd name="T12" fmla="*/ 133 w 1246"/>
                  <a:gd name="T13" fmla="*/ 983 h 1113"/>
                  <a:gd name="T14" fmla="*/ 1146 w 1246"/>
                  <a:gd name="T15" fmla="*/ 934 h 1113"/>
                  <a:gd name="T16" fmla="*/ 87 w 1246"/>
                  <a:gd name="T17" fmla="*/ 941 h 1113"/>
                  <a:gd name="T18" fmla="*/ 87 w 1246"/>
                  <a:gd name="T19" fmla="*/ 941 h 1113"/>
                  <a:gd name="T20" fmla="*/ 1200 w 1246"/>
                  <a:gd name="T21" fmla="*/ 859 h 1113"/>
                  <a:gd name="T22" fmla="*/ 60 w 1246"/>
                  <a:gd name="T23" fmla="*/ 853 h 1113"/>
                  <a:gd name="T24" fmla="*/ 1206 w 1246"/>
                  <a:gd name="T25" fmla="*/ 797 h 1113"/>
                  <a:gd name="T26" fmla="*/ 26 w 1246"/>
                  <a:gd name="T27" fmla="*/ 801 h 1113"/>
                  <a:gd name="T28" fmla="*/ 26 w 1246"/>
                  <a:gd name="T29" fmla="*/ 801 h 1113"/>
                  <a:gd name="T30" fmla="*/ 1240 w 1246"/>
                  <a:gd name="T31" fmla="*/ 711 h 1113"/>
                  <a:gd name="T32" fmla="*/ 21 w 1246"/>
                  <a:gd name="T33" fmla="*/ 709 h 1113"/>
                  <a:gd name="T34" fmla="*/ 1231 w 1246"/>
                  <a:gd name="T35" fmla="*/ 650 h 1113"/>
                  <a:gd name="T36" fmla="*/ 1 w 1246"/>
                  <a:gd name="T37" fmla="*/ 650 h 1113"/>
                  <a:gd name="T38" fmla="*/ 1 w 1246"/>
                  <a:gd name="T39" fmla="*/ 650 h 1113"/>
                  <a:gd name="T40" fmla="*/ 1244 w 1246"/>
                  <a:gd name="T41" fmla="*/ 574 h 1113"/>
                  <a:gd name="T42" fmla="*/ 4 w 1246"/>
                  <a:gd name="T43" fmla="*/ 558 h 1113"/>
                  <a:gd name="T44" fmla="*/ 1215 w 1246"/>
                  <a:gd name="T45" fmla="*/ 486 h 1113"/>
                  <a:gd name="T46" fmla="*/ 28 w 1246"/>
                  <a:gd name="T47" fmla="*/ 500 h 1113"/>
                  <a:gd name="T48" fmla="*/ 28 w 1246"/>
                  <a:gd name="T49" fmla="*/ 500 h 1113"/>
                  <a:gd name="T50" fmla="*/ 1213 w 1246"/>
                  <a:gd name="T51" fmla="*/ 424 h 1113"/>
                  <a:gd name="T52" fmla="*/ 38 w 1246"/>
                  <a:gd name="T53" fmla="*/ 409 h 1113"/>
                  <a:gd name="T54" fmla="*/ 1164 w 1246"/>
                  <a:gd name="T55" fmla="*/ 346 h 1113"/>
                  <a:gd name="T56" fmla="*/ 76 w 1246"/>
                  <a:gd name="T57" fmla="*/ 359 h 1113"/>
                  <a:gd name="T58" fmla="*/ 76 w 1246"/>
                  <a:gd name="T59" fmla="*/ 359 h 1113"/>
                  <a:gd name="T60" fmla="*/ 1147 w 1246"/>
                  <a:gd name="T61" fmla="*/ 286 h 1113"/>
                  <a:gd name="T62" fmla="*/ 108 w 1246"/>
                  <a:gd name="T63" fmla="*/ 273 h 1113"/>
                  <a:gd name="T64" fmla="*/ 1080 w 1246"/>
                  <a:gd name="T65" fmla="*/ 222 h 1113"/>
                  <a:gd name="T66" fmla="*/ 157 w 1246"/>
                  <a:gd name="T67" fmla="*/ 233 h 1113"/>
                  <a:gd name="T68" fmla="*/ 157 w 1246"/>
                  <a:gd name="T69" fmla="*/ 233 h 1113"/>
                  <a:gd name="T70" fmla="*/ 1049 w 1246"/>
                  <a:gd name="T71" fmla="*/ 168 h 1113"/>
                  <a:gd name="T72" fmla="*/ 210 w 1246"/>
                  <a:gd name="T73" fmla="*/ 158 h 1113"/>
                  <a:gd name="T74" fmla="*/ 968 w 1246"/>
                  <a:gd name="T75" fmla="*/ 123 h 1113"/>
                  <a:gd name="T76" fmla="*/ 266 w 1246"/>
                  <a:gd name="T77" fmla="*/ 131 h 1113"/>
                  <a:gd name="T78" fmla="*/ 266 w 1246"/>
                  <a:gd name="T79" fmla="*/ 131 h 1113"/>
                  <a:gd name="T80" fmla="*/ 925 w 1246"/>
                  <a:gd name="T81" fmla="*/ 78 h 1113"/>
                  <a:gd name="T82" fmla="*/ 336 w 1246"/>
                  <a:gd name="T83" fmla="*/ 71 h 1113"/>
                  <a:gd name="T84" fmla="*/ 836 w 1246"/>
                  <a:gd name="T85" fmla="*/ 54 h 1113"/>
                  <a:gd name="T86" fmla="*/ 397 w 1246"/>
                  <a:gd name="T87" fmla="*/ 59 h 1113"/>
                  <a:gd name="T88" fmla="*/ 397 w 1246"/>
                  <a:gd name="T89" fmla="*/ 59 h 1113"/>
                  <a:gd name="T90" fmla="*/ 783 w 1246"/>
                  <a:gd name="T91" fmla="*/ 21 h 1113"/>
                  <a:gd name="T92" fmla="*/ 479 w 1246"/>
                  <a:gd name="T93" fmla="*/ 17 h 1113"/>
                  <a:gd name="T94" fmla="*/ 691 w 1246"/>
                  <a:gd name="T95" fmla="*/ 19 h 1113"/>
                  <a:gd name="T96" fmla="*/ 541 w 1246"/>
                  <a:gd name="T97" fmla="*/ 21 h 1113"/>
                  <a:gd name="T98" fmla="*/ 541 w 1246"/>
                  <a:gd name="T99" fmla="*/ 21 h 1113"/>
                  <a:gd name="T100" fmla="*/ 631 w 1246"/>
                  <a:gd name="T101" fmla="*/ 1 h 1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246" h="1113">
                    <a:moveTo>
                      <a:pt x="1008" y="1113"/>
                    </a:moveTo>
                    <a:cubicBezTo>
                      <a:pt x="999" y="1102"/>
                      <a:pt x="999" y="1102"/>
                      <a:pt x="999" y="1102"/>
                    </a:cubicBezTo>
                    <a:cubicBezTo>
                      <a:pt x="1003" y="1098"/>
                      <a:pt x="1007" y="1095"/>
                      <a:pt x="1010" y="1092"/>
                    </a:cubicBezTo>
                    <a:cubicBezTo>
                      <a:pt x="1020" y="1104"/>
                      <a:pt x="1020" y="1104"/>
                      <a:pt x="1020" y="1104"/>
                    </a:cubicBezTo>
                    <a:cubicBezTo>
                      <a:pt x="1016" y="1107"/>
                      <a:pt x="1012" y="1110"/>
                      <a:pt x="1008" y="1113"/>
                    </a:cubicBezTo>
                    <a:close/>
                    <a:moveTo>
                      <a:pt x="238" y="1113"/>
                    </a:moveTo>
                    <a:cubicBezTo>
                      <a:pt x="234" y="1110"/>
                      <a:pt x="230" y="1107"/>
                      <a:pt x="226" y="1104"/>
                    </a:cubicBezTo>
                    <a:cubicBezTo>
                      <a:pt x="236" y="1092"/>
                      <a:pt x="236" y="1092"/>
                      <a:pt x="236" y="1092"/>
                    </a:cubicBezTo>
                    <a:cubicBezTo>
                      <a:pt x="240" y="1095"/>
                      <a:pt x="244" y="1098"/>
                      <a:pt x="248" y="1101"/>
                    </a:cubicBezTo>
                    <a:lnTo>
                      <a:pt x="238" y="1113"/>
                    </a:lnTo>
                    <a:close/>
                    <a:moveTo>
                      <a:pt x="1065" y="1062"/>
                    </a:moveTo>
                    <a:cubicBezTo>
                      <a:pt x="1055" y="1052"/>
                      <a:pt x="1055" y="1052"/>
                      <a:pt x="1055" y="1052"/>
                    </a:cubicBezTo>
                    <a:cubicBezTo>
                      <a:pt x="1058" y="1048"/>
                      <a:pt x="1062" y="1045"/>
                      <a:pt x="1065" y="1041"/>
                    </a:cubicBezTo>
                    <a:cubicBezTo>
                      <a:pt x="1076" y="1051"/>
                      <a:pt x="1076" y="1051"/>
                      <a:pt x="1076" y="1051"/>
                    </a:cubicBezTo>
                    <a:cubicBezTo>
                      <a:pt x="1072" y="1055"/>
                      <a:pt x="1069" y="1059"/>
                      <a:pt x="1065" y="1062"/>
                    </a:cubicBezTo>
                    <a:close/>
                    <a:moveTo>
                      <a:pt x="181" y="1062"/>
                    </a:moveTo>
                    <a:cubicBezTo>
                      <a:pt x="177" y="1058"/>
                      <a:pt x="174" y="1055"/>
                      <a:pt x="170" y="1051"/>
                    </a:cubicBezTo>
                    <a:cubicBezTo>
                      <a:pt x="181" y="1041"/>
                      <a:pt x="181" y="1041"/>
                      <a:pt x="181" y="1041"/>
                    </a:cubicBezTo>
                    <a:cubicBezTo>
                      <a:pt x="185" y="1044"/>
                      <a:pt x="188" y="1048"/>
                      <a:pt x="192" y="1051"/>
                    </a:cubicBezTo>
                    <a:lnTo>
                      <a:pt x="181" y="1062"/>
                    </a:lnTo>
                    <a:close/>
                    <a:moveTo>
                      <a:pt x="1116" y="1005"/>
                    </a:moveTo>
                    <a:cubicBezTo>
                      <a:pt x="1104" y="995"/>
                      <a:pt x="1104" y="995"/>
                      <a:pt x="1104" y="995"/>
                    </a:cubicBezTo>
                    <a:cubicBezTo>
                      <a:pt x="1107" y="992"/>
                      <a:pt x="1110" y="988"/>
                      <a:pt x="1113" y="984"/>
                    </a:cubicBezTo>
                    <a:cubicBezTo>
                      <a:pt x="1125" y="993"/>
                      <a:pt x="1125" y="993"/>
                      <a:pt x="1125" y="993"/>
                    </a:cubicBezTo>
                    <a:cubicBezTo>
                      <a:pt x="1122" y="997"/>
                      <a:pt x="1119" y="1001"/>
                      <a:pt x="1116" y="1005"/>
                    </a:cubicBezTo>
                    <a:close/>
                    <a:moveTo>
                      <a:pt x="130" y="1004"/>
                    </a:moveTo>
                    <a:cubicBezTo>
                      <a:pt x="127" y="1000"/>
                      <a:pt x="124" y="996"/>
                      <a:pt x="121" y="992"/>
                    </a:cubicBezTo>
                    <a:cubicBezTo>
                      <a:pt x="133" y="983"/>
                      <a:pt x="133" y="983"/>
                      <a:pt x="133" y="983"/>
                    </a:cubicBezTo>
                    <a:cubicBezTo>
                      <a:pt x="136" y="987"/>
                      <a:pt x="139" y="991"/>
                      <a:pt x="142" y="995"/>
                    </a:cubicBezTo>
                    <a:lnTo>
                      <a:pt x="130" y="1004"/>
                    </a:lnTo>
                    <a:close/>
                    <a:moveTo>
                      <a:pt x="1159" y="941"/>
                    </a:moveTo>
                    <a:cubicBezTo>
                      <a:pt x="1146" y="934"/>
                      <a:pt x="1146" y="934"/>
                      <a:pt x="1146" y="934"/>
                    </a:cubicBezTo>
                    <a:cubicBezTo>
                      <a:pt x="1149" y="929"/>
                      <a:pt x="1151" y="925"/>
                      <a:pt x="1154" y="921"/>
                    </a:cubicBezTo>
                    <a:cubicBezTo>
                      <a:pt x="1167" y="928"/>
                      <a:pt x="1167" y="928"/>
                      <a:pt x="1167" y="928"/>
                    </a:cubicBezTo>
                    <a:cubicBezTo>
                      <a:pt x="1164" y="933"/>
                      <a:pt x="1162" y="937"/>
                      <a:pt x="1159" y="941"/>
                    </a:cubicBezTo>
                    <a:close/>
                    <a:moveTo>
                      <a:pt x="87" y="941"/>
                    </a:moveTo>
                    <a:cubicBezTo>
                      <a:pt x="85" y="937"/>
                      <a:pt x="82" y="932"/>
                      <a:pt x="79" y="928"/>
                    </a:cubicBezTo>
                    <a:cubicBezTo>
                      <a:pt x="93" y="920"/>
                      <a:pt x="93" y="920"/>
                      <a:pt x="93" y="920"/>
                    </a:cubicBezTo>
                    <a:cubicBezTo>
                      <a:pt x="95" y="925"/>
                      <a:pt x="98" y="929"/>
                      <a:pt x="100" y="933"/>
                    </a:cubicBezTo>
                    <a:lnTo>
                      <a:pt x="87" y="941"/>
                    </a:lnTo>
                    <a:close/>
                    <a:moveTo>
                      <a:pt x="1194" y="873"/>
                    </a:moveTo>
                    <a:cubicBezTo>
                      <a:pt x="1180" y="867"/>
                      <a:pt x="1180" y="867"/>
                      <a:pt x="1180" y="867"/>
                    </a:cubicBezTo>
                    <a:cubicBezTo>
                      <a:pt x="1182" y="863"/>
                      <a:pt x="1184" y="858"/>
                      <a:pt x="1186" y="853"/>
                    </a:cubicBezTo>
                    <a:cubicBezTo>
                      <a:pt x="1200" y="859"/>
                      <a:pt x="1200" y="859"/>
                      <a:pt x="1200" y="859"/>
                    </a:cubicBezTo>
                    <a:cubicBezTo>
                      <a:pt x="1198" y="864"/>
                      <a:pt x="1196" y="869"/>
                      <a:pt x="1194" y="873"/>
                    </a:cubicBezTo>
                    <a:close/>
                    <a:moveTo>
                      <a:pt x="52" y="873"/>
                    </a:moveTo>
                    <a:cubicBezTo>
                      <a:pt x="50" y="868"/>
                      <a:pt x="48" y="863"/>
                      <a:pt x="46" y="859"/>
                    </a:cubicBezTo>
                    <a:cubicBezTo>
                      <a:pt x="60" y="853"/>
                      <a:pt x="60" y="853"/>
                      <a:pt x="60" y="853"/>
                    </a:cubicBezTo>
                    <a:cubicBezTo>
                      <a:pt x="62" y="858"/>
                      <a:pt x="64" y="862"/>
                      <a:pt x="66" y="867"/>
                    </a:cubicBezTo>
                    <a:lnTo>
                      <a:pt x="52" y="873"/>
                    </a:lnTo>
                    <a:close/>
                    <a:moveTo>
                      <a:pt x="1220" y="801"/>
                    </a:moveTo>
                    <a:cubicBezTo>
                      <a:pt x="1206" y="797"/>
                      <a:pt x="1206" y="797"/>
                      <a:pt x="1206" y="797"/>
                    </a:cubicBezTo>
                    <a:cubicBezTo>
                      <a:pt x="1207" y="792"/>
                      <a:pt x="1209" y="787"/>
                      <a:pt x="1210" y="783"/>
                    </a:cubicBezTo>
                    <a:cubicBezTo>
                      <a:pt x="1225" y="786"/>
                      <a:pt x="1225" y="786"/>
                      <a:pt x="1225" y="786"/>
                    </a:cubicBezTo>
                    <a:cubicBezTo>
                      <a:pt x="1223" y="791"/>
                      <a:pt x="1222" y="796"/>
                      <a:pt x="1220" y="801"/>
                    </a:cubicBezTo>
                    <a:close/>
                    <a:moveTo>
                      <a:pt x="26" y="801"/>
                    </a:moveTo>
                    <a:cubicBezTo>
                      <a:pt x="24" y="796"/>
                      <a:pt x="23" y="791"/>
                      <a:pt x="22" y="786"/>
                    </a:cubicBezTo>
                    <a:cubicBezTo>
                      <a:pt x="36" y="782"/>
                      <a:pt x="36" y="782"/>
                      <a:pt x="36" y="782"/>
                    </a:cubicBezTo>
                    <a:cubicBezTo>
                      <a:pt x="38" y="787"/>
                      <a:pt x="39" y="792"/>
                      <a:pt x="40" y="796"/>
                    </a:cubicBezTo>
                    <a:lnTo>
                      <a:pt x="26" y="801"/>
                    </a:lnTo>
                    <a:close/>
                    <a:moveTo>
                      <a:pt x="1238" y="727"/>
                    </a:moveTo>
                    <a:cubicBezTo>
                      <a:pt x="1223" y="724"/>
                      <a:pt x="1223" y="724"/>
                      <a:pt x="1223" y="724"/>
                    </a:cubicBezTo>
                    <a:cubicBezTo>
                      <a:pt x="1224" y="719"/>
                      <a:pt x="1224" y="714"/>
                      <a:pt x="1225" y="709"/>
                    </a:cubicBezTo>
                    <a:cubicBezTo>
                      <a:pt x="1240" y="711"/>
                      <a:pt x="1240" y="711"/>
                      <a:pt x="1240" y="711"/>
                    </a:cubicBezTo>
                    <a:cubicBezTo>
                      <a:pt x="1239" y="716"/>
                      <a:pt x="1239" y="721"/>
                      <a:pt x="1238" y="727"/>
                    </a:cubicBezTo>
                    <a:close/>
                    <a:moveTo>
                      <a:pt x="9" y="726"/>
                    </a:moveTo>
                    <a:cubicBezTo>
                      <a:pt x="8" y="721"/>
                      <a:pt x="7" y="716"/>
                      <a:pt x="6" y="711"/>
                    </a:cubicBezTo>
                    <a:cubicBezTo>
                      <a:pt x="21" y="709"/>
                      <a:pt x="21" y="709"/>
                      <a:pt x="21" y="709"/>
                    </a:cubicBezTo>
                    <a:cubicBezTo>
                      <a:pt x="22" y="714"/>
                      <a:pt x="23" y="719"/>
                      <a:pt x="24" y="723"/>
                    </a:cubicBezTo>
                    <a:lnTo>
                      <a:pt x="9" y="726"/>
                    </a:lnTo>
                    <a:close/>
                    <a:moveTo>
                      <a:pt x="1246" y="650"/>
                    </a:moveTo>
                    <a:cubicBezTo>
                      <a:pt x="1231" y="650"/>
                      <a:pt x="1231" y="650"/>
                      <a:pt x="1231" y="650"/>
                    </a:cubicBezTo>
                    <a:cubicBezTo>
                      <a:pt x="1231" y="645"/>
                      <a:pt x="1231" y="640"/>
                      <a:pt x="1231" y="635"/>
                    </a:cubicBezTo>
                    <a:cubicBezTo>
                      <a:pt x="1246" y="635"/>
                      <a:pt x="1246" y="635"/>
                      <a:pt x="1246" y="635"/>
                    </a:cubicBezTo>
                    <a:cubicBezTo>
                      <a:pt x="1246" y="640"/>
                      <a:pt x="1246" y="645"/>
                      <a:pt x="1246" y="650"/>
                    </a:cubicBezTo>
                    <a:close/>
                    <a:moveTo>
                      <a:pt x="1" y="650"/>
                    </a:moveTo>
                    <a:cubicBezTo>
                      <a:pt x="1" y="645"/>
                      <a:pt x="0" y="639"/>
                      <a:pt x="0" y="634"/>
                    </a:cubicBezTo>
                    <a:cubicBezTo>
                      <a:pt x="16" y="634"/>
                      <a:pt x="16" y="634"/>
                      <a:pt x="16" y="634"/>
                    </a:cubicBezTo>
                    <a:cubicBezTo>
                      <a:pt x="16" y="639"/>
                      <a:pt x="16" y="644"/>
                      <a:pt x="16" y="649"/>
                    </a:cubicBezTo>
                    <a:lnTo>
                      <a:pt x="1" y="650"/>
                    </a:lnTo>
                    <a:close/>
                    <a:moveTo>
                      <a:pt x="1229" y="575"/>
                    </a:moveTo>
                    <a:cubicBezTo>
                      <a:pt x="1229" y="570"/>
                      <a:pt x="1228" y="565"/>
                      <a:pt x="1228" y="560"/>
                    </a:cubicBezTo>
                    <a:cubicBezTo>
                      <a:pt x="1243" y="558"/>
                      <a:pt x="1243" y="558"/>
                      <a:pt x="1243" y="558"/>
                    </a:cubicBezTo>
                    <a:cubicBezTo>
                      <a:pt x="1243" y="563"/>
                      <a:pt x="1244" y="569"/>
                      <a:pt x="1244" y="574"/>
                    </a:cubicBezTo>
                    <a:lnTo>
                      <a:pt x="1229" y="575"/>
                    </a:lnTo>
                    <a:close/>
                    <a:moveTo>
                      <a:pt x="17" y="574"/>
                    </a:moveTo>
                    <a:cubicBezTo>
                      <a:pt x="2" y="573"/>
                      <a:pt x="2" y="573"/>
                      <a:pt x="2" y="573"/>
                    </a:cubicBezTo>
                    <a:cubicBezTo>
                      <a:pt x="3" y="568"/>
                      <a:pt x="3" y="563"/>
                      <a:pt x="4" y="558"/>
                    </a:cubicBezTo>
                    <a:cubicBezTo>
                      <a:pt x="19" y="559"/>
                      <a:pt x="19" y="559"/>
                      <a:pt x="19" y="559"/>
                    </a:cubicBezTo>
                    <a:cubicBezTo>
                      <a:pt x="18" y="564"/>
                      <a:pt x="18" y="569"/>
                      <a:pt x="17" y="574"/>
                    </a:cubicBezTo>
                    <a:close/>
                    <a:moveTo>
                      <a:pt x="1219" y="501"/>
                    </a:moveTo>
                    <a:cubicBezTo>
                      <a:pt x="1218" y="496"/>
                      <a:pt x="1217" y="491"/>
                      <a:pt x="1215" y="486"/>
                    </a:cubicBezTo>
                    <a:cubicBezTo>
                      <a:pt x="1230" y="483"/>
                      <a:pt x="1230" y="483"/>
                      <a:pt x="1230" y="483"/>
                    </a:cubicBezTo>
                    <a:cubicBezTo>
                      <a:pt x="1231" y="488"/>
                      <a:pt x="1232" y="493"/>
                      <a:pt x="1233" y="498"/>
                    </a:cubicBezTo>
                    <a:lnTo>
                      <a:pt x="1219" y="501"/>
                    </a:lnTo>
                    <a:close/>
                    <a:moveTo>
                      <a:pt x="28" y="500"/>
                    </a:moveTo>
                    <a:cubicBezTo>
                      <a:pt x="13" y="497"/>
                      <a:pt x="13" y="497"/>
                      <a:pt x="13" y="497"/>
                    </a:cubicBezTo>
                    <a:cubicBezTo>
                      <a:pt x="14" y="492"/>
                      <a:pt x="15" y="487"/>
                      <a:pt x="16" y="482"/>
                    </a:cubicBezTo>
                    <a:cubicBezTo>
                      <a:pt x="31" y="486"/>
                      <a:pt x="31" y="486"/>
                      <a:pt x="31" y="486"/>
                    </a:cubicBezTo>
                    <a:cubicBezTo>
                      <a:pt x="30" y="490"/>
                      <a:pt x="29" y="495"/>
                      <a:pt x="28" y="500"/>
                    </a:cubicBezTo>
                    <a:close/>
                    <a:moveTo>
                      <a:pt x="1199" y="429"/>
                    </a:moveTo>
                    <a:cubicBezTo>
                      <a:pt x="1198" y="424"/>
                      <a:pt x="1196" y="419"/>
                      <a:pt x="1194" y="414"/>
                    </a:cubicBezTo>
                    <a:cubicBezTo>
                      <a:pt x="1208" y="409"/>
                      <a:pt x="1208" y="409"/>
                      <a:pt x="1208" y="409"/>
                    </a:cubicBezTo>
                    <a:cubicBezTo>
                      <a:pt x="1210" y="414"/>
                      <a:pt x="1212" y="419"/>
                      <a:pt x="1213" y="424"/>
                    </a:cubicBezTo>
                    <a:lnTo>
                      <a:pt x="1199" y="429"/>
                    </a:lnTo>
                    <a:close/>
                    <a:moveTo>
                      <a:pt x="48" y="428"/>
                    </a:moveTo>
                    <a:cubicBezTo>
                      <a:pt x="33" y="423"/>
                      <a:pt x="33" y="423"/>
                      <a:pt x="33" y="423"/>
                    </a:cubicBezTo>
                    <a:cubicBezTo>
                      <a:pt x="35" y="418"/>
                      <a:pt x="37" y="413"/>
                      <a:pt x="38" y="409"/>
                    </a:cubicBezTo>
                    <a:cubicBezTo>
                      <a:pt x="53" y="414"/>
                      <a:pt x="53" y="414"/>
                      <a:pt x="53" y="414"/>
                    </a:cubicBezTo>
                    <a:cubicBezTo>
                      <a:pt x="51" y="419"/>
                      <a:pt x="49" y="423"/>
                      <a:pt x="48" y="428"/>
                    </a:cubicBezTo>
                    <a:close/>
                    <a:moveTo>
                      <a:pt x="1171" y="359"/>
                    </a:moveTo>
                    <a:cubicBezTo>
                      <a:pt x="1169" y="355"/>
                      <a:pt x="1166" y="350"/>
                      <a:pt x="1164" y="346"/>
                    </a:cubicBezTo>
                    <a:cubicBezTo>
                      <a:pt x="1178" y="339"/>
                      <a:pt x="1178" y="339"/>
                      <a:pt x="1178" y="339"/>
                    </a:cubicBezTo>
                    <a:cubicBezTo>
                      <a:pt x="1180" y="343"/>
                      <a:pt x="1182" y="348"/>
                      <a:pt x="1184" y="353"/>
                    </a:cubicBezTo>
                    <a:lnTo>
                      <a:pt x="1171" y="359"/>
                    </a:lnTo>
                    <a:close/>
                    <a:moveTo>
                      <a:pt x="76" y="359"/>
                    </a:moveTo>
                    <a:cubicBezTo>
                      <a:pt x="62" y="352"/>
                      <a:pt x="62" y="352"/>
                      <a:pt x="62" y="352"/>
                    </a:cubicBezTo>
                    <a:cubicBezTo>
                      <a:pt x="65" y="348"/>
                      <a:pt x="67" y="343"/>
                      <a:pt x="69" y="339"/>
                    </a:cubicBezTo>
                    <a:cubicBezTo>
                      <a:pt x="83" y="345"/>
                      <a:pt x="83" y="345"/>
                      <a:pt x="83" y="345"/>
                    </a:cubicBezTo>
                    <a:cubicBezTo>
                      <a:pt x="80" y="350"/>
                      <a:pt x="78" y="354"/>
                      <a:pt x="76" y="359"/>
                    </a:cubicBezTo>
                    <a:close/>
                    <a:moveTo>
                      <a:pt x="1134" y="294"/>
                    </a:moveTo>
                    <a:cubicBezTo>
                      <a:pt x="1131" y="290"/>
                      <a:pt x="1129" y="286"/>
                      <a:pt x="1126" y="282"/>
                    </a:cubicBezTo>
                    <a:cubicBezTo>
                      <a:pt x="1138" y="273"/>
                      <a:pt x="1138" y="273"/>
                      <a:pt x="1138" y="273"/>
                    </a:cubicBezTo>
                    <a:cubicBezTo>
                      <a:pt x="1141" y="277"/>
                      <a:pt x="1144" y="281"/>
                      <a:pt x="1147" y="286"/>
                    </a:cubicBezTo>
                    <a:lnTo>
                      <a:pt x="1134" y="294"/>
                    </a:lnTo>
                    <a:close/>
                    <a:moveTo>
                      <a:pt x="113" y="294"/>
                    </a:moveTo>
                    <a:cubicBezTo>
                      <a:pt x="100" y="285"/>
                      <a:pt x="100" y="285"/>
                      <a:pt x="100" y="285"/>
                    </a:cubicBezTo>
                    <a:cubicBezTo>
                      <a:pt x="103" y="281"/>
                      <a:pt x="106" y="277"/>
                      <a:pt x="108" y="273"/>
                    </a:cubicBezTo>
                    <a:cubicBezTo>
                      <a:pt x="121" y="281"/>
                      <a:pt x="121" y="281"/>
                      <a:pt x="121" y="281"/>
                    </a:cubicBezTo>
                    <a:cubicBezTo>
                      <a:pt x="118" y="285"/>
                      <a:pt x="115" y="289"/>
                      <a:pt x="113" y="294"/>
                    </a:cubicBezTo>
                    <a:close/>
                    <a:moveTo>
                      <a:pt x="1090" y="234"/>
                    </a:moveTo>
                    <a:cubicBezTo>
                      <a:pt x="1087" y="230"/>
                      <a:pt x="1083" y="226"/>
                      <a:pt x="1080" y="222"/>
                    </a:cubicBezTo>
                    <a:cubicBezTo>
                      <a:pt x="1091" y="212"/>
                      <a:pt x="1091" y="212"/>
                      <a:pt x="1091" y="212"/>
                    </a:cubicBezTo>
                    <a:cubicBezTo>
                      <a:pt x="1095" y="216"/>
                      <a:pt x="1098" y="220"/>
                      <a:pt x="1101" y="224"/>
                    </a:cubicBezTo>
                    <a:lnTo>
                      <a:pt x="1090" y="234"/>
                    </a:lnTo>
                    <a:close/>
                    <a:moveTo>
                      <a:pt x="157" y="233"/>
                    </a:moveTo>
                    <a:cubicBezTo>
                      <a:pt x="145" y="224"/>
                      <a:pt x="145" y="224"/>
                      <a:pt x="145" y="224"/>
                    </a:cubicBezTo>
                    <a:cubicBezTo>
                      <a:pt x="149" y="220"/>
                      <a:pt x="152" y="216"/>
                      <a:pt x="155" y="212"/>
                    </a:cubicBezTo>
                    <a:cubicBezTo>
                      <a:pt x="167" y="222"/>
                      <a:pt x="167" y="222"/>
                      <a:pt x="167" y="222"/>
                    </a:cubicBezTo>
                    <a:cubicBezTo>
                      <a:pt x="164" y="226"/>
                      <a:pt x="160" y="230"/>
                      <a:pt x="157" y="233"/>
                    </a:cubicBezTo>
                    <a:close/>
                    <a:moveTo>
                      <a:pt x="1038" y="179"/>
                    </a:moveTo>
                    <a:cubicBezTo>
                      <a:pt x="1035" y="176"/>
                      <a:pt x="1031" y="173"/>
                      <a:pt x="1027" y="169"/>
                    </a:cubicBezTo>
                    <a:cubicBezTo>
                      <a:pt x="1037" y="158"/>
                      <a:pt x="1037" y="158"/>
                      <a:pt x="1037" y="158"/>
                    </a:cubicBezTo>
                    <a:cubicBezTo>
                      <a:pt x="1041" y="161"/>
                      <a:pt x="1045" y="165"/>
                      <a:pt x="1049" y="168"/>
                    </a:cubicBezTo>
                    <a:lnTo>
                      <a:pt x="1038" y="179"/>
                    </a:lnTo>
                    <a:close/>
                    <a:moveTo>
                      <a:pt x="209" y="179"/>
                    </a:moveTo>
                    <a:cubicBezTo>
                      <a:pt x="198" y="168"/>
                      <a:pt x="198" y="168"/>
                      <a:pt x="198" y="168"/>
                    </a:cubicBezTo>
                    <a:cubicBezTo>
                      <a:pt x="202" y="165"/>
                      <a:pt x="206" y="161"/>
                      <a:pt x="210" y="158"/>
                    </a:cubicBezTo>
                    <a:cubicBezTo>
                      <a:pt x="220" y="169"/>
                      <a:pt x="220" y="169"/>
                      <a:pt x="220" y="169"/>
                    </a:cubicBezTo>
                    <a:cubicBezTo>
                      <a:pt x="216" y="172"/>
                      <a:pt x="212" y="176"/>
                      <a:pt x="209" y="179"/>
                    </a:cubicBezTo>
                    <a:close/>
                    <a:moveTo>
                      <a:pt x="981" y="132"/>
                    </a:moveTo>
                    <a:cubicBezTo>
                      <a:pt x="977" y="129"/>
                      <a:pt x="972" y="126"/>
                      <a:pt x="968" y="123"/>
                    </a:cubicBezTo>
                    <a:cubicBezTo>
                      <a:pt x="977" y="111"/>
                      <a:pt x="977" y="111"/>
                      <a:pt x="977" y="111"/>
                    </a:cubicBezTo>
                    <a:cubicBezTo>
                      <a:pt x="981" y="114"/>
                      <a:pt x="985" y="116"/>
                      <a:pt x="990" y="119"/>
                    </a:cubicBezTo>
                    <a:lnTo>
                      <a:pt x="981" y="132"/>
                    </a:lnTo>
                    <a:close/>
                    <a:moveTo>
                      <a:pt x="266" y="131"/>
                    </a:moveTo>
                    <a:cubicBezTo>
                      <a:pt x="257" y="119"/>
                      <a:pt x="257" y="119"/>
                      <a:pt x="257" y="119"/>
                    </a:cubicBezTo>
                    <a:cubicBezTo>
                      <a:pt x="261" y="116"/>
                      <a:pt x="266" y="113"/>
                      <a:pt x="270" y="110"/>
                    </a:cubicBezTo>
                    <a:cubicBezTo>
                      <a:pt x="278" y="123"/>
                      <a:pt x="278" y="123"/>
                      <a:pt x="278" y="123"/>
                    </a:cubicBezTo>
                    <a:cubicBezTo>
                      <a:pt x="274" y="126"/>
                      <a:pt x="270" y="129"/>
                      <a:pt x="266" y="131"/>
                    </a:cubicBezTo>
                    <a:close/>
                    <a:moveTo>
                      <a:pt x="918" y="92"/>
                    </a:moveTo>
                    <a:cubicBezTo>
                      <a:pt x="913" y="89"/>
                      <a:pt x="909" y="87"/>
                      <a:pt x="904" y="84"/>
                    </a:cubicBezTo>
                    <a:cubicBezTo>
                      <a:pt x="911" y="71"/>
                      <a:pt x="911" y="71"/>
                      <a:pt x="911" y="71"/>
                    </a:cubicBezTo>
                    <a:cubicBezTo>
                      <a:pt x="916" y="73"/>
                      <a:pt x="920" y="76"/>
                      <a:pt x="925" y="78"/>
                    </a:cubicBezTo>
                    <a:lnTo>
                      <a:pt x="918" y="92"/>
                    </a:lnTo>
                    <a:close/>
                    <a:moveTo>
                      <a:pt x="329" y="91"/>
                    </a:moveTo>
                    <a:cubicBezTo>
                      <a:pt x="322" y="78"/>
                      <a:pt x="322" y="78"/>
                      <a:pt x="322" y="78"/>
                    </a:cubicBezTo>
                    <a:cubicBezTo>
                      <a:pt x="327" y="76"/>
                      <a:pt x="331" y="73"/>
                      <a:pt x="336" y="71"/>
                    </a:cubicBezTo>
                    <a:cubicBezTo>
                      <a:pt x="343" y="84"/>
                      <a:pt x="343" y="84"/>
                      <a:pt x="343" y="84"/>
                    </a:cubicBezTo>
                    <a:cubicBezTo>
                      <a:pt x="338" y="86"/>
                      <a:pt x="334" y="89"/>
                      <a:pt x="329" y="91"/>
                    </a:cubicBezTo>
                    <a:close/>
                    <a:moveTo>
                      <a:pt x="850" y="59"/>
                    </a:moveTo>
                    <a:cubicBezTo>
                      <a:pt x="845" y="57"/>
                      <a:pt x="841" y="56"/>
                      <a:pt x="836" y="54"/>
                    </a:cubicBezTo>
                    <a:cubicBezTo>
                      <a:pt x="841" y="40"/>
                      <a:pt x="841" y="40"/>
                      <a:pt x="841" y="40"/>
                    </a:cubicBezTo>
                    <a:cubicBezTo>
                      <a:pt x="846" y="42"/>
                      <a:pt x="851" y="43"/>
                      <a:pt x="856" y="45"/>
                    </a:cubicBezTo>
                    <a:lnTo>
                      <a:pt x="850" y="59"/>
                    </a:lnTo>
                    <a:close/>
                    <a:moveTo>
                      <a:pt x="397" y="59"/>
                    </a:moveTo>
                    <a:cubicBezTo>
                      <a:pt x="391" y="45"/>
                      <a:pt x="391" y="45"/>
                      <a:pt x="391" y="45"/>
                    </a:cubicBezTo>
                    <a:cubicBezTo>
                      <a:pt x="396" y="43"/>
                      <a:pt x="401" y="41"/>
                      <a:pt x="406" y="40"/>
                    </a:cubicBezTo>
                    <a:cubicBezTo>
                      <a:pt x="411" y="54"/>
                      <a:pt x="411" y="54"/>
                      <a:pt x="411" y="54"/>
                    </a:cubicBezTo>
                    <a:cubicBezTo>
                      <a:pt x="406" y="55"/>
                      <a:pt x="402" y="57"/>
                      <a:pt x="397" y="59"/>
                    </a:cubicBezTo>
                    <a:close/>
                    <a:moveTo>
                      <a:pt x="779" y="36"/>
                    </a:moveTo>
                    <a:cubicBezTo>
                      <a:pt x="774" y="34"/>
                      <a:pt x="769" y="33"/>
                      <a:pt x="765" y="32"/>
                    </a:cubicBezTo>
                    <a:cubicBezTo>
                      <a:pt x="768" y="17"/>
                      <a:pt x="768" y="17"/>
                      <a:pt x="768" y="17"/>
                    </a:cubicBezTo>
                    <a:cubicBezTo>
                      <a:pt x="773" y="19"/>
                      <a:pt x="778" y="20"/>
                      <a:pt x="783" y="21"/>
                    </a:cubicBezTo>
                    <a:lnTo>
                      <a:pt x="779" y="36"/>
                    </a:lnTo>
                    <a:close/>
                    <a:moveTo>
                      <a:pt x="468" y="36"/>
                    </a:moveTo>
                    <a:cubicBezTo>
                      <a:pt x="464" y="21"/>
                      <a:pt x="464" y="21"/>
                      <a:pt x="464" y="21"/>
                    </a:cubicBezTo>
                    <a:cubicBezTo>
                      <a:pt x="469" y="20"/>
                      <a:pt x="474" y="18"/>
                      <a:pt x="479" y="17"/>
                    </a:cubicBezTo>
                    <a:cubicBezTo>
                      <a:pt x="483" y="32"/>
                      <a:pt x="483" y="32"/>
                      <a:pt x="483" y="32"/>
                    </a:cubicBezTo>
                    <a:cubicBezTo>
                      <a:pt x="478" y="33"/>
                      <a:pt x="473" y="34"/>
                      <a:pt x="468" y="36"/>
                    </a:cubicBezTo>
                    <a:close/>
                    <a:moveTo>
                      <a:pt x="706" y="21"/>
                    </a:moveTo>
                    <a:cubicBezTo>
                      <a:pt x="701" y="20"/>
                      <a:pt x="696" y="20"/>
                      <a:pt x="691" y="19"/>
                    </a:cubicBezTo>
                    <a:cubicBezTo>
                      <a:pt x="692" y="4"/>
                      <a:pt x="692" y="4"/>
                      <a:pt x="692" y="4"/>
                    </a:cubicBezTo>
                    <a:cubicBezTo>
                      <a:pt x="698" y="5"/>
                      <a:pt x="703" y="5"/>
                      <a:pt x="708" y="6"/>
                    </a:cubicBezTo>
                    <a:lnTo>
                      <a:pt x="706" y="21"/>
                    </a:lnTo>
                    <a:close/>
                    <a:moveTo>
                      <a:pt x="541" y="21"/>
                    </a:moveTo>
                    <a:cubicBezTo>
                      <a:pt x="539" y="6"/>
                      <a:pt x="539" y="6"/>
                      <a:pt x="539" y="6"/>
                    </a:cubicBezTo>
                    <a:cubicBezTo>
                      <a:pt x="544" y="5"/>
                      <a:pt x="550" y="5"/>
                      <a:pt x="555" y="4"/>
                    </a:cubicBezTo>
                    <a:cubicBezTo>
                      <a:pt x="556" y="19"/>
                      <a:pt x="556" y="19"/>
                      <a:pt x="556" y="19"/>
                    </a:cubicBezTo>
                    <a:cubicBezTo>
                      <a:pt x="551" y="20"/>
                      <a:pt x="546" y="20"/>
                      <a:pt x="541" y="21"/>
                    </a:cubicBezTo>
                    <a:close/>
                    <a:moveTo>
                      <a:pt x="616" y="16"/>
                    </a:moveTo>
                    <a:cubicBezTo>
                      <a:pt x="616" y="1"/>
                      <a:pt x="616" y="1"/>
                      <a:pt x="616" y="1"/>
                    </a:cubicBezTo>
                    <a:cubicBezTo>
                      <a:pt x="619" y="0"/>
                      <a:pt x="621" y="0"/>
                      <a:pt x="624" y="0"/>
                    </a:cubicBezTo>
                    <a:cubicBezTo>
                      <a:pt x="627" y="0"/>
                      <a:pt x="629" y="0"/>
                      <a:pt x="631" y="1"/>
                    </a:cubicBezTo>
                    <a:cubicBezTo>
                      <a:pt x="631" y="16"/>
                      <a:pt x="631" y="16"/>
                      <a:pt x="631" y="16"/>
                    </a:cubicBezTo>
                    <a:cubicBezTo>
                      <a:pt x="629" y="16"/>
                      <a:pt x="626" y="16"/>
                      <a:pt x="624" y="16"/>
                    </a:cubicBezTo>
                    <a:cubicBezTo>
                      <a:pt x="621" y="16"/>
                      <a:pt x="619" y="16"/>
                      <a:pt x="616" y="16"/>
                    </a:cubicBezTo>
                    <a:close/>
                  </a:path>
                </a:pathLst>
              </a:custGeom>
              <a:solidFill>
                <a:srgbClr val="BEE1E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A91EA5D7-A43C-4FDF-83BA-6AFF5C1540F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075113" y="1465263"/>
                <a:ext cx="3894138" cy="2046288"/>
                <a:chOff x="4075113" y="1465263"/>
                <a:chExt cx="3894138" cy="2046288"/>
              </a:xfrm>
            </p:grpSpPr>
            <p:sp>
              <p:nvSpPr>
                <p:cNvPr id="110" name="Freeform 9">
                  <a:extLst>
                    <a:ext uri="{FF2B5EF4-FFF2-40B4-BE49-F238E27FC236}">
                      <a16:creationId xmlns:a16="http://schemas.microsoft.com/office/drawing/2014/main" id="{B1A89BD9-164A-452A-B352-4FDCB52A3B0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930775" y="1465263"/>
                  <a:ext cx="2324100" cy="1814513"/>
                </a:xfrm>
                <a:custGeom>
                  <a:avLst/>
                  <a:gdLst>
                    <a:gd name="T0" fmla="*/ 508 w 1080"/>
                    <a:gd name="T1" fmla="*/ 72 h 845"/>
                    <a:gd name="T2" fmla="*/ 1008 w 1080"/>
                    <a:gd name="T3" fmla="*/ 313 h 845"/>
                    <a:gd name="T4" fmla="*/ 767 w 1080"/>
                    <a:gd name="T5" fmla="*/ 814 h 845"/>
                    <a:gd name="T6" fmla="*/ 509 w 1080"/>
                    <a:gd name="T7" fmla="*/ 815 h 845"/>
                    <a:gd name="T8" fmla="*/ 270 w 1080"/>
                    <a:gd name="T9" fmla="*/ 774 h 845"/>
                    <a:gd name="T10" fmla="*/ 142 w 1080"/>
                    <a:gd name="T11" fmla="*/ 799 h 845"/>
                    <a:gd name="T12" fmla="*/ 98 w 1080"/>
                    <a:gd name="T13" fmla="*/ 779 h 845"/>
                    <a:gd name="T14" fmla="*/ 56 w 1080"/>
                    <a:gd name="T15" fmla="*/ 660 h 845"/>
                    <a:gd name="T16" fmla="*/ 6 w 1080"/>
                    <a:gd name="T17" fmla="*/ 518 h 845"/>
                    <a:gd name="T18" fmla="*/ 28 w 1080"/>
                    <a:gd name="T19" fmla="*/ 473 h 845"/>
                    <a:gd name="T20" fmla="*/ 144 w 1080"/>
                    <a:gd name="T21" fmla="*/ 413 h 845"/>
                    <a:gd name="T22" fmla="*/ 300 w 1080"/>
                    <a:gd name="T23" fmla="*/ 241 h 845"/>
                    <a:gd name="T24" fmla="*/ 508 w 1080"/>
                    <a:gd name="T25" fmla="*/ 72 h 8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80" h="845">
                      <a:moveTo>
                        <a:pt x="508" y="72"/>
                      </a:moveTo>
                      <a:cubicBezTo>
                        <a:pt x="713" y="0"/>
                        <a:pt x="937" y="108"/>
                        <a:pt x="1008" y="313"/>
                      </a:cubicBezTo>
                      <a:cubicBezTo>
                        <a:pt x="1080" y="518"/>
                        <a:pt x="972" y="743"/>
                        <a:pt x="767" y="814"/>
                      </a:cubicBezTo>
                      <a:cubicBezTo>
                        <a:pt x="680" y="845"/>
                        <a:pt x="589" y="843"/>
                        <a:pt x="509" y="815"/>
                      </a:cubicBezTo>
                      <a:cubicBezTo>
                        <a:pt x="474" y="804"/>
                        <a:pt x="342" y="764"/>
                        <a:pt x="270" y="774"/>
                      </a:cubicBezTo>
                      <a:cubicBezTo>
                        <a:pt x="186" y="786"/>
                        <a:pt x="158" y="794"/>
                        <a:pt x="142" y="799"/>
                      </a:cubicBezTo>
                      <a:cubicBezTo>
                        <a:pt x="126" y="805"/>
                        <a:pt x="103" y="796"/>
                        <a:pt x="98" y="779"/>
                      </a:cubicBezTo>
                      <a:cubicBezTo>
                        <a:pt x="92" y="762"/>
                        <a:pt x="56" y="660"/>
                        <a:pt x="56" y="660"/>
                      </a:cubicBezTo>
                      <a:cubicBezTo>
                        <a:pt x="56" y="660"/>
                        <a:pt x="11" y="531"/>
                        <a:pt x="6" y="518"/>
                      </a:cubicBezTo>
                      <a:cubicBezTo>
                        <a:pt x="0" y="499"/>
                        <a:pt x="12" y="478"/>
                        <a:pt x="28" y="473"/>
                      </a:cubicBezTo>
                      <a:cubicBezTo>
                        <a:pt x="44" y="467"/>
                        <a:pt x="71" y="456"/>
                        <a:pt x="144" y="413"/>
                      </a:cubicBezTo>
                      <a:cubicBezTo>
                        <a:pt x="202" y="378"/>
                        <a:pt x="274" y="279"/>
                        <a:pt x="300" y="241"/>
                      </a:cubicBezTo>
                      <a:cubicBezTo>
                        <a:pt x="346" y="165"/>
                        <a:pt x="417" y="103"/>
                        <a:pt x="508" y="7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11" name="Freeform 10">
                  <a:extLst>
                    <a:ext uri="{FF2B5EF4-FFF2-40B4-BE49-F238E27FC236}">
                      <a16:creationId xmlns:a16="http://schemas.microsoft.com/office/drawing/2014/main" id="{FE1839D4-2A98-4EE7-914F-0766AE9F8CC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375150" y="2817813"/>
                  <a:ext cx="295275" cy="417513"/>
                </a:xfrm>
                <a:custGeom>
                  <a:avLst/>
                  <a:gdLst>
                    <a:gd name="T0" fmla="*/ 75 w 137"/>
                    <a:gd name="T1" fmla="*/ 0 h 194"/>
                    <a:gd name="T2" fmla="*/ 18 w 137"/>
                    <a:gd name="T3" fmla="*/ 120 h 194"/>
                    <a:gd name="T4" fmla="*/ 137 w 137"/>
                    <a:gd name="T5" fmla="*/ 177 h 194"/>
                    <a:gd name="T6" fmla="*/ 75 w 137"/>
                    <a:gd name="T7" fmla="*/ 0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7" h="194">
                      <a:moveTo>
                        <a:pt x="75" y="0"/>
                      </a:moveTo>
                      <a:cubicBezTo>
                        <a:pt x="26" y="17"/>
                        <a:pt x="0" y="71"/>
                        <a:pt x="18" y="120"/>
                      </a:cubicBezTo>
                      <a:cubicBezTo>
                        <a:pt x="35" y="168"/>
                        <a:pt x="88" y="194"/>
                        <a:pt x="137" y="17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002B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12" name="Freeform 11">
                  <a:extLst>
                    <a:ext uri="{FF2B5EF4-FFF2-40B4-BE49-F238E27FC236}">
                      <a16:creationId xmlns:a16="http://schemas.microsoft.com/office/drawing/2014/main" id="{77598501-9558-4279-BEA9-EAF7A195158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730750" y="2532063"/>
                  <a:ext cx="384175" cy="730250"/>
                </a:xfrm>
                <a:custGeom>
                  <a:avLst/>
                  <a:gdLst>
                    <a:gd name="T0" fmla="*/ 33 w 179"/>
                    <a:gd name="T1" fmla="*/ 7 h 340"/>
                    <a:gd name="T2" fmla="*/ 7 w 179"/>
                    <a:gd name="T3" fmla="*/ 60 h 340"/>
                    <a:gd name="T4" fmla="*/ 94 w 179"/>
                    <a:gd name="T5" fmla="*/ 307 h 340"/>
                    <a:gd name="T6" fmla="*/ 146 w 179"/>
                    <a:gd name="T7" fmla="*/ 332 h 340"/>
                    <a:gd name="T8" fmla="*/ 172 w 179"/>
                    <a:gd name="T9" fmla="*/ 280 h 340"/>
                    <a:gd name="T10" fmla="*/ 85 w 179"/>
                    <a:gd name="T11" fmla="*/ 33 h 340"/>
                    <a:gd name="T12" fmla="*/ 33 w 179"/>
                    <a:gd name="T13" fmla="*/ 7 h 3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9" h="340">
                      <a:moveTo>
                        <a:pt x="33" y="7"/>
                      </a:moveTo>
                      <a:cubicBezTo>
                        <a:pt x="11" y="15"/>
                        <a:pt x="0" y="38"/>
                        <a:pt x="7" y="60"/>
                      </a:cubicBezTo>
                      <a:cubicBezTo>
                        <a:pt x="94" y="307"/>
                        <a:pt x="94" y="307"/>
                        <a:pt x="94" y="307"/>
                      </a:cubicBezTo>
                      <a:cubicBezTo>
                        <a:pt x="101" y="329"/>
                        <a:pt x="125" y="340"/>
                        <a:pt x="146" y="332"/>
                      </a:cubicBezTo>
                      <a:cubicBezTo>
                        <a:pt x="168" y="325"/>
                        <a:pt x="179" y="301"/>
                        <a:pt x="172" y="280"/>
                      </a:cubicBezTo>
                      <a:cubicBezTo>
                        <a:pt x="85" y="33"/>
                        <a:pt x="85" y="33"/>
                        <a:pt x="85" y="33"/>
                      </a:cubicBezTo>
                      <a:cubicBezTo>
                        <a:pt x="78" y="11"/>
                        <a:pt x="54" y="0"/>
                        <a:pt x="33" y="7"/>
                      </a:cubicBezTo>
                      <a:close/>
                    </a:path>
                  </a:pathLst>
                </a:custGeom>
                <a:solidFill>
                  <a:srgbClr val="002B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13" name="Freeform 12">
                  <a:extLst>
                    <a:ext uri="{FF2B5EF4-FFF2-40B4-BE49-F238E27FC236}">
                      <a16:creationId xmlns:a16="http://schemas.microsoft.com/office/drawing/2014/main" id="{B3EFC13C-2E0D-4E7D-BD18-874777FC90D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27550" y="2601913"/>
                  <a:ext cx="385763" cy="731838"/>
                </a:xfrm>
                <a:custGeom>
                  <a:avLst/>
                  <a:gdLst>
                    <a:gd name="T0" fmla="*/ 33 w 179"/>
                    <a:gd name="T1" fmla="*/ 8 h 341"/>
                    <a:gd name="T2" fmla="*/ 8 w 179"/>
                    <a:gd name="T3" fmla="*/ 60 h 341"/>
                    <a:gd name="T4" fmla="*/ 94 w 179"/>
                    <a:gd name="T5" fmla="*/ 308 h 341"/>
                    <a:gd name="T6" fmla="*/ 146 w 179"/>
                    <a:gd name="T7" fmla="*/ 333 h 341"/>
                    <a:gd name="T8" fmla="*/ 172 w 179"/>
                    <a:gd name="T9" fmla="*/ 281 h 341"/>
                    <a:gd name="T10" fmla="*/ 85 w 179"/>
                    <a:gd name="T11" fmla="*/ 33 h 341"/>
                    <a:gd name="T12" fmla="*/ 33 w 179"/>
                    <a:gd name="T13" fmla="*/ 8 h 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9" h="341">
                      <a:moveTo>
                        <a:pt x="33" y="8"/>
                      </a:moveTo>
                      <a:cubicBezTo>
                        <a:pt x="11" y="15"/>
                        <a:pt x="0" y="39"/>
                        <a:pt x="8" y="60"/>
                      </a:cubicBezTo>
                      <a:cubicBezTo>
                        <a:pt x="94" y="308"/>
                        <a:pt x="94" y="308"/>
                        <a:pt x="94" y="308"/>
                      </a:cubicBezTo>
                      <a:cubicBezTo>
                        <a:pt x="102" y="329"/>
                        <a:pt x="125" y="341"/>
                        <a:pt x="146" y="333"/>
                      </a:cubicBezTo>
                      <a:cubicBezTo>
                        <a:pt x="168" y="326"/>
                        <a:pt x="179" y="302"/>
                        <a:pt x="172" y="281"/>
                      </a:cubicBezTo>
                      <a:cubicBezTo>
                        <a:pt x="85" y="33"/>
                        <a:pt x="85" y="33"/>
                        <a:pt x="85" y="33"/>
                      </a:cubicBezTo>
                      <a:cubicBezTo>
                        <a:pt x="78" y="12"/>
                        <a:pt x="54" y="0"/>
                        <a:pt x="33" y="8"/>
                      </a:cubicBezTo>
                      <a:close/>
                    </a:path>
                  </a:pathLst>
                </a:custGeom>
                <a:solidFill>
                  <a:srgbClr val="002B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14" name="Freeform 13">
                  <a:extLst>
                    <a:ext uri="{FF2B5EF4-FFF2-40B4-BE49-F238E27FC236}">
                      <a16:creationId xmlns:a16="http://schemas.microsoft.com/office/drawing/2014/main" id="{02B4B2ED-3283-4589-973F-5F283C99638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948238" y="2160588"/>
                  <a:ext cx="1343025" cy="461963"/>
                </a:xfrm>
                <a:custGeom>
                  <a:avLst/>
                  <a:gdLst>
                    <a:gd name="T0" fmla="*/ 4 w 624"/>
                    <a:gd name="T1" fmla="*/ 215 h 215"/>
                    <a:gd name="T2" fmla="*/ 0 w 624"/>
                    <a:gd name="T3" fmla="*/ 204 h 215"/>
                    <a:gd name="T4" fmla="*/ 572 w 624"/>
                    <a:gd name="T5" fmla="*/ 4 h 215"/>
                    <a:gd name="T6" fmla="*/ 603 w 624"/>
                    <a:gd name="T7" fmla="*/ 6 h 215"/>
                    <a:gd name="T8" fmla="*/ 624 w 624"/>
                    <a:gd name="T9" fmla="*/ 29 h 215"/>
                    <a:gd name="T10" fmla="*/ 612 w 624"/>
                    <a:gd name="T11" fmla="*/ 33 h 215"/>
                    <a:gd name="T12" fmla="*/ 598 w 624"/>
                    <a:gd name="T13" fmla="*/ 17 h 215"/>
                    <a:gd name="T14" fmla="*/ 576 w 624"/>
                    <a:gd name="T15" fmla="*/ 15 h 215"/>
                    <a:gd name="T16" fmla="*/ 4 w 624"/>
                    <a:gd name="T17" fmla="*/ 215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4" h="215">
                      <a:moveTo>
                        <a:pt x="4" y="215"/>
                      </a:moveTo>
                      <a:cubicBezTo>
                        <a:pt x="0" y="204"/>
                        <a:pt x="0" y="204"/>
                        <a:pt x="0" y="204"/>
                      </a:cubicBezTo>
                      <a:cubicBezTo>
                        <a:pt x="572" y="4"/>
                        <a:pt x="572" y="4"/>
                        <a:pt x="572" y="4"/>
                      </a:cubicBezTo>
                      <a:cubicBezTo>
                        <a:pt x="582" y="0"/>
                        <a:pt x="593" y="1"/>
                        <a:pt x="603" y="6"/>
                      </a:cubicBezTo>
                      <a:cubicBezTo>
                        <a:pt x="613" y="10"/>
                        <a:pt x="620" y="18"/>
                        <a:pt x="624" y="29"/>
                      </a:cubicBezTo>
                      <a:cubicBezTo>
                        <a:pt x="612" y="33"/>
                        <a:pt x="612" y="33"/>
                        <a:pt x="612" y="33"/>
                      </a:cubicBezTo>
                      <a:cubicBezTo>
                        <a:pt x="610" y="26"/>
                        <a:pt x="604" y="20"/>
                        <a:pt x="598" y="17"/>
                      </a:cubicBezTo>
                      <a:cubicBezTo>
                        <a:pt x="591" y="13"/>
                        <a:pt x="583" y="13"/>
                        <a:pt x="576" y="15"/>
                      </a:cubicBezTo>
                      <a:lnTo>
                        <a:pt x="4" y="215"/>
                      </a:lnTo>
                      <a:close/>
                    </a:path>
                  </a:pathLst>
                </a:custGeom>
                <a:solidFill>
                  <a:srgbClr val="1D99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15" name="Freeform 14">
                  <a:extLst>
                    <a:ext uri="{FF2B5EF4-FFF2-40B4-BE49-F238E27FC236}">
                      <a16:creationId xmlns:a16="http://schemas.microsoft.com/office/drawing/2014/main" id="{BFCA85A4-4E3E-42D1-9D14-F358065B7BD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118100" y="2559051"/>
                  <a:ext cx="1296988" cy="538163"/>
                </a:xfrm>
                <a:custGeom>
                  <a:avLst/>
                  <a:gdLst>
                    <a:gd name="T0" fmla="*/ 4 w 603"/>
                    <a:gd name="T1" fmla="*/ 251 h 251"/>
                    <a:gd name="T2" fmla="*/ 0 w 603"/>
                    <a:gd name="T3" fmla="*/ 239 h 251"/>
                    <a:gd name="T4" fmla="*/ 570 w 603"/>
                    <a:gd name="T5" fmla="*/ 40 h 251"/>
                    <a:gd name="T6" fmla="*/ 586 w 603"/>
                    <a:gd name="T7" fmla="*/ 26 h 251"/>
                    <a:gd name="T8" fmla="*/ 588 w 603"/>
                    <a:gd name="T9" fmla="*/ 4 h 251"/>
                    <a:gd name="T10" fmla="*/ 599 w 603"/>
                    <a:gd name="T11" fmla="*/ 0 h 251"/>
                    <a:gd name="T12" fmla="*/ 597 w 603"/>
                    <a:gd name="T13" fmla="*/ 31 h 251"/>
                    <a:gd name="T14" fmla="*/ 574 w 603"/>
                    <a:gd name="T15" fmla="*/ 52 h 251"/>
                    <a:gd name="T16" fmla="*/ 4 w 603"/>
                    <a:gd name="T17" fmla="*/ 251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3" h="251">
                      <a:moveTo>
                        <a:pt x="4" y="251"/>
                      </a:moveTo>
                      <a:cubicBezTo>
                        <a:pt x="0" y="239"/>
                        <a:pt x="0" y="239"/>
                        <a:pt x="0" y="239"/>
                      </a:cubicBezTo>
                      <a:cubicBezTo>
                        <a:pt x="570" y="40"/>
                        <a:pt x="570" y="40"/>
                        <a:pt x="570" y="40"/>
                      </a:cubicBezTo>
                      <a:cubicBezTo>
                        <a:pt x="577" y="38"/>
                        <a:pt x="583" y="33"/>
                        <a:pt x="586" y="26"/>
                      </a:cubicBezTo>
                      <a:cubicBezTo>
                        <a:pt x="590" y="19"/>
                        <a:pt x="590" y="11"/>
                        <a:pt x="588" y="4"/>
                      </a:cubicBezTo>
                      <a:cubicBezTo>
                        <a:pt x="599" y="0"/>
                        <a:pt x="599" y="0"/>
                        <a:pt x="599" y="0"/>
                      </a:cubicBezTo>
                      <a:cubicBezTo>
                        <a:pt x="603" y="10"/>
                        <a:pt x="602" y="21"/>
                        <a:pt x="597" y="31"/>
                      </a:cubicBezTo>
                      <a:cubicBezTo>
                        <a:pt x="593" y="41"/>
                        <a:pt x="584" y="48"/>
                        <a:pt x="574" y="52"/>
                      </a:cubicBezTo>
                      <a:lnTo>
                        <a:pt x="4" y="251"/>
                      </a:lnTo>
                      <a:close/>
                    </a:path>
                  </a:pathLst>
                </a:custGeom>
                <a:solidFill>
                  <a:srgbClr val="1D99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16" name="Freeform 15">
                  <a:extLst>
                    <a:ext uri="{FF2B5EF4-FFF2-40B4-BE49-F238E27FC236}">
                      <a16:creationId xmlns:a16="http://schemas.microsoft.com/office/drawing/2014/main" id="{2BDBCD55-C6F1-4C08-BCBC-6161CB572154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6273800" y="2390776"/>
                  <a:ext cx="188913" cy="184150"/>
                </a:xfrm>
                <a:custGeom>
                  <a:avLst/>
                  <a:gdLst>
                    <a:gd name="T0" fmla="*/ 44 w 88"/>
                    <a:gd name="T1" fmla="*/ 86 h 86"/>
                    <a:gd name="T2" fmla="*/ 44 w 88"/>
                    <a:gd name="T3" fmla="*/ 86 h 86"/>
                    <a:gd name="T4" fmla="*/ 3 w 88"/>
                    <a:gd name="T5" fmla="*/ 57 h 86"/>
                    <a:gd name="T6" fmla="*/ 5 w 88"/>
                    <a:gd name="T7" fmla="*/ 24 h 86"/>
                    <a:gd name="T8" fmla="*/ 30 w 88"/>
                    <a:gd name="T9" fmla="*/ 3 h 86"/>
                    <a:gd name="T10" fmla="*/ 44 w 88"/>
                    <a:gd name="T11" fmla="*/ 0 h 86"/>
                    <a:gd name="T12" fmla="*/ 84 w 88"/>
                    <a:gd name="T13" fmla="*/ 29 h 86"/>
                    <a:gd name="T14" fmla="*/ 82 w 88"/>
                    <a:gd name="T15" fmla="*/ 62 h 86"/>
                    <a:gd name="T16" fmla="*/ 58 w 88"/>
                    <a:gd name="T17" fmla="*/ 83 h 86"/>
                    <a:gd name="T18" fmla="*/ 44 w 88"/>
                    <a:gd name="T19" fmla="*/ 86 h 86"/>
                    <a:gd name="T20" fmla="*/ 44 w 88"/>
                    <a:gd name="T21" fmla="*/ 12 h 86"/>
                    <a:gd name="T22" fmla="*/ 34 w 88"/>
                    <a:gd name="T23" fmla="*/ 14 h 86"/>
                    <a:gd name="T24" fmla="*/ 16 w 88"/>
                    <a:gd name="T25" fmla="*/ 30 h 86"/>
                    <a:gd name="T26" fmla="*/ 15 w 88"/>
                    <a:gd name="T27" fmla="*/ 53 h 86"/>
                    <a:gd name="T28" fmla="*/ 44 w 88"/>
                    <a:gd name="T29" fmla="*/ 74 h 86"/>
                    <a:gd name="T30" fmla="*/ 54 w 88"/>
                    <a:gd name="T31" fmla="*/ 72 h 86"/>
                    <a:gd name="T32" fmla="*/ 71 w 88"/>
                    <a:gd name="T33" fmla="*/ 56 h 86"/>
                    <a:gd name="T34" fmla="*/ 73 w 88"/>
                    <a:gd name="T35" fmla="*/ 33 h 86"/>
                    <a:gd name="T36" fmla="*/ 44 w 88"/>
                    <a:gd name="T37" fmla="*/ 12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8" h="86">
                      <a:moveTo>
                        <a:pt x="44" y="86"/>
                      </a:moveTo>
                      <a:cubicBezTo>
                        <a:pt x="44" y="86"/>
                        <a:pt x="44" y="86"/>
                        <a:pt x="44" y="86"/>
                      </a:cubicBezTo>
                      <a:cubicBezTo>
                        <a:pt x="26" y="86"/>
                        <a:pt x="9" y="74"/>
                        <a:pt x="3" y="57"/>
                      </a:cubicBezTo>
                      <a:cubicBezTo>
                        <a:pt x="0" y="46"/>
                        <a:pt x="0" y="35"/>
                        <a:pt x="5" y="24"/>
                      </a:cubicBezTo>
                      <a:cubicBezTo>
                        <a:pt x="10" y="14"/>
                        <a:pt x="19" y="6"/>
                        <a:pt x="30" y="3"/>
                      </a:cubicBezTo>
                      <a:cubicBezTo>
                        <a:pt x="34" y="1"/>
                        <a:pt x="39" y="0"/>
                        <a:pt x="44" y="0"/>
                      </a:cubicBezTo>
                      <a:cubicBezTo>
                        <a:pt x="62" y="0"/>
                        <a:pt x="78" y="12"/>
                        <a:pt x="84" y="29"/>
                      </a:cubicBezTo>
                      <a:cubicBezTo>
                        <a:pt x="88" y="40"/>
                        <a:pt x="87" y="51"/>
                        <a:pt x="82" y="62"/>
                      </a:cubicBezTo>
                      <a:cubicBezTo>
                        <a:pt x="77" y="72"/>
                        <a:pt x="69" y="80"/>
                        <a:pt x="58" y="83"/>
                      </a:cubicBezTo>
                      <a:cubicBezTo>
                        <a:pt x="53" y="85"/>
                        <a:pt x="48" y="86"/>
                        <a:pt x="44" y="86"/>
                      </a:cubicBezTo>
                      <a:close/>
                      <a:moveTo>
                        <a:pt x="44" y="12"/>
                      </a:moveTo>
                      <a:cubicBezTo>
                        <a:pt x="40" y="12"/>
                        <a:pt x="37" y="13"/>
                        <a:pt x="34" y="14"/>
                      </a:cubicBezTo>
                      <a:cubicBezTo>
                        <a:pt x="26" y="17"/>
                        <a:pt x="20" y="22"/>
                        <a:pt x="16" y="30"/>
                      </a:cubicBezTo>
                      <a:cubicBezTo>
                        <a:pt x="13" y="37"/>
                        <a:pt x="12" y="45"/>
                        <a:pt x="15" y="53"/>
                      </a:cubicBezTo>
                      <a:cubicBezTo>
                        <a:pt x="19" y="65"/>
                        <a:pt x="31" y="74"/>
                        <a:pt x="44" y="74"/>
                      </a:cubicBezTo>
                      <a:cubicBezTo>
                        <a:pt x="47" y="74"/>
                        <a:pt x="50" y="73"/>
                        <a:pt x="54" y="72"/>
                      </a:cubicBezTo>
                      <a:cubicBezTo>
                        <a:pt x="61" y="69"/>
                        <a:pt x="68" y="64"/>
                        <a:pt x="71" y="56"/>
                      </a:cubicBezTo>
                      <a:cubicBezTo>
                        <a:pt x="75" y="49"/>
                        <a:pt x="75" y="41"/>
                        <a:pt x="73" y="33"/>
                      </a:cubicBezTo>
                      <a:cubicBezTo>
                        <a:pt x="68" y="21"/>
                        <a:pt x="57" y="12"/>
                        <a:pt x="44" y="12"/>
                      </a:cubicBezTo>
                      <a:close/>
                    </a:path>
                  </a:pathLst>
                </a:custGeom>
                <a:solidFill>
                  <a:srgbClr val="1D99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17" name="Freeform 16">
                  <a:extLst>
                    <a:ext uri="{FF2B5EF4-FFF2-40B4-BE49-F238E27FC236}">
                      <a16:creationId xmlns:a16="http://schemas.microsoft.com/office/drawing/2014/main" id="{511A53F8-CF74-4176-9D0D-FFF91B939877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6200775" y="2206626"/>
                  <a:ext cx="196850" cy="184150"/>
                </a:xfrm>
                <a:custGeom>
                  <a:avLst/>
                  <a:gdLst>
                    <a:gd name="T0" fmla="*/ 48 w 92"/>
                    <a:gd name="T1" fmla="*/ 86 h 86"/>
                    <a:gd name="T2" fmla="*/ 48 w 92"/>
                    <a:gd name="T3" fmla="*/ 86 h 86"/>
                    <a:gd name="T4" fmla="*/ 7 w 92"/>
                    <a:gd name="T5" fmla="*/ 57 h 86"/>
                    <a:gd name="T6" fmla="*/ 34 w 92"/>
                    <a:gd name="T7" fmla="*/ 3 h 86"/>
                    <a:gd name="T8" fmla="*/ 48 w 92"/>
                    <a:gd name="T9" fmla="*/ 0 h 86"/>
                    <a:gd name="T10" fmla="*/ 88 w 92"/>
                    <a:gd name="T11" fmla="*/ 29 h 86"/>
                    <a:gd name="T12" fmla="*/ 86 w 92"/>
                    <a:gd name="T13" fmla="*/ 62 h 86"/>
                    <a:gd name="T14" fmla="*/ 62 w 92"/>
                    <a:gd name="T15" fmla="*/ 84 h 86"/>
                    <a:gd name="T16" fmla="*/ 48 w 92"/>
                    <a:gd name="T17" fmla="*/ 86 h 86"/>
                    <a:gd name="T18" fmla="*/ 48 w 92"/>
                    <a:gd name="T19" fmla="*/ 13 h 86"/>
                    <a:gd name="T20" fmla="*/ 38 w 92"/>
                    <a:gd name="T21" fmla="*/ 14 h 86"/>
                    <a:gd name="T22" fmla="*/ 19 w 92"/>
                    <a:gd name="T23" fmla="*/ 53 h 86"/>
                    <a:gd name="T24" fmla="*/ 48 w 92"/>
                    <a:gd name="T25" fmla="*/ 74 h 86"/>
                    <a:gd name="T26" fmla="*/ 58 w 92"/>
                    <a:gd name="T27" fmla="*/ 72 h 86"/>
                    <a:gd name="T28" fmla="*/ 75 w 92"/>
                    <a:gd name="T29" fmla="*/ 56 h 86"/>
                    <a:gd name="T30" fmla="*/ 77 w 92"/>
                    <a:gd name="T31" fmla="*/ 33 h 86"/>
                    <a:gd name="T32" fmla="*/ 48 w 92"/>
                    <a:gd name="T33" fmla="*/ 13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2" h="86">
                      <a:moveTo>
                        <a:pt x="48" y="86"/>
                      </a:moveTo>
                      <a:cubicBezTo>
                        <a:pt x="48" y="86"/>
                        <a:pt x="48" y="86"/>
                        <a:pt x="48" y="86"/>
                      </a:cubicBezTo>
                      <a:cubicBezTo>
                        <a:pt x="30" y="86"/>
                        <a:pt x="13" y="74"/>
                        <a:pt x="7" y="57"/>
                      </a:cubicBezTo>
                      <a:cubicBezTo>
                        <a:pt x="0" y="35"/>
                        <a:pt x="11" y="11"/>
                        <a:pt x="34" y="3"/>
                      </a:cubicBezTo>
                      <a:cubicBezTo>
                        <a:pt x="38" y="1"/>
                        <a:pt x="43" y="0"/>
                        <a:pt x="48" y="0"/>
                      </a:cubicBezTo>
                      <a:cubicBezTo>
                        <a:pt x="66" y="0"/>
                        <a:pt x="82" y="12"/>
                        <a:pt x="88" y="29"/>
                      </a:cubicBezTo>
                      <a:cubicBezTo>
                        <a:pt x="92" y="40"/>
                        <a:pt x="91" y="51"/>
                        <a:pt x="86" y="62"/>
                      </a:cubicBezTo>
                      <a:cubicBezTo>
                        <a:pt x="81" y="72"/>
                        <a:pt x="73" y="80"/>
                        <a:pt x="62" y="84"/>
                      </a:cubicBezTo>
                      <a:cubicBezTo>
                        <a:pt x="57" y="85"/>
                        <a:pt x="53" y="86"/>
                        <a:pt x="48" y="86"/>
                      </a:cubicBezTo>
                      <a:close/>
                      <a:moveTo>
                        <a:pt x="48" y="13"/>
                      </a:moveTo>
                      <a:cubicBezTo>
                        <a:pt x="44" y="13"/>
                        <a:pt x="41" y="13"/>
                        <a:pt x="38" y="14"/>
                      </a:cubicBezTo>
                      <a:cubicBezTo>
                        <a:pt x="22" y="20"/>
                        <a:pt x="13" y="37"/>
                        <a:pt x="19" y="53"/>
                      </a:cubicBezTo>
                      <a:cubicBezTo>
                        <a:pt x="23" y="65"/>
                        <a:pt x="35" y="74"/>
                        <a:pt x="48" y="74"/>
                      </a:cubicBezTo>
                      <a:cubicBezTo>
                        <a:pt x="51" y="74"/>
                        <a:pt x="55" y="73"/>
                        <a:pt x="58" y="72"/>
                      </a:cubicBezTo>
                      <a:cubicBezTo>
                        <a:pt x="65" y="69"/>
                        <a:pt x="72" y="64"/>
                        <a:pt x="75" y="56"/>
                      </a:cubicBezTo>
                      <a:cubicBezTo>
                        <a:pt x="79" y="49"/>
                        <a:pt x="79" y="41"/>
                        <a:pt x="77" y="33"/>
                      </a:cubicBezTo>
                      <a:cubicBezTo>
                        <a:pt x="72" y="21"/>
                        <a:pt x="61" y="13"/>
                        <a:pt x="48" y="13"/>
                      </a:cubicBezTo>
                      <a:close/>
                    </a:path>
                  </a:pathLst>
                </a:custGeom>
                <a:solidFill>
                  <a:srgbClr val="1D99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18" name="Freeform 17">
                  <a:extLst>
                    <a:ext uri="{FF2B5EF4-FFF2-40B4-BE49-F238E27FC236}">
                      <a16:creationId xmlns:a16="http://schemas.microsoft.com/office/drawing/2014/main" id="{EAD23761-2758-4A19-AB80-B995DF5C14E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6230938" y="2293938"/>
                  <a:ext cx="206375" cy="182563"/>
                </a:xfrm>
                <a:custGeom>
                  <a:avLst/>
                  <a:gdLst>
                    <a:gd name="T0" fmla="*/ 48 w 96"/>
                    <a:gd name="T1" fmla="*/ 85 h 85"/>
                    <a:gd name="T2" fmla="*/ 48 w 96"/>
                    <a:gd name="T3" fmla="*/ 85 h 85"/>
                    <a:gd name="T4" fmla="*/ 7 w 96"/>
                    <a:gd name="T5" fmla="*/ 57 h 85"/>
                    <a:gd name="T6" fmla="*/ 34 w 96"/>
                    <a:gd name="T7" fmla="*/ 2 h 85"/>
                    <a:gd name="T8" fmla="*/ 48 w 96"/>
                    <a:gd name="T9" fmla="*/ 0 h 85"/>
                    <a:gd name="T10" fmla="*/ 88 w 96"/>
                    <a:gd name="T11" fmla="*/ 28 h 85"/>
                    <a:gd name="T12" fmla="*/ 62 w 96"/>
                    <a:gd name="T13" fmla="*/ 83 h 85"/>
                    <a:gd name="T14" fmla="*/ 48 w 96"/>
                    <a:gd name="T15" fmla="*/ 85 h 85"/>
                    <a:gd name="T16" fmla="*/ 48 w 96"/>
                    <a:gd name="T17" fmla="*/ 12 h 85"/>
                    <a:gd name="T18" fmla="*/ 38 w 96"/>
                    <a:gd name="T19" fmla="*/ 14 h 85"/>
                    <a:gd name="T20" fmla="*/ 19 w 96"/>
                    <a:gd name="T21" fmla="*/ 53 h 85"/>
                    <a:gd name="T22" fmla="*/ 48 w 96"/>
                    <a:gd name="T23" fmla="*/ 73 h 85"/>
                    <a:gd name="T24" fmla="*/ 58 w 96"/>
                    <a:gd name="T25" fmla="*/ 71 h 85"/>
                    <a:gd name="T26" fmla="*/ 77 w 96"/>
                    <a:gd name="T27" fmla="*/ 32 h 85"/>
                    <a:gd name="T28" fmla="*/ 48 w 96"/>
                    <a:gd name="T29" fmla="*/ 12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96" h="85">
                      <a:moveTo>
                        <a:pt x="48" y="85"/>
                      </a:moveTo>
                      <a:cubicBezTo>
                        <a:pt x="48" y="85"/>
                        <a:pt x="48" y="85"/>
                        <a:pt x="48" y="85"/>
                      </a:cubicBezTo>
                      <a:cubicBezTo>
                        <a:pt x="30" y="85"/>
                        <a:pt x="13" y="74"/>
                        <a:pt x="7" y="57"/>
                      </a:cubicBezTo>
                      <a:cubicBezTo>
                        <a:pt x="0" y="34"/>
                        <a:pt x="12" y="10"/>
                        <a:pt x="34" y="2"/>
                      </a:cubicBezTo>
                      <a:cubicBezTo>
                        <a:pt x="38" y="1"/>
                        <a:pt x="43" y="0"/>
                        <a:pt x="48" y="0"/>
                      </a:cubicBezTo>
                      <a:cubicBezTo>
                        <a:pt x="66" y="0"/>
                        <a:pt x="82" y="11"/>
                        <a:pt x="88" y="28"/>
                      </a:cubicBezTo>
                      <a:cubicBezTo>
                        <a:pt x="96" y="51"/>
                        <a:pt x="84" y="75"/>
                        <a:pt x="62" y="83"/>
                      </a:cubicBezTo>
                      <a:cubicBezTo>
                        <a:pt x="57" y="84"/>
                        <a:pt x="53" y="85"/>
                        <a:pt x="48" y="85"/>
                      </a:cubicBezTo>
                      <a:close/>
                      <a:moveTo>
                        <a:pt x="48" y="12"/>
                      </a:moveTo>
                      <a:cubicBezTo>
                        <a:pt x="44" y="12"/>
                        <a:pt x="41" y="13"/>
                        <a:pt x="38" y="14"/>
                      </a:cubicBezTo>
                      <a:cubicBezTo>
                        <a:pt x="22" y="19"/>
                        <a:pt x="13" y="37"/>
                        <a:pt x="19" y="53"/>
                      </a:cubicBezTo>
                      <a:cubicBezTo>
                        <a:pt x="23" y="65"/>
                        <a:pt x="35" y="73"/>
                        <a:pt x="48" y="73"/>
                      </a:cubicBezTo>
                      <a:cubicBezTo>
                        <a:pt x="51" y="73"/>
                        <a:pt x="55" y="72"/>
                        <a:pt x="58" y="71"/>
                      </a:cubicBezTo>
                      <a:cubicBezTo>
                        <a:pt x="74" y="66"/>
                        <a:pt x="82" y="48"/>
                        <a:pt x="77" y="32"/>
                      </a:cubicBezTo>
                      <a:cubicBezTo>
                        <a:pt x="72" y="20"/>
                        <a:pt x="61" y="12"/>
                        <a:pt x="48" y="12"/>
                      </a:cubicBezTo>
                      <a:close/>
                    </a:path>
                  </a:pathLst>
                </a:custGeom>
                <a:solidFill>
                  <a:srgbClr val="1D99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19" name="Freeform 18">
                  <a:extLst>
                    <a:ext uri="{FF2B5EF4-FFF2-40B4-BE49-F238E27FC236}">
                      <a16:creationId xmlns:a16="http://schemas.microsoft.com/office/drawing/2014/main" id="{2E354205-B150-4C26-9544-9FE0CDD68FE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075113" y="3284538"/>
                  <a:ext cx="3894138" cy="61913"/>
                </a:xfrm>
                <a:custGeom>
                  <a:avLst/>
                  <a:gdLst>
                    <a:gd name="T0" fmla="*/ 1809 w 1809"/>
                    <a:gd name="T1" fmla="*/ 14 h 29"/>
                    <a:gd name="T2" fmla="*/ 1794 w 1809"/>
                    <a:gd name="T3" fmla="*/ 29 h 29"/>
                    <a:gd name="T4" fmla="*/ 15 w 1809"/>
                    <a:gd name="T5" fmla="*/ 29 h 29"/>
                    <a:gd name="T6" fmla="*/ 0 w 1809"/>
                    <a:gd name="T7" fmla="*/ 14 h 29"/>
                    <a:gd name="T8" fmla="*/ 15 w 1809"/>
                    <a:gd name="T9" fmla="*/ 0 h 29"/>
                    <a:gd name="T10" fmla="*/ 1794 w 1809"/>
                    <a:gd name="T11" fmla="*/ 0 h 29"/>
                    <a:gd name="T12" fmla="*/ 1809 w 1809"/>
                    <a:gd name="T13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09" h="29">
                      <a:moveTo>
                        <a:pt x="1809" y="14"/>
                      </a:moveTo>
                      <a:cubicBezTo>
                        <a:pt x="1809" y="22"/>
                        <a:pt x="1802" y="29"/>
                        <a:pt x="1794" y="29"/>
                      </a:cubicBezTo>
                      <a:cubicBezTo>
                        <a:pt x="15" y="29"/>
                        <a:pt x="15" y="29"/>
                        <a:pt x="15" y="29"/>
                      </a:cubicBezTo>
                      <a:cubicBezTo>
                        <a:pt x="7" y="29"/>
                        <a:pt x="0" y="22"/>
                        <a:pt x="0" y="14"/>
                      </a:cubicBezTo>
                      <a:cubicBezTo>
                        <a:pt x="0" y="6"/>
                        <a:pt x="7" y="0"/>
                        <a:pt x="15" y="0"/>
                      </a:cubicBezTo>
                      <a:cubicBezTo>
                        <a:pt x="1794" y="0"/>
                        <a:pt x="1794" y="0"/>
                        <a:pt x="1794" y="0"/>
                      </a:cubicBezTo>
                      <a:cubicBezTo>
                        <a:pt x="1802" y="0"/>
                        <a:pt x="1809" y="6"/>
                        <a:pt x="1809" y="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20" name="Freeform 19">
                  <a:extLst>
                    <a:ext uri="{FF2B5EF4-FFF2-40B4-BE49-F238E27FC236}">
                      <a16:creationId xmlns:a16="http://schemas.microsoft.com/office/drawing/2014/main" id="{473E37AD-8EA7-4EC9-81B8-C3ADA8E9A65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110038" y="3344863"/>
                  <a:ext cx="3825875" cy="166688"/>
                </a:xfrm>
                <a:custGeom>
                  <a:avLst/>
                  <a:gdLst>
                    <a:gd name="T0" fmla="*/ 891 w 1777"/>
                    <a:gd name="T1" fmla="*/ 0 h 78"/>
                    <a:gd name="T2" fmla="*/ 891 w 1777"/>
                    <a:gd name="T3" fmla="*/ 0 h 78"/>
                    <a:gd name="T4" fmla="*/ 888 w 1777"/>
                    <a:gd name="T5" fmla="*/ 0 h 78"/>
                    <a:gd name="T6" fmla="*/ 886 w 1777"/>
                    <a:gd name="T7" fmla="*/ 0 h 78"/>
                    <a:gd name="T8" fmla="*/ 0 w 1777"/>
                    <a:gd name="T9" fmla="*/ 0 h 78"/>
                    <a:gd name="T10" fmla="*/ 130 w 1777"/>
                    <a:gd name="T11" fmla="*/ 78 h 78"/>
                    <a:gd name="T12" fmla="*/ 886 w 1777"/>
                    <a:gd name="T13" fmla="*/ 78 h 78"/>
                    <a:gd name="T14" fmla="*/ 891 w 1777"/>
                    <a:gd name="T15" fmla="*/ 78 h 78"/>
                    <a:gd name="T16" fmla="*/ 1647 w 1777"/>
                    <a:gd name="T17" fmla="*/ 78 h 78"/>
                    <a:gd name="T18" fmla="*/ 1777 w 1777"/>
                    <a:gd name="T19" fmla="*/ 0 h 78"/>
                    <a:gd name="T20" fmla="*/ 891 w 1777"/>
                    <a:gd name="T21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777" h="78">
                      <a:moveTo>
                        <a:pt x="891" y="0"/>
                      </a:moveTo>
                      <a:cubicBezTo>
                        <a:pt x="891" y="0"/>
                        <a:pt x="891" y="0"/>
                        <a:pt x="891" y="0"/>
                      </a:cubicBezTo>
                      <a:cubicBezTo>
                        <a:pt x="890" y="0"/>
                        <a:pt x="889" y="0"/>
                        <a:pt x="888" y="0"/>
                      </a:cubicBezTo>
                      <a:cubicBezTo>
                        <a:pt x="888" y="0"/>
                        <a:pt x="887" y="0"/>
                        <a:pt x="886" y="0"/>
                      </a:cubicBezTo>
                      <a:cubicBezTo>
                        <a:pt x="457" y="0"/>
                        <a:pt x="32" y="0"/>
                        <a:pt x="0" y="0"/>
                      </a:cubicBezTo>
                      <a:cubicBezTo>
                        <a:pt x="54" y="0"/>
                        <a:pt x="103" y="78"/>
                        <a:pt x="130" y="78"/>
                      </a:cubicBezTo>
                      <a:cubicBezTo>
                        <a:pt x="143" y="78"/>
                        <a:pt x="511" y="78"/>
                        <a:pt x="886" y="78"/>
                      </a:cubicBezTo>
                      <a:cubicBezTo>
                        <a:pt x="888" y="78"/>
                        <a:pt x="889" y="78"/>
                        <a:pt x="891" y="78"/>
                      </a:cubicBezTo>
                      <a:cubicBezTo>
                        <a:pt x="1266" y="78"/>
                        <a:pt x="1634" y="78"/>
                        <a:pt x="1647" y="78"/>
                      </a:cubicBezTo>
                      <a:cubicBezTo>
                        <a:pt x="1674" y="78"/>
                        <a:pt x="1722" y="0"/>
                        <a:pt x="1777" y="0"/>
                      </a:cubicBezTo>
                      <a:cubicBezTo>
                        <a:pt x="1744" y="0"/>
                        <a:pt x="1319" y="0"/>
                        <a:pt x="891" y="0"/>
                      </a:cubicBezTo>
                      <a:close/>
                    </a:path>
                  </a:pathLst>
                </a:custGeom>
                <a:solidFill>
                  <a:srgbClr val="7BC1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859A672-16EF-47D2-AB85-70955A4A8CB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44609" y="3508486"/>
              <a:ext cx="3942064" cy="3349516"/>
              <a:chOff x="3776663" y="3475038"/>
              <a:chExt cx="3527425" cy="2997201"/>
            </a:xfrm>
          </p:grpSpPr>
          <p:sp>
            <p:nvSpPr>
              <p:cNvPr id="94" name="Freeform 20">
                <a:extLst>
                  <a:ext uri="{FF2B5EF4-FFF2-40B4-BE49-F238E27FC236}">
                    <a16:creationId xmlns:a16="http://schemas.microsoft.com/office/drawing/2014/main" id="{8C11E908-F948-427A-B348-7D57A33A4F3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8238" y="4211638"/>
                <a:ext cx="1038225" cy="242888"/>
              </a:xfrm>
              <a:custGeom>
                <a:avLst/>
                <a:gdLst>
                  <a:gd name="T0" fmla="*/ 379 w 483"/>
                  <a:gd name="T1" fmla="*/ 0 h 113"/>
                  <a:gd name="T2" fmla="*/ 0 w 483"/>
                  <a:gd name="T3" fmla="*/ 1 h 113"/>
                  <a:gd name="T4" fmla="*/ 0 w 483"/>
                  <a:gd name="T5" fmla="*/ 113 h 113"/>
                  <a:gd name="T6" fmla="*/ 448 w 483"/>
                  <a:gd name="T7" fmla="*/ 112 h 113"/>
                  <a:gd name="T8" fmla="*/ 379 w 483"/>
                  <a:gd name="T9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3" h="113">
                    <a:moveTo>
                      <a:pt x="379" y="0"/>
                    </a:moveTo>
                    <a:cubicBezTo>
                      <a:pt x="293" y="0"/>
                      <a:pt x="0" y="1"/>
                      <a:pt x="0" y="1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3"/>
                      <a:pt x="402" y="112"/>
                      <a:pt x="448" y="112"/>
                    </a:cubicBezTo>
                    <a:cubicBezTo>
                      <a:pt x="483" y="59"/>
                      <a:pt x="441" y="0"/>
                      <a:pt x="3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93000">
                    <a:srgbClr val="77C5D7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Freeform 21">
                <a:extLst>
                  <a:ext uri="{FF2B5EF4-FFF2-40B4-BE49-F238E27FC236}">
                    <a16:creationId xmlns:a16="http://schemas.microsoft.com/office/drawing/2014/main" id="{5FB1D897-33F9-4A28-9D0F-A3E32A97697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197600" y="3975101"/>
                <a:ext cx="1106488" cy="423863"/>
              </a:xfrm>
              <a:custGeom>
                <a:avLst/>
                <a:gdLst>
                  <a:gd name="T0" fmla="*/ 392 w 514"/>
                  <a:gd name="T1" fmla="*/ 11 h 197"/>
                  <a:gd name="T2" fmla="*/ 13 w 514"/>
                  <a:gd name="T3" fmla="*/ 70 h 197"/>
                  <a:gd name="T4" fmla="*/ 0 w 514"/>
                  <a:gd name="T5" fmla="*/ 197 h 197"/>
                  <a:gd name="T6" fmla="*/ 485 w 514"/>
                  <a:gd name="T7" fmla="*/ 120 h 197"/>
                  <a:gd name="T8" fmla="*/ 392 w 514"/>
                  <a:gd name="T9" fmla="*/ 1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4" h="197">
                    <a:moveTo>
                      <a:pt x="392" y="11"/>
                    </a:moveTo>
                    <a:cubicBezTo>
                      <a:pt x="299" y="25"/>
                      <a:pt x="13" y="70"/>
                      <a:pt x="13" y="70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197"/>
                      <a:pt x="435" y="128"/>
                      <a:pt x="485" y="120"/>
                    </a:cubicBezTo>
                    <a:cubicBezTo>
                      <a:pt x="514" y="57"/>
                      <a:pt x="458" y="0"/>
                      <a:pt x="392" y="1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93000">
                    <a:srgbClr val="77C5D7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Freeform 22">
                <a:extLst>
                  <a:ext uri="{FF2B5EF4-FFF2-40B4-BE49-F238E27FC236}">
                    <a16:creationId xmlns:a16="http://schemas.microsoft.com/office/drawing/2014/main" id="{24451587-306D-4738-85DE-2C110F5BFA7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67450" y="3719513"/>
                <a:ext cx="989013" cy="661988"/>
              </a:xfrm>
              <a:custGeom>
                <a:avLst/>
                <a:gdLst>
                  <a:gd name="T0" fmla="*/ 330 w 460"/>
                  <a:gd name="T1" fmla="*/ 27 h 308"/>
                  <a:gd name="T2" fmla="*/ 17 w 460"/>
                  <a:gd name="T3" fmla="*/ 166 h 308"/>
                  <a:gd name="T4" fmla="*/ 0 w 460"/>
                  <a:gd name="T5" fmla="*/ 308 h 308"/>
                  <a:gd name="T6" fmla="*/ 449 w 460"/>
                  <a:gd name="T7" fmla="*/ 109 h 308"/>
                  <a:gd name="T8" fmla="*/ 330 w 460"/>
                  <a:gd name="T9" fmla="*/ 27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0" h="308">
                    <a:moveTo>
                      <a:pt x="330" y="27"/>
                    </a:moveTo>
                    <a:cubicBezTo>
                      <a:pt x="244" y="65"/>
                      <a:pt x="17" y="166"/>
                      <a:pt x="17" y="166"/>
                    </a:cubicBezTo>
                    <a:cubicBezTo>
                      <a:pt x="0" y="308"/>
                      <a:pt x="0" y="308"/>
                      <a:pt x="0" y="308"/>
                    </a:cubicBezTo>
                    <a:cubicBezTo>
                      <a:pt x="0" y="308"/>
                      <a:pt x="403" y="129"/>
                      <a:pt x="449" y="109"/>
                    </a:cubicBezTo>
                    <a:cubicBezTo>
                      <a:pt x="460" y="40"/>
                      <a:pt x="392" y="0"/>
                      <a:pt x="330" y="2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93000">
                    <a:srgbClr val="77C5D7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Freeform 23">
                <a:extLst>
                  <a:ext uri="{FF2B5EF4-FFF2-40B4-BE49-F238E27FC236}">
                    <a16:creationId xmlns:a16="http://schemas.microsoft.com/office/drawing/2014/main" id="{5BD58209-6DEE-428F-BC69-2053B812070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111750" y="3475038"/>
                <a:ext cx="1979613" cy="1731963"/>
              </a:xfrm>
              <a:custGeom>
                <a:avLst/>
                <a:gdLst>
                  <a:gd name="T0" fmla="*/ 89 w 920"/>
                  <a:gd name="T1" fmla="*/ 240 h 807"/>
                  <a:gd name="T2" fmla="*/ 0 w 920"/>
                  <a:gd name="T3" fmla="*/ 44 h 807"/>
                  <a:gd name="T4" fmla="*/ 180 w 920"/>
                  <a:gd name="T5" fmla="*/ 74 h 807"/>
                  <a:gd name="T6" fmla="*/ 306 w 920"/>
                  <a:gd name="T7" fmla="*/ 330 h 807"/>
                  <a:gd name="T8" fmla="*/ 570 w 920"/>
                  <a:gd name="T9" fmla="*/ 264 h 807"/>
                  <a:gd name="T10" fmla="*/ 781 w 920"/>
                  <a:gd name="T11" fmla="*/ 48 h 807"/>
                  <a:gd name="T12" fmla="*/ 920 w 920"/>
                  <a:gd name="T13" fmla="*/ 81 h 807"/>
                  <a:gd name="T14" fmla="*/ 333 w 920"/>
                  <a:gd name="T15" fmla="*/ 807 h 807"/>
                  <a:gd name="T16" fmla="*/ 124 w 920"/>
                  <a:gd name="T17" fmla="*/ 660 h 807"/>
                  <a:gd name="T18" fmla="*/ 124 w 920"/>
                  <a:gd name="T19" fmla="*/ 482 h 807"/>
                  <a:gd name="T20" fmla="*/ 89 w 920"/>
                  <a:gd name="T21" fmla="*/ 240 h 8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0" h="807">
                    <a:moveTo>
                      <a:pt x="89" y="240"/>
                    </a:moveTo>
                    <a:cubicBezTo>
                      <a:pt x="64" y="183"/>
                      <a:pt x="28" y="102"/>
                      <a:pt x="0" y="44"/>
                    </a:cubicBezTo>
                    <a:cubicBezTo>
                      <a:pt x="43" y="2"/>
                      <a:pt x="156" y="26"/>
                      <a:pt x="180" y="74"/>
                    </a:cubicBezTo>
                    <a:cubicBezTo>
                      <a:pt x="188" y="91"/>
                      <a:pt x="277" y="271"/>
                      <a:pt x="306" y="330"/>
                    </a:cubicBezTo>
                    <a:cubicBezTo>
                      <a:pt x="323" y="331"/>
                      <a:pt x="487" y="344"/>
                      <a:pt x="570" y="264"/>
                    </a:cubicBezTo>
                    <a:cubicBezTo>
                      <a:pt x="641" y="196"/>
                      <a:pt x="744" y="85"/>
                      <a:pt x="781" y="48"/>
                    </a:cubicBezTo>
                    <a:cubicBezTo>
                      <a:pt x="828" y="0"/>
                      <a:pt x="907" y="13"/>
                      <a:pt x="920" y="81"/>
                    </a:cubicBezTo>
                    <a:cubicBezTo>
                      <a:pt x="886" y="116"/>
                      <a:pt x="333" y="807"/>
                      <a:pt x="333" y="807"/>
                    </a:cubicBezTo>
                    <a:cubicBezTo>
                      <a:pt x="124" y="660"/>
                      <a:pt x="124" y="660"/>
                      <a:pt x="124" y="660"/>
                    </a:cubicBezTo>
                    <a:cubicBezTo>
                      <a:pt x="124" y="660"/>
                      <a:pt x="124" y="489"/>
                      <a:pt x="124" y="482"/>
                    </a:cubicBezTo>
                    <a:cubicBezTo>
                      <a:pt x="123" y="429"/>
                      <a:pt x="118" y="306"/>
                      <a:pt x="89" y="240"/>
                    </a:cubicBezTo>
                    <a:close/>
                  </a:path>
                </a:pathLst>
              </a:custGeom>
              <a:gradFill>
                <a:gsLst>
                  <a:gs pos="54000">
                    <a:schemeClr val="accent1">
                      <a:lumMod val="5000"/>
                      <a:lumOff val="95000"/>
                    </a:schemeClr>
                  </a:gs>
                  <a:gs pos="93000">
                    <a:srgbClr val="77C5D7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Freeform 24">
                <a:extLst>
                  <a:ext uri="{FF2B5EF4-FFF2-40B4-BE49-F238E27FC236}">
                    <a16:creationId xmlns:a16="http://schemas.microsoft.com/office/drawing/2014/main" id="{9D39792D-2880-44AF-A19E-73ED3B640CE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124450" y="3584576"/>
                <a:ext cx="160338" cy="225425"/>
              </a:xfrm>
              <a:custGeom>
                <a:avLst/>
                <a:gdLst>
                  <a:gd name="T0" fmla="*/ 45 w 75"/>
                  <a:gd name="T1" fmla="*/ 105 h 105"/>
                  <a:gd name="T2" fmla="*/ 0 w 75"/>
                  <a:gd name="T3" fmla="*/ 4 h 105"/>
                  <a:gd name="T4" fmla="*/ 24 w 75"/>
                  <a:gd name="T5" fmla="*/ 1 h 105"/>
                  <a:gd name="T6" fmla="*/ 49 w 75"/>
                  <a:gd name="T7" fmla="*/ 29 h 105"/>
                  <a:gd name="T8" fmla="*/ 69 w 75"/>
                  <a:gd name="T9" fmla="*/ 75 h 105"/>
                  <a:gd name="T10" fmla="*/ 60 w 75"/>
                  <a:gd name="T11" fmla="*/ 98 h 105"/>
                  <a:gd name="T12" fmla="*/ 45 w 75"/>
                  <a:gd name="T13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105">
                    <a:moveTo>
                      <a:pt x="45" y="105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3" y="0"/>
                      <a:pt x="24" y="1"/>
                    </a:cubicBezTo>
                    <a:cubicBezTo>
                      <a:pt x="35" y="2"/>
                      <a:pt x="42" y="14"/>
                      <a:pt x="49" y="29"/>
                    </a:cubicBezTo>
                    <a:cubicBezTo>
                      <a:pt x="49" y="30"/>
                      <a:pt x="69" y="74"/>
                      <a:pt x="69" y="75"/>
                    </a:cubicBezTo>
                    <a:cubicBezTo>
                      <a:pt x="75" y="87"/>
                      <a:pt x="64" y="96"/>
                      <a:pt x="60" y="98"/>
                    </a:cubicBezTo>
                    <a:cubicBezTo>
                      <a:pt x="55" y="100"/>
                      <a:pt x="45" y="105"/>
                      <a:pt x="45" y="105"/>
                    </a:cubicBezTo>
                    <a:close/>
                  </a:path>
                </a:pathLst>
              </a:custGeom>
              <a:solidFill>
                <a:srgbClr val="9CD6E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Freeform 25">
                <a:extLst>
                  <a:ext uri="{FF2B5EF4-FFF2-40B4-BE49-F238E27FC236}">
                    <a16:creationId xmlns:a16="http://schemas.microsoft.com/office/drawing/2014/main" id="{4F1F2A34-6EB1-440C-8E75-688AD0A5BD4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904038" y="3643313"/>
                <a:ext cx="173038" cy="168275"/>
              </a:xfrm>
              <a:custGeom>
                <a:avLst/>
                <a:gdLst>
                  <a:gd name="T0" fmla="*/ 24 w 80"/>
                  <a:gd name="T1" fmla="*/ 79 h 79"/>
                  <a:gd name="T2" fmla="*/ 80 w 80"/>
                  <a:gd name="T3" fmla="*/ 12 h 79"/>
                  <a:gd name="T4" fmla="*/ 57 w 80"/>
                  <a:gd name="T5" fmla="*/ 2 h 79"/>
                  <a:gd name="T6" fmla="*/ 26 w 80"/>
                  <a:gd name="T7" fmla="*/ 23 h 79"/>
                  <a:gd name="T8" fmla="*/ 9 w 80"/>
                  <a:gd name="T9" fmla="*/ 43 h 79"/>
                  <a:gd name="T10" fmla="*/ 12 w 80"/>
                  <a:gd name="T11" fmla="*/ 69 h 79"/>
                  <a:gd name="T12" fmla="*/ 24 w 80"/>
                  <a:gd name="T13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9">
                    <a:moveTo>
                      <a:pt x="24" y="79"/>
                    </a:moveTo>
                    <a:cubicBezTo>
                      <a:pt x="80" y="12"/>
                      <a:pt x="80" y="12"/>
                      <a:pt x="80" y="12"/>
                    </a:cubicBezTo>
                    <a:cubicBezTo>
                      <a:pt x="80" y="12"/>
                      <a:pt x="69" y="4"/>
                      <a:pt x="57" y="2"/>
                    </a:cubicBezTo>
                    <a:cubicBezTo>
                      <a:pt x="46" y="0"/>
                      <a:pt x="36" y="9"/>
                      <a:pt x="26" y="23"/>
                    </a:cubicBezTo>
                    <a:cubicBezTo>
                      <a:pt x="25" y="23"/>
                      <a:pt x="9" y="43"/>
                      <a:pt x="9" y="43"/>
                    </a:cubicBezTo>
                    <a:cubicBezTo>
                      <a:pt x="0" y="53"/>
                      <a:pt x="8" y="65"/>
                      <a:pt x="12" y="69"/>
                    </a:cubicBezTo>
                    <a:cubicBezTo>
                      <a:pt x="15" y="72"/>
                      <a:pt x="24" y="79"/>
                      <a:pt x="24" y="79"/>
                    </a:cubicBezTo>
                    <a:close/>
                  </a:path>
                </a:pathLst>
              </a:custGeom>
              <a:solidFill>
                <a:srgbClr val="9CD6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Freeform 26">
                <a:extLst>
                  <a:ext uri="{FF2B5EF4-FFF2-40B4-BE49-F238E27FC236}">
                    <a16:creationId xmlns:a16="http://schemas.microsoft.com/office/drawing/2014/main" id="{0EF00DD7-7BD6-48BB-A5FA-80D69543D48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18338" y="3908426"/>
                <a:ext cx="193675" cy="131763"/>
              </a:xfrm>
              <a:custGeom>
                <a:avLst/>
                <a:gdLst>
                  <a:gd name="T0" fmla="*/ 10 w 90"/>
                  <a:gd name="T1" fmla="*/ 61 h 61"/>
                  <a:gd name="T2" fmla="*/ 90 w 90"/>
                  <a:gd name="T3" fmla="*/ 25 h 61"/>
                  <a:gd name="T4" fmla="*/ 73 w 90"/>
                  <a:gd name="T5" fmla="*/ 7 h 61"/>
                  <a:gd name="T6" fmla="*/ 36 w 90"/>
                  <a:gd name="T7" fmla="*/ 11 h 61"/>
                  <a:gd name="T8" fmla="*/ 12 w 90"/>
                  <a:gd name="T9" fmla="*/ 23 h 61"/>
                  <a:gd name="T10" fmla="*/ 3 w 90"/>
                  <a:gd name="T11" fmla="*/ 46 h 61"/>
                  <a:gd name="T12" fmla="*/ 10 w 90"/>
                  <a:gd name="T13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61">
                    <a:moveTo>
                      <a:pt x="10" y="61"/>
                    </a:moveTo>
                    <a:cubicBezTo>
                      <a:pt x="90" y="25"/>
                      <a:pt x="90" y="25"/>
                      <a:pt x="90" y="25"/>
                    </a:cubicBezTo>
                    <a:cubicBezTo>
                      <a:pt x="90" y="25"/>
                      <a:pt x="83" y="14"/>
                      <a:pt x="73" y="7"/>
                    </a:cubicBezTo>
                    <a:cubicBezTo>
                      <a:pt x="64" y="0"/>
                      <a:pt x="52" y="4"/>
                      <a:pt x="36" y="11"/>
                    </a:cubicBezTo>
                    <a:cubicBezTo>
                      <a:pt x="35" y="12"/>
                      <a:pt x="12" y="22"/>
                      <a:pt x="12" y="23"/>
                    </a:cubicBezTo>
                    <a:cubicBezTo>
                      <a:pt x="0" y="28"/>
                      <a:pt x="1" y="42"/>
                      <a:pt x="3" y="46"/>
                    </a:cubicBezTo>
                    <a:cubicBezTo>
                      <a:pt x="5" y="51"/>
                      <a:pt x="10" y="61"/>
                      <a:pt x="10" y="61"/>
                    </a:cubicBezTo>
                    <a:close/>
                  </a:path>
                </a:pathLst>
              </a:custGeom>
              <a:solidFill>
                <a:srgbClr val="9CD6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Freeform 27">
                <a:extLst>
                  <a:ext uri="{FF2B5EF4-FFF2-40B4-BE49-F238E27FC236}">
                    <a16:creationId xmlns:a16="http://schemas.microsoft.com/office/drawing/2014/main" id="{635EC774-A2F5-4E07-ABFD-6458BD95B7C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6275" y="4170363"/>
                <a:ext cx="193675" cy="96838"/>
              </a:xfrm>
              <a:custGeom>
                <a:avLst/>
                <a:gdLst>
                  <a:gd name="T0" fmla="*/ 3 w 90"/>
                  <a:gd name="T1" fmla="*/ 45 h 45"/>
                  <a:gd name="T2" fmla="*/ 90 w 90"/>
                  <a:gd name="T3" fmla="*/ 31 h 45"/>
                  <a:gd name="T4" fmla="*/ 79 w 90"/>
                  <a:gd name="T5" fmla="*/ 9 h 45"/>
                  <a:gd name="T6" fmla="*/ 42 w 90"/>
                  <a:gd name="T7" fmla="*/ 4 h 45"/>
                  <a:gd name="T8" fmla="*/ 15 w 90"/>
                  <a:gd name="T9" fmla="*/ 8 h 45"/>
                  <a:gd name="T10" fmla="*/ 1 w 90"/>
                  <a:gd name="T11" fmla="*/ 29 h 45"/>
                  <a:gd name="T12" fmla="*/ 3 w 90"/>
                  <a:gd name="T13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45">
                    <a:moveTo>
                      <a:pt x="3" y="45"/>
                    </a:moveTo>
                    <a:cubicBezTo>
                      <a:pt x="90" y="31"/>
                      <a:pt x="90" y="31"/>
                      <a:pt x="90" y="31"/>
                    </a:cubicBezTo>
                    <a:cubicBezTo>
                      <a:pt x="90" y="31"/>
                      <a:pt x="86" y="18"/>
                      <a:pt x="79" y="9"/>
                    </a:cubicBezTo>
                    <a:cubicBezTo>
                      <a:pt x="72" y="0"/>
                      <a:pt x="59" y="1"/>
                      <a:pt x="42" y="4"/>
                    </a:cubicBezTo>
                    <a:cubicBezTo>
                      <a:pt x="41" y="4"/>
                      <a:pt x="16" y="8"/>
                      <a:pt x="15" y="8"/>
                    </a:cubicBezTo>
                    <a:cubicBezTo>
                      <a:pt x="2" y="10"/>
                      <a:pt x="0" y="24"/>
                      <a:pt x="1" y="29"/>
                    </a:cubicBezTo>
                    <a:cubicBezTo>
                      <a:pt x="2" y="34"/>
                      <a:pt x="3" y="45"/>
                      <a:pt x="3" y="45"/>
                    </a:cubicBezTo>
                    <a:close/>
                  </a:path>
                </a:pathLst>
              </a:custGeom>
              <a:solidFill>
                <a:srgbClr val="9CD6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Freeform 28">
                <a:extLst>
                  <a:ext uri="{FF2B5EF4-FFF2-40B4-BE49-F238E27FC236}">
                    <a16:creationId xmlns:a16="http://schemas.microsoft.com/office/drawing/2014/main" id="{002C5618-6EFC-4297-9A8E-82B0155B677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965950" y="4376738"/>
                <a:ext cx="190500" cy="74613"/>
              </a:xfrm>
              <a:custGeom>
                <a:avLst/>
                <a:gdLst>
                  <a:gd name="T0" fmla="*/ 0 w 88"/>
                  <a:gd name="T1" fmla="*/ 35 h 35"/>
                  <a:gd name="T2" fmla="*/ 88 w 88"/>
                  <a:gd name="T3" fmla="*/ 35 h 35"/>
                  <a:gd name="T4" fmla="*/ 80 w 88"/>
                  <a:gd name="T5" fmla="*/ 11 h 35"/>
                  <a:gd name="T6" fmla="*/ 45 w 88"/>
                  <a:gd name="T7" fmla="*/ 1 h 35"/>
                  <a:gd name="T8" fmla="*/ 18 w 88"/>
                  <a:gd name="T9" fmla="*/ 1 h 35"/>
                  <a:gd name="T10" fmla="*/ 0 w 88"/>
                  <a:gd name="T11" fmla="*/ 19 h 35"/>
                  <a:gd name="T12" fmla="*/ 0 w 88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35">
                    <a:moveTo>
                      <a:pt x="0" y="35"/>
                    </a:moveTo>
                    <a:cubicBezTo>
                      <a:pt x="88" y="35"/>
                      <a:pt x="88" y="35"/>
                      <a:pt x="88" y="35"/>
                    </a:cubicBezTo>
                    <a:cubicBezTo>
                      <a:pt x="88" y="35"/>
                      <a:pt x="86" y="22"/>
                      <a:pt x="80" y="11"/>
                    </a:cubicBezTo>
                    <a:cubicBezTo>
                      <a:pt x="75" y="2"/>
                      <a:pt x="62" y="0"/>
                      <a:pt x="45" y="1"/>
                    </a:cubicBezTo>
                    <a:cubicBezTo>
                      <a:pt x="44" y="1"/>
                      <a:pt x="18" y="1"/>
                      <a:pt x="18" y="1"/>
                    </a:cubicBezTo>
                    <a:cubicBezTo>
                      <a:pt x="4" y="1"/>
                      <a:pt x="0" y="14"/>
                      <a:pt x="0" y="19"/>
                    </a:cubicBezTo>
                    <a:cubicBezTo>
                      <a:pt x="0" y="24"/>
                      <a:pt x="0" y="35"/>
                      <a:pt x="0" y="35"/>
                    </a:cubicBezTo>
                    <a:close/>
                  </a:path>
                </a:pathLst>
              </a:custGeom>
              <a:solidFill>
                <a:srgbClr val="9CD6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Freeform 29">
                <a:extLst>
                  <a:ext uri="{FF2B5EF4-FFF2-40B4-BE49-F238E27FC236}">
                    <a16:creationId xmlns:a16="http://schemas.microsoft.com/office/drawing/2014/main" id="{A4CA5F93-D7E5-4F2E-BB5D-B9586B77148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937125" y="4619626"/>
                <a:ext cx="1046163" cy="987425"/>
              </a:xfrm>
              <a:custGeom>
                <a:avLst/>
                <a:gdLst>
                  <a:gd name="T0" fmla="*/ 446 w 659"/>
                  <a:gd name="T1" fmla="*/ 622 h 622"/>
                  <a:gd name="T2" fmla="*/ 0 w 659"/>
                  <a:gd name="T3" fmla="*/ 262 h 622"/>
                  <a:gd name="T4" fmla="*/ 213 w 659"/>
                  <a:gd name="T5" fmla="*/ 0 h 622"/>
                  <a:gd name="T6" fmla="*/ 659 w 659"/>
                  <a:gd name="T7" fmla="*/ 360 h 622"/>
                  <a:gd name="T8" fmla="*/ 446 w 659"/>
                  <a:gd name="T9" fmla="*/ 622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9" h="622">
                    <a:moveTo>
                      <a:pt x="446" y="622"/>
                    </a:moveTo>
                    <a:lnTo>
                      <a:pt x="0" y="262"/>
                    </a:lnTo>
                    <a:lnTo>
                      <a:pt x="213" y="0"/>
                    </a:lnTo>
                    <a:lnTo>
                      <a:pt x="659" y="360"/>
                    </a:lnTo>
                    <a:lnTo>
                      <a:pt x="446" y="62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Freeform 30">
                <a:extLst>
                  <a:ext uri="{FF2B5EF4-FFF2-40B4-BE49-F238E27FC236}">
                    <a16:creationId xmlns:a16="http://schemas.microsoft.com/office/drawing/2014/main" id="{F999C722-081E-48D8-9090-8812B2F8F03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937125" y="4619626"/>
                <a:ext cx="1046163" cy="987425"/>
              </a:xfrm>
              <a:custGeom>
                <a:avLst/>
                <a:gdLst>
                  <a:gd name="T0" fmla="*/ 446 w 659"/>
                  <a:gd name="T1" fmla="*/ 622 h 622"/>
                  <a:gd name="T2" fmla="*/ 0 w 659"/>
                  <a:gd name="T3" fmla="*/ 262 h 622"/>
                  <a:gd name="T4" fmla="*/ 213 w 659"/>
                  <a:gd name="T5" fmla="*/ 0 h 622"/>
                  <a:gd name="T6" fmla="*/ 659 w 659"/>
                  <a:gd name="T7" fmla="*/ 360 h 622"/>
                  <a:gd name="T8" fmla="*/ 446 w 659"/>
                  <a:gd name="T9" fmla="*/ 622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9" h="622">
                    <a:moveTo>
                      <a:pt x="446" y="622"/>
                    </a:moveTo>
                    <a:lnTo>
                      <a:pt x="0" y="262"/>
                    </a:lnTo>
                    <a:lnTo>
                      <a:pt x="213" y="0"/>
                    </a:lnTo>
                    <a:lnTo>
                      <a:pt x="659" y="360"/>
                    </a:lnTo>
                    <a:lnTo>
                      <a:pt x="446" y="62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Freeform 31">
                <a:extLst>
                  <a:ext uri="{FF2B5EF4-FFF2-40B4-BE49-F238E27FC236}">
                    <a16:creationId xmlns:a16="http://schemas.microsoft.com/office/drawing/2014/main" id="{E5162E24-39CB-466B-94AC-573FD6D4CEC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776663" y="4806951"/>
                <a:ext cx="2124075" cy="1665288"/>
              </a:xfrm>
              <a:custGeom>
                <a:avLst/>
                <a:gdLst>
                  <a:gd name="T0" fmla="*/ 815 w 1338"/>
                  <a:gd name="T1" fmla="*/ 1048 h 1049"/>
                  <a:gd name="T2" fmla="*/ 548 w 1338"/>
                  <a:gd name="T3" fmla="*/ 1049 h 1049"/>
                  <a:gd name="T4" fmla="*/ 0 w 1338"/>
                  <a:gd name="T5" fmla="*/ 1049 h 1049"/>
                  <a:gd name="T6" fmla="*/ 843 w 1338"/>
                  <a:gd name="T7" fmla="*/ 0 h 1049"/>
                  <a:gd name="T8" fmla="*/ 1338 w 1338"/>
                  <a:gd name="T9" fmla="*/ 399 h 1049"/>
                  <a:gd name="T10" fmla="*/ 815 w 1338"/>
                  <a:gd name="T11" fmla="*/ 1048 h 10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38" h="1049">
                    <a:moveTo>
                      <a:pt x="815" y="1048"/>
                    </a:moveTo>
                    <a:lnTo>
                      <a:pt x="548" y="1049"/>
                    </a:lnTo>
                    <a:lnTo>
                      <a:pt x="0" y="1049"/>
                    </a:lnTo>
                    <a:lnTo>
                      <a:pt x="843" y="0"/>
                    </a:lnTo>
                    <a:lnTo>
                      <a:pt x="1338" y="399"/>
                    </a:lnTo>
                    <a:lnTo>
                      <a:pt x="815" y="1048"/>
                    </a:lnTo>
                    <a:close/>
                  </a:path>
                </a:pathLst>
              </a:custGeom>
              <a:solidFill>
                <a:srgbClr val="002B6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Oval 33">
                <a:extLst>
                  <a:ext uri="{FF2B5EF4-FFF2-40B4-BE49-F238E27FC236}">
                    <a16:creationId xmlns:a16="http://schemas.microsoft.com/office/drawing/2014/main" id="{126A0B5B-B03D-4A29-9C21-BC5858C54C3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529263" y="5395913"/>
                <a:ext cx="180975" cy="1809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151" name="Freeform 73">
            <a:extLst>
              <a:ext uri="{FF2B5EF4-FFF2-40B4-BE49-F238E27FC236}">
                <a16:creationId xmlns:a16="http://schemas.microsoft.com/office/drawing/2014/main" id="{F9FB9D87-AA4F-4BD1-A188-DE7AC5FA8325}"/>
              </a:ext>
            </a:extLst>
          </p:cNvPr>
          <p:cNvSpPr>
            <a:spLocks noChangeAspect="1"/>
          </p:cNvSpPr>
          <p:nvPr/>
        </p:nvSpPr>
        <p:spPr bwMode="auto">
          <a:xfrm>
            <a:off x="10522218" y="2187877"/>
            <a:ext cx="619070" cy="491743"/>
          </a:xfrm>
          <a:custGeom>
            <a:avLst/>
            <a:gdLst>
              <a:gd name="T0" fmla="*/ 1 w 248"/>
              <a:gd name="T1" fmla="*/ 0 h 197"/>
              <a:gd name="T2" fmla="*/ 47 w 248"/>
              <a:gd name="T3" fmla="*/ 61 h 197"/>
              <a:gd name="T4" fmla="*/ 68 w 248"/>
              <a:gd name="T5" fmla="*/ 163 h 197"/>
              <a:gd name="T6" fmla="*/ 244 w 248"/>
              <a:gd name="T7" fmla="*/ 123 h 197"/>
              <a:gd name="T8" fmla="*/ 248 w 248"/>
              <a:gd name="T9" fmla="*/ 139 h 197"/>
              <a:gd name="T10" fmla="*/ 84 w 248"/>
              <a:gd name="T11" fmla="*/ 186 h 197"/>
              <a:gd name="T12" fmla="*/ 40 w 248"/>
              <a:gd name="T13" fmla="*/ 173 h 197"/>
              <a:gd name="T14" fmla="*/ 0 w 248"/>
              <a:gd name="T15" fmla="*/ 71 h 197"/>
              <a:gd name="T16" fmla="*/ 1 w 248"/>
              <a:gd name="T17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8" h="197">
                <a:moveTo>
                  <a:pt x="1" y="0"/>
                </a:moveTo>
                <a:cubicBezTo>
                  <a:pt x="1" y="0"/>
                  <a:pt x="33" y="5"/>
                  <a:pt x="47" y="61"/>
                </a:cubicBezTo>
                <a:cubicBezTo>
                  <a:pt x="61" y="117"/>
                  <a:pt x="68" y="163"/>
                  <a:pt x="68" y="163"/>
                </a:cubicBezTo>
                <a:cubicBezTo>
                  <a:pt x="244" y="123"/>
                  <a:pt x="244" y="123"/>
                  <a:pt x="244" y="123"/>
                </a:cubicBezTo>
                <a:cubicBezTo>
                  <a:pt x="248" y="139"/>
                  <a:pt x="248" y="139"/>
                  <a:pt x="248" y="139"/>
                </a:cubicBezTo>
                <a:cubicBezTo>
                  <a:pt x="248" y="139"/>
                  <a:pt x="118" y="175"/>
                  <a:pt x="84" y="186"/>
                </a:cubicBezTo>
                <a:cubicBezTo>
                  <a:pt x="49" y="197"/>
                  <a:pt x="40" y="173"/>
                  <a:pt x="40" y="173"/>
                </a:cubicBezTo>
                <a:cubicBezTo>
                  <a:pt x="0" y="71"/>
                  <a:pt x="0" y="71"/>
                  <a:pt x="0" y="71"/>
                </a:cubicBezTo>
                <a:lnTo>
                  <a:pt x="1" y="0"/>
                </a:lnTo>
                <a:close/>
              </a:path>
            </a:pathLst>
          </a:custGeom>
          <a:solidFill>
            <a:srgbClr val="E9F6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Freeform 79">
            <a:extLst>
              <a:ext uri="{FF2B5EF4-FFF2-40B4-BE49-F238E27FC236}">
                <a16:creationId xmlns:a16="http://schemas.microsoft.com/office/drawing/2014/main" id="{560BA07E-094A-43B4-97E9-BD7DA88E7359}"/>
              </a:ext>
            </a:extLst>
          </p:cNvPr>
          <p:cNvSpPr>
            <a:spLocks noChangeAspect="1"/>
          </p:cNvSpPr>
          <p:nvPr/>
        </p:nvSpPr>
        <p:spPr bwMode="auto">
          <a:xfrm>
            <a:off x="10906392" y="2363499"/>
            <a:ext cx="234896" cy="342464"/>
          </a:xfrm>
          <a:custGeom>
            <a:avLst/>
            <a:gdLst>
              <a:gd name="T0" fmla="*/ 107 w 107"/>
              <a:gd name="T1" fmla="*/ 152 h 156"/>
              <a:gd name="T2" fmla="*/ 8 w 107"/>
              <a:gd name="T3" fmla="*/ 156 h 156"/>
              <a:gd name="T4" fmla="*/ 0 w 107"/>
              <a:gd name="T5" fmla="*/ 4 h 156"/>
              <a:gd name="T6" fmla="*/ 100 w 107"/>
              <a:gd name="T7" fmla="*/ 0 h 156"/>
              <a:gd name="T8" fmla="*/ 107 w 107"/>
              <a:gd name="T9" fmla="*/ 152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" h="156">
                <a:moveTo>
                  <a:pt x="107" y="152"/>
                </a:moveTo>
                <a:lnTo>
                  <a:pt x="8" y="156"/>
                </a:lnTo>
                <a:lnTo>
                  <a:pt x="0" y="4"/>
                </a:lnTo>
                <a:lnTo>
                  <a:pt x="100" y="0"/>
                </a:lnTo>
                <a:lnTo>
                  <a:pt x="107" y="152"/>
                </a:lnTo>
                <a:close/>
              </a:path>
            </a:pathLst>
          </a:custGeom>
          <a:solidFill>
            <a:srgbClr val="E9F6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Freeform 78">
            <a:extLst>
              <a:ext uri="{FF2B5EF4-FFF2-40B4-BE49-F238E27FC236}">
                <a16:creationId xmlns:a16="http://schemas.microsoft.com/office/drawing/2014/main" id="{03415193-680B-4DF6-91C4-9B833F446F5B}"/>
              </a:ext>
            </a:extLst>
          </p:cNvPr>
          <p:cNvSpPr>
            <a:spLocks noChangeAspect="1"/>
          </p:cNvSpPr>
          <p:nvPr/>
        </p:nvSpPr>
        <p:spPr bwMode="auto">
          <a:xfrm>
            <a:off x="9237976" y="2653277"/>
            <a:ext cx="924215" cy="544430"/>
          </a:xfrm>
          <a:custGeom>
            <a:avLst/>
            <a:gdLst>
              <a:gd name="T0" fmla="*/ 371 w 371"/>
              <a:gd name="T1" fmla="*/ 17 h 218"/>
              <a:gd name="T2" fmla="*/ 251 w 371"/>
              <a:gd name="T3" fmla="*/ 26 h 218"/>
              <a:gd name="T4" fmla="*/ 221 w 371"/>
              <a:gd name="T5" fmla="*/ 178 h 218"/>
              <a:gd name="T6" fmla="*/ 0 w 371"/>
              <a:gd name="T7" fmla="*/ 166 h 218"/>
              <a:gd name="T8" fmla="*/ 1 w 371"/>
              <a:gd name="T9" fmla="*/ 176 h 218"/>
              <a:gd name="T10" fmla="*/ 220 w 371"/>
              <a:gd name="T11" fmla="*/ 218 h 218"/>
              <a:gd name="T12" fmla="*/ 257 w 371"/>
              <a:gd name="T13" fmla="*/ 198 h 218"/>
              <a:gd name="T14" fmla="*/ 371 w 371"/>
              <a:gd name="T15" fmla="*/ 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1" h="218">
                <a:moveTo>
                  <a:pt x="371" y="17"/>
                </a:moveTo>
                <a:cubicBezTo>
                  <a:pt x="371" y="17"/>
                  <a:pt x="267" y="0"/>
                  <a:pt x="251" y="26"/>
                </a:cubicBezTo>
                <a:cubicBezTo>
                  <a:pt x="229" y="59"/>
                  <a:pt x="223" y="140"/>
                  <a:pt x="221" y="178"/>
                </a:cubicBezTo>
                <a:cubicBezTo>
                  <a:pt x="0" y="166"/>
                  <a:pt x="0" y="166"/>
                  <a:pt x="0" y="166"/>
                </a:cubicBezTo>
                <a:cubicBezTo>
                  <a:pt x="1" y="176"/>
                  <a:pt x="1" y="176"/>
                  <a:pt x="1" y="176"/>
                </a:cubicBezTo>
                <a:cubicBezTo>
                  <a:pt x="220" y="218"/>
                  <a:pt x="220" y="218"/>
                  <a:pt x="220" y="218"/>
                </a:cubicBezTo>
                <a:cubicBezTo>
                  <a:pt x="220" y="218"/>
                  <a:pt x="242" y="217"/>
                  <a:pt x="257" y="198"/>
                </a:cubicBezTo>
                <a:cubicBezTo>
                  <a:pt x="262" y="192"/>
                  <a:pt x="371" y="17"/>
                  <a:pt x="371" y="17"/>
                </a:cubicBezTo>
                <a:close/>
              </a:path>
            </a:pathLst>
          </a:custGeom>
          <a:solidFill>
            <a:srgbClr val="E9F6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Freeform 80">
            <a:extLst>
              <a:ext uri="{FF2B5EF4-FFF2-40B4-BE49-F238E27FC236}">
                <a16:creationId xmlns:a16="http://schemas.microsoft.com/office/drawing/2014/main" id="{8B937192-CF37-4A32-9992-9919C6E58B0A}"/>
              </a:ext>
            </a:extLst>
          </p:cNvPr>
          <p:cNvSpPr>
            <a:spLocks noChangeAspect="1"/>
          </p:cNvSpPr>
          <p:nvPr/>
        </p:nvSpPr>
        <p:spPr bwMode="auto">
          <a:xfrm>
            <a:off x="9768495" y="2124490"/>
            <a:ext cx="816646" cy="540040"/>
          </a:xfrm>
          <a:custGeom>
            <a:avLst/>
            <a:gdLst>
              <a:gd name="T0" fmla="*/ 127 w 328"/>
              <a:gd name="T1" fmla="*/ 217 h 217"/>
              <a:gd name="T2" fmla="*/ 273 w 328"/>
              <a:gd name="T3" fmla="*/ 141 h 217"/>
              <a:gd name="T4" fmla="*/ 328 w 328"/>
              <a:gd name="T5" fmla="*/ 31 h 217"/>
              <a:gd name="T6" fmla="*/ 298 w 328"/>
              <a:gd name="T7" fmla="*/ 11 h 217"/>
              <a:gd name="T8" fmla="*/ 160 w 328"/>
              <a:gd name="T9" fmla="*/ 53 h 217"/>
              <a:gd name="T10" fmla="*/ 0 w 328"/>
              <a:gd name="T11" fmla="*/ 214 h 217"/>
              <a:gd name="T12" fmla="*/ 127 w 328"/>
              <a:gd name="T13" fmla="*/ 217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8" h="217">
                <a:moveTo>
                  <a:pt x="127" y="217"/>
                </a:moveTo>
                <a:cubicBezTo>
                  <a:pt x="127" y="217"/>
                  <a:pt x="237" y="159"/>
                  <a:pt x="273" y="141"/>
                </a:cubicBezTo>
                <a:cubicBezTo>
                  <a:pt x="317" y="119"/>
                  <a:pt x="328" y="31"/>
                  <a:pt x="328" y="31"/>
                </a:cubicBezTo>
                <a:cubicBezTo>
                  <a:pt x="328" y="31"/>
                  <a:pt x="312" y="16"/>
                  <a:pt x="298" y="11"/>
                </a:cubicBezTo>
                <a:cubicBezTo>
                  <a:pt x="265" y="0"/>
                  <a:pt x="210" y="12"/>
                  <a:pt x="160" y="53"/>
                </a:cubicBezTo>
                <a:cubicBezTo>
                  <a:pt x="89" y="112"/>
                  <a:pt x="0" y="214"/>
                  <a:pt x="0" y="214"/>
                </a:cubicBezTo>
                <a:lnTo>
                  <a:pt x="127" y="217"/>
                </a:lnTo>
                <a:close/>
              </a:path>
            </a:pathLst>
          </a:custGeom>
          <a:solidFill>
            <a:srgbClr val="E9F6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5" name="Freeform 83">
            <a:extLst>
              <a:ext uri="{FF2B5EF4-FFF2-40B4-BE49-F238E27FC236}">
                <a16:creationId xmlns:a16="http://schemas.microsoft.com/office/drawing/2014/main" id="{F98B1C90-2E49-4D65-AFA2-C35C14B6B683}"/>
              </a:ext>
            </a:extLst>
          </p:cNvPr>
          <p:cNvSpPr>
            <a:spLocks noChangeAspect="1"/>
          </p:cNvSpPr>
          <p:nvPr/>
        </p:nvSpPr>
        <p:spPr bwMode="auto">
          <a:xfrm>
            <a:off x="9857046" y="2146167"/>
            <a:ext cx="654195" cy="403932"/>
          </a:xfrm>
          <a:custGeom>
            <a:avLst/>
            <a:gdLst>
              <a:gd name="T0" fmla="*/ 0 w 263"/>
              <a:gd name="T1" fmla="*/ 162 h 162"/>
              <a:gd name="T2" fmla="*/ 204 w 263"/>
              <a:gd name="T3" fmla="*/ 7 h 162"/>
              <a:gd name="T4" fmla="*/ 263 w 263"/>
              <a:gd name="T5" fmla="*/ 7 h 162"/>
              <a:gd name="T6" fmla="*/ 144 w 263"/>
              <a:gd name="T7" fmla="*/ 123 h 162"/>
              <a:gd name="T8" fmla="*/ 0 w 263"/>
              <a:gd name="T9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162">
                <a:moveTo>
                  <a:pt x="0" y="162"/>
                </a:moveTo>
                <a:cubicBezTo>
                  <a:pt x="0" y="162"/>
                  <a:pt x="149" y="13"/>
                  <a:pt x="204" y="7"/>
                </a:cubicBezTo>
                <a:cubicBezTo>
                  <a:pt x="260" y="0"/>
                  <a:pt x="263" y="7"/>
                  <a:pt x="263" y="7"/>
                </a:cubicBezTo>
                <a:cubicBezTo>
                  <a:pt x="263" y="7"/>
                  <a:pt x="256" y="75"/>
                  <a:pt x="144" y="123"/>
                </a:cubicBezTo>
                <a:cubicBezTo>
                  <a:pt x="65" y="157"/>
                  <a:pt x="0" y="162"/>
                  <a:pt x="0" y="162"/>
                </a:cubicBezTo>
                <a:close/>
              </a:path>
            </a:pathLst>
          </a:custGeom>
          <a:solidFill>
            <a:srgbClr val="002B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Freeform 97">
            <a:extLst>
              <a:ext uri="{FF2B5EF4-FFF2-40B4-BE49-F238E27FC236}">
                <a16:creationId xmlns:a16="http://schemas.microsoft.com/office/drawing/2014/main" id="{4CA365E7-7412-416F-8BCA-5738834E97C7}"/>
              </a:ext>
            </a:extLst>
          </p:cNvPr>
          <p:cNvSpPr>
            <a:spLocks noChangeAspect="1"/>
          </p:cNvSpPr>
          <p:nvPr/>
        </p:nvSpPr>
        <p:spPr bwMode="auto">
          <a:xfrm>
            <a:off x="9723134" y="2653277"/>
            <a:ext cx="1009830" cy="735421"/>
          </a:xfrm>
          <a:custGeom>
            <a:avLst/>
            <a:gdLst>
              <a:gd name="T0" fmla="*/ 401 w 405"/>
              <a:gd name="T1" fmla="*/ 291 h 295"/>
              <a:gd name="T2" fmla="*/ 392 w 405"/>
              <a:gd name="T3" fmla="*/ 286 h 295"/>
              <a:gd name="T4" fmla="*/ 379 w 405"/>
              <a:gd name="T5" fmla="*/ 269 h 295"/>
              <a:gd name="T6" fmla="*/ 386 w 405"/>
              <a:gd name="T7" fmla="*/ 44 h 295"/>
              <a:gd name="T8" fmla="*/ 386 w 405"/>
              <a:gd name="T9" fmla="*/ 44 h 295"/>
              <a:gd name="T10" fmla="*/ 345 w 405"/>
              <a:gd name="T11" fmla="*/ 0 h 295"/>
              <a:gd name="T12" fmla="*/ 35 w 405"/>
              <a:gd name="T13" fmla="*/ 1 h 295"/>
              <a:gd name="T14" fmla="*/ 162 w 405"/>
              <a:gd name="T15" fmla="*/ 79 h 295"/>
              <a:gd name="T16" fmla="*/ 341 w 405"/>
              <a:gd name="T17" fmla="*/ 48 h 295"/>
              <a:gd name="T18" fmla="*/ 367 w 405"/>
              <a:gd name="T19" fmla="*/ 270 h 295"/>
              <a:gd name="T20" fmla="*/ 367 w 405"/>
              <a:gd name="T21" fmla="*/ 278 h 295"/>
              <a:gd name="T22" fmla="*/ 369 w 405"/>
              <a:gd name="T23" fmla="*/ 295 h 295"/>
              <a:gd name="T24" fmla="*/ 374 w 405"/>
              <a:gd name="T25" fmla="*/ 295 h 295"/>
              <a:gd name="T26" fmla="*/ 375 w 405"/>
              <a:gd name="T27" fmla="*/ 285 h 295"/>
              <a:gd name="T28" fmla="*/ 388 w 405"/>
              <a:gd name="T29" fmla="*/ 295 h 295"/>
              <a:gd name="T30" fmla="*/ 402 w 405"/>
              <a:gd name="T31" fmla="*/ 295 h 295"/>
              <a:gd name="T32" fmla="*/ 401 w 405"/>
              <a:gd name="T33" fmla="*/ 291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05" h="295">
                <a:moveTo>
                  <a:pt x="401" y="291"/>
                </a:moveTo>
                <a:cubicBezTo>
                  <a:pt x="401" y="291"/>
                  <a:pt x="392" y="286"/>
                  <a:pt x="392" y="286"/>
                </a:cubicBezTo>
                <a:cubicBezTo>
                  <a:pt x="379" y="269"/>
                  <a:pt x="379" y="269"/>
                  <a:pt x="379" y="269"/>
                </a:cubicBezTo>
                <a:cubicBezTo>
                  <a:pt x="386" y="44"/>
                  <a:pt x="386" y="44"/>
                  <a:pt x="386" y="44"/>
                </a:cubicBezTo>
                <a:cubicBezTo>
                  <a:pt x="386" y="44"/>
                  <a:pt x="386" y="44"/>
                  <a:pt x="386" y="44"/>
                </a:cubicBezTo>
                <a:cubicBezTo>
                  <a:pt x="388" y="6"/>
                  <a:pt x="345" y="0"/>
                  <a:pt x="345" y="0"/>
                </a:cubicBezTo>
                <a:cubicBezTo>
                  <a:pt x="35" y="1"/>
                  <a:pt x="35" y="1"/>
                  <a:pt x="35" y="1"/>
                </a:cubicBezTo>
                <a:cubicBezTo>
                  <a:pt x="35" y="1"/>
                  <a:pt x="0" y="95"/>
                  <a:pt x="162" y="79"/>
                </a:cubicBezTo>
                <a:cubicBezTo>
                  <a:pt x="203" y="75"/>
                  <a:pt x="235" y="59"/>
                  <a:pt x="341" y="48"/>
                </a:cubicBezTo>
                <a:cubicBezTo>
                  <a:pt x="326" y="90"/>
                  <a:pt x="367" y="270"/>
                  <a:pt x="367" y="270"/>
                </a:cubicBezTo>
                <a:cubicBezTo>
                  <a:pt x="367" y="278"/>
                  <a:pt x="367" y="278"/>
                  <a:pt x="367" y="278"/>
                </a:cubicBezTo>
                <a:cubicBezTo>
                  <a:pt x="369" y="295"/>
                  <a:pt x="369" y="295"/>
                  <a:pt x="369" y="295"/>
                </a:cubicBezTo>
                <a:cubicBezTo>
                  <a:pt x="374" y="295"/>
                  <a:pt x="374" y="295"/>
                  <a:pt x="374" y="295"/>
                </a:cubicBezTo>
                <a:cubicBezTo>
                  <a:pt x="375" y="285"/>
                  <a:pt x="375" y="285"/>
                  <a:pt x="375" y="285"/>
                </a:cubicBezTo>
                <a:cubicBezTo>
                  <a:pt x="388" y="295"/>
                  <a:pt x="388" y="295"/>
                  <a:pt x="388" y="295"/>
                </a:cubicBezTo>
                <a:cubicBezTo>
                  <a:pt x="402" y="295"/>
                  <a:pt x="402" y="295"/>
                  <a:pt x="402" y="295"/>
                </a:cubicBezTo>
                <a:cubicBezTo>
                  <a:pt x="402" y="295"/>
                  <a:pt x="405" y="292"/>
                  <a:pt x="401" y="291"/>
                </a:cubicBezTo>
                <a:close/>
              </a:path>
            </a:pathLst>
          </a:custGeom>
          <a:gradFill>
            <a:gsLst>
              <a:gs pos="1000">
                <a:schemeClr val="bg1"/>
              </a:gs>
              <a:gs pos="100000">
                <a:srgbClr val="E3F3F7"/>
              </a:gs>
            </a:gsLst>
            <a:path path="circle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7" name="Freeform 99">
            <a:extLst>
              <a:ext uri="{FF2B5EF4-FFF2-40B4-BE49-F238E27FC236}">
                <a16:creationId xmlns:a16="http://schemas.microsoft.com/office/drawing/2014/main" id="{5796A298-0F40-4B93-A85B-1BCA201981A9}"/>
              </a:ext>
            </a:extLst>
          </p:cNvPr>
          <p:cNvSpPr>
            <a:spLocks noChangeAspect="1"/>
          </p:cNvSpPr>
          <p:nvPr/>
        </p:nvSpPr>
        <p:spPr bwMode="auto">
          <a:xfrm>
            <a:off x="9731915" y="2653277"/>
            <a:ext cx="829817" cy="324902"/>
          </a:xfrm>
          <a:custGeom>
            <a:avLst/>
            <a:gdLst>
              <a:gd name="T0" fmla="*/ 29 w 333"/>
              <a:gd name="T1" fmla="*/ 0 h 130"/>
              <a:gd name="T2" fmla="*/ 15 w 333"/>
              <a:gd name="T3" fmla="*/ 117 h 130"/>
              <a:gd name="T4" fmla="*/ 305 w 333"/>
              <a:gd name="T5" fmla="*/ 54 h 130"/>
              <a:gd name="T6" fmla="*/ 333 w 333"/>
              <a:gd name="T7" fmla="*/ 0 h 130"/>
              <a:gd name="T8" fmla="*/ 29 w 333"/>
              <a:gd name="T9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3" h="130">
                <a:moveTo>
                  <a:pt x="29" y="0"/>
                </a:moveTo>
                <a:cubicBezTo>
                  <a:pt x="0" y="26"/>
                  <a:pt x="53" y="73"/>
                  <a:pt x="15" y="117"/>
                </a:cubicBezTo>
                <a:cubicBezTo>
                  <a:pt x="56" y="130"/>
                  <a:pt x="241" y="103"/>
                  <a:pt x="305" y="54"/>
                </a:cubicBezTo>
                <a:cubicBezTo>
                  <a:pt x="332" y="34"/>
                  <a:pt x="333" y="0"/>
                  <a:pt x="333" y="0"/>
                </a:cubicBezTo>
                <a:cubicBezTo>
                  <a:pt x="333" y="0"/>
                  <a:pt x="69" y="1"/>
                  <a:pt x="29" y="0"/>
                </a:cubicBezTo>
                <a:close/>
              </a:path>
            </a:pathLst>
          </a:custGeom>
          <a:solidFill>
            <a:srgbClr val="002B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8" name="Freeform 74">
            <a:extLst>
              <a:ext uri="{FF2B5EF4-FFF2-40B4-BE49-F238E27FC236}">
                <a16:creationId xmlns:a16="http://schemas.microsoft.com/office/drawing/2014/main" id="{27D7C116-FFFC-4C02-9959-5467F0730BA0}"/>
              </a:ext>
            </a:extLst>
          </p:cNvPr>
          <p:cNvSpPr>
            <a:spLocks noChangeAspect="1"/>
          </p:cNvSpPr>
          <p:nvPr/>
        </p:nvSpPr>
        <p:spPr bwMode="auto">
          <a:xfrm>
            <a:off x="10515285" y="2181213"/>
            <a:ext cx="351245" cy="496134"/>
          </a:xfrm>
          <a:custGeom>
            <a:avLst/>
            <a:gdLst>
              <a:gd name="T0" fmla="*/ 139 w 141"/>
              <a:gd name="T1" fmla="*/ 147 h 199"/>
              <a:gd name="T2" fmla="*/ 69 w 141"/>
              <a:gd name="T3" fmla="*/ 162 h 199"/>
              <a:gd name="T4" fmla="*/ 48 w 141"/>
              <a:gd name="T5" fmla="*/ 61 h 199"/>
              <a:gd name="T6" fmla="*/ 1 w 141"/>
              <a:gd name="T7" fmla="*/ 0 h 199"/>
              <a:gd name="T8" fmla="*/ 0 w 141"/>
              <a:gd name="T9" fmla="*/ 71 h 199"/>
              <a:gd name="T10" fmla="*/ 36 w 141"/>
              <a:gd name="T11" fmla="*/ 173 h 199"/>
              <a:gd name="T12" fmla="*/ 85 w 141"/>
              <a:gd name="T13" fmla="*/ 188 h 199"/>
              <a:gd name="T14" fmla="*/ 141 w 141"/>
              <a:gd name="T15" fmla="*/ 171 h 199"/>
              <a:gd name="T16" fmla="*/ 139 w 141"/>
              <a:gd name="T17" fmla="*/ 147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" h="199">
                <a:moveTo>
                  <a:pt x="139" y="147"/>
                </a:moveTo>
                <a:cubicBezTo>
                  <a:pt x="69" y="162"/>
                  <a:pt x="69" y="162"/>
                  <a:pt x="69" y="162"/>
                </a:cubicBezTo>
                <a:cubicBezTo>
                  <a:pt x="69" y="162"/>
                  <a:pt x="62" y="117"/>
                  <a:pt x="48" y="61"/>
                </a:cubicBezTo>
                <a:cubicBezTo>
                  <a:pt x="34" y="5"/>
                  <a:pt x="1" y="0"/>
                  <a:pt x="1" y="0"/>
                </a:cubicBezTo>
                <a:cubicBezTo>
                  <a:pt x="0" y="71"/>
                  <a:pt x="0" y="71"/>
                  <a:pt x="0" y="71"/>
                </a:cubicBezTo>
                <a:cubicBezTo>
                  <a:pt x="36" y="173"/>
                  <a:pt x="36" y="173"/>
                  <a:pt x="36" y="173"/>
                </a:cubicBezTo>
                <a:cubicBezTo>
                  <a:pt x="36" y="173"/>
                  <a:pt x="50" y="199"/>
                  <a:pt x="85" y="188"/>
                </a:cubicBezTo>
                <a:cubicBezTo>
                  <a:pt x="96" y="185"/>
                  <a:pt x="117" y="178"/>
                  <a:pt x="141" y="171"/>
                </a:cubicBezTo>
                <a:lnTo>
                  <a:pt x="139" y="147"/>
                </a:lnTo>
                <a:close/>
              </a:path>
            </a:pathLst>
          </a:custGeom>
          <a:solidFill>
            <a:srgbClr val="002B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9" name="Freeform 102">
            <a:extLst>
              <a:ext uri="{FF2B5EF4-FFF2-40B4-BE49-F238E27FC236}">
                <a16:creationId xmlns:a16="http://schemas.microsoft.com/office/drawing/2014/main" id="{CC736F44-E30C-4985-B809-AFBCD0699405}"/>
              </a:ext>
            </a:extLst>
          </p:cNvPr>
          <p:cNvSpPr>
            <a:spLocks noChangeAspect="1"/>
          </p:cNvSpPr>
          <p:nvPr/>
        </p:nvSpPr>
        <p:spPr bwMode="auto">
          <a:xfrm>
            <a:off x="10386456" y="1901514"/>
            <a:ext cx="208552" cy="283192"/>
          </a:xfrm>
          <a:custGeom>
            <a:avLst/>
            <a:gdLst>
              <a:gd name="T0" fmla="*/ 29 w 84"/>
              <a:gd name="T1" fmla="*/ 15 h 114"/>
              <a:gd name="T2" fmla="*/ 83 w 84"/>
              <a:gd name="T3" fmla="*/ 11 h 114"/>
              <a:gd name="T4" fmla="*/ 80 w 84"/>
              <a:gd name="T5" fmla="*/ 19 h 114"/>
              <a:gd name="T6" fmla="*/ 65 w 84"/>
              <a:gd name="T7" fmla="*/ 32 h 114"/>
              <a:gd name="T8" fmla="*/ 63 w 84"/>
              <a:gd name="T9" fmla="*/ 58 h 114"/>
              <a:gd name="T10" fmla="*/ 73 w 84"/>
              <a:gd name="T11" fmla="*/ 107 h 114"/>
              <a:gd name="T12" fmla="*/ 9 w 84"/>
              <a:gd name="T13" fmla="*/ 66 h 114"/>
              <a:gd name="T14" fmla="*/ 29 w 84"/>
              <a:gd name="T15" fmla="*/ 15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" h="114">
                <a:moveTo>
                  <a:pt x="29" y="15"/>
                </a:moveTo>
                <a:cubicBezTo>
                  <a:pt x="67" y="0"/>
                  <a:pt x="81" y="1"/>
                  <a:pt x="83" y="11"/>
                </a:cubicBezTo>
                <a:cubicBezTo>
                  <a:pt x="84" y="13"/>
                  <a:pt x="83" y="17"/>
                  <a:pt x="80" y="19"/>
                </a:cubicBezTo>
                <a:cubicBezTo>
                  <a:pt x="70" y="18"/>
                  <a:pt x="67" y="23"/>
                  <a:pt x="65" y="32"/>
                </a:cubicBezTo>
                <a:cubicBezTo>
                  <a:pt x="65" y="35"/>
                  <a:pt x="63" y="46"/>
                  <a:pt x="63" y="58"/>
                </a:cubicBezTo>
                <a:cubicBezTo>
                  <a:pt x="62" y="78"/>
                  <a:pt x="64" y="101"/>
                  <a:pt x="73" y="107"/>
                </a:cubicBezTo>
                <a:cubicBezTo>
                  <a:pt x="43" y="114"/>
                  <a:pt x="0" y="113"/>
                  <a:pt x="9" y="66"/>
                </a:cubicBezTo>
                <a:cubicBezTo>
                  <a:pt x="10" y="50"/>
                  <a:pt x="25" y="20"/>
                  <a:pt x="29" y="15"/>
                </a:cubicBezTo>
                <a:close/>
              </a:path>
            </a:pathLst>
          </a:custGeom>
          <a:solidFill>
            <a:srgbClr val="5B47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1" name="Freeform 86">
            <a:extLst>
              <a:ext uri="{FF2B5EF4-FFF2-40B4-BE49-F238E27FC236}">
                <a16:creationId xmlns:a16="http://schemas.microsoft.com/office/drawing/2014/main" id="{9FF7D0FE-D54C-4CAC-BCC4-5A513A7D98F4}"/>
              </a:ext>
            </a:extLst>
          </p:cNvPr>
          <p:cNvSpPr>
            <a:spLocks noChangeAspect="1"/>
          </p:cNvSpPr>
          <p:nvPr/>
        </p:nvSpPr>
        <p:spPr bwMode="auto">
          <a:xfrm>
            <a:off x="10513538" y="1954931"/>
            <a:ext cx="136108" cy="188795"/>
          </a:xfrm>
          <a:custGeom>
            <a:avLst/>
            <a:gdLst>
              <a:gd name="T0" fmla="*/ 37 w 54"/>
              <a:gd name="T1" fmla="*/ 75 h 76"/>
              <a:gd name="T2" fmla="*/ 18 w 54"/>
              <a:gd name="T3" fmla="*/ 72 h 76"/>
              <a:gd name="T4" fmla="*/ 9 w 54"/>
              <a:gd name="T5" fmla="*/ 61 h 76"/>
              <a:gd name="T6" fmla="*/ 7 w 54"/>
              <a:gd name="T7" fmla="*/ 45 h 76"/>
              <a:gd name="T8" fmla="*/ 2 w 54"/>
              <a:gd name="T9" fmla="*/ 39 h 76"/>
              <a:gd name="T10" fmla="*/ 7 w 54"/>
              <a:gd name="T11" fmla="*/ 30 h 76"/>
              <a:gd name="T12" fmla="*/ 13 w 54"/>
              <a:gd name="T13" fmla="*/ 1 h 76"/>
              <a:gd name="T14" fmla="*/ 28 w 54"/>
              <a:gd name="T15" fmla="*/ 0 h 76"/>
              <a:gd name="T16" fmla="*/ 39 w 54"/>
              <a:gd name="T17" fmla="*/ 8 h 76"/>
              <a:gd name="T18" fmla="*/ 54 w 54"/>
              <a:gd name="T19" fmla="*/ 45 h 76"/>
              <a:gd name="T20" fmla="*/ 51 w 54"/>
              <a:gd name="T21" fmla="*/ 46 h 76"/>
              <a:gd name="T22" fmla="*/ 47 w 54"/>
              <a:gd name="T23" fmla="*/ 47 h 76"/>
              <a:gd name="T24" fmla="*/ 42 w 54"/>
              <a:gd name="T25" fmla="*/ 74 h 76"/>
              <a:gd name="T26" fmla="*/ 37 w 54"/>
              <a:gd name="T27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4" h="76">
                <a:moveTo>
                  <a:pt x="37" y="75"/>
                </a:moveTo>
                <a:cubicBezTo>
                  <a:pt x="33" y="74"/>
                  <a:pt x="25" y="73"/>
                  <a:pt x="18" y="72"/>
                </a:cubicBezTo>
                <a:cubicBezTo>
                  <a:pt x="9" y="70"/>
                  <a:pt x="9" y="61"/>
                  <a:pt x="9" y="61"/>
                </a:cubicBezTo>
                <a:cubicBezTo>
                  <a:pt x="7" y="45"/>
                  <a:pt x="7" y="45"/>
                  <a:pt x="7" y="45"/>
                </a:cubicBezTo>
                <a:cubicBezTo>
                  <a:pt x="7" y="45"/>
                  <a:pt x="4" y="43"/>
                  <a:pt x="2" y="39"/>
                </a:cubicBezTo>
                <a:cubicBezTo>
                  <a:pt x="1" y="38"/>
                  <a:pt x="0" y="32"/>
                  <a:pt x="7" y="30"/>
                </a:cubicBezTo>
                <a:cubicBezTo>
                  <a:pt x="18" y="28"/>
                  <a:pt x="13" y="1"/>
                  <a:pt x="13" y="1"/>
                </a:cubicBezTo>
                <a:cubicBezTo>
                  <a:pt x="28" y="0"/>
                  <a:pt x="28" y="0"/>
                  <a:pt x="28" y="0"/>
                </a:cubicBezTo>
                <a:cubicBezTo>
                  <a:pt x="39" y="8"/>
                  <a:pt x="39" y="8"/>
                  <a:pt x="39" y="8"/>
                </a:cubicBezTo>
                <a:cubicBezTo>
                  <a:pt x="54" y="45"/>
                  <a:pt x="54" y="45"/>
                  <a:pt x="54" y="45"/>
                </a:cubicBezTo>
                <a:cubicBezTo>
                  <a:pt x="54" y="45"/>
                  <a:pt x="53" y="46"/>
                  <a:pt x="51" y="46"/>
                </a:cubicBezTo>
                <a:cubicBezTo>
                  <a:pt x="48" y="46"/>
                  <a:pt x="47" y="47"/>
                  <a:pt x="47" y="47"/>
                </a:cubicBezTo>
                <a:cubicBezTo>
                  <a:pt x="47" y="47"/>
                  <a:pt x="42" y="73"/>
                  <a:pt x="42" y="74"/>
                </a:cubicBezTo>
                <a:cubicBezTo>
                  <a:pt x="41" y="76"/>
                  <a:pt x="40" y="76"/>
                  <a:pt x="37" y="75"/>
                </a:cubicBezTo>
                <a:close/>
              </a:path>
            </a:pathLst>
          </a:custGeom>
          <a:solidFill>
            <a:srgbClr val="E9F6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2" name="Freeform 87">
            <a:extLst>
              <a:ext uri="{FF2B5EF4-FFF2-40B4-BE49-F238E27FC236}">
                <a16:creationId xmlns:a16="http://schemas.microsoft.com/office/drawing/2014/main" id="{5A145706-4A2A-49FA-AD9E-BB0EB19A3B6E}"/>
              </a:ext>
            </a:extLst>
          </p:cNvPr>
          <p:cNvSpPr>
            <a:spLocks noChangeAspect="1"/>
          </p:cNvSpPr>
          <p:nvPr/>
        </p:nvSpPr>
        <p:spPr bwMode="auto">
          <a:xfrm>
            <a:off x="10599546" y="2014183"/>
            <a:ext cx="26344" cy="13172"/>
          </a:xfrm>
          <a:custGeom>
            <a:avLst/>
            <a:gdLst>
              <a:gd name="T0" fmla="*/ 10 w 11"/>
              <a:gd name="T1" fmla="*/ 3 h 5"/>
              <a:gd name="T2" fmla="*/ 7 w 11"/>
              <a:gd name="T3" fmla="*/ 5 h 5"/>
              <a:gd name="T4" fmla="*/ 0 w 11"/>
              <a:gd name="T5" fmla="*/ 4 h 5"/>
              <a:gd name="T6" fmla="*/ 9 w 11"/>
              <a:gd name="T7" fmla="*/ 0 h 5"/>
              <a:gd name="T8" fmla="*/ 10 w 11"/>
              <a:gd name="T9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5">
                <a:moveTo>
                  <a:pt x="10" y="3"/>
                </a:moveTo>
                <a:cubicBezTo>
                  <a:pt x="10" y="5"/>
                  <a:pt x="9" y="5"/>
                  <a:pt x="7" y="5"/>
                </a:cubicBezTo>
                <a:cubicBezTo>
                  <a:pt x="5" y="4"/>
                  <a:pt x="3" y="4"/>
                  <a:pt x="0" y="4"/>
                </a:cubicBezTo>
                <a:cubicBezTo>
                  <a:pt x="0" y="3"/>
                  <a:pt x="4" y="2"/>
                  <a:pt x="9" y="0"/>
                </a:cubicBezTo>
                <a:cubicBezTo>
                  <a:pt x="11" y="0"/>
                  <a:pt x="10" y="1"/>
                  <a:pt x="10" y="3"/>
                </a:cubicBezTo>
                <a:close/>
              </a:path>
            </a:pathLst>
          </a:custGeom>
          <a:solidFill>
            <a:srgbClr val="3A3A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" name="Freeform 82">
            <a:extLst>
              <a:ext uri="{FF2B5EF4-FFF2-40B4-BE49-F238E27FC236}">
                <a16:creationId xmlns:a16="http://schemas.microsoft.com/office/drawing/2014/main" id="{D6D4A3F2-8D08-469C-B434-027B6DBB7162}"/>
              </a:ext>
            </a:extLst>
          </p:cNvPr>
          <p:cNvSpPr>
            <a:spLocks noChangeAspect="1"/>
          </p:cNvSpPr>
          <p:nvPr/>
        </p:nvSpPr>
        <p:spPr bwMode="auto">
          <a:xfrm>
            <a:off x="9532497" y="1989442"/>
            <a:ext cx="812255" cy="250262"/>
          </a:xfrm>
          <a:custGeom>
            <a:avLst/>
            <a:gdLst>
              <a:gd name="T0" fmla="*/ 326 w 326"/>
              <a:gd name="T1" fmla="*/ 62 h 101"/>
              <a:gd name="T2" fmla="*/ 212 w 326"/>
              <a:gd name="T3" fmla="*/ 8 h 101"/>
              <a:gd name="T4" fmla="*/ 160 w 326"/>
              <a:gd name="T5" fmla="*/ 8 h 101"/>
              <a:gd name="T6" fmla="*/ 0 w 326"/>
              <a:gd name="T7" fmla="*/ 78 h 101"/>
              <a:gd name="T8" fmla="*/ 5 w 326"/>
              <a:gd name="T9" fmla="*/ 91 h 101"/>
              <a:gd name="T10" fmla="*/ 189 w 326"/>
              <a:gd name="T11" fmla="*/ 34 h 101"/>
              <a:gd name="T12" fmla="*/ 277 w 326"/>
              <a:gd name="T13" fmla="*/ 101 h 101"/>
              <a:gd name="T14" fmla="*/ 326 w 326"/>
              <a:gd name="T15" fmla="*/ 6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6" h="101">
                <a:moveTo>
                  <a:pt x="326" y="62"/>
                </a:moveTo>
                <a:cubicBezTo>
                  <a:pt x="212" y="8"/>
                  <a:pt x="212" y="8"/>
                  <a:pt x="212" y="8"/>
                </a:cubicBezTo>
                <a:cubicBezTo>
                  <a:pt x="212" y="8"/>
                  <a:pt x="187" y="0"/>
                  <a:pt x="160" y="8"/>
                </a:cubicBezTo>
                <a:cubicBezTo>
                  <a:pt x="130" y="23"/>
                  <a:pt x="0" y="78"/>
                  <a:pt x="0" y="78"/>
                </a:cubicBezTo>
                <a:cubicBezTo>
                  <a:pt x="5" y="91"/>
                  <a:pt x="5" y="91"/>
                  <a:pt x="5" y="91"/>
                </a:cubicBezTo>
                <a:cubicBezTo>
                  <a:pt x="189" y="34"/>
                  <a:pt x="189" y="34"/>
                  <a:pt x="189" y="34"/>
                </a:cubicBezTo>
                <a:cubicBezTo>
                  <a:pt x="277" y="101"/>
                  <a:pt x="277" y="101"/>
                  <a:pt x="277" y="101"/>
                </a:cubicBezTo>
                <a:lnTo>
                  <a:pt x="326" y="62"/>
                </a:lnTo>
                <a:close/>
              </a:path>
            </a:pathLst>
          </a:custGeom>
          <a:solidFill>
            <a:srgbClr val="E9F6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4" name="Freeform 100">
            <a:extLst>
              <a:ext uri="{FF2B5EF4-FFF2-40B4-BE49-F238E27FC236}">
                <a16:creationId xmlns:a16="http://schemas.microsoft.com/office/drawing/2014/main" id="{4570E66E-BF33-4B0B-9953-EFB27899A235}"/>
              </a:ext>
            </a:extLst>
          </p:cNvPr>
          <p:cNvSpPr>
            <a:spLocks noChangeAspect="1"/>
          </p:cNvSpPr>
          <p:nvPr/>
        </p:nvSpPr>
        <p:spPr bwMode="auto">
          <a:xfrm>
            <a:off x="9734026" y="1990300"/>
            <a:ext cx="625656" cy="252458"/>
          </a:xfrm>
          <a:custGeom>
            <a:avLst/>
            <a:gdLst>
              <a:gd name="T0" fmla="*/ 8 w 251"/>
              <a:gd name="T1" fmla="*/ 69 h 102"/>
              <a:gd name="T2" fmla="*/ 113 w 251"/>
              <a:gd name="T3" fmla="*/ 36 h 102"/>
              <a:gd name="T4" fmla="*/ 202 w 251"/>
              <a:gd name="T5" fmla="*/ 102 h 102"/>
              <a:gd name="T6" fmla="*/ 251 w 251"/>
              <a:gd name="T7" fmla="*/ 63 h 102"/>
              <a:gd name="T8" fmla="*/ 139 w 251"/>
              <a:gd name="T9" fmla="*/ 9 h 102"/>
              <a:gd name="T10" fmla="*/ 86 w 251"/>
              <a:gd name="T11" fmla="*/ 8 h 102"/>
              <a:gd name="T12" fmla="*/ 0 w 251"/>
              <a:gd name="T13" fmla="*/ 47 h 102"/>
              <a:gd name="T14" fmla="*/ 8 w 251"/>
              <a:gd name="T15" fmla="*/ 69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1" h="102">
                <a:moveTo>
                  <a:pt x="8" y="69"/>
                </a:moveTo>
                <a:cubicBezTo>
                  <a:pt x="113" y="36"/>
                  <a:pt x="113" y="36"/>
                  <a:pt x="113" y="36"/>
                </a:cubicBezTo>
                <a:cubicBezTo>
                  <a:pt x="202" y="102"/>
                  <a:pt x="202" y="102"/>
                  <a:pt x="202" y="102"/>
                </a:cubicBezTo>
                <a:cubicBezTo>
                  <a:pt x="251" y="63"/>
                  <a:pt x="251" y="63"/>
                  <a:pt x="251" y="63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9"/>
                  <a:pt x="113" y="0"/>
                  <a:pt x="86" y="8"/>
                </a:cubicBezTo>
                <a:cubicBezTo>
                  <a:pt x="72" y="15"/>
                  <a:pt x="35" y="31"/>
                  <a:pt x="0" y="47"/>
                </a:cubicBezTo>
                <a:lnTo>
                  <a:pt x="8" y="69"/>
                </a:lnTo>
                <a:close/>
              </a:path>
            </a:pathLst>
          </a:custGeom>
          <a:solidFill>
            <a:srgbClr val="002B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5" name="Freeform 98">
            <a:extLst>
              <a:ext uri="{FF2B5EF4-FFF2-40B4-BE49-F238E27FC236}">
                <a16:creationId xmlns:a16="http://schemas.microsoft.com/office/drawing/2014/main" id="{CADC95AF-44BC-444A-85FB-C83D35E4560A}"/>
              </a:ext>
            </a:extLst>
          </p:cNvPr>
          <p:cNvSpPr>
            <a:spLocks noChangeAspect="1"/>
          </p:cNvSpPr>
          <p:nvPr/>
        </p:nvSpPr>
        <p:spPr bwMode="auto">
          <a:xfrm>
            <a:off x="10628167" y="3364423"/>
            <a:ext cx="96592" cy="63664"/>
          </a:xfrm>
          <a:custGeom>
            <a:avLst/>
            <a:gdLst>
              <a:gd name="T0" fmla="*/ 26 w 39"/>
              <a:gd name="T1" fmla="*/ 17 h 26"/>
              <a:gd name="T2" fmla="*/ 36 w 39"/>
              <a:gd name="T3" fmla="*/ 22 h 26"/>
              <a:gd name="T4" fmla="*/ 37 w 39"/>
              <a:gd name="T5" fmla="*/ 26 h 26"/>
              <a:gd name="T6" fmla="*/ 21 w 39"/>
              <a:gd name="T7" fmla="*/ 26 h 26"/>
              <a:gd name="T8" fmla="*/ 9 w 39"/>
              <a:gd name="T9" fmla="*/ 16 h 26"/>
              <a:gd name="T10" fmla="*/ 8 w 39"/>
              <a:gd name="T11" fmla="*/ 26 h 26"/>
              <a:gd name="T12" fmla="*/ 3 w 39"/>
              <a:gd name="T13" fmla="*/ 26 h 26"/>
              <a:gd name="T14" fmla="*/ 1 w 39"/>
              <a:gd name="T15" fmla="*/ 9 h 26"/>
              <a:gd name="T16" fmla="*/ 1 w 39"/>
              <a:gd name="T17" fmla="*/ 1 h 26"/>
              <a:gd name="T18" fmla="*/ 10 w 39"/>
              <a:gd name="T19" fmla="*/ 9 h 26"/>
              <a:gd name="T20" fmla="*/ 26 w 39"/>
              <a:gd name="T21" fmla="*/ 1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" h="26">
                <a:moveTo>
                  <a:pt x="26" y="17"/>
                </a:moveTo>
                <a:cubicBezTo>
                  <a:pt x="29" y="19"/>
                  <a:pt x="35" y="22"/>
                  <a:pt x="36" y="22"/>
                </a:cubicBezTo>
                <a:cubicBezTo>
                  <a:pt x="39" y="23"/>
                  <a:pt x="37" y="26"/>
                  <a:pt x="37" y="26"/>
                </a:cubicBezTo>
                <a:cubicBezTo>
                  <a:pt x="37" y="26"/>
                  <a:pt x="24" y="26"/>
                  <a:pt x="21" y="26"/>
                </a:cubicBezTo>
                <a:cubicBezTo>
                  <a:pt x="18" y="26"/>
                  <a:pt x="9" y="16"/>
                  <a:pt x="9" y="16"/>
                </a:cubicBezTo>
                <a:cubicBezTo>
                  <a:pt x="8" y="26"/>
                  <a:pt x="8" y="26"/>
                  <a:pt x="8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3" y="26"/>
                  <a:pt x="2" y="16"/>
                  <a:pt x="1" y="9"/>
                </a:cubicBezTo>
                <a:cubicBezTo>
                  <a:pt x="0" y="4"/>
                  <a:pt x="1" y="1"/>
                  <a:pt x="1" y="1"/>
                </a:cubicBezTo>
                <a:cubicBezTo>
                  <a:pt x="1" y="1"/>
                  <a:pt x="4" y="0"/>
                  <a:pt x="10" y="9"/>
                </a:cubicBezTo>
                <a:cubicBezTo>
                  <a:pt x="17" y="18"/>
                  <a:pt x="23" y="17"/>
                  <a:pt x="26" y="17"/>
                </a:cubicBezTo>
                <a:close/>
              </a:path>
            </a:pathLst>
          </a:custGeom>
          <a:solidFill>
            <a:srgbClr val="002B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" name="Freeform 104">
            <a:extLst>
              <a:ext uri="{FF2B5EF4-FFF2-40B4-BE49-F238E27FC236}">
                <a16:creationId xmlns:a16="http://schemas.microsoft.com/office/drawing/2014/main" id="{40F68661-115C-43BE-BDAA-2D3F54C8CEAB}"/>
              </a:ext>
            </a:extLst>
          </p:cNvPr>
          <p:cNvSpPr>
            <a:spLocks noChangeAspect="1"/>
          </p:cNvSpPr>
          <p:nvPr/>
        </p:nvSpPr>
        <p:spPr bwMode="auto">
          <a:xfrm>
            <a:off x="9236419" y="3048232"/>
            <a:ext cx="76835" cy="92202"/>
          </a:xfrm>
          <a:custGeom>
            <a:avLst/>
            <a:gdLst>
              <a:gd name="T0" fmla="*/ 11 w 31"/>
              <a:gd name="T1" fmla="*/ 24 h 37"/>
              <a:gd name="T2" fmla="*/ 5 w 31"/>
              <a:gd name="T3" fmla="*/ 34 h 37"/>
              <a:gd name="T4" fmla="*/ 0 w 31"/>
              <a:gd name="T5" fmla="*/ 34 h 37"/>
              <a:gd name="T6" fmla="*/ 3 w 31"/>
              <a:gd name="T7" fmla="*/ 18 h 37"/>
              <a:gd name="T8" fmla="*/ 15 w 31"/>
              <a:gd name="T9" fmla="*/ 8 h 37"/>
              <a:gd name="T10" fmla="*/ 4 w 31"/>
              <a:gd name="T11" fmla="*/ 6 h 37"/>
              <a:gd name="T12" fmla="*/ 5 w 31"/>
              <a:gd name="T13" fmla="*/ 1 h 37"/>
              <a:gd name="T14" fmla="*/ 23 w 31"/>
              <a:gd name="T15" fmla="*/ 0 h 37"/>
              <a:gd name="T16" fmla="*/ 30 w 31"/>
              <a:gd name="T17" fmla="*/ 2 h 37"/>
              <a:gd name="T18" fmla="*/ 21 w 31"/>
              <a:gd name="T19" fmla="*/ 10 h 37"/>
              <a:gd name="T20" fmla="*/ 11 w 31"/>
              <a:gd name="T21" fmla="*/ 24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" h="37">
                <a:moveTo>
                  <a:pt x="11" y="24"/>
                </a:moveTo>
                <a:cubicBezTo>
                  <a:pt x="9" y="27"/>
                  <a:pt x="5" y="33"/>
                  <a:pt x="5" y="34"/>
                </a:cubicBezTo>
                <a:cubicBezTo>
                  <a:pt x="3" y="37"/>
                  <a:pt x="0" y="34"/>
                  <a:pt x="0" y="34"/>
                </a:cubicBezTo>
                <a:cubicBezTo>
                  <a:pt x="0" y="34"/>
                  <a:pt x="2" y="21"/>
                  <a:pt x="3" y="18"/>
                </a:cubicBezTo>
                <a:cubicBezTo>
                  <a:pt x="3" y="15"/>
                  <a:pt x="15" y="8"/>
                  <a:pt x="15" y="8"/>
                </a:cubicBezTo>
                <a:cubicBezTo>
                  <a:pt x="4" y="6"/>
                  <a:pt x="4" y="6"/>
                  <a:pt x="4" y="6"/>
                </a:cubicBezTo>
                <a:cubicBezTo>
                  <a:pt x="5" y="1"/>
                  <a:pt x="5" y="1"/>
                  <a:pt x="5" y="1"/>
                </a:cubicBezTo>
                <a:cubicBezTo>
                  <a:pt x="5" y="1"/>
                  <a:pt x="15" y="1"/>
                  <a:pt x="23" y="0"/>
                </a:cubicBezTo>
                <a:cubicBezTo>
                  <a:pt x="27" y="0"/>
                  <a:pt x="30" y="2"/>
                  <a:pt x="30" y="2"/>
                </a:cubicBezTo>
                <a:cubicBezTo>
                  <a:pt x="30" y="2"/>
                  <a:pt x="31" y="5"/>
                  <a:pt x="21" y="10"/>
                </a:cubicBezTo>
                <a:cubicBezTo>
                  <a:pt x="11" y="15"/>
                  <a:pt x="11" y="22"/>
                  <a:pt x="11" y="24"/>
                </a:cubicBezTo>
                <a:close/>
              </a:path>
            </a:pathLst>
          </a:custGeom>
          <a:solidFill>
            <a:srgbClr val="002B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8486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35971" y="271608"/>
            <a:ext cx="11523519" cy="72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smtClean="0"/>
              <a:t>Machine Learning Models</a:t>
            </a:r>
            <a:endParaRPr lang="en-US" sz="4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6EFB0E-A014-493D-877A-F48C69A94690}"/>
              </a:ext>
            </a:extLst>
          </p:cNvPr>
          <p:cNvGrpSpPr/>
          <p:nvPr/>
        </p:nvGrpSpPr>
        <p:grpSpPr>
          <a:xfrm>
            <a:off x="4646825" y="2104039"/>
            <a:ext cx="3243958" cy="1824834"/>
            <a:chOff x="4825572" y="1903543"/>
            <a:chExt cx="2901809" cy="1552571"/>
          </a:xfrm>
        </p:grpSpPr>
        <p:sp>
          <p:nvSpPr>
            <p:cNvPr id="4" name="Rectangle: Rounded Corners 1">
              <a:extLst>
                <a:ext uri="{FF2B5EF4-FFF2-40B4-BE49-F238E27FC236}">
                  <a16:creationId xmlns:a16="http://schemas.microsoft.com/office/drawing/2014/main" id="{3AEB908E-5741-463E-B1FF-F825D85DB274}"/>
                </a:ext>
              </a:extLst>
            </p:cNvPr>
            <p:cNvSpPr/>
            <p:nvPr/>
          </p:nvSpPr>
          <p:spPr>
            <a:xfrm>
              <a:off x="4825572" y="1903543"/>
              <a:ext cx="2901809" cy="1552571"/>
            </a:xfrm>
            <a:prstGeom prst="roundRect">
              <a:avLst>
                <a:gd name="adj" fmla="val 9599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E9079EE-8C42-45FA-9ADE-E84234A274B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253304" y="1187465"/>
              <a:ext cx="15251" cy="2304000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A4D1ADB-0636-4ED2-BD14-6896FFEFD615}"/>
                </a:ext>
              </a:extLst>
            </p:cNvPr>
            <p:cNvSpPr/>
            <p:nvPr/>
          </p:nvSpPr>
          <p:spPr>
            <a:xfrm>
              <a:off x="5129899" y="2467816"/>
              <a:ext cx="2293154" cy="83099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IN" sz="1600" dirty="0" smtClean="0">
                  <a:solidFill>
                    <a:schemeClr val="bg1"/>
                  </a:solidFill>
                  <a:latin typeface="Signika Negative" panose="02010003020600000004" pitchFamily="2" charset="0"/>
                  <a:ea typeface="Roboto" pitchFamily="2" charset="0"/>
                  <a:cs typeface="Microsoft New Tai Lue" panose="020B0502040204020203" pitchFamily="34" charset="0"/>
                </a:rPr>
                <a:t>This column provides the short description of the issue.</a:t>
              </a:r>
              <a:endParaRPr lang="en-IN" sz="1600" dirty="0">
                <a:solidFill>
                  <a:schemeClr val="bg1"/>
                </a:solidFill>
                <a:latin typeface="Signika Negative" panose="02010003020600000004" pitchFamily="2" charset="0"/>
                <a:ea typeface="Roboto" pitchFamily="2" charset="0"/>
                <a:cs typeface="Microsoft New Tai Lue" panose="020B0502040204020203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EA7C480-6EA6-43BA-9135-B5ABEA566FED}"/>
                </a:ext>
              </a:extLst>
            </p:cNvPr>
            <p:cNvSpPr/>
            <p:nvPr/>
          </p:nvSpPr>
          <p:spPr>
            <a:xfrm>
              <a:off x="5129899" y="1980136"/>
              <a:ext cx="2293154" cy="33855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IN" sz="1600" dirty="0" smtClean="0">
                  <a:solidFill>
                    <a:srgbClr val="002B6A"/>
                  </a:solidFill>
                  <a:latin typeface="Signika Negative" panose="02010003020600000004" pitchFamily="2" charset="0"/>
                  <a:ea typeface="Roboto" pitchFamily="2" charset="0"/>
                  <a:cs typeface="Microsoft New Tai Lue" panose="020B0502040204020203" pitchFamily="34" charset="0"/>
                </a:rPr>
                <a:t>Logistic Regression</a:t>
              </a:r>
              <a:endParaRPr lang="en-IN" sz="1600" dirty="0">
                <a:solidFill>
                  <a:srgbClr val="002B6A"/>
                </a:solidFill>
                <a:latin typeface="Signika Negative" panose="02010003020600000004" pitchFamily="2" charset="0"/>
                <a:ea typeface="Roboto" pitchFamily="2" charset="0"/>
                <a:cs typeface="Microsoft New Tai Lue" panose="020B0502040204020203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637914-515B-41CF-8637-7121A06A0895}"/>
              </a:ext>
            </a:extLst>
          </p:cNvPr>
          <p:cNvGrpSpPr/>
          <p:nvPr/>
        </p:nvGrpSpPr>
        <p:grpSpPr>
          <a:xfrm>
            <a:off x="8408953" y="2116189"/>
            <a:ext cx="3243958" cy="1824834"/>
            <a:chOff x="4825572" y="1903543"/>
            <a:chExt cx="2901809" cy="1552571"/>
          </a:xfrm>
        </p:grpSpPr>
        <p:sp>
          <p:nvSpPr>
            <p:cNvPr id="17" name="Rectangle: Rounded Corners 152">
              <a:extLst>
                <a:ext uri="{FF2B5EF4-FFF2-40B4-BE49-F238E27FC236}">
                  <a16:creationId xmlns:a16="http://schemas.microsoft.com/office/drawing/2014/main" id="{DB50F8AA-4A8B-4ED8-BC48-072CD9AF224E}"/>
                </a:ext>
              </a:extLst>
            </p:cNvPr>
            <p:cNvSpPr/>
            <p:nvPr/>
          </p:nvSpPr>
          <p:spPr>
            <a:xfrm>
              <a:off x="4825572" y="1903543"/>
              <a:ext cx="2901809" cy="1552571"/>
            </a:xfrm>
            <a:prstGeom prst="roundRect">
              <a:avLst>
                <a:gd name="adj" fmla="val 9599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9331C7F-A0A8-4AAB-9E1B-D1E7B314259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253304" y="1187465"/>
              <a:ext cx="15251" cy="2304000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856C2EC-992D-4590-843D-2F59155CF650}"/>
                </a:ext>
              </a:extLst>
            </p:cNvPr>
            <p:cNvSpPr/>
            <p:nvPr/>
          </p:nvSpPr>
          <p:spPr>
            <a:xfrm>
              <a:off x="5129899" y="2467816"/>
              <a:ext cx="2293154" cy="83099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IN" sz="1600" dirty="0" smtClean="0">
                  <a:solidFill>
                    <a:schemeClr val="bg1"/>
                  </a:solidFill>
                  <a:latin typeface="Signika Negative" panose="02010003020600000004" pitchFamily="2" charset="0"/>
                  <a:ea typeface="Roboto" pitchFamily="2" charset="0"/>
                  <a:cs typeface="Microsoft New Tai Lue" panose="020B0502040204020203" pitchFamily="34" charset="0"/>
                </a:rPr>
                <a:t>This column provides the detailed summary of the issue.</a:t>
              </a:r>
              <a:endParaRPr lang="en-IN" sz="1600" dirty="0">
                <a:solidFill>
                  <a:schemeClr val="bg1"/>
                </a:solidFill>
                <a:latin typeface="Signika Negative" panose="02010003020600000004" pitchFamily="2" charset="0"/>
                <a:ea typeface="Roboto" pitchFamily="2" charset="0"/>
                <a:cs typeface="Microsoft New Tai Lue" panose="020B0502040204020203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5C04F9-0E9F-4BFA-BA96-9AC618C6EA90}"/>
                </a:ext>
              </a:extLst>
            </p:cNvPr>
            <p:cNvSpPr/>
            <p:nvPr/>
          </p:nvSpPr>
          <p:spPr>
            <a:xfrm>
              <a:off x="5129899" y="1980136"/>
              <a:ext cx="2293154" cy="33855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IN" sz="1600" dirty="0" smtClean="0">
                  <a:solidFill>
                    <a:srgbClr val="002B6A"/>
                  </a:solidFill>
                  <a:latin typeface="Signika Negative" panose="02010003020600000004" pitchFamily="2" charset="0"/>
                  <a:ea typeface="Roboto" pitchFamily="2" charset="0"/>
                  <a:cs typeface="Microsoft New Tai Lue" panose="020B0502040204020203" pitchFamily="34" charset="0"/>
                </a:rPr>
                <a:t>SVM Classifier</a:t>
              </a:r>
              <a:endParaRPr lang="en-IN" sz="1600" dirty="0">
                <a:solidFill>
                  <a:srgbClr val="002B6A"/>
                </a:solidFill>
                <a:latin typeface="Signika Negative" panose="02010003020600000004" pitchFamily="2" charset="0"/>
                <a:ea typeface="Roboto" pitchFamily="2" charset="0"/>
                <a:cs typeface="Microsoft New Tai Lue" panose="020B0502040204020203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07A44AA-400F-448D-B180-4F7CA30750AA}"/>
              </a:ext>
            </a:extLst>
          </p:cNvPr>
          <p:cNvGrpSpPr/>
          <p:nvPr/>
        </p:nvGrpSpPr>
        <p:grpSpPr>
          <a:xfrm>
            <a:off x="8408953" y="4184074"/>
            <a:ext cx="3243958" cy="1824834"/>
            <a:chOff x="4825572" y="1903543"/>
            <a:chExt cx="2901809" cy="1552571"/>
          </a:xfrm>
        </p:grpSpPr>
        <p:sp>
          <p:nvSpPr>
            <p:cNvPr id="47" name="Rectangle: Rounded Corners 157">
              <a:extLst>
                <a:ext uri="{FF2B5EF4-FFF2-40B4-BE49-F238E27FC236}">
                  <a16:creationId xmlns:a16="http://schemas.microsoft.com/office/drawing/2014/main" id="{4F618725-580B-479C-B43C-8541DF68915F}"/>
                </a:ext>
              </a:extLst>
            </p:cNvPr>
            <p:cNvSpPr/>
            <p:nvPr/>
          </p:nvSpPr>
          <p:spPr>
            <a:xfrm>
              <a:off x="4825572" y="1903543"/>
              <a:ext cx="2901809" cy="1552571"/>
            </a:xfrm>
            <a:prstGeom prst="roundRect">
              <a:avLst>
                <a:gd name="adj" fmla="val 9599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30133B6-1495-497C-BC57-6B9125ABB4B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253304" y="1187465"/>
              <a:ext cx="15251" cy="2304000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83B62EB-041A-480B-BE9A-78358BDA8E08}"/>
                </a:ext>
              </a:extLst>
            </p:cNvPr>
            <p:cNvSpPr/>
            <p:nvPr/>
          </p:nvSpPr>
          <p:spPr>
            <a:xfrm>
              <a:off x="5129899" y="2467816"/>
              <a:ext cx="2293154" cy="83099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IN" sz="1600" dirty="0" smtClean="0">
                  <a:solidFill>
                    <a:schemeClr val="bg1"/>
                  </a:solidFill>
                  <a:latin typeface="Signika Negative" panose="02010003020600000004" pitchFamily="2" charset="0"/>
                  <a:ea typeface="Roboto" pitchFamily="2" charset="0"/>
                  <a:cs typeface="Microsoft New Tai Lue" panose="020B0502040204020203" pitchFamily="34" charset="0"/>
                </a:rPr>
                <a:t>This column tells us about the group to which ticket is issued</a:t>
              </a:r>
              <a:endParaRPr lang="en-IN" sz="1600" dirty="0">
                <a:solidFill>
                  <a:schemeClr val="bg1"/>
                </a:solidFill>
                <a:latin typeface="Signika Negative" panose="02010003020600000004" pitchFamily="2" charset="0"/>
                <a:ea typeface="Roboto" pitchFamily="2" charset="0"/>
                <a:cs typeface="Microsoft New Tai Lue" panose="020B0502040204020203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581A290-75E6-4C38-960B-4745B5F9867B}"/>
                </a:ext>
              </a:extLst>
            </p:cNvPr>
            <p:cNvSpPr/>
            <p:nvPr/>
          </p:nvSpPr>
          <p:spPr>
            <a:xfrm>
              <a:off x="5129899" y="1980136"/>
              <a:ext cx="2293154" cy="33855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IN" sz="1600" dirty="0" smtClean="0">
                  <a:solidFill>
                    <a:srgbClr val="002B6A"/>
                  </a:solidFill>
                  <a:latin typeface="Signika Negative" panose="02010003020600000004" pitchFamily="2" charset="0"/>
                  <a:ea typeface="Roboto" pitchFamily="2" charset="0"/>
                  <a:cs typeface="Microsoft New Tai Lue" panose="020B0502040204020203" pitchFamily="34" charset="0"/>
                </a:rPr>
                <a:t>KNN</a:t>
              </a:r>
              <a:endParaRPr lang="en-IN" sz="1600" dirty="0">
                <a:solidFill>
                  <a:srgbClr val="002B6A"/>
                </a:solidFill>
                <a:latin typeface="Signika Negative" panose="02010003020600000004" pitchFamily="2" charset="0"/>
                <a:ea typeface="Roboto" pitchFamily="2" charset="0"/>
                <a:cs typeface="Microsoft New Tai Lue" panose="020B0502040204020203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49D5555-C632-40C1-BDF7-9CBE54932ED9}"/>
              </a:ext>
            </a:extLst>
          </p:cNvPr>
          <p:cNvGrpSpPr/>
          <p:nvPr/>
        </p:nvGrpSpPr>
        <p:grpSpPr>
          <a:xfrm>
            <a:off x="4646825" y="4184074"/>
            <a:ext cx="3243958" cy="1824834"/>
            <a:chOff x="4825572" y="1903543"/>
            <a:chExt cx="2901809" cy="1552571"/>
          </a:xfrm>
        </p:grpSpPr>
        <p:sp>
          <p:nvSpPr>
            <p:cNvPr id="61" name="Rectangle: Rounded Corners 147">
              <a:extLst>
                <a:ext uri="{FF2B5EF4-FFF2-40B4-BE49-F238E27FC236}">
                  <a16:creationId xmlns:a16="http://schemas.microsoft.com/office/drawing/2014/main" id="{A8A9A4BB-C480-4691-B32C-C4A8020DF025}"/>
                </a:ext>
              </a:extLst>
            </p:cNvPr>
            <p:cNvSpPr/>
            <p:nvPr/>
          </p:nvSpPr>
          <p:spPr>
            <a:xfrm>
              <a:off x="4825572" y="1903543"/>
              <a:ext cx="2901809" cy="1552571"/>
            </a:xfrm>
            <a:prstGeom prst="roundRect">
              <a:avLst>
                <a:gd name="adj" fmla="val 9599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C21A6AD-5C5E-48C5-B887-E746C1784B4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253304" y="1187465"/>
              <a:ext cx="15251" cy="2304000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F66591B-674F-40F1-A049-644C48881CF1}"/>
                </a:ext>
              </a:extLst>
            </p:cNvPr>
            <p:cNvSpPr/>
            <p:nvPr/>
          </p:nvSpPr>
          <p:spPr>
            <a:xfrm>
              <a:off x="5129899" y="2467816"/>
              <a:ext cx="2293154" cy="83099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IN" sz="1600" dirty="0" smtClean="0">
                  <a:solidFill>
                    <a:schemeClr val="bg1"/>
                  </a:solidFill>
                  <a:latin typeface="Signika Negative" panose="02010003020600000004" pitchFamily="2" charset="0"/>
                  <a:ea typeface="Roboto" pitchFamily="2" charset="0"/>
                  <a:cs typeface="Microsoft New Tai Lue" panose="020B0502040204020203" pitchFamily="34" charset="0"/>
                </a:rPr>
                <a:t>This column tells us about the person who raised the ticket.</a:t>
              </a:r>
              <a:endParaRPr lang="en-IN" sz="1600" dirty="0">
                <a:solidFill>
                  <a:schemeClr val="bg1"/>
                </a:solidFill>
                <a:latin typeface="Signika Negative" panose="02010003020600000004" pitchFamily="2" charset="0"/>
                <a:ea typeface="Roboto" pitchFamily="2" charset="0"/>
                <a:cs typeface="Microsoft New Tai Lue" panose="020B0502040204020203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33AFF96-E96F-4857-8580-234F3F2AF85B}"/>
                </a:ext>
              </a:extLst>
            </p:cNvPr>
            <p:cNvSpPr/>
            <p:nvPr/>
          </p:nvSpPr>
          <p:spPr>
            <a:xfrm>
              <a:off x="5129899" y="1980136"/>
              <a:ext cx="2293154" cy="33855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IN" sz="1600" dirty="0" smtClean="0">
                  <a:solidFill>
                    <a:srgbClr val="002B6A"/>
                  </a:solidFill>
                  <a:latin typeface="Signika Negative" panose="02010003020600000004" pitchFamily="2" charset="0"/>
                  <a:ea typeface="Roboto" pitchFamily="2" charset="0"/>
                  <a:cs typeface="Microsoft New Tai Lue" panose="020B0502040204020203" pitchFamily="34" charset="0"/>
                </a:rPr>
                <a:t>XG Boost</a:t>
              </a:r>
              <a:endParaRPr lang="en-IN" sz="1600" dirty="0">
                <a:solidFill>
                  <a:srgbClr val="002B6A"/>
                </a:solidFill>
                <a:latin typeface="Signika Negative" panose="02010003020600000004" pitchFamily="2" charset="0"/>
                <a:ea typeface="Roboto" pitchFamily="2" charset="0"/>
                <a:cs typeface="Microsoft New Tai Lue" panose="020B0502040204020203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09600" y="1288473"/>
            <a:ext cx="5996193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Machine Learning Models in the project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16EFB0E-A014-493D-877A-F48C69A94690}"/>
              </a:ext>
            </a:extLst>
          </p:cNvPr>
          <p:cNvGrpSpPr/>
          <p:nvPr/>
        </p:nvGrpSpPr>
        <p:grpSpPr>
          <a:xfrm>
            <a:off x="884697" y="2116189"/>
            <a:ext cx="3243958" cy="1824834"/>
            <a:chOff x="4825572" y="1903543"/>
            <a:chExt cx="2901809" cy="1552571"/>
          </a:xfrm>
        </p:grpSpPr>
        <p:sp>
          <p:nvSpPr>
            <p:cNvPr id="72" name="Rectangle: Rounded Corners 1">
              <a:extLst>
                <a:ext uri="{FF2B5EF4-FFF2-40B4-BE49-F238E27FC236}">
                  <a16:creationId xmlns:a16="http://schemas.microsoft.com/office/drawing/2014/main" id="{3AEB908E-5741-463E-B1FF-F825D85DB274}"/>
                </a:ext>
              </a:extLst>
            </p:cNvPr>
            <p:cNvSpPr/>
            <p:nvPr/>
          </p:nvSpPr>
          <p:spPr>
            <a:xfrm>
              <a:off x="4825572" y="1903543"/>
              <a:ext cx="2901809" cy="1552571"/>
            </a:xfrm>
            <a:prstGeom prst="roundRect">
              <a:avLst>
                <a:gd name="adj" fmla="val 9599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E9079EE-8C42-45FA-9ADE-E84234A274B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253304" y="1187465"/>
              <a:ext cx="15251" cy="2304000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4D1ADB-0636-4ED2-BD14-6896FFEFD615}"/>
                </a:ext>
              </a:extLst>
            </p:cNvPr>
            <p:cNvSpPr/>
            <p:nvPr/>
          </p:nvSpPr>
          <p:spPr>
            <a:xfrm>
              <a:off x="5129899" y="2467816"/>
              <a:ext cx="2293154" cy="83099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IN" sz="1600" dirty="0" smtClean="0">
                  <a:solidFill>
                    <a:schemeClr val="bg1"/>
                  </a:solidFill>
                  <a:latin typeface="Signika Negative" panose="02010003020600000004" pitchFamily="2" charset="0"/>
                  <a:ea typeface="Roboto" pitchFamily="2" charset="0"/>
                  <a:cs typeface="Microsoft New Tai Lue" panose="020B0502040204020203" pitchFamily="34" charset="0"/>
                </a:rPr>
                <a:t>This column provides the short description of the issue.</a:t>
              </a:r>
              <a:endParaRPr lang="en-IN" sz="1600" dirty="0">
                <a:solidFill>
                  <a:schemeClr val="bg1"/>
                </a:solidFill>
                <a:latin typeface="Signika Negative" panose="02010003020600000004" pitchFamily="2" charset="0"/>
                <a:ea typeface="Roboto" pitchFamily="2" charset="0"/>
                <a:cs typeface="Microsoft New Tai Lue" panose="020B0502040204020203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A7C480-6EA6-43BA-9135-B5ABEA566FED}"/>
                </a:ext>
              </a:extLst>
            </p:cNvPr>
            <p:cNvSpPr/>
            <p:nvPr/>
          </p:nvSpPr>
          <p:spPr>
            <a:xfrm>
              <a:off x="5129899" y="1980136"/>
              <a:ext cx="2293154" cy="33855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IN" sz="1600" dirty="0" smtClean="0">
                  <a:solidFill>
                    <a:srgbClr val="002B6A"/>
                  </a:solidFill>
                  <a:latin typeface="Signika Negative" panose="02010003020600000004" pitchFamily="2" charset="0"/>
                  <a:ea typeface="Roboto" pitchFamily="2" charset="0"/>
                  <a:cs typeface="Microsoft New Tai Lue" panose="020B0502040204020203" pitchFamily="34" charset="0"/>
                </a:rPr>
                <a:t>Naïve Bayes</a:t>
              </a:r>
              <a:endParaRPr lang="en-IN" sz="1600" dirty="0">
                <a:solidFill>
                  <a:srgbClr val="002B6A"/>
                </a:solidFill>
                <a:latin typeface="Signika Negative" panose="02010003020600000004" pitchFamily="2" charset="0"/>
                <a:ea typeface="Roboto" pitchFamily="2" charset="0"/>
                <a:cs typeface="Microsoft New Tai Lue" panose="020B0502040204020203" pitchFamily="34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16EFB0E-A014-493D-877A-F48C69A94690}"/>
              </a:ext>
            </a:extLst>
          </p:cNvPr>
          <p:cNvGrpSpPr/>
          <p:nvPr/>
        </p:nvGrpSpPr>
        <p:grpSpPr>
          <a:xfrm>
            <a:off x="884697" y="4184074"/>
            <a:ext cx="3243958" cy="1824834"/>
            <a:chOff x="4825572" y="1903543"/>
            <a:chExt cx="2901809" cy="1552571"/>
          </a:xfrm>
        </p:grpSpPr>
        <p:sp>
          <p:nvSpPr>
            <p:cNvPr id="77" name="Rectangle: Rounded Corners 1">
              <a:extLst>
                <a:ext uri="{FF2B5EF4-FFF2-40B4-BE49-F238E27FC236}">
                  <a16:creationId xmlns:a16="http://schemas.microsoft.com/office/drawing/2014/main" id="{3AEB908E-5741-463E-B1FF-F825D85DB274}"/>
                </a:ext>
              </a:extLst>
            </p:cNvPr>
            <p:cNvSpPr/>
            <p:nvPr/>
          </p:nvSpPr>
          <p:spPr>
            <a:xfrm>
              <a:off x="4825572" y="1903543"/>
              <a:ext cx="2901809" cy="1552571"/>
            </a:xfrm>
            <a:prstGeom prst="roundRect">
              <a:avLst>
                <a:gd name="adj" fmla="val 9599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E9079EE-8C42-45FA-9ADE-E84234A274B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253304" y="1187465"/>
              <a:ext cx="15251" cy="2304000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A4D1ADB-0636-4ED2-BD14-6896FFEFD615}"/>
                </a:ext>
              </a:extLst>
            </p:cNvPr>
            <p:cNvSpPr/>
            <p:nvPr/>
          </p:nvSpPr>
          <p:spPr>
            <a:xfrm>
              <a:off x="5129899" y="2467816"/>
              <a:ext cx="2293154" cy="83099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IN" sz="1600" dirty="0" smtClean="0">
                  <a:solidFill>
                    <a:schemeClr val="bg1"/>
                  </a:solidFill>
                  <a:latin typeface="Signika Negative" panose="02010003020600000004" pitchFamily="2" charset="0"/>
                  <a:ea typeface="Roboto" pitchFamily="2" charset="0"/>
                  <a:cs typeface="Microsoft New Tai Lue" panose="020B0502040204020203" pitchFamily="34" charset="0"/>
                </a:rPr>
                <a:t>This column provides the short description of the issue.</a:t>
              </a:r>
              <a:endParaRPr lang="en-IN" sz="1600" dirty="0">
                <a:solidFill>
                  <a:schemeClr val="bg1"/>
                </a:solidFill>
                <a:latin typeface="Signika Negative" panose="02010003020600000004" pitchFamily="2" charset="0"/>
                <a:ea typeface="Roboto" pitchFamily="2" charset="0"/>
                <a:cs typeface="Microsoft New Tai Lue" panose="020B0502040204020203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EA7C480-6EA6-43BA-9135-B5ABEA566FED}"/>
                </a:ext>
              </a:extLst>
            </p:cNvPr>
            <p:cNvSpPr/>
            <p:nvPr/>
          </p:nvSpPr>
          <p:spPr>
            <a:xfrm>
              <a:off x="5129899" y="1980136"/>
              <a:ext cx="2293154" cy="33855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IN" sz="1600" dirty="0" smtClean="0">
                  <a:solidFill>
                    <a:srgbClr val="002B6A"/>
                  </a:solidFill>
                  <a:latin typeface="Signika Negative" panose="02010003020600000004" pitchFamily="2" charset="0"/>
                  <a:ea typeface="Roboto" pitchFamily="2" charset="0"/>
                  <a:cs typeface="Microsoft New Tai Lue" panose="020B0502040204020203" pitchFamily="34" charset="0"/>
                </a:rPr>
                <a:t>Random Forest</a:t>
              </a:r>
              <a:endParaRPr lang="en-IN" sz="1600" dirty="0">
                <a:solidFill>
                  <a:srgbClr val="002B6A"/>
                </a:solidFill>
                <a:latin typeface="Signika Negative" panose="02010003020600000004" pitchFamily="2" charset="0"/>
                <a:ea typeface="Roboto" pitchFamily="2" charset="0"/>
                <a:cs typeface="Microsoft New Tai Lue" panose="020B0502040204020203" pitchFamily="34" charset="0"/>
              </a:endParaRPr>
            </a:p>
          </p:txBody>
        </p:sp>
      </p:grp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561970"/>
              </p:ext>
            </p:extLst>
          </p:nvPr>
        </p:nvGraphicFramePr>
        <p:xfrm>
          <a:off x="1130241" y="2744858"/>
          <a:ext cx="288111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373">
                  <a:extLst>
                    <a:ext uri="{9D8B030D-6E8A-4147-A177-3AD203B41FA5}">
                      <a16:colId xmlns:a16="http://schemas.microsoft.com/office/drawing/2014/main" val="3706110946"/>
                    </a:ext>
                  </a:extLst>
                </a:gridCol>
                <a:gridCol w="960373">
                  <a:extLst>
                    <a:ext uri="{9D8B030D-6E8A-4147-A177-3AD203B41FA5}">
                      <a16:colId xmlns:a16="http://schemas.microsoft.com/office/drawing/2014/main" val="2160088683"/>
                    </a:ext>
                  </a:extLst>
                </a:gridCol>
                <a:gridCol w="960373">
                  <a:extLst>
                    <a:ext uri="{9D8B030D-6E8A-4147-A177-3AD203B41FA5}">
                      <a16:colId xmlns:a16="http://schemas.microsoft.com/office/drawing/2014/main" val="4294545881"/>
                    </a:ext>
                  </a:extLst>
                </a:gridCol>
              </a:tblGrid>
              <a:tr h="4996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Unigram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tf-idf</a:t>
                      </a:r>
                      <a:r>
                        <a:rPr lang="en-US" sz="1200" baseline="0" dirty="0" smtClean="0"/>
                        <a:t> score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bigram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tf-idf</a:t>
                      </a:r>
                      <a:r>
                        <a:rPr lang="en-US" sz="1200" baseline="0" dirty="0" smtClean="0"/>
                        <a:t> score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triigram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tf-idf</a:t>
                      </a:r>
                      <a:r>
                        <a:rPr lang="en-US" sz="1200" baseline="0" dirty="0" smtClean="0"/>
                        <a:t> score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048392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dirty="0" smtClean="0"/>
                        <a:t>51.292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49.815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94639"/>
                  </a:ext>
                </a:extLst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011851"/>
              </p:ext>
            </p:extLst>
          </p:nvPr>
        </p:nvGraphicFramePr>
        <p:xfrm>
          <a:off x="4828244" y="2744858"/>
          <a:ext cx="288111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373">
                  <a:extLst>
                    <a:ext uri="{9D8B030D-6E8A-4147-A177-3AD203B41FA5}">
                      <a16:colId xmlns:a16="http://schemas.microsoft.com/office/drawing/2014/main" val="3706110946"/>
                    </a:ext>
                  </a:extLst>
                </a:gridCol>
                <a:gridCol w="960373">
                  <a:extLst>
                    <a:ext uri="{9D8B030D-6E8A-4147-A177-3AD203B41FA5}">
                      <a16:colId xmlns:a16="http://schemas.microsoft.com/office/drawing/2014/main" val="2160088683"/>
                    </a:ext>
                  </a:extLst>
                </a:gridCol>
                <a:gridCol w="960373">
                  <a:extLst>
                    <a:ext uri="{9D8B030D-6E8A-4147-A177-3AD203B41FA5}">
                      <a16:colId xmlns:a16="http://schemas.microsoft.com/office/drawing/2014/main" val="4294545881"/>
                    </a:ext>
                  </a:extLst>
                </a:gridCol>
              </a:tblGrid>
              <a:tr h="4996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Unigram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tf-idf</a:t>
                      </a:r>
                      <a:r>
                        <a:rPr lang="en-US" sz="1200" baseline="0" dirty="0" smtClean="0"/>
                        <a:t> score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bigram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tf-idf</a:t>
                      </a:r>
                      <a:r>
                        <a:rPr lang="en-US" sz="1200" baseline="0" dirty="0" smtClean="0"/>
                        <a:t> score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triigram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tf-idf</a:t>
                      </a:r>
                      <a:r>
                        <a:rPr lang="en-US" sz="1200" baseline="0" dirty="0" smtClean="0"/>
                        <a:t> score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048392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dirty="0" smtClean="0"/>
                        <a:t>53.506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51.292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51.107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9463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592472"/>
              </p:ext>
            </p:extLst>
          </p:nvPr>
        </p:nvGraphicFramePr>
        <p:xfrm>
          <a:off x="8590371" y="2744858"/>
          <a:ext cx="288111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373">
                  <a:extLst>
                    <a:ext uri="{9D8B030D-6E8A-4147-A177-3AD203B41FA5}">
                      <a16:colId xmlns:a16="http://schemas.microsoft.com/office/drawing/2014/main" val="3706110946"/>
                    </a:ext>
                  </a:extLst>
                </a:gridCol>
                <a:gridCol w="960373">
                  <a:extLst>
                    <a:ext uri="{9D8B030D-6E8A-4147-A177-3AD203B41FA5}">
                      <a16:colId xmlns:a16="http://schemas.microsoft.com/office/drawing/2014/main" val="2160088683"/>
                    </a:ext>
                  </a:extLst>
                </a:gridCol>
                <a:gridCol w="960373">
                  <a:extLst>
                    <a:ext uri="{9D8B030D-6E8A-4147-A177-3AD203B41FA5}">
                      <a16:colId xmlns:a16="http://schemas.microsoft.com/office/drawing/2014/main" val="4294545881"/>
                    </a:ext>
                  </a:extLst>
                </a:gridCol>
              </a:tblGrid>
              <a:tr h="4996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Unigram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tf-idf</a:t>
                      </a:r>
                      <a:r>
                        <a:rPr lang="en-US" sz="1200" baseline="0" dirty="0" smtClean="0"/>
                        <a:t> score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bigram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tf-idf</a:t>
                      </a:r>
                      <a:r>
                        <a:rPr lang="en-US" sz="1200" baseline="0" dirty="0" smtClean="0"/>
                        <a:t> score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triigram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tf-idf</a:t>
                      </a:r>
                      <a:r>
                        <a:rPr lang="en-US" sz="1200" baseline="0" dirty="0" smtClean="0"/>
                        <a:t> score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048392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dirty="0" smtClean="0"/>
                        <a:t>52.952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51.292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51.107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94639"/>
                  </a:ext>
                </a:extLst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764296"/>
              </p:ext>
            </p:extLst>
          </p:nvPr>
        </p:nvGraphicFramePr>
        <p:xfrm>
          <a:off x="1048735" y="4818182"/>
          <a:ext cx="288111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373">
                  <a:extLst>
                    <a:ext uri="{9D8B030D-6E8A-4147-A177-3AD203B41FA5}">
                      <a16:colId xmlns:a16="http://schemas.microsoft.com/office/drawing/2014/main" val="3706110946"/>
                    </a:ext>
                  </a:extLst>
                </a:gridCol>
                <a:gridCol w="960373">
                  <a:extLst>
                    <a:ext uri="{9D8B030D-6E8A-4147-A177-3AD203B41FA5}">
                      <a16:colId xmlns:a16="http://schemas.microsoft.com/office/drawing/2014/main" val="2160088683"/>
                    </a:ext>
                  </a:extLst>
                </a:gridCol>
                <a:gridCol w="960373">
                  <a:extLst>
                    <a:ext uri="{9D8B030D-6E8A-4147-A177-3AD203B41FA5}">
                      <a16:colId xmlns:a16="http://schemas.microsoft.com/office/drawing/2014/main" val="4294545881"/>
                    </a:ext>
                  </a:extLst>
                </a:gridCol>
              </a:tblGrid>
              <a:tr h="4996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Unigram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tf-idf</a:t>
                      </a:r>
                      <a:r>
                        <a:rPr lang="en-US" sz="1200" baseline="0" dirty="0" smtClean="0"/>
                        <a:t> score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bigram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tf-idf</a:t>
                      </a:r>
                      <a:r>
                        <a:rPr lang="en-US" sz="1200" baseline="0" dirty="0" smtClean="0"/>
                        <a:t> score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triigram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tf-idf</a:t>
                      </a:r>
                      <a:r>
                        <a:rPr lang="en-US" sz="1200" baseline="0" dirty="0" smtClean="0"/>
                        <a:t> score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048392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dirty="0" smtClean="0"/>
                        <a:t>54.982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56.273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55.535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94639"/>
                  </a:ext>
                </a:extLst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590759"/>
              </p:ext>
            </p:extLst>
          </p:nvPr>
        </p:nvGraphicFramePr>
        <p:xfrm>
          <a:off x="4828244" y="4832741"/>
          <a:ext cx="288111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373">
                  <a:extLst>
                    <a:ext uri="{9D8B030D-6E8A-4147-A177-3AD203B41FA5}">
                      <a16:colId xmlns:a16="http://schemas.microsoft.com/office/drawing/2014/main" val="3706110946"/>
                    </a:ext>
                  </a:extLst>
                </a:gridCol>
                <a:gridCol w="960373">
                  <a:extLst>
                    <a:ext uri="{9D8B030D-6E8A-4147-A177-3AD203B41FA5}">
                      <a16:colId xmlns:a16="http://schemas.microsoft.com/office/drawing/2014/main" val="2160088683"/>
                    </a:ext>
                  </a:extLst>
                </a:gridCol>
                <a:gridCol w="960373">
                  <a:extLst>
                    <a:ext uri="{9D8B030D-6E8A-4147-A177-3AD203B41FA5}">
                      <a16:colId xmlns:a16="http://schemas.microsoft.com/office/drawing/2014/main" val="4294545881"/>
                    </a:ext>
                  </a:extLst>
                </a:gridCol>
              </a:tblGrid>
              <a:tr h="4996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Unigram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tf-idf</a:t>
                      </a:r>
                      <a:r>
                        <a:rPr lang="en-US" sz="1200" baseline="0" dirty="0" smtClean="0"/>
                        <a:t> score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bigram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tf-idf</a:t>
                      </a:r>
                      <a:r>
                        <a:rPr lang="en-US" sz="1200" baseline="0" dirty="0" smtClean="0"/>
                        <a:t> score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triigram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tf-idf</a:t>
                      </a:r>
                      <a:r>
                        <a:rPr lang="en-US" sz="1200" baseline="0" dirty="0" smtClean="0"/>
                        <a:t> score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048392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dirty="0" smtClean="0"/>
                        <a:t>54.244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53.506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54.059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94639"/>
                  </a:ext>
                </a:extLst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840588"/>
              </p:ext>
            </p:extLst>
          </p:nvPr>
        </p:nvGraphicFramePr>
        <p:xfrm>
          <a:off x="8590371" y="4849269"/>
          <a:ext cx="288111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373">
                  <a:extLst>
                    <a:ext uri="{9D8B030D-6E8A-4147-A177-3AD203B41FA5}">
                      <a16:colId xmlns:a16="http://schemas.microsoft.com/office/drawing/2014/main" val="3706110946"/>
                    </a:ext>
                  </a:extLst>
                </a:gridCol>
                <a:gridCol w="960373">
                  <a:extLst>
                    <a:ext uri="{9D8B030D-6E8A-4147-A177-3AD203B41FA5}">
                      <a16:colId xmlns:a16="http://schemas.microsoft.com/office/drawing/2014/main" val="2160088683"/>
                    </a:ext>
                  </a:extLst>
                </a:gridCol>
                <a:gridCol w="960373">
                  <a:extLst>
                    <a:ext uri="{9D8B030D-6E8A-4147-A177-3AD203B41FA5}">
                      <a16:colId xmlns:a16="http://schemas.microsoft.com/office/drawing/2014/main" val="4294545881"/>
                    </a:ext>
                  </a:extLst>
                </a:gridCol>
              </a:tblGrid>
              <a:tr h="4996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Unigram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tf-idf</a:t>
                      </a:r>
                      <a:r>
                        <a:rPr lang="en-US" sz="1200" baseline="0" dirty="0" smtClean="0"/>
                        <a:t> score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bigram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tf-idf</a:t>
                      </a:r>
                      <a:r>
                        <a:rPr lang="en-US" sz="1200" baseline="0" dirty="0" smtClean="0"/>
                        <a:t> score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triigram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tf-idf</a:t>
                      </a:r>
                      <a:r>
                        <a:rPr lang="en-US" sz="1200" baseline="0" dirty="0" smtClean="0"/>
                        <a:t> score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048392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dirty="0" smtClean="0"/>
                        <a:t>52.214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50.738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50.185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94639"/>
                  </a:ext>
                </a:extLst>
              </a:tr>
            </a:tbl>
          </a:graphicData>
        </a:graphic>
      </p:graphicFrame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27" y="3996303"/>
            <a:ext cx="912431" cy="6661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6078" y="6069721"/>
            <a:ext cx="36311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Random Forest score after performing parameter hyper-tuning</a:t>
            </a:r>
            <a:endParaRPr lang="en-US" sz="1050" dirty="0"/>
          </a:p>
        </p:txBody>
      </p:sp>
      <p:sp>
        <p:nvSpPr>
          <p:cNvPr id="42" name="Rectangle 41"/>
          <p:cNvSpPr/>
          <p:nvPr/>
        </p:nvSpPr>
        <p:spPr>
          <a:xfrm>
            <a:off x="0" y="6470073"/>
            <a:ext cx="12192000" cy="38792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93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35971" y="271608"/>
            <a:ext cx="11523519" cy="72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smtClean="0"/>
              <a:t>Deep Learning Models</a:t>
            </a:r>
            <a:endParaRPr lang="en-US" sz="4000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16EFB0E-A014-493D-877A-F48C69A94690}"/>
              </a:ext>
            </a:extLst>
          </p:cNvPr>
          <p:cNvGrpSpPr/>
          <p:nvPr/>
        </p:nvGrpSpPr>
        <p:grpSpPr>
          <a:xfrm>
            <a:off x="4330594" y="1054029"/>
            <a:ext cx="3243958" cy="1824834"/>
            <a:chOff x="4825572" y="1903543"/>
            <a:chExt cx="2901809" cy="1552571"/>
          </a:xfrm>
        </p:grpSpPr>
        <p:sp>
          <p:nvSpPr>
            <p:cNvPr id="72" name="Rectangle: Rounded Corners 1">
              <a:extLst>
                <a:ext uri="{FF2B5EF4-FFF2-40B4-BE49-F238E27FC236}">
                  <a16:creationId xmlns:a16="http://schemas.microsoft.com/office/drawing/2014/main" id="{3AEB908E-5741-463E-B1FF-F825D85DB274}"/>
                </a:ext>
              </a:extLst>
            </p:cNvPr>
            <p:cNvSpPr/>
            <p:nvPr/>
          </p:nvSpPr>
          <p:spPr>
            <a:xfrm>
              <a:off x="4825572" y="1903543"/>
              <a:ext cx="2901809" cy="1552571"/>
            </a:xfrm>
            <a:prstGeom prst="roundRect">
              <a:avLst>
                <a:gd name="adj" fmla="val 9599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E9079EE-8C42-45FA-9ADE-E84234A274B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253304" y="1187465"/>
              <a:ext cx="15251" cy="2304000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4D1ADB-0636-4ED2-BD14-6896FFEFD615}"/>
                </a:ext>
              </a:extLst>
            </p:cNvPr>
            <p:cNvSpPr/>
            <p:nvPr/>
          </p:nvSpPr>
          <p:spPr>
            <a:xfrm>
              <a:off x="5129899" y="2467816"/>
              <a:ext cx="2293154" cy="83099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IN" sz="1600" dirty="0" smtClean="0">
                  <a:solidFill>
                    <a:schemeClr val="bg1"/>
                  </a:solidFill>
                  <a:latin typeface="Signika Negative" panose="02010003020600000004" pitchFamily="2" charset="0"/>
                  <a:ea typeface="Roboto" pitchFamily="2" charset="0"/>
                  <a:cs typeface="Microsoft New Tai Lue" panose="020B0502040204020203" pitchFamily="34" charset="0"/>
                </a:rPr>
                <a:t>This column provides the short description of the issue.</a:t>
              </a:r>
              <a:endParaRPr lang="en-IN" sz="1600" dirty="0">
                <a:solidFill>
                  <a:schemeClr val="bg1"/>
                </a:solidFill>
                <a:latin typeface="Signika Negative" panose="02010003020600000004" pitchFamily="2" charset="0"/>
                <a:ea typeface="Roboto" pitchFamily="2" charset="0"/>
                <a:cs typeface="Microsoft New Tai Lue" panose="020B0502040204020203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A7C480-6EA6-43BA-9135-B5ABEA566FED}"/>
                </a:ext>
              </a:extLst>
            </p:cNvPr>
            <p:cNvSpPr/>
            <p:nvPr/>
          </p:nvSpPr>
          <p:spPr>
            <a:xfrm>
              <a:off x="5129899" y="1980136"/>
              <a:ext cx="2293154" cy="28804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IN" sz="1600" dirty="0" smtClean="0">
                  <a:solidFill>
                    <a:srgbClr val="002B6A"/>
                  </a:solidFill>
                  <a:latin typeface="Signika Negative" panose="02010003020600000004" pitchFamily="2" charset="0"/>
                  <a:ea typeface="Roboto" pitchFamily="2" charset="0"/>
                  <a:cs typeface="Microsoft New Tai Lue" panose="020B0502040204020203" pitchFamily="34" charset="0"/>
                </a:rPr>
                <a:t>Simple Neural Network</a:t>
              </a:r>
              <a:endParaRPr lang="en-IN" sz="1600" dirty="0">
                <a:solidFill>
                  <a:srgbClr val="002B6A"/>
                </a:solidFill>
                <a:latin typeface="Signika Negative" panose="02010003020600000004" pitchFamily="2" charset="0"/>
                <a:ea typeface="Roboto" pitchFamily="2" charset="0"/>
                <a:cs typeface="Microsoft New Tai Lue" panose="020B0502040204020203" pitchFamily="34" charset="0"/>
              </a:endParaRPr>
            </a:p>
          </p:txBody>
        </p:sp>
      </p:grp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998807"/>
              </p:ext>
            </p:extLst>
          </p:nvPr>
        </p:nvGraphicFramePr>
        <p:xfrm>
          <a:off x="4576141" y="1635780"/>
          <a:ext cx="288111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373">
                  <a:extLst>
                    <a:ext uri="{9D8B030D-6E8A-4147-A177-3AD203B41FA5}">
                      <a16:colId xmlns:a16="http://schemas.microsoft.com/office/drawing/2014/main" val="3706110946"/>
                    </a:ext>
                  </a:extLst>
                </a:gridCol>
                <a:gridCol w="960373">
                  <a:extLst>
                    <a:ext uri="{9D8B030D-6E8A-4147-A177-3AD203B41FA5}">
                      <a16:colId xmlns:a16="http://schemas.microsoft.com/office/drawing/2014/main" val="2160088683"/>
                    </a:ext>
                  </a:extLst>
                </a:gridCol>
                <a:gridCol w="960373">
                  <a:extLst>
                    <a:ext uri="{9D8B030D-6E8A-4147-A177-3AD203B41FA5}">
                      <a16:colId xmlns:a16="http://schemas.microsoft.com/office/drawing/2014/main" val="4294545881"/>
                    </a:ext>
                  </a:extLst>
                </a:gridCol>
              </a:tblGrid>
              <a:tr h="4996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Unigram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tf-idf</a:t>
                      </a:r>
                      <a:r>
                        <a:rPr lang="en-US" sz="1200" baseline="0" dirty="0" smtClean="0"/>
                        <a:t> score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bigram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tf-idf</a:t>
                      </a:r>
                      <a:r>
                        <a:rPr lang="en-US" sz="1200" baseline="0" dirty="0" smtClean="0"/>
                        <a:t> score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triigram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tf-idf</a:t>
                      </a:r>
                      <a:r>
                        <a:rPr lang="en-US" sz="1200" baseline="0" dirty="0" smtClean="0"/>
                        <a:t> score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048392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dirty="0" smtClean="0"/>
                        <a:t>50.526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52.105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53.333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94639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D16EFB0E-A014-493D-877A-F48C69A94690}"/>
              </a:ext>
            </a:extLst>
          </p:cNvPr>
          <p:cNvGrpSpPr/>
          <p:nvPr/>
        </p:nvGrpSpPr>
        <p:grpSpPr>
          <a:xfrm>
            <a:off x="4400268" y="4720840"/>
            <a:ext cx="3243958" cy="1824834"/>
            <a:chOff x="4825572" y="1903543"/>
            <a:chExt cx="2901809" cy="1552571"/>
          </a:xfrm>
        </p:grpSpPr>
        <p:sp>
          <p:nvSpPr>
            <p:cNvPr id="42" name="Rectangle: Rounded Corners 1">
              <a:extLst>
                <a:ext uri="{FF2B5EF4-FFF2-40B4-BE49-F238E27FC236}">
                  <a16:creationId xmlns:a16="http://schemas.microsoft.com/office/drawing/2014/main" id="{3AEB908E-5741-463E-B1FF-F825D85DB274}"/>
                </a:ext>
              </a:extLst>
            </p:cNvPr>
            <p:cNvSpPr/>
            <p:nvPr/>
          </p:nvSpPr>
          <p:spPr>
            <a:xfrm>
              <a:off x="4825572" y="1903543"/>
              <a:ext cx="2901809" cy="1552571"/>
            </a:xfrm>
            <a:prstGeom prst="roundRect">
              <a:avLst>
                <a:gd name="adj" fmla="val 9599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E9079EE-8C42-45FA-9ADE-E84234A274B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253304" y="1187465"/>
              <a:ext cx="15251" cy="2304000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A4D1ADB-0636-4ED2-BD14-6896FFEFD615}"/>
                </a:ext>
              </a:extLst>
            </p:cNvPr>
            <p:cNvSpPr/>
            <p:nvPr/>
          </p:nvSpPr>
          <p:spPr>
            <a:xfrm>
              <a:off x="5129899" y="2467816"/>
              <a:ext cx="2293154" cy="83099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IN" sz="1600" dirty="0" smtClean="0">
                  <a:solidFill>
                    <a:schemeClr val="bg1"/>
                  </a:solidFill>
                  <a:latin typeface="Signika Negative" panose="02010003020600000004" pitchFamily="2" charset="0"/>
                  <a:ea typeface="Roboto" pitchFamily="2" charset="0"/>
                  <a:cs typeface="Microsoft New Tai Lue" panose="020B0502040204020203" pitchFamily="34" charset="0"/>
                </a:rPr>
                <a:t>This column provides the short description of the issue.</a:t>
              </a:r>
              <a:endParaRPr lang="en-IN" sz="1600" dirty="0">
                <a:solidFill>
                  <a:schemeClr val="bg1"/>
                </a:solidFill>
                <a:latin typeface="Signika Negative" panose="02010003020600000004" pitchFamily="2" charset="0"/>
                <a:ea typeface="Roboto" pitchFamily="2" charset="0"/>
                <a:cs typeface="Microsoft New Tai Lue" panose="020B0502040204020203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EA7C480-6EA6-43BA-9135-B5ABEA566FED}"/>
                </a:ext>
              </a:extLst>
            </p:cNvPr>
            <p:cNvSpPr/>
            <p:nvPr/>
          </p:nvSpPr>
          <p:spPr>
            <a:xfrm>
              <a:off x="5129899" y="1980136"/>
              <a:ext cx="2293154" cy="28804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IN" sz="1600" dirty="0" smtClean="0">
                  <a:solidFill>
                    <a:srgbClr val="002B6A"/>
                  </a:solidFill>
                  <a:latin typeface="Signika Negative" panose="02010003020600000004" pitchFamily="2" charset="0"/>
                  <a:ea typeface="Roboto" pitchFamily="2" charset="0"/>
                  <a:cs typeface="Microsoft New Tai Lue" panose="020B0502040204020203" pitchFamily="34" charset="0"/>
                </a:rPr>
                <a:t>Simple Neural Network</a:t>
              </a:r>
              <a:endParaRPr lang="en-IN" sz="1600" dirty="0">
                <a:solidFill>
                  <a:srgbClr val="002B6A"/>
                </a:solidFill>
                <a:latin typeface="Signika Negative" panose="02010003020600000004" pitchFamily="2" charset="0"/>
                <a:ea typeface="Roboto" pitchFamily="2" charset="0"/>
                <a:cs typeface="Microsoft New Tai Lue" panose="020B0502040204020203" pitchFamily="34" charset="0"/>
              </a:endParaRPr>
            </a:p>
          </p:txBody>
        </p:sp>
      </p:grp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739494"/>
              </p:ext>
            </p:extLst>
          </p:nvPr>
        </p:nvGraphicFramePr>
        <p:xfrm>
          <a:off x="4581686" y="5384065"/>
          <a:ext cx="288111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373">
                  <a:extLst>
                    <a:ext uri="{9D8B030D-6E8A-4147-A177-3AD203B41FA5}">
                      <a16:colId xmlns:a16="http://schemas.microsoft.com/office/drawing/2014/main" val="3706110946"/>
                    </a:ext>
                  </a:extLst>
                </a:gridCol>
                <a:gridCol w="960373">
                  <a:extLst>
                    <a:ext uri="{9D8B030D-6E8A-4147-A177-3AD203B41FA5}">
                      <a16:colId xmlns:a16="http://schemas.microsoft.com/office/drawing/2014/main" val="2160088683"/>
                    </a:ext>
                  </a:extLst>
                </a:gridCol>
                <a:gridCol w="960373">
                  <a:extLst>
                    <a:ext uri="{9D8B030D-6E8A-4147-A177-3AD203B41FA5}">
                      <a16:colId xmlns:a16="http://schemas.microsoft.com/office/drawing/2014/main" val="4294545881"/>
                    </a:ext>
                  </a:extLst>
                </a:gridCol>
              </a:tblGrid>
              <a:tr h="4996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Unigram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tf-idf</a:t>
                      </a:r>
                      <a:r>
                        <a:rPr lang="en-US" sz="1200" baseline="0" dirty="0" smtClean="0"/>
                        <a:t> score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bigram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tf-idf</a:t>
                      </a:r>
                      <a:r>
                        <a:rPr lang="en-US" sz="1200" baseline="0" dirty="0" smtClean="0"/>
                        <a:t> score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triigram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tf-idf</a:t>
                      </a:r>
                      <a:r>
                        <a:rPr lang="en-US" sz="1200" baseline="0" dirty="0" smtClean="0"/>
                        <a:t> score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048392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dirty="0" smtClean="0"/>
                        <a:t>53.875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55.351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54.613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94639"/>
                  </a:ext>
                </a:extLst>
              </a:tr>
            </a:tbl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693110204"/>
              </p:ext>
            </p:extLst>
          </p:nvPr>
        </p:nvGraphicFramePr>
        <p:xfrm>
          <a:off x="4400268" y="2700342"/>
          <a:ext cx="3104611" cy="2368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Oval 10"/>
          <p:cNvSpPr/>
          <p:nvPr/>
        </p:nvSpPr>
        <p:spPr>
          <a:xfrm>
            <a:off x="6420104" y="2678654"/>
            <a:ext cx="568036" cy="568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callback</a:t>
            </a:r>
            <a:endParaRPr lang="en-US" sz="1050" dirty="0"/>
          </a:p>
        </p:txBody>
      </p:sp>
      <p:sp>
        <p:nvSpPr>
          <p:cNvPr id="52" name="Oval 51"/>
          <p:cNvSpPr/>
          <p:nvPr/>
        </p:nvSpPr>
        <p:spPr>
          <a:xfrm>
            <a:off x="5049537" y="2476090"/>
            <a:ext cx="819306" cy="7292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Regularization Loss</a:t>
            </a:r>
            <a:endParaRPr lang="en-US" sz="1050" dirty="0"/>
          </a:p>
        </p:txBody>
      </p:sp>
      <p:sp>
        <p:nvSpPr>
          <p:cNvPr id="18" name="Rectangle 17"/>
          <p:cNvSpPr/>
          <p:nvPr/>
        </p:nvSpPr>
        <p:spPr>
          <a:xfrm>
            <a:off x="0" y="6470073"/>
            <a:ext cx="12192000" cy="38792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47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35971" y="271608"/>
            <a:ext cx="11523519" cy="72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smtClean="0"/>
              <a:t>Embedding </a:t>
            </a:r>
            <a:endParaRPr lang="en-US" sz="4000" dirty="0"/>
          </a:p>
        </p:txBody>
      </p:sp>
      <p:sp>
        <p:nvSpPr>
          <p:cNvPr id="12" name="Rectangle 11"/>
          <p:cNvSpPr/>
          <p:nvPr/>
        </p:nvSpPr>
        <p:spPr>
          <a:xfrm>
            <a:off x="1619638" y="1952484"/>
            <a:ext cx="2813824" cy="609600"/>
          </a:xfrm>
          <a:prstGeom prst="rect">
            <a:avLst/>
          </a:prstGeom>
          <a:solidFill>
            <a:srgbClr val="007CC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bIns="9144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ELMO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84612" y="2779571"/>
            <a:ext cx="2748849" cy="609600"/>
          </a:xfrm>
          <a:prstGeom prst="rect">
            <a:avLst/>
          </a:prstGeom>
          <a:solidFill>
            <a:srgbClr val="00B0F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bIns="228600" rtlCol="0" anchor="b"/>
          <a:lstStyle/>
          <a:p>
            <a:pPr algn="ctr">
              <a:defRPr/>
            </a:pPr>
            <a:r>
              <a:rPr lang="en-US" sz="14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BERT</a:t>
            </a:r>
            <a:endParaRPr lang="en-US" sz="14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84612" y="3602286"/>
            <a:ext cx="2748849" cy="609600"/>
          </a:xfrm>
          <a:prstGeom prst="rect">
            <a:avLst/>
          </a:prstGeom>
          <a:solidFill>
            <a:srgbClr val="6D6E7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bIns="2286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FAST TEXT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84612" y="4488125"/>
            <a:ext cx="2748849" cy="609600"/>
          </a:xfrm>
          <a:prstGeom prst="rect">
            <a:avLst/>
          </a:prstGeom>
          <a:solidFill>
            <a:srgbClr val="007CC3">
              <a:lumMod val="75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bIns="2286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Word2Vec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84612" y="5294171"/>
            <a:ext cx="2748849" cy="609600"/>
          </a:xfrm>
          <a:prstGeom prst="rect">
            <a:avLst/>
          </a:prstGeom>
          <a:solidFill>
            <a:srgbClr val="A7A9AC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bIns="2286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Gl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oVe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71280" y="1172229"/>
            <a:ext cx="1510540" cy="525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CC3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Embedding</a:t>
            </a:r>
            <a:endParaRPr lang="en-US" b="1" kern="0" dirty="0">
              <a:solidFill>
                <a:srgbClr val="007CC3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CC3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Considered</a:t>
            </a:r>
          </a:p>
        </p:txBody>
      </p:sp>
      <p:pic>
        <p:nvPicPr>
          <p:cNvPr id="20" name="Picture 1" descr="C:\Users\Studio9-3\Desktop\Arro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3461" y="2137428"/>
            <a:ext cx="3238183" cy="3581400"/>
          </a:xfrm>
          <a:prstGeom prst="rect">
            <a:avLst/>
          </a:prstGeom>
          <a:noFill/>
        </p:spPr>
      </p:pic>
      <p:sp>
        <p:nvSpPr>
          <p:cNvPr id="21" name="Rectangle 20"/>
          <p:cNvSpPr/>
          <p:nvPr/>
        </p:nvSpPr>
        <p:spPr>
          <a:xfrm>
            <a:off x="7671644" y="4488125"/>
            <a:ext cx="2748849" cy="609600"/>
          </a:xfrm>
          <a:prstGeom prst="rect">
            <a:avLst/>
          </a:prstGeom>
          <a:solidFill>
            <a:srgbClr val="A7A9AC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bIns="2286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Gl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oVe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71644" y="2722666"/>
            <a:ext cx="2748849" cy="609600"/>
          </a:xfrm>
          <a:prstGeom prst="rect">
            <a:avLst/>
          </a:prstGeom>
          <a:solidFill>
            <a:srgbClr val="6D6E7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bIns="2286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FAST TEXT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671644" y="3608505"/>
            <a:ext cx="2748849" cy="609600"/>
          </a:xfrm>
          <a:prstGeom prst="rect">
            <a:avLst/>
          </a:prstGeom>
          <a:solidFill>
            <a:srgbClr val="007CC3">
              <a:lumMod val="75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bIns="2286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Word2Vec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290798" y="1923259"/>
            <a:ext cx="15105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CC3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Embedding</a:t>
            </a:r>
            <a:endParaRPr lang="en-US" b="1" kern="0" dirty="0">
              <a:solidFill>
                <a:srgbClr val="007CC3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smtClean="0">
                <a:solidFill>
                  <a:srgbClr val="007CC3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Used 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7CC3">
                  <a:lumMod val="50000"/>
                </a:srgb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470073"/>
            <a:ext cx="12192000" cy="38792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98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735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Need to build an automatic ticket assigner by analyzing the text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500456"/>
            <a:ext cx="10515600" cy="557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Steps Involved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1668482"/>
              </p:ext>
            </p:extLst>
          </p:nvPr>
        </p:nvGraphicFramePr>
        <p:xfrm>
          <a:off x="1416669" y="3057813"/>
          <a:ext cx="8749061" cy="3236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335971" y="271608"/>
            <a:ext cx="11523519" cy="72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smtClean="0"/>
              <a:t>Problem Statement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0" y="6470073"/>
            <a:ext cx="12192000" cy="38792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6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897333E-ECCC-406C-9FB9-97DD52725F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E897333E-ECCC-406C-9FB9-97DD52725F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E897333E-ECCC-406C-9FB9-97DD52725F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92ADAA-32E2-48C6-9EAC-567C58C68E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graphicEl>
                                              <a:dgm id="{7F92ADAA-32E2-48C6-9EAC-567C58C68E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7F92ADAA-32E2-48C6-9EAC-567C58C68E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7EE81D6-86D3-4B69-A780-29266F4B44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87EE81D6-86D3-4B69-A780-29266F4B44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87EE81D6-86D3-4B69-A780-29266F4B44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D6BABD-651B-47DB-8EBC-15490479A8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graphicEl>
                                              <a:dgm id="{90D6BABD-651B-47DB-8EBC-15490479A8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graphicEl>
                                              <a:dgm id="{90D6BABD-651B-47DB-8EBC-15490479A8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AE0D86F-9049-4DA2-9F2F-0ECEA5CFD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BAE0D86F-9049-4DA2-9F2F-0ECEA5CFD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BAE0D86F-9049-4DA2-9F2F-0ECEA5CFD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8E1F490-29F0-4B44-B5F5-19B9BADC00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88E1F490-29F0-4B44-B5F5-19B9BADC00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88E1F490-29F0-4B44-B5F5-19B9BADC00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71BC09A-B20F-4E55-8C1E-C451535809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graphicEl>
                                              <a:dgm id="{F71BC09A-B20F-4E55-8C1E-C451535809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graphicEl>
                                              <a:dgm id="{F71BC09A-B20F-4E55-8C1E-C451535809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A5E001-04FA-48B1-A342-3CDFF18D81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graphicEl>
                                              <a:dgm id="{63A5E001-04FA-48B1-A342-3CDFF18D81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graphicEl>
                                              <a:dgm id="{63A5E001-04FA-48B1-A342-3CDFF18D81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C3E644-00F1-4812-9576-7B613C2BAF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graphicEl>
                                              <a:dgm id="{4CC3E644-00F1-4812-9576-7B613C2BAF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graphicEl>
                                              <a:dgm id="{4CC3E644-00F1-4812-9576-7B613C2BAF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3EF04F5-C39C-4F60-AFFA-11FB0B6551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graphicEl>
                                              <a:dgm id="{43EF04F5-C39C-4F60-AFFA-11FB0B6551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graphicEl>
                                              <a:dgm id="{43EF04F5-C39C-4F60-AFFA-11FB0B6551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DF2AC2A-C742-445E-9CDC-A0F58DB0FF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graphicEl>
                                              <a:dgm id="{CDF2AC2A-C742-445E-9CDC-A0F58DB0FF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graphicEl>
                                              <a:dgm id="{CDF2AC2A-C742-445E-9CDC-A0F58DB0FF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90108" y="1122641"/>
            <a:ext cx="3075709" cy="526473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 ticket is raised. Data will consist of Short Description, Description and Caller details </a:t>
            </a:r>
          </a:p>
        </p:txBody>
      </p:sp>
      <p:cxnSp>
        <p:nvCxnSpPr>
          <p:cNvPr id="12" name="Straight Arrow Connector 11"/>
          <p:cNvCxnSpPr>
            <a:stCxn id="4" idx="2"/>
          </p:cNvCxnSpPr>
          <p:nvPr/>
        </p:nvCxnSpPr>
        <p:spPr>
          <a:xfrm flipH="1">
            <a:off x="5527960" y="1649114"/>
            <a:ext cx="3" cy="400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ecision 12"/>
          <p:cNvSpPr/>
          <p:nvPr/>
        </p:nvSpPr>
        <p:spPr>
          <a:xfrm>
            <a:off x="4128655" y="2064314"/>
            <a:ext cx="2826328" cy="872836"/>
          </a:xfrm>
          <a:prstGeom prst="flowChartDecision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If Size of Description is greater than that of Short description</a:t>
            </a:r>
            <a:r>
              <a:rPr lang="en-US" sz="1100" dirty="0" smtClean="0"/>
              <a:t>?</a:t>
            </a:r>
            <a:endParaRPr lang="en-US" sz="1100" dirty="0"/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>
          <a:xfrm flipV="1">
            <a:off x="6954983" y="2493805"/>
            <a:ext cx="651162" cy="6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10400" y="2206559"/>
            <a:ext cx="595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5666507" y="2979752"/>
            <a:ext cx="595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19" name="Rounded Rectangle 18"/>
          <p:cNvSpPr/>
          <p:nvPr/>
        </p:nvSpPr>
        <p:spPr>
          <a:xfrm>
            <a:off x="7606146" y="2237495"/>
            <a:ext cx="1704110" cy="526473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Description is replaced by short description</a:t>
            </a:r>
            <a:endParaRPr lang="en-US" sz="1100" dirty="0"/>
          </a:p>
        </p:txBody>
      </p:sp>
      <p:sp>
        <p:nvSpPr>
          <p:cNvPr id="20" name="Rounded Rectangle 19"/>
          <p:cNvSpPr/>
          <p:nvPr/>
        </p:nvSpPr>
        <p:spPr>
          <a:xfrm>
            <a:off x="3387437" y="3311821"/>
            <a:ext cx="4308763" cy="331471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Description is converted to string and is taken up for further processing 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387437" y="4082101"/>
            <a:ext cx="4308763" cy="331471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Description is converted to string and is taken up for further processing 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541818" y="2904581"/>
            <a:ext cx="3" cy="400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527953" y="3672929"/>
            <a:ext cx="3" cy="400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541818" y="4422432"/>
            <a:ext cx="3" cy="400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4281056" y="4822744"/>
            <a:ext cx="2563090" cy="344561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Description is converted to lower case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527961" y="5176165"/>
            <a:ext cx="3" cy="400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2389898" y="5585337"/>
            <a:ext cx="6276109" cy="526473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Following is removed form </a:t>
            </a:r>
            <a:r>
              <a:rPr lang="en-US" sz="1100" dirty="0" smtClean="0"/>
              <a:t>Description: Line </a:t>
            </a:r>
            <a:r>
              <a:rPr lang="en-US" sz="1100" dirty="0"/>
              <a:t>breaks, ‘\</a:t>
            </a:r>
            <a:r>
              <a:rPr lang="en-US" sz="1100" dirty="0" err="1"/>
              <a:t>n’,Emails</a:t>
            </a:r>
            <a:r>
              <a:rPr lang="en-US" sz="1100" dirty="0"/>
              <a:t>, Underscore, Punctuation, </a:t>
            </a:r>
            <a:r>
              <a:rPr lang="en-US" sz="1100" dirty="0" smtClean="0"/>
              <a:t>Additional Whitespaces</a:t>
            </a:r>
            <a:r>
              <a:rPr lang="en-US" sz="1100" dirty="0"/>
              <a:t>, </a:t>
            </a:r>
            <a:r>
              <a:rPr lang="en-US" sz="1100" dirty="0" smtClean="0"/>
              <a:t>Digits </a:t>
            </a:r>
            <a:r>
              <a:rPr lang="en-US" sz="1100" dirty="0"/>
              <a:t>other than with format Job_&lt;</a:t>
            </a:r>
            <a:r>
              <a:rPr lang="en-US" sz="1100" dirty="0" err="1"/>
              <a:t>jobnumber</a:t>
            </a:r>
            <a:r>
              <a:rPr lang="en-US" sz="1100" dirty="0" smtClean="0"/>
              <a:t>&gt;,</a:t>
            </a:r>
            <a:r>
              <a:rPr lang="en-US" sz="1100" dirty="0" err="1" smtClean="0"/>
              <a:t>Stopwords</a:t>
            </a:r>
            <a:r>
              <a:rPr lang="en-US" sz="1100" dirty="0"/>
              <a:t>, Caller names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527951" y="6131721"/>
            <a:ext cx="2" cy="338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35971" y="271608"/>
            <a:ext cx="11523519" cy="72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smtClean="0"/>
              <a:t>Flowchart of Ticketing Process (1/2)</a:t>
            </a:r>
            <a:endParaRPr lang="en-US" sz="4000" dirty="0"/>
          </a:p>
        </p:txBody>
      </p:sp>
      <p:sp>
        <p:nvSpPr>
          <p:cNvPr id="24" name="Rectangle 23"/>
          <p:cNvSpPr/>
          <p:nvPr/>
        </p:nvSpPr>
        <p:spPr>
          <a:xfrm>
            <a:off x="0" y="6470073"/>
            <a:ext cx="12192000" cy="38792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3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H="1">
            <a:off x="5666509" y="1269753"/>
            <a:ext cx="3" cy="400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4585855" y="1670065"/>
            <a:ext cx="2189018" cy="344561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Extract bigrams and trigrams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680364" y="2014626"/>
            <a:ext cx="3" cy="400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142509" y="2428028"/>
            <a:ext cx="3131127" cy="331471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Determine TF-IDF for unigrams, bigrams, trigrams</a:t>
            </a:r>
          </a:p>
        </p:txBody>
      </p:sp>
      <p:cxnSp>
        <p:nvCxnSpPr>
          <p:cNvPr id="10" name="Straight Connector 9"/>
          <p:cNvCxnSpPr>
            <a:stCxn id="7" idx="2"/>
          </p:cNvCxnSpPr>
          <p:nvPr/>
        </p:nvCxnSpPr>
        <p:spPr>
          <a:xfrm flipH="1">
            <a:off x="5708072" y="2759499"/>
            <a:ext cx="1" cy="1915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96145" y="2951017"/>
            <a:ext cx="191192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796144" y="2951017"/>
            <a:ext cx="3" cy="400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708069" y="4786551"/>
            <a:ext cx="3" cy="400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708069" y="4047162"/>
            <a:ext cx="3" cy="400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30580" y="3348588"/>
            <a:ext cx="3131127" cy="486379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Based on TF-IDF values, transform unigrams, bigrams and trigrams to feature vectors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28508" y="3493147"/>
            <a:ext cx="1911927" cy="344561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Load word </a:t>
            </a:r>
            <a:r>
              <a:rPr lang="en-US" sz="1100" dirty="0" smtClean="0"/>
              <a:t>embedding</a:t>
            </a:r>
            <a:endParaRPr lang="en-US" sz="1100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796142" y="3847982"/>
            <a:ext cx="1" cy="1915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384470" y="3837708"/>
            <a:ext cx="1" cy="1915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796145" y="4025645"/>
            <a:ext cx="3588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765965" y="4444732"/>
            <a:ext cx="1884218" cy="344561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Create Embedding Matrix</a:t>
            </a:r>
            <a:endParaRPr lang="en-US" sz="1100" dirty="0"/>
          </a:p>
        </p:txBody>
      </p:sp>
      <p:sp>
        <p:nvSpPr>
          <p:cNvPr id="24" name="Rounded Rectangle 23"/>
          <p:cNvSpPr/>
          <p:nvPr/>
        </p:nvSpPr>
        <p:spPr>
          <a:xfrm>
            <a:off x="4142509" y="5186863"/>
            <a:ext cx="3131127" cy="331471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Pass generated vector through pre-trained model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708069" y="5515592"/>
            <a:ext cx="3" cy="400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361707" y="5900072"/>
            <a:ext cx="692729" cy="344561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Output</a:t>
            </a:r>
            <a:endParaRPr lang="en-US" sz="1100" dirty="0"/>
          </a:p>
        </p:txBody>
      </p:sp>
      <p:sp>
        <p:nvSpPr>
          <p:cNvPr id="21" name="Rounded Rectangle 20"/>
          <p:cNvSpPr/>
          <p:nvPr/>
        </p:nvSpPr>
        <p:spPr>
          <a:xfrm>
            <a:off x="292676" y="285450"/>
            <a:ext cx="11523519" cy="72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smtClean="0"/>
              <a:t>Flowchart of Ticketing Process (2/2)</a:t>
            </a:r>
            <a:endParaRPr lang="en-US" sz="4000" dirty="0"/>
          </a:p>
        </p:txBody>
      </p:sp>
      <p:sp>
        <p:nvSpPr>
          <p:cNvPr id="22" name="Rectangle 21"/>
          <p:cNvSpPr/>
          <p:nvPr/>
        </p:nvSpPr>
        <p:spPr>
          <a:xfrm>
            <a:off x="0" y="6470073"/>
            <a:ext cx="12192000" cy="38792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3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71" y="1136853"/>
            <a:ext cx="10515600" cy="11302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data consists of 8500 rows and 4 columns</a:t>
            </a:r>
          </a:p>
          <a:p>
            <a:pPr marL="0" indent="0">
              <a:buNone/>
            </a:pPr>
            <a:r>
              <a:rPr lang="en-US" dirty="0" smtClean="0"/>
              <a:t>The 4 columns are below: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83015" y="2406477"/>
            <a:ext cx="6345671" cy="54286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Short Description: Short summary of ticket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83015" y="3487612"/>
            <a:ext cx="6345671" cy="54286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Description: Description of the issue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83015" y="4568747"/>
            <a:ext cx="6345671" cy="54286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Caller: The person who raised the ticket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83015" y="5654485"/>
            <a:ext cx="6345671" cy="54286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Assignment Group: Group to which ticket is assigned 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461444" y="2321243"/>
            <a:ext cx="849164" cy="78850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428615" y="3377688"/>
            <a:ext cx="849164" cy="78850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428615" y="4434134"/>
            <a:ext cx="849164" cy="78850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428615" y="5490580"/>
            <a:ext cx="849164" cy="78850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https://static.thenounproject.com/png/138376-2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869" y="2321243"/>
            <a:ext cx="792910" cy="79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static.thenounproject.com/png/2479513-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868" y="3430553"/>
            <a:ext cx="713231" cy="71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static.thenounproject.com/png/729461-2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867" y="4502659"/>
            <a:ext cx="713231" cy="71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static.thenounproject.com/png/1782865-2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470" y="5638065"/>
            <a:ext cx="575708" cy="57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335971" y="271608"/>
            <a:ext cx="11523519" cy="72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smtClean="0"/>
              <a:t>Exploratory Data Analysis</a:t>
            </a:r>
            <a:endParaRPr lang="en-US" sz="4000" dirty="0"/>
          </a:p>
        </p:txBody>
      </p:sp>
      <p:sp>
        <p:nvSpPr>
          <p:cNvPr id="17" name="Rectangle 16"/>
          <p:cNvSpPr/>
          <p:nvPr/>
        </p:nvSpPr>
        <p:spPr>
          <a:xfrm>
            <a:off x="0" y="6470073"/>
            <a:ext cx="12192000" cy="38792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82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71" y="1289484"/>
            <a:ext cx="10515600" cy="8344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After data analysis and data cleaning, we got below word cloud. The maximum representation is from group 0.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56482" t="16195" r="-121" b="11379"/>
          <a:stretch>
            <a:fillRect/>
          </a:stretch>
        </p:blipFill>
        <p:spPr>
          <a:xfrm>
            <a:off x="2382982" y="2961265"/>
            <a:ext cx="2620472" cy="2053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2"/>
          <a:srcRect l="56482" t="16195" r="-121" b="11379"/>
          <a:stretch>
            <a:fillRect/>
          </a:stretch>
        </p:blipFill>
        <p:spPr>
          <a:xfrm>
            <a:off x="5889422" y="2961265"/>
            <a:ext cx="2672687" cy="20530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382982" y="5306291"/>
            <a:ext cx="2692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cloud before cleaning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89422" y="5306291"/>
            <a:ext cx="252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cloud after cleaning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5971" y="271608"/>
            <a:ext cx="11523519" cy="72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smtClean="0"/>
              <a:t>Exploratory Data Analysis</a:t>
            </a:r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0" y="6470073"/>
            <a:ext cx="12192000" cy="38792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54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56639" t="15522" r="86" b="11068"/>
          <a:stretch>
            <a:fillRect/>
          </a:stretch>
        </p:blipFill>
        <p:spPr>
          <a:xfrm>
            <a:off x="706582" y="1413163"/>
            <a:ext cx="3117273" cy="221672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662545" y="3629891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0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267200" y="3446488"/>
            <a:ext cx="2729346" cy="208147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160686" y="5527964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8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4738255" y="1413163"/>
            <a:ext cx="1823691" cy="13770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5132977" y="2784847"/>
            <a:ext cx="105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24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5"/>
          <a:stretch>
            <a:fillRect/>
          </a:stretch>
        </p:blipFill>
        <p:spPr>
          <a:xfrm>
            <a:off x="7871068" y="1187284"/>
            <a:ext cx="2692981" cy="22195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8658827" y="3472935"/>
            <a:ext cx="105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12</a:t>
            </a:r>
            <a:endParaRPr lang="en-US" dirty="0"/>
          </a:p>
        </p:txBody>
      </p:sp>
      <p:pic>
        <p:nvPicPr>
          <p:cNvPr id="12" name="Picture 11"/>
          <p:cNvPicPr/>
          <p:nvPr/>
        </p:nvPicPr>
        <p:blipFill>
          <a:blip r:embed="rId6"/>
          <a:stretch>
            <a:fillRect/>
          </a:stretch>
        </p:blipFill>
        <p:spPr>
          <a:xfrm>
            <a:off x="7951875" y="4128169"/>
            <a:ext cx="2473296" cy="200400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8658827" y="6146209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9</a:t>
            </a: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7"/>
          <a:stretch>
            <a:fillRect/>
          </a:stretch>
        </p:blipFill>
        <p:spPr>
          <a:xfrm>
            <a:off x="270210" y="3999223"/>
            <a:ext cx="2001936" cy="179504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5313086" y="5680364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8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6582" y="5794268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90708" y="6163600"/>
            <a:ext cx="105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19</a:t>
            </a:r>
            <a:endParaRPr lang="en-US" dirty="0"/>
          </a:p>
        </p:txBody>
      </p:sp>
      <p:pic>
        <p:nvPicPr>
          <p:cNvPr id="18" name="Picture 17"/>
          <p:cNvPicPr/>
          <p:nvPr/>
        </p:nvPicPr>
        <p:blipFill>
          <a:blip r:embed="rId8"/>
          <a:stretch>
            <a:fillRect/>
          </a:stretch>
        </p:blipFill>
        <p:spPr>
          <a:xfrm>
            <a:off x="2654661" y="4805826"/>
            <a:ext cx="1313151" cy="135777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ounded Rectangle 18"/>
          <p:cNvSpPr/>
          <p:nvPr/>
        </p:nvSpPr>
        <p:spPr>
          <a:xfrm>
            <a:off x="335971" y="271608"/>
            <a:ext cx="11523519" cy="72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smtClean="0"/>
              <a:t>Exploratory Data Analysis</a:t>
            </a:r>
            <a:endParaRPr lang="en-US" sz="4000" dirty="0"/>
          </a:p>
        </p:txBody>
      </p:sp>
      <p:sp>
        <p:nvSpPr>
          <p:cNvPr id="21" name="Rectangle 20"/>
          <p:cNvSpPr/>
          <p:nvPr/>
        </p:nvSpPr>
        <p:spPr>
          <a:xfrm>
            <a:off x="0" y="6470073"/>
            <a:ext cx="12192000" cy="38792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8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35971" y="271608"/>
            <a:ext cx="11523519" cy="72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smtClean="0"/>
              <a:t>N-Gram Analysis (1/2)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8861" y="997528"/>
            <a:ext cx="3834247" cy="834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Word cloud for unigram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20880" y="1701020"/>
            <a:ext cx="4495800" cy="33985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470070" y="997528"/>
            <a:ext cx="5264727" cy="834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Word cloud for unigram + bigram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582638" y="1701020"/>
            <a:ext cx="4694961" cy="33985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696189" y="5341367"/>
            <a:ext cx="5039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Total no. of unigram without stop-words: 14520</a:t>
            </a:r>
          </a:p>
          <a:p>
            <a:r>
              <a:rPr lang="en-US" sz="1600" dirty="0" smtClean="0"/>
              <a:t>Size of unigram vocab after cleaning: 3049</a:t>
            </a:r>
          </a:p>
          <a:p>
            <a:r>
              <a:rPr lang="en-US" sz="1600" dirty="0"/>
              <a:t>Size of </a:t>
            </a:r>
            <a:r>
              <a:rPr lang="en-US" sz="1600" dirty="0" smtClean="0"/>
              <a:t>unigram tokens based on TF-IDF Frequency: 2659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582638" y="5341366"/>
            <a:ext cx="5039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Total no. of </a:t>
            </a:r>
            <a:r>
              <a:rPr lang="en-US" sz="1600" dirty="0"/>
              <a:t>b</a:t>
            </a:r>
            <a:r>
              <a:rPr lang="en-US" sz="1600" dirty="0" smtClean="0"/>
              <a:t>igram without stop-words: 61580</a:t>
            </a:r>
          </a:p>
          <a:p>
            <a:r>
              <a:rPr lang="en-US" sz="1600" dirty="0" smtClean="0"/>
              <a:t>Size of </a:t>
            </a:r>
            <a:r>
              <a:rPr lang="en-US" sz="1600" dirty="0"/>
              <a:t>b</a:t>
            </a:r>
            <a:r>
              <a:rPr lang="en-US" sz="1600" dirty="0" smtClean="0"/>
              <a:t>igram vocab after cleaning: 30368</a:t>
            </a:r>
          </a:p>
          <a:p>
            <a:r>
              <a:rPr lang="en-US" sz="1600" dirty="0"/>
              <a:t>Size of b</a:t>
            </a:r>
            <a:r>
              <a:rPr lang="en-US" sz="1600" dirty="0" smtClean="0"/>
              <a:t>igram tokens based on TF-IDF Frequency: 26692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0" y="6470073"/>
            <a:ext cx="12192000" cy="38792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93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35971" y="271608"/>
            <a:ext cx="11523519" cy="72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smtClean="0"/>
              <a:t>N-Gram Analysis (2/2)</a:t>
            </a:r>
            <a:endParaRPr lang="en-US" sz="4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5971" y="1303338"/>
            <a:ext cx="6605156" cy="834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Word cloud for unigram + bigram + trigrams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9099" y="5249999"/>
            <a:ext cx="5039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Total no. of trigram without stop-words: 75257</a:t>
            </a:r>
          </a:p>
          <a:p>
            <a:r>
              <a:rPr lang="en-US" sz="1600" dirty="0" smtClean="0"/>
              <a:t>Size of trigram vocab after cleaning: 38857</a:t>
            </a:r>
          </a:p>
          <a:p>
            <a:r>
              <a:rPr lang="en-US" sz="1600" dirty="0"/>
              <a:t>Size of </a:t>
            </a:r>
            <a:r>
              <a:rPr lang="en-US" sz="1600" dirty="0" smtClean="0"/>
              <a:t>trigram tokens based on TF-IDF Frequency: 36155</a:t>
            </a:r>
            <a:endParaRPr lang="en-US" sz="1600" dirty="0"/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419099" y="1886758"/>
            <a:ext cx="4226560" cy="31953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0" y="6470073"/>
            <a:ext cx="12192000" cy="38792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95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662</Words>
  <Application>Microsoft Office PowerPoint</Application>
  <PresentationFormat>Widescreen</PresentationFormat>
  <Paragraphs>154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Microsoft New Tai Lue</vt:lpstr>
      <vt:lpstr>Roboto</vt:lpstr>
      <vt:lpstr>Signika Negative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Infosys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PPT</dc:title>
  <dc:creator>Poonam Kushwaha</dc:creator>
  <cp:lastModifiedBy>Poonam Kushwaha</cp:lastModifiedBy>
  <cp:revision>99</cp:revision>
  <dcterms:created xsi:type="dcterms:W3CDTF">2020-04-26T07:03:52Z</dcterms:created>
  <dcterms:modified xsi:type="dcterms:W3CDTF">2020-05-02T09:09:11Z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poonam.kushwaha@ad.infosys.com</vt:lpwstr>
  </property>
  <property fmtid="{D5CDD505-2E9C-101B-9397-08002B2CF9AE}" pid="5" name="MSIP_Label_be4b3411-284d-4d31-bd4f-bc13ef7f1fd6_SetDate">
    <vt:lpwstr>2020-04-26T07:04:34.3421266Z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ActionId">
    <vt:lpwstr>52e1817d-5422-4f23-a146-1de6a8afe17d</vt:lpwstr>
  </property>
  <property fmtid="{D5CDD505-2E9C-101B-9397-08002B2CF9AE}" pid="9" name="MSIP_Label_be4b3411-284d-4d31-bd4f-bc13ef7f1fd6_Extended_MSFT_Method">
    <vt:lpwstr>Automatic</vt:lpwstr>
  </property>
  <property fmtid="{D5CDD505-2E9C-101B-9397-08002B2CF9AE}" pid="10" name="MSIP_Label_a0819fa7-4367-4500-ba88-dd630d977609_Enabled">
    <vt:lpwstr>True</vt:lpwstr>
  </property>
  <property fmtid="{D5CDD505-2E9C-101B-9397-08002B2CF9AE}" pid="11" name="MSIP_Label_a0819fa7-4367-4500-ba88-dd630d977609_SiteId">
    <vt:lpwstr>63ce7d59-2f3e-42cd-a8cc-be764cff5eb6</vt:lpwstr>
  </property>
  <property fmtid="{D5CDD505-2E9C-101B-9397-08002B2CF9AE}" pid="12" name="MSIP_Label_a0819fa7-4367-4500-ba88-dd630d977609_Owner">
    <vt:lpwstr>poonam.kushwaha@ad.infosys.com</vt:lpwstr>
  </property>
  <property fmtid="{D5CDD505-2E9C-101B-9397-08002B2CF9AE}" pid="13" name="MSIP_Label_a0819fa7-4367-4500-ba88-dd630d977609_SetDate">
    <vt:lpwstr>2020-04-26T07:04:34.3421266Z</vt:lpwstr>
  </property>
  <property fmtid="{D5CDD505-2E9C-101B-9397-08002B2CF9AE}" pid="14" name="MSIP_Label_a0819fa7-4367-4500-ba88-dd630d977609_Name">
    <vt:lpwstr>Companywide usage</vt:lpwstr>
  </property>
  <property fmtid="{D5CDD505-2E9C-101B-9397-08002B2CF9AE}" pid="15" name="MSIP_Label_a0819fa7-4367-4500-ba88-dd630d977609_Application">
    <vt:lpwstr>Microsoft Azure Information Protection</vt:lpwstr>
  </property>
  <property fmtid="{D5CDD505-2E9C-101B-9397-08002B2CF9AE}" pid="16" name="MSIP_Label_a0819fa7-4367-4500-ba88-dd630d977609_ActionId">
    <vt:lpwstr>52e1817d-5422-4f23-a146-1de6a8afe17d</vt:lpwstr>
  </property>
  <property fmtid="{D5CDD505-2E9C-101B-9397-08002B2CF9AE}" pid="17" name="MSIP_Label_a0819fa7-4367-4500-ba88-dd630d977609_Parent">
    <vt:lpwstr>be4b3411-284d-4d31-bd4f-bc13ef7f1fd6</vt:lpwstr>
  </property>
  <property fmtid="{D5CDD505-2E9C-101B-9397-08002B2CF9AE}" pid="18" name="MSIP_Label_a0819fa7-4367-4500-ba88-dd630d977609_Extended_MSFT_Method">
    <vt:lpwstr>Automatic</vt:lpwstr>
  </property>
  <property fmtid="{D5CDD505-2E9C-101B-9397-08002B2CF9AE}" pid="19" name="Sensitivity">
    <vt:lpwstr>Internal Companywide usage</vt:lpwstr>
  </property>
</Properties>
</file>