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e89a5d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e89a5d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9e89a5d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9e89a5d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e89a5d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e89a5d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9e89a5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9e89a5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9e89a5d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9e89a5d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5029200" cy="164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725" y="1939425"/>
            <a:ext cx="403087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8678" y="470500"/>
            <a:ext cx="3657600" cy="448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175" y="2876550"/>
            <a:ext cx="5029200" cy="925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2550" y="1055650"/>
            <a:ext cx="4114800" cy="10904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950250" y="771175"/>
            <a:ext cx="284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4" name="Google Shape;64;p14"/>
          <p:cNvSpPr txBox="1"/>
          <p:nvPr/>
        </p:nvSpPr>
        <p:spPr>
          <a:xfrm>
            <a:off x="3148350" y="161575"/>
            <a:ext cx="252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https://www.tensorflow.org/learn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1155925"/>
            <a:ext cx="8839199" cy="290707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788450" y="161575"/>
            <a:ext cx="188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TensorFlow Products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1" cy="429582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788450" y="161575"/>
            <a:ext cx="188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</a:t>
            </a:r>
            <a:r>
              <a:rPr lang="en" sz="1300"/>
              <a:t>ensorFlow Ecosystem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7"/>
          <p:cNvGrpSpPr/>
          <p:nvPr/>
        </p:nvGrpSpPr>
        <p:grpSpPr>
          <a:xfrm>
            <a:off x="152400" y="4823"/>
            <a:ext cx="8849324" cy="5130603"/>
            <a:chOff x="152400" y="4823"/>
            <a:chExt cx="8849324" cy="5130603"/>
          </a:xfrm>
        </p:grpSpPr>
        <p:pic>
          <p:nvPicPr>
            <p:cNvPr id="82" name="Google Shape;82;p17"/>
            <p:cNvPicPr preferRelativeResize="0"/>
            <p:nvPr/>
          </p:nvPicPr>
          <p:blipFill rotWithShape="1">
            <a:blip r:embed="rId3">
              <a:alphaModFix/>
            </a:blip>
            <a:srcRect b="2550" l="0" r="0" t="-2550"/>
            <a:stretch/>
          </p:blipFill>
          <p:spPr>
            <a:xfrm>
              <a:off x="152400" y="533400"/>
              <a:ext cx="8842250" cy="46020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9475" y="4823"/>
              <a:ext cx="8842249" cy="6718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63" y="577000"/>
            <a:ext cx="5029200" cy="2826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313" y="3517050"/>
            <a:ext cx="5029201" cy="10661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3746475" y="161575"/>
            <a:ext cx="174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Learning TensorFlow</a:t>
            </a:r>
            <a:endParaRPr sz="1300"/>
          </a:p>
        </p:txBody>
      </p:sp>
      <p:sp>
        <p:nvSpPr>
          <p:cNvPr id="91" name="Google Shape;91;p18"/>
          <p:cNvSpPr txBox="1"/>
          <p:nvPr/>
        </p:nvSpPr>
        <p:spPr>
          <a:xfrm>
            <a:off x="3162500" y="4657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https://www.tensorflow.org/tutorials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