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9e89a5d5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9e89a5d5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9e89a5e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9e89a5e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9e89a5e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9e89a5e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9e89a5e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9e89a5e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9e89a5ee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9e89a5ee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9e89a5e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9e89a5e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9e89a5ee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9e89a5ee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0.png"/><Relationship Id="rId13" Type="http://schemas.openxmlformats.org/officeDocument/2006/relationships/image" Target="../media/image11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Relationship Id="rId7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23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3.png"/><Relationship Id="rId5" Type="http://schemas.openxmlformats.org/officeDocument/2006/relationships/image" Target="../media/image33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Relationship Id="rId9" Type="http://schemas.openxmlformats.org/officeDocument/2006/relationships/image" Target="../media/image15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8.png"/><Relationship Id="rId8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2975" y="161575"/>
            <a:ext cx="29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https://www.tensorflow.org/tutorials</a:t>
            </a:r>
            <a:endParaRPr sz="1300"/>
          </a:p>
        </p:txBody>
      </p:sp>
      <p:sp>
        <p:nvSpPr>
          <p:cNvPr id="55" name="Google Shape;55;p13"/>
          <p:cNvSpPr txBox="1"/>
          <p:nvPr/>
        </p:nvSpPr>
        <p:spPr>
          <a:xfrm>
            <a:off x="3162500" y="4657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975" y="516050"/>
            <a:ext cx="5394960" cy="4548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112975" y="161575"/>
            <a:ext cx="29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https://www.tensorflow.org/tutorials</a:t>
            </a:r>
            <a:endParaRPr sz="1300"/>
          </a:p>
        </p:txBody>
      </p:sp>
      <p:sp>
        <p:nvSpPr>
          <p:cNvPr id="62" name="Google Shape;62;p14"/>
          <p:cNvSpPr txBox="1"/>
          <p:nvPr/>
        </p:nvSpPr>
        <p:spPr>
          <a:xfrm>
            <a:off x="3162500" y="4657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400" y="770200"/>
            <a:ext cx="5029199" cy="2474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6875" y="3456663"/>
            <a:ext cx="5029199" cy="134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025" y="158900"/>
            <a:ext cx="5029200" cy="673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175" y="942763"/>
            <a:ext cx="2743200" cy="159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875" y="2650013"/>
            <a:ext cx="2743200" cy="1382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0575" y="909013"/>
            <a:ext cx="2743200" cy="668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43850" y="3228571"/>
            <a:ext cx="2743200" cy="730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33850" y="1744641"/>
            <a:ext cx="2743200" cy="71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54938" y="889425"/>
            <a:ext cx="2743200" cy="937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62650" y="3620138"/>
            <a:ext cx="2743200" cy="66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66350" y="1932663"/>
            <a:ext cx="2743200" cy="706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020212" y="2796743"/>
            <a:ext cx="27432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048762" y="2501175"/>
            <a:ext cx="2743200" cy="694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078900" y="3941925"/>
            <a:ext cx="2743200" cy="641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733600" y="261575"/>
            <a:ext cx="232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https://www.tensorflow.org/tutorials</a:t>
            </a:r>
            <a:endParaRPr sz="9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050" y="1333325"/>
            <a:ext cx="1828800" cy="874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3550" y="1256075"/>
            <a:ext cx="1828800" cy="3492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0550" y="974397"/>
            <a:ext cx="1463040" cy="20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5950" y="945750"/>
            <a:ext cx="1371600" cy="19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5650" y="330130"/>
            <a:ext cx="1714500" cy="219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6"/>
          <p:cNvCxnSpPr>
            <a:stCxn id="90" idx="2"/>
            <a:endCxn id="88" idx="0"/>
          </p:cNvCxnSpPr>
          <p:nvPr/>
        </p:nvCxnSpPr>
        <p:spPr>
          <a:xfrm flipH="1">
            <a:off x="2422200" y="549205"/>
            <a:ext cx="1550700" cy="425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6"/>
          <p:cNvCxnSpPr>
            <a:stCxn id="90" idx="2"/>
            <a:endCxn id="89" idx="0"/>
          </p:cNvCxnSpPr>
          <p:nvPr/>
        </p:nvCxnSpPr>
        <p:spPr>
          <a:xfrm>
            <a:off x="3972900" y="549205"/>
            <a:ext cx="1838700" cy="396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700" y="1680430"/>
            <a:ext cx="1828800" cy="1775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00" y="1947430"/>
            <a:ext cx="1828800" cy="202130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733600" y="261575"/>
            <a:ext cx="232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https://www.tensorflow.org/tutorials</a:t>
            </a:r>
            <a:endParaRPr sz="900"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5050" y="1333325"/>
            <a:ext cx="1828800" cy="874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3550" y="1256075"/>
            <a:ext cx="1828800" cy="3492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0550" y="974397"/>
            <a:ext cx="1463040" cy="20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25950" y="945750"/>
            <a:ext cx="1371600" cy="19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15650" y="330130"/>
            <a:ext cx="1714500" cy="219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7"/>
          <p:cNvCxnSpPr>
            <a:stCxn id="104" idx="2"/>
            <a:endCxn id="102" idx="0"/>
          </p:cNvCxnSpPr>
          <p:nvPr/>
        </p:nvCxnSpPr>
        <p:spPr>
          <a:xfrm flipH="1">
            <a:off x="2422200" y="549205"/>
            <a:ext cx="1550700" cy="425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>
            <a:stCxn id="104" idx="2"/>
            <a:endCxn id="103" idx="0"/>
          </p:cNvCxnSpPr>
          <p:nvPr/>
        </p:nvCxnSpPr>
        <p:spPr>
          <a:xfrm>
            <a:off x="3972900" y="549205"/>
            <a:ext cx="1838700" cy="3966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7" name="Google Shape;107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15200" y="82911"/>
            <a:ext cx="1737360" cy="1424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93975" y="1567971"/>
            <a:ext cx="1737360" cy="2571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432525" y="4234335"/>
            <a:ext cx="1737360" cy="656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7"/>
          <p:cNvCxnSpPr/>
          <p:nvPr/>
        </p:nvCxnSpPr>
        <p:spPr>
          <a:xfrm flipH="1" rot="10800000">
            <a:off x="6735375" y="184025"/>
            <a:ext cx="580200" cy="2101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7"/>
          <p:cNvCxnSpPr/>
          <p:nvPr/>
        </p:nvCxnSpPr>
        <p:spPr>
          <a:xfrm flipH="1" rot="10800000">
            <a:off x="6721225" y="1669600"/>
            <a:ext cx="629700" cy="955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7"/>
          <p:cNvCxnSpPr>
            <a:stCxn id="101" idx="3"/>
          </p:cNvCxnSpPr>
          <p:nvPr/>
        </p:nvCxnSpPr>
        <p:spPr>
          <a:xfrm>
            <a:off x="6802350" y="3002348"/>
            <a:ext cx="598200" cy="1306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075" y="2329675"/>
            <a:ext cx="1737360" cy="1304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8173" y="675450"/>
            <a:ext cx="1737360" cy="713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1935" y="2578575"/>
            <a:ext cx="1737360" cy="1593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1898" y="2951850"/>
            <a:ext cx="1737360" cy="832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47625" y="3453500"/>
            <a:ext cx="1737360" cy="540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81700" y="3655250"/>
            <a:ext cx="1737360" cy="14741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18"/>
          <p:cNvGrpSpPr/>
          <p:nvPr/>
        </p:nvGrpSpPr>
        <p:grpSpPr>
          <a:xfrm>
            <a:off x="7050" y="-95250"/>
            <a:ext cx="1918500" cy="4005671"/>
            <a:chOff x="7050" y="742950"/>
            <a:chExt cx="1918500" cy="4005671"/>
          </a:xfrm>
        </p:grpSpPr>
        <p:pic>
          <p:nvPicPr>
            <p:cNvPr id="124" name="Google Shape;124;p1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6750" y="1256075"/>
              <a:ext cx="1828800" cy="34925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49150" y="945750"/>
              <a:ext cx="1371600" cy="19202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6" name="Google Shape;126;p18"/>
            <p:cNvCxnSpPr>
              <a:endCxn id="125" idx="0"/>
            </p:cNvCxnSpPr>
            <p:nvPr/>
          </p:nvCxnSpPr>
          <p:spPr>
            <a:xfrm>
              <a:off x="7050" y="742950"/>
              <a:ext cx="927900" cy="2028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27" name="Google Shape;127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83250" y="1040900"/>
            <a:ext cx="1737360" cy="1434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/>
        </p:nvSpPr>
        <p:spPr>
          <a:xfrm>
            <a:off x="3162500" y="4657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00" y="455850"/>
            <a:ext cx="7235483" cy="435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