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18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log.udacity.com/2014/11/data-science-job-skills.htm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360" y="540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latin typeface="고딕"/>
                <a:ea typeface="고딕"/>
              </a:rPr>
              <a:t>asdf</a:t>
            </a:r>
            <a:endParaRPr b="0" lang="en-US" sz="3000" spc="-1" strike="noStrike">
              <a:latin typeface="Noto Sans CJK KR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358360" y="1847520"/>
            <a:ext cx="5371560" cy="196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32360" y="540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latin typeface="고딕"/>
                <a:ea typeface="고딕"/>
              </a:rPr>
              <a:t>Common ML Engineering Backgrounds</a:t>
            </a:r>
            <a:endParaRPr b="0" lang="en-US" sz="3000" spc="-1" strike="noStrike">
              <a:latin typeface="Noto Sans CJK KR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20200" y="1199880"/>
            <a:ext cx="7247880" cy="32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32360" y="540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latin typeface="고딕"/>
                <a:ea typeface="고딕"/>
              </a:rPr>
              <a:t>Skills</a:t>
            </a:r>
            <a:endParaRPr b="0" lang="en-US" sz="3000" spc="-1" strike="noStrike">
              <a:latin typeface="Noto Sans CJK KR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016000" y="-1944000"/>
            <a:ext cx="309564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CJK KR"/>
              </a:rPr>
              <a:t>Data Science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696360" y="5698800"/>
            <a:ext cx="158364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  <a:ea typeface="Noto Sans CJK KR"/>
              </a:rPr>
              <a:t>DL Frameworks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  <a:ea typeface="Noto Sans CJK KR"/>
              </a:rPr>
              <a:t>ML Frameworks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  <a:ea typeface="Noto Sans CJK KR"/>
              </a:rPr>
              <a:t>Scipy packages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  <a:ea typeface="Noto Sans CJK KR"/>
              </a:rPr>
              <a:t>Python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280360" y="5921640"/>
            <a:ext cx="158364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latin typeface="Noto Sans CJK KR"/>
              </a:rPr>
              <a:t>최적화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latin typeface="Noto Sans CJK KR"/>
              </a:rPr>
              <a:t>확률</a:t>
            </a:r>
            <a:r>
              <a:rPr b="0" lang="en-US" sz="1400" spc="-1" strike="noStrike">
                <a:latin typeface="Noto Sans CJK KR"/>
              </a:rPr>
              <a:t>/</a:t>
            </a:r>
            <a:r>
              <a:rPr b="0" lang="ko-KR" sz="1400" spc="-1" strike="noStrike">
                <a:latin typeface="Noto Sans CJK KR"/>
              </a:rPr>
              <a:t>통계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latin typeface="Noto Sans CJK KR"/>
              </a:rPr>
              <a:t>선형대수</a:t>
            </a:r>
            <a:r>
              <a:rPr b="0" lang="en-US" sz="1400" spc="-1" strike="noStrike">
                <a:latin typeface="Noto Sans CJK KR"/>
              </a:rPr>
              <a:t>, </a:t>
            </a:r>
            <a:r>
              <a:rPr b="0" lang="ko-KR" sz="1400" spc="-1" strike="noStrike">
                <a:latin typeface="Noto Sans CJK KR"/>
              </a:rPr>
              <a:t>미적분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056000" y="3744000"/>
            <a:ext cx="309564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CJK KR"/>
              </a:rPr>
              <a:t>Software engineering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47" name="TextShape 6"/>
          <p:cNvSpPr txBox="1"/>
          <p:nvPr/>
        </p:nvSpPr>
        <p:spPr>
          <a:xfrm>
            <a:off x="539280" y="5158080"/>
            <a:ext cx="4968720" cy="31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Noto Sans CJK KR"/>
              </a:rPr>
              <a:t> </a:t>
            </a:r>
            <a:r>
              <a:rPr b="0" lang="en-US" sz="1000" spc="-1" strike="noStrike">
                <a:latin typeface="Noto Sans CJK KR"/>
                <a:hlinkClick r:id="rId1"/>
              </a:rPr>
              <a:t>What is Data Science? 8 Skills That Will Get You Hired in Data</a:t>
            </a:r>
            <a:r>
              <a:rPr b="0" lang="en-US" sz="1000" spc="-1" strike="noStrike">
                <a:latin typeface="Noto Sans CJK KR"/>
              </a:rPr>
              <a:t>, 2014-11-07, Udacity</a:t>
            </a:r>
            <a:endParaRPr b="0" lang="en-US" sz="1000" spc="-1" strike="noStrike">
              <a:latin typeface="Noto Sans CJK KR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68000" y="1234080"/>
            <a:ext cx="5072400" cy="39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2020-12-30T19:23:02Z</dcterms:created>
  <dc:creator/>
  <dc:description/>
  <dc:language>ko-KR</dc:language>
  <cp:lastModifiedBy/>
  <dcterms:modified xsi:type="dcterms:W3CDTF">2020-12-31T00:31:34Z</dcterms:modified>
  <cp:revision>10</cp:revision>
  <dc:subject/>
  <dc:title/>
</cp:coreProperties>
</file>