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DCE7F75-28EB-48E5-85C7-C16740461FC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731520" y="548640"/>
            <a:ext cx="6956280" cy="76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지금은 포터블하게 들고 다니며 통계 데이터를 참고하는 용도로 쓰일 예정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향후 야구해설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인간 감독과의 대결도 하고 싶어함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537000" y="1554480"/>
            <a:ext cx="3138120" cy="18723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52080" y="1554480"/>
            <a:ext cx="2826720" cy="2011680"/>
          </a:xfrm>
          <a:prstGeom prst="rect">
            <a:avLst/>
          </a:prstGeom>
          <a:ln>
            <a:noFill/>
          </a:ln>
        </p:spPr>
      </p:pic>
      <p:sp>
        <p:nvSpPr>
          <p:cNvPr id="42" name="TextShape 2"/>
          <p:cNvSpPr txBox="1"/>
          <p:nvPr/>
        </p:nvSpPr>
        <p:spPr>
          <a:xfrm>
            <a:off x="365760" y="3795120"/>
            <a:ext cx="896112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투구 예측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잘 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순위예측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잘  안 됨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선수의 부상이나 급성장 등의 요인이 있음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7118640" y="1463040"/>
            <a:ext cx="2391120" cy="178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야구해설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딥러닝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빅데이터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데이터 마이닝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통계 시뮬레이션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720" y="73080"/>
            <a:ext cx="10251000" cy="42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덴쯔사의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Zuno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분석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391120" y="4214160"/>
            <a:ext cx="4558320" cy="2278080"/>
          </a:xfrm>
          <a:prstGeom prst="rect">
            <a:avLst/>
          </a:prstGeom>
          <a:ln>
            <a:noFill/>
          </a:ln>
        </p:spPr>
      </p:pic>
      <p:sp>
        <p:nvSpPr>
          <p:cNvPr id="46" name="TextShape 5"/>
          <p:cNvSpPr txBox="1"/>
          <p:nvPr/>
        </p:nvSpPr>
        <p:spPr>
          <a:xfrm>
            <a:off x="563040" y="6583680"/>
            <a:ext cx="89467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방송에서 일본 프로야구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/MLB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에서 활약한 퇴역투수 高橋尚成와의 예측 대결에서 승리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91440" y="548640"/>
            <a:ext cx="7803720" cy="68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투수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타자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노아웃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노볼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노스트라이크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런너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1, 2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예측합니다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82880" y="1005840"/>
            <a:ext cx="3744360" cy="20116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365760" y="3474720"/>
            <a:ext cx="4596840" cy="20646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319680" y="5669280"/>
            <a:ext cx="3795120" cy="16585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4"/>
          <a:stretch/>
        </p:blipFill>
        <p:spPr>
          <a:xfrm>
            <a:off x="4865760" y="5581800"/>
            <a:ext cx="4323960" cy="190404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135720" y="3108960"/>
            <a:ext cx="77281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딥러닝으로이번 시즌의 순위를 예측합니다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(2017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년의 예측은 틀림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914400" y="731520"/>
            <a:ext cx="2046960" cy="42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야구를 해부합니다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495800" y="2404440"/>
            <a:ext cx="8105400" cy="34477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926080" y="1905480"/>
            <a:ext cx="8181720" cy="40381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737360" y="822960"/>
            <a:ext cx="6516720" cy="32004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81720" y="4206240"/>
            <a:ext cx="9793800" cy="246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원래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ZUNO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프로젝트는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와 인간의 관계와 그 미래를 다양한 프로토 타입을 통해 생각한다는 큰 목표하에 시작된 것입니다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그중에서 우선 인간의 놀이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특히 스포츠를 해석해 보자며 프로 야구를 소재로 선택했습니다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많은 스포츠 중  야구를 선택한 것은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한 경기 당 결과와 경기 상황이 숫자로 정량적으로 나타내기  쉬워서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데이터와 궁합이 아주 좋았기 때문입니다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스포츠 경기는 아무래도 우연성이라는 요소가 들어옵니다 만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볼 배합에 한정하면 배터리와 타자의 흥정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전략으로서 비교적 예측이 쉬운 것이 아닐까하는 가설하에 구현 하고 있습니다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학습의 결과 투수 잡는 공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스트라이크 카운트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아웃 카운트 등은 물론 타자의 유형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빠른 카운트에서 흔들어 올까 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점차 주자의 주력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도루 수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등의 정보와 사전 수 공의 실제 피칭 정보를 바탕으로 다음 공의 코스와 구질을 나름대로 높은 정밀도로 예상 할 수있게되었습니다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시계열 데이터의 학습에는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RNN (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재귀 신경망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기술을 사용했습니다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개발팀에서는 장차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ZUNO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에게 감독을 시켜 보고 싶다는 이야기도 하고  있습니다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ZUNO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가 이끄는 대학생 팀이 프로 야구 팀을 이길 수  있으면 재미 있겠네요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360" y="73080"/>
            <a:ext cx="10251000" cy="42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Qosmo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사의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Director / Deep Learning: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徳井直生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개발동기와 특징에 대한 해설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0" y="501840"/>
            <a:ext cx="10149840" cy="33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GoalGetter +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football 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Name: GoalGetter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Description: GoalGetter generates spoken summaries of football (soccer) matches on the basis of tabular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URL: http://wwwhome.cs.utwente.nl/~theune/GG/GG_index.html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Builders: Klabbers, Odijk, de Pijper, Theune[1][2][3]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Period: 1996–2000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Languages: Dutch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Domain: football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Theoretical framework: Template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GoalGetter generates spoken summaries of football (soccer) matches on the basis of tabular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↑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Klabbers, E., Krahmer, E., &amp; Theune, M. (1998). A generic algorithm for generating spoken monologues. Paper presented at Proceedings of the 5th. International Conference of Spoken Language Processing (ICSLP'98), Sydney, Australia. Bib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↑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Theune, M., &amp; Klabbers, E. (1998). GoalGetter: Generation of spoken soccer reports. Paper presented at 9th INLG, Niagara-on-the-Lake, Ontario. Bib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↑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Theune, M., Klabbers, E., Odijk, J., de Pijper, J. R., &amp; Krahmer, E. (2001). From data to speech: a general approach. Natural Language Engineering, 7(1), 47. Bib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360" y="73080"/>
            <a:ext cx="10251000" cy="42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Qosmo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사의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Director / Deep Learning: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徳井直生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개발동기와 특징에 대한 해설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4400" y="748440"/>
            <a:ext cx="9878040" cy="367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MIKE 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soccer 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Name: MIKE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Description: automatic soccer commentary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Builders: Tanaka-Ishii, Hasida, Noda[1]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Period: 1998–1998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Languages: English, French, Japanese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Domain: soccer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MIKE is an automatic commentary system that generates a commentary of a simulated soccer game in English, French and Japanese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↑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Tanaka-Ishii, K., Hasida, K., &amp; Noda, I. (1998). Reactive Content Selection in the Generation of Real-time Soccer Commentary. Paper presented at Coling-ACL '98, Montréal. Bib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0" y="1044360"/>
            <a:ext cx="10185840" cy="444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SOCCER 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soccer 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Name: SOCCER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Description: generation of soccer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Builders: Herzog, André, Rist, Bosch[1][2]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Period: 1987–1989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Languages: German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Domain: soccer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 of soccer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↑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Herzog, G., Sung, C., André, E., Enkelmann, W., Nagel, H., &amp; Rist, T., et al. (1989). Incremental Natural Language Description of Dynamic Imagery (VITRANo. 58). Universität des Saarlandes: Sonderforschungsbereich 314 Künstliche Intelligens - Wissensbasierte Systeme. Bib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↑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André, E., Herzog, G., &amp; Rist, T. (1988). On the simultaneous interpretation of real world image sequences and their natural language description: the system SOCCER. Paper presented at Proceedings of the 8th. European Conference on Artificial Intelligence (ECAI), Munich.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0" y="1300680"/>
            <a:ext cx="10144440" cy="54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STREAK 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baseball 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Name: STREAK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Description: revision-based generation of summaries of baseball games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Builders: Robin, McKeown[1][2][3]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Period: 1993–1996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Languages: 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Domain: baseball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Theoretical framework: FUF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Forerunner: FUF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revision-based generation of summaries of baseball games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↑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Robin, J. (1996). Evaluating the portability of revision rules for incremental summary generation. Paper presented at Proceedings of the 34th. Annual Meeting of the Association for Computationa Linguistics (ACL'96), Santa Cruz, CA. Bib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↑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Robin, J. ((1994). Revision-based generation of Natural Language Summaries providing historical Back-ground: corpus-based analysis, design, implementation and evaluation.). Unpublished PhD Thesis. Bib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↑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Robin, J. 1993. A revision-based generation architecture for reporting facts in their historical context. Bib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2018-04-13T18:31:36Z</dcterms:created>
  <dc:creator/>
  <dc:description/>
  <dc:language>en-US</dc:language>
  <cp:lastModifiedBy/>
  <dcterms:modified xsi:type="dcterms:W3CDTF">2018-04-13T19:11:18Z</dcterms:modified>
  <cp:revision>9</cp:revision>
  <dc:subject/>
  <dc:title/>
</cp:coreProperties>
</file>