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4.png" ContentType="image/png"/>
  <Override PartName="/ppt/media/image3.jpeg" ContentType="image/jpeg"/>
  <Override PartName="/ppt/media/image1.jpeg" ContentType="image/jpeg"/>
  <Override PartName="/ppt/media/image2.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latin typeface="Noto Sans CJK JP"/>
            </a:endParaRPr>
          </a:p>
        </p:txBody>
      </p:sp>
      <p:sp>
        <p:nvSpPr>
          <p:cNvPr id="24" name="PlaceHolder 2"/>
          <p:cNvSpPr>
            <a:spLocks noGrp="1"/>
          </p:cNvSpPr>
          <p:nvPr>
            <p:ph type="body"/>
          </p:nvPr>
        </p:nvSpPr>
        <p:spPr>
          <a:xfrm>
            <a:off x="504000" y="1769040"/>
            <a:ext cx="9071280" cy="2090880"/>
          </a:xfrm>
          <a:prstGeom prst="rect">
            <a:avLst/>
          </a:prstGeom>
        </p:spPr>
        <p:txBody>
          <a:bodyPr lIns="0" rIns="0" tIns="0" bIns="0">
            <a:normAutofit/>
          </a:bodyPr>
          <a:p>
            <a:endParaRPr b="0" lang="en-US" sz="3200" spc="-1" strike="noStrike">
              <a:latin typeface="Noto Sans CJK JP"/>
            </a:endParaRPr>
          </a:p>
        </p:txBody>
      </p:sp>
      <p:sp>
        <p:nvSpPr>
          <p:cNvPr id="25" name="PlaceHolder 3"/>
          <p:cNvSpPr>
            <a:spLocks noGrp="1"/>
          </p:cNvSpPr>
          <p:nvPr>
            <p:ph type="body"/>
          </p:nvPr>
        </p:nvSpPr>
        <p:spPr>
          <a:xfrm>
            <a:off x="504000" y="4059000"/>
            <a:ext cx="9071280" cy="2090880"/>
          </a:xfrm>
          <a:prstGeom prst="rect">
            <a:avLst/>
          </a:prstGeom>
        </p:spPr>
        <p:txBody>
          <a:bodyPr lIns="0" rIns="0" tIns="0" bIns="0">
            <a:normAutofit/>
          </a:bodyPr>
          <a:p>
            <a:endParaRPr b="0" lang="en-US" sz="3200" spc="-1" strike="noStrike">
              <a:latin typeface="Noto Sans CJK J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latin typeface="Noto Sans CJK JP"/>
            </a:endParaRPr>
          </a:p>
        </p:txBody>
      </p:sp>
      <p:sp>
        <p:nvSpPr>
          <p:cNvPr id="27" name="PlaceHolder 2"/>
          <p:cNvSpPr>
            <a:spLocks noGrp="1"/>
          </p:cNvSpPr>
          <p:nvPr>
            <p:ph type="body"/>
          </p:nvPr>
        </p:nvSpPr>
        <p:spPr>
          <a:xfrm>
            <a:off x="504000" y="1769040"/>
            <a:ext cx="4426560" cy="2090880"/>
          </a:xfrm>
          <a:prstGeom prst="rect">
            <a:avLst/>
          </a:prstGeom>
        </p:spPr>
        <p:txBody>
          <a:bodyPr lIns="0" rIns="0" tIns="0" bIns="0">
            <a:normAutofit/>
          </a:bodyPr>
          <a:p>
            <a:endParaRPr b="0" lang="en-US" sz="3200" spc="-1" strike="noStrike">
              <a:latin typeface="Noto Sans CJK JP"/>
            </a:endParaRPr>
          </a:p>
        </p:txBody>
      </p:sp>
      <p:sp>
        <p:nvSpPr>
          <p:cNvPr id="28" name="PlaceHolder 3"/>
          <p:cNvSpPr>
            <a:spLocks noGrp="1"/>
          </p:cNvSpPr>
          <p:nvPr>
            <p:ph type="body"/>
          </p:nvPr>
        </p:nvSpPr>
        <p:spPr>
          <a:xfrm>
            <a:off x="5152320" y="1769040"/>
            <a:ext cx="4426560" cy="2090880"/>
          </a:xfrm>
          <a:prstGeom prst="rect">
            <a:avLst/>
          </a:prstGeom>
        </p:spPr>
        <p:txBody>
          <a:bodyPr lIns="0" rIns="0" tIns="0" bIns="0">
            <a:normAutofit/>
          </a:bodyPr>
          <a:p>
            <a:endParaRPr b="0" lang="en-US" sz="3200" spc="-1" strike="noStrike">
              <a:latin typeface="Noto Sans CJK JP"/>
            </a:endParaRPr>
          </a:p>
        </p:txBody>
      </p:sp>
      <p:sp>
        <p:nvSpPr>
          <p:cNvPr id="29" name="PlaceHolder 4"/>
          <p:cNvSpPr>
            <a:spLocks noGrp="1"/>
          </p:cNvSpPr>
          <p:nvPr>
            <p:ph type="body"/>
          </p:nvPr>
        </p:nvSpPr>
        <p:spPr>
          <a:xfrm>
            <a:off x="504000" y="4059000"/>
            <a:ext cx="4426560" cy="2090880"/>
          </a:xfrm>
          <a:prstGeom prst="rect">
            <a:avLst/>
          </a:prstGeom>
        </p:spPr>
        <p:txBody>
          <a:bodyPr lIns="0" rIns="0" tIns="0" bIns="0">
            <a:normAutofit/>
          </a:bodyPr>
          <a:p>
            <a:endParaRPr b="0" lang="en-US" sz="3200" spc="-1" strike="noStrike">
              <a:latin typeface="Noto Sans CJK JP"/>
            </a:endParaRPr>
          </a:p>
        </p:txBody>
      </p:sp>
      <p:sp>
        <p:nvSpPr>
          <p:cNvPr id="30" name="PlaceHolder 5"/>
          <p:cNvSpPr>
            <a:spLocks noGrp="1"/>
          </p:cNvSpPr>
          <p:nvPr>
            <p:ph type="body"/>
          </p:nvPr>
        </p:nvSpPr>
        <p:spPr>
          <a:xfrm>
            <a:off x="5152320" y="4059000"/>
            <a:ext cx="4426560" cy="2090880"/>
          </a:xfrm>
          <a:prstGeom prst="rect">
            <a:avLst/>
          </a:prstGeom>
        </p:spPr>
        <p:txBody>
          <a:bodyPr lIns="0" rIns="0" tIns="0" bIns="0">
            <a:normAutofit/>
          </a:bodyPr>
          <a:p>
            <a:endParaRPr b="0" lang="en-US" sz="3200" spc="-1" strike="noStrike">
              <a:latin typeface="Noto Sans CJK J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latin typeface="Noto Sans CJK JP"/>
            </a:endParaRPr>
          </a:p>
        </p:txBody>
      </p:sp>
      <p:sp>
        <p:nvSpPr>
          <p:cNvPr id="32" name="PlaceHolder 2"/>
          <p:cNvSpPr>
            <a:spLocks noGrp="1"/>
          </p:cNvSpPr>
          <p:nvPr>
            <p:ph type="body"/>
          </p:nvPr>
        </p:nvSpPr>
        <p:spPr>
          <a:xfrm>
            <a:off x="504000" y="1769040"/>
            <a:ext cx="2920680" cy="2090880"/>
          </a:xfrm>
          <a:prstGeom prst="rect">
            <a:avLst/>
          </a:prstGeom>
        </p:spPr>
        <p:txBody>
          <a:bodyPr lIns="0" rIns="0" tIns="0" bIns="0">
            <a:normAutofit/>
          </a:bodyPr>
          <a:p>
            <a:endParaRPr b="0" lang="en-US" sz="3200" spc="-1" strike="noStrike">
              <a:latin typeface="Noto Sans CJK JP"/>
            </a:endParaRPr>
          </a:p>
        </p:txBody>
      </p:sp>
      <p:sp>
        <p:nvSpPr>
          <p:cNvPr id="33" name="PlaceHolder 3"/>
          <p:cNvSpPr>
            <a:spLocks noGrp="1"/>
          </p:cNvSpPr>
          <p:nvPr>
            <p:ph type="body"/>
          </p:nvPr>
        </p:nvSpPr>
        <p:spPr>
          <a:xfrm>
            <a:off x="3571200" y="1769040"/>
            <a:ext cx="2920680" cy="2090880"/>
          </a:xfrm>
          <a:prstGeom prst="rect">
            <a:avLst/>
          </a:prstGeom>
        </p:spPr>
        <p:txBody>
          <a:bodyPr lIns="0" rIns="0" tIns="0" bIns="0">
            <a:normAutofit/>
          </a:bodyPr>
          <a:p>
            <a:endParaRPr b="0" lang="en-US" sz="3200" spc="-1" strike="noStrike">
              <a:latin typeface="Noto Sans CJK JP"/>
            </a:endParaRPr>
          </a:p>
        </p:txBody>
      </p:sp>
      <p:sp>
        <p:nvSpPr>
          <p:cNvPr id="34" name="PlaceHolder 4"/>
          <p:cNvSpPr>
            <a:spLocks noGrp="1"/>
          </p:cNvSpPr>
          <p:nvPr>
            <p:ph type="body"/>
          </p:nvPr>
        </p:nvSpPr>
        <p:spPr>
          <a:xfrm>
            <a:off x="6638040" y="1769040"/>
            <a:ext cx="2920680" cy="2090880"/>
          </a:xfrm>
          <a:prstGeom prst="rect">
            <a:avLst/>
          </a:prstGeom>
        </p:spPr>
        <p:txBody>
          <a:bodyPr lIns="0" rIns="0" tIns="0" bIns="0">
            <a:normAutofit/>
          </a:bodyPr>
          <a:p>
            <a:endParaRPr b="0" lang="en-US" sz="3200" spc="-1" strike="noStrike">
              <a:latin typeface="Noto Sans CJK JP"/>
            </a:endParaRPr>
          </a:p>
        </p:txBody>
      </p:sp>
      <p:sp>
        <p:nvSpPr>
          <p:cNvPr id="35" name="PlaceHolder 5"/>
          <p:cNvSpPr>
            <a:spLocks noGrp="1"/>
          </p:cNvSpPr>
          <p:nvPr>
            <p:ph type="body"/>
          </p:nvPr>
        </p:nvSpPr>
        <p:spPr>
          <a:xfrm>
            <a:off x="504000" y="4059000"/>
            <a:ext cx="2920680" cy="2090880"/>
          </a:xfrm>
          <a:prstGeom prst="rect">
            <a:avLst/>
          </a:prstGeom>
        </p:spPr>
        <p:txBody>
          <a:bodyPr lIns="0" rIns="0" tIns="0" bIns="0">
            <a:normAutofit/>
          </a:bodyPr>
          <a:p>
            <a:endParaRPr b="0" lang="en-US" sz="3200" spc="-1" strike="noStrike">
              <a:latin typeface="Noto Sans CJK JP"/>
            </a:endParaRPr>
          </a:p>
        </p:txBody>
      </p:sp>
      <p:sp>
        <p:nvSpPr>
          <p:cNvPr id="36" name="PlaceHolder 6"/>
          <p:cNvSpPr>
            <a:spLocks noGrp="1"/>
          </p:cNvSpPr>
          <p:nvPr>
            <p:ph type="body"/>
          </p:nvPr>
        </p:nvSpPr>
        <p:spPr>
          <a:xfrm>
            <a:off x="3571200" y="4059000"/>
            <a:ext cx="2920680" cy="2090880"/>
          </a:xfrm>
          <a:prstGeom prst="rect">
            <a:avLst/>
          </a:prstGeom>
        </p:spPr>
        <p:txBody>
          <a:bodyPr lIns="0" rIns="0" tIns="0" bIns="0">
            <a:normAutofit/>
          </a:bodyPr>
          <a:p>
            <a:endParaRPr b="0" lang="en-US" sz="3200" spc="-1" strike="noStrike">
              <a:latin typeface="Noto Sans CJK JP"/>
            </a:endParaRPr>
          </a:p>
        </p:txBody>
      </p:sp>
      <p:sp>
        <p:nvSpPr>
          <p:cNvPr id="37" name="PlaceHolder 7"/>
          <p:cNvSpPr>
            <a:spLocks noGrp="1"/>
          </p:cNvSpPr>
          <p:nvPr>
            <p:ph type="body"/>
          </p:nvPr>
        </p:nvSpPr>
        <p:spPr>
          <a:xfrm>
            <a:off x="6638040" y="4059000"/>
            <a:ext cx="2920680" cy="2090880"/>
          </a:xfrm>
          <a:prstGeom prst="rect">
            <a:avLst/>
          </a:prstGeom>
        </p:spPr>
        <p:txBody>
          <a:bodyPr lIns="0" rIns="0" tIns="0" bIns="0">
            <a:normAutofit/>
          </a:bodyPr>
          <a:p>
            <a:endParaRPr b="0" lang="en-US" sz="3200" spc="-1" strike="noStrike">
              <a:latin typeface="Noto Sans CJK JP"/>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latin typeface="Noto Sans CJK JP"/>
            </a:endParaRPr>
          </a:p>
        </p:txBody>
      </p:sp>
      <p:sp>
        <p:nvSpPr>
          <p:cNvPr id="41" name="PlaceHolder 2"/>
          <p:cNvSpPr>
            <a:spLocks noGrp="1"/>
          </p:cNvSpPr>
          <p:nvPr>
            <p:ph type="subTitle"/>
          </p:nvPr>
        </p:nvSpPr>
        <p:spPr>
          <a:xfrm>
            <a:off x="504000" y="1769040"/>
            <a:ext cx="9071280" cy="4384080"/>
          </a:xfrm>
          <a:prstGeom prst="rect">
            <a:avLst/>
          </a:prstGeom>
        </p:spPr>
        <p:txBody>
          <a:bodyPr lIns="0" rIns="0" tIns="0" bIns="0" anchor="ctr"/>
          <a:p>
            <a:pPr algn="ctr"/>
            <a:endParaRPr b="0" lang="en-US" sz="3200" spc="-1" strike="noStrike">
              <a:latin typeface="Noto Sans CJK JP"/>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latin typeface="Noto Sans CJK JP"/>
            </a:endParaRPr>
          </a:p>
        </p:txBody>
      </p:sp>
      <p:sp>
        <p:nvSpPr>
          <p:cNvPr id="43" name="PlaceHolder 2"/>
          <p:cNvSpPr>
            <a:spLocks noGrp="1"/>
          </p:cNvSpPr>
          <p:nvPr>
            <p:ph type="body"/>
          </p:nvPr>
        </p:nvSpPr>
        <p:spPr>
          <a:xfrm>
            <a:off x="504000" y="1769040"/>
            <a:ext cx="9071280" cy="4384080"/>
          </a:xfrm>
          <a:prstGeom prst="rect">
            <a:avLst/>
          </a:prstGeom>
        </p:spPr>
        <p:txBody>
          <a:bodyPr lIns="0" rIns="0" tIns="0" bIns="0">
            <a:normAutofit/>
          </a:bodyPr>
          <a:p>
            <a:endParaRPr b="0" lang="en-US" sz="3200" spc="-1" strike="noStrike">
              <a:latin typeface="Noto Sans CJK J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latin typeface="Noto Sans CJK JP"/>
            </a:endParaRPr>
          </a:p>
        </p:txBody>
      </p:sp>
      <p:sp>
        <p:nvSpPr>
          <p:cNvPr id="45" name="PlaceHolder 2"/>
          <p:cNvSpPr>
            <a:spLocks noGrp="1"/>
          </p:cNvSpPr>
          <p:nvPr>
            <p:ph type="body"/>
          </p:nvPr>
        </p:nvSpPr>
        <p:spPr>
          <a:xfrm>
            <a:off x="504000" y="1769040"/>
            <a:ext cx="4426560" cy="4384080"/>
          </a:xfrm>
          <a:prstGeom prst="rect">
            <a:avLst/>
          </a:prstGeom>
        </p:spPr>
        <p:txBody>
          <a:bodyPr lIns="0" rIns="0" tIns="0" bIns="0">
            <a:normAutofit/>
          </a:bodyPr>
          <a:p>
            <a:endParaRPr b="0" lang="en-US" sz="3200" spc="-1" strike="noStrike">
              <a:latin typeface="Noto Sans CJK JP"/>
            </a:endParaRPr>
          </a:p>
        </p:txBody>
      </p:sp>
      <p:sp>
        <p:nvSpPr>
          <p:cNvPr id="46" name="PlaceHolder 3"/>
          <p:cNvSpPr>
            <a:spLocks noGrp="1"/>
          </p:cNvSpPr>
          <p:nvPr>
            <p:ph type="body"/>
          </p:nvPr>
        </p:nvSpPr>
        <p:spPr>
          <a:xfrm>
            <a:off x="5152320" y="1769040"/>
            <a:ext cx="4426560" cy="4384080"/>
          </a:xfrm>
          <a:prstGeom prst="rect">
            <a:avLst/>
          </a:prstGeom>
        </p:spPr>
        <p:txBody>
          <a:bodyPr lIns="0" rIns="0" tIns="0" bIns="0">
            <a:normAutofit/>
          </a:bodyPr>
          <a:p>
            <a:endParaRPr b="0" lang="en-US" sz="3200" spc="-1" strike="noStrike">
              <a:latin typeface="Noto Sans CJK J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latin typeface="Noto Sans CJK J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504000" y="301320"/>
            <a:ext cx="9071280" cy="5850360"/>
          </a:xfrm>
          <a:prstGeom prst="rect">
            <a:avLst/>
          </a:prstGeom>
        </p:spPr>
        <p:txBody>
          <a:bodyPr lIns="0" rIns="0" tIns="0" bIns="0" anchor="ctr"/>
          <a:p>
            <a:pPr algn="ctr"/>
            <a:endParaRPr b="0" lang="en-US" sz="3200" spc="-1" strike="noStrike">
              <a:latin typeface="Noto Sans CJK JP"/>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latin typeface="Noto Sans CJK JP"/>
            </a:endParaRPr>
          </a:p>
        </p:txBody>
      </p:sp>
      <p:sp>
        <p:nvSpPr>
          <p:cNvPr id="50" name="PlaceHolder 2"/>
          <p:cNvSpPr>
            <a:spLocks noGrp="1"/>
          </p:cNvSpPr>
          <p:nvPr>
            <p:ph type="body"/>
          </p:nvPr>
        </p:nvSpPr>
        <p:spPr>
          <a:xfrm>
            <a:off x="504000" y="1769040"/>
            <a:ext cx="4426560" cy="2090880"/>
          </a:xfrm>
          <a:prstGeom prst="rect">
            <a:avLst/>
          </a:prstGeom>
        </p:spPr>
        <p:txBody>
          <a:bodyPr lIns="0" rIns="0" tIns="0" bIns="0">
            <a:normAutofit/>
          </a:bodyPr>
          <a:p>
            <a:endParaRPr b="0" lang="en-US" sz="3200" spc="-1" strike="noStrike">
              <a:latin typeface="Noto Sans CJK JP"/>
            </a:endParaRPr>
          </a:p>
        </p:txBody>
      </p:sp>
      <p:sp>
        <p:nvSpPr>
          <p:cNvPr id="51" name="PlaceHolder 3"/>
          <p:cNvSpPr>
            <a:spLocks noGrp="1"/>
          </p:cNvSpPr>
          <p:nvPr>
            <p:ph type="body"/>
          </p:nvPr>
        </p:nvSpPr>
        <p:spPr>
          <a:xfrm>
            <a:off x="5152320" y="1769040"/>
            <a:ext cx="4426560" cy="4384080"/>
          </a:xfrm>
          <a:prstGeom prst="rect">
            <a:avLst/>
          </a:prstGeom>
        </p:spPr>
        <p:txBody>
          <a:bodyPr lIns="0" rIns="0" tIns="0" bIns="0">
            <a:normAutofit/>
          </a:bodyPr>
          <a:p>
            <a:endParaRPr b="0" lang="en-US" sz="3200" spc="-1" strike="noStrike">
              <a:latin typeface="Noto Sans CJK JP"/>
            </a:endParaRPr>
          </a:p>
        </p:txBody>
      </p:sp>
      <p:sp>
        <p:nvSpPr>
          <p:cNvPr id="52" name="PlaceHolder 4"/>
          <p:cNvSpPr>
            <a:spLocks noGrp="1"/>
          </p:cNvSpPr>
          <p:nvPr>
            <p:ph type="body"/>
          </p:nvPr>
        </p:nvSpPr>
        <p:spPr>
          <a:xfrm>
            <a:off x="504000" y="4059000"/>
            <a:ext cx="4426560" cy="2090880"/>
          </a:xfrm>
          <a:prstGeom prst="rect">
            <a:avLst/>
          </a:prstGeom>
        </p:spPr>
        <p:txBody>
          <a:bodyPr lIns="0" rIns="0" tIns="0" bIns="0">
            <a:normAutofit/>
          </a:bodyPr>
          <a:p>
            <a:endParaRPr b="0" lang="en-US" sz="3200" spc="-1" strike="noStrike">
              <a:latin typeface="Noto Sans CJK J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latin typeface="Noto Sans CJK JP"/>
            </a:endParaRPr>
          </a:p>
        </p:txBody>
      </p:sp>
      <p:sp>
        <p:nvSpPr>
          <p:cNvPr id="3" name="PlaceHolder 2"/>
          <p:cNvSpPr>
            <a:spLocks noGrp="1"/>
          </p:cNvSpPr>
          <p:nvPr>
            <p:ph type="subTitle"/>
          </p:nvPr>
        </p:nvSpPr>
        <p:spPr>
          <a:xfrm>
            <a:off x="504000" y="1769040"/>
            <a:ext cx="9071280" cy="4384080"/>
          </a:xfrm>
          <a:prstGeom prst="rect">
            <a:avLst/>
          </a:prstGeom>
        </p:spPr>
        <p:txBody>
          <a:bodyPr lIns="0" rIns="0" tIns="0" bIns="0" anchor="ctr"/>
          <a:p>
            <a:pPr algn="ctr"/>
            <a:endParaRPr b="0" lang="en-US" sz="3200" spc="-1" strike="noStrike">
              <a:latin typeface="Noto Sans CJK JP"/>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latin typeface="Noto Sans CJK JP"/>
            </a:endParaRPr>
          </a:p>
        </p:txBody>
      </p:sp>
      <p:sp>
        <p:nvSpPr>
          <p:cNvPr id="54" name="PlaceHolder 2"/>
          <p:cNvSpPr>
            <a:spLocks noGrp="1"/>
          </p:cNvSpPr>
          <p:nvPr>
            <p:ph type="body"/>
          </p:nvPr>
        </p:nvSpPr>
        <p:spPr>
          <a:xfrm>
            <a:off x="504000" y="1769040"/>
            <a:ext cx="4426560" cy="4384080"/>
          </a:xfrm>
          <a:prstGeom prst="rect">
            <a:avLst/>
          </a:prstGeom>
        </p:spPr>
        <p:txBody>
          <a:bodyPr lIns="0" rIns="0" tIns="0" bIns="0">
            <a:normAutofit/>
          </a:bodyPr>
          <a:p>
            <a:endParaRPr b="0" lang="en-US" sz="3200" spc="-1" strike="noStrike">
              <a:latin typeface="Noto Sans CJK JP"/>
            </a:endParaRPr>
          </a:p>
        </p:txBody>
      </p:sp>
      <p:sp>
        <p:nvSpPr>
          <p:cNvPr id="55" name="PlaceHolder 3"/>
          <p:cNvSpPr>
            <a:spLocks noGrp="1"/>
          </p:cNvSpPr>
          <p:nvPr>
            <p:ph type="body"/>
          </p:nvPr>
        </p:nvSpPr>
        <p:spPr>
          <a:xfrm>
            <a:off x="5152320" y="1769040"/>
            <a:ext cx="4426560" cy="2090880"/>
          </a:xfrm>
          <a:prstGeom prst="rect">
            <a:avLst/>
          </a:prstGeom>
        </p:spPr>
        <p:txBody>
          <a:bodyPr lIns="0" rIns="0" tIns="0" bIns="0">
            <a:normAutofit/>
          </a:bodyPr>
          <a:p>
            <a:endParaRPr b="0" lang="en-US" sz="3200" spc="-1" strike="noStrike">
              <a:latin typeface="Noto Sans CJK JP"/>
            </a:endParaRPr>
          </a:p>
        </p:txBody>
      </p:sp>
      <p:sp>
        <p:nvSpPr>
          <p:cNvPr id="56" name="PlaceHolder 4"/>
          <p:cNvSpPr>
            <a:spLocks noGrp="1"/>
          </p:cNvSpPr>
          <p:nvPr>
            <p:ph type="body"/>
          </p:nvPr>
        </p:nvSpPr>
        <p:spPr>
          <a:xfrm>
            <a:off x="5152320" y="4059000"/>
            <a:ext cx="4426560" cy="2090880"/>
          </a:xfrm>
          <a:prstGeom prst="rect">
            <a:avLst/>
          </a:prstGeom>
        </p:spPr>
        <p:txBody>
          <a:bodyPr lIns="0" rIns="0" tIns="0" bIns="0">
            <a:normAutofit/>
          </a:bodyPr>
          <a:p>
            <a:endParaRPr b="0" lang="en-US" sz="3200" spc="-1" strike="noStrike">
              <a:latin typeface="Noto Sans CJK J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latin typeface="Noto Sans CJK JP"/>
            </a:endParaRPr>
          </a:p>
        </p:txBody>
      </p:sp>
      <p:sp>
        <p:nvSpPr>
          <p:cNvPr id="58" name="PlaceHolder 2"/>
          <p:cNvSpPr>
            <a:spLocks noGrp="1"/>
          </p:cNvSpPr>
          <p:nvPr>
            <p:ph type="body"/>
          </p:nvPr>
        </p:nvSpPr>
        <p:spPr>
          <a:xfrm>
            <a:off x="504000" y="1769040"/>
            <a:ext cx="4426560" cy="2090880"/>
          </a:xfrm>
          <a:prstGeom prst="rect">
            <a:avLst/>
          </a:prstGeom>
        </p:spPr>
        <p:txBody>
          <a:bodyPr lIns="0" rIns="0" tIns="0" bIns="0">
            <a:normAutofit/>
          </a:bodyPr>
          <a:p>
            <a:endParaRPr b="0" lang="en-US" sz="3200" spc="-1" strike="noStrike">
              <a:latin typeface="Noto Sans CJK JP"/>
            </a:endParaRPr>
          </a:p>
        </p:txBody>
      </p:sp>
      <p:sp>
        <p:nvSpPr>
          <p:cNvPr id="59" name="PlaceHolder 3"/>
          <p:cNvSpPr>
            <a:spLocks noGrp="1"/>
          </p:cNvSpPr>
          <p:nvPr>
            <p:ph type="body"/>
          </p:nvPr>
        </p:nvSpPr>
        <p:spPr>
          <a:xfrm>
            <a:off x="5152320" y="1769040"/>
            <a:ext cx="4426560" cy="2090880"/>
          </a:xfrm>
          <a:prstGeom prst="rect">
            <a:avLst/>
          </a:prstGeom>
        </p:spPr>
        <p:txBody>
          <a:bodyPr lIns="0" rIns="0" tIns="0" bIns="0">
            <a:normAutofit/>
          </a:bodyPr>
          <a:p>
            <a:endParaRPr b="0" lang="en-US" sz="3200" spc="-1" strike="noStrike">
              <a:latin typeface="Noto Sans CJK JP"/>
            </a:endParaRPr>
          </a:p>
        </p:txBody>
      </p:sp>
      <p:sp>
        <p:nvSpPr>
          <p:cNvPr id="60" name="PlaceHolder 4"/>
          <p:cNvSpPr>
            <a:spLocks noGrp="1"/>
          </p:cNvSpPr>
          <p:nvPr>
            <p:ph type="body"/>
          </p:nvPr>
        </p:nvSpPr>
        <p:spPr>
          <a:xfrm>
            <a:off x="504000" y="4059000"/>
            <a:ext cx="9071280" cy="2090880"/>
          </a:xfrm>
          <a:prstGeom prst="rect">
            <a:avLst/>
          </a:prstGeom>
        </p:spPr>
        <p:txBody>
          <a:bodyPr lIns="0" rIns="0" tIns="0" bIns="0">
            <a:normAutofit/>
          </a:bodyPr>
          <a:p>
            <a:endParaRPr b="0" lang="en-US" sz="3200" spc="-1" strike="noStrike">
              <a:latin typeface="Noto Sans CJK J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latin typeface="Noto Sans CJK JP"/>
            </a:endParaRPr>
          </a:p>
        </p:txBody>
      </p:sp>
      <p:sp>
        <p:nvSpPr>
          <p:cNvPr id="62" name="PlaceHolder 2"/>
          <p:cNvSpPr>
            <a:spLocks noGrp="1"/>
          </p:cNvSpPr>
          <p:nvPr>
            <p:ph type="body"/>
          </p:nvPr>
        </p:nvSpPr>
        <p:spPr>
          <a:xfrm>
            <a:off x="504000" y="1769040"/>
            <a:ext cx="9071280" cy="2090880"/>
          </a:xfrm>
          <a:prstGeom prst="rect">
            <a:avLst/>
          </a:prstGeom>
        </p:spPr>
        <p:txBody>
          <a:bodyPr lIns="0" rIns="0" tIns="0" bIns="0">
            <a:normAutofit/>
          </a:bodyPr>
          <a:p>
            <a:endParaRPr b="0" lang="en-US" sz="3200" spc="-1" strike="noStrike">
              <a:latin typeface="Noto Sans CJK JP"/>
            </a:endParaRPr>
          </a:p>
        </p:txBody>
      </p:sp>
      <p:sp>
        <p:nvSpPr>
          <p:cNvPr id="63" name="PlaceHolder 3"/>
          <p:cNvSpPr>
            <a:spLocks noGrp="1"/>
          </p:cNvSpPr>
          <p:nvPr>
            <p:ph type="body"/>
          </p:nvPr>
        </p:nvSpPr>
        <p:spPr>
          <a:xfrm>
            <a:off x="504000" y="4059000"/>
            <a:ext cx="9071280" cy="2090880"/>
          </a:xfrm>
          <a:prstGeom prst="rect">
            <a:avLst/>
          </a:prstGeom>
        </p:spPr>
        <p:txBody>
          <a:bodyPr lIns="0" rIns="0" tIns="0" bIns="0">
            <a:normAutofit/>
          </a:bodyPr>
          <a:p>
            <a:endParaRPr b="0" lang="en-US" sz="3200" spc="-1" strike="noStrike">
              <a:latin typeface="Noto Sans CJK J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latin typeface="Noto Sans CJK JP"/>
            </a:endParaRPr>
          </a:p>
        </p:txBody>
      </p:sp>
      <p:sp>
        <p:nvSpPr>
          <p:cNvPr id="65" name="PlaceHolder 2"/>
          <p:cNvSpPr>
            <a:spLocks noGrp="1"/>
          </p:cNvSpPr>
          <p:nvPr>
            <p:ph type="body"/>
          </p:nvPr>
        </p:nvSpPr>
        <p:spPr>
          <a:xfrm>
            <a:off x="504000" y="1769040"/>
            <a:ext cx="4426560" cy="2090880"/>
          </a:xfrm>
          <a:prstGeom prst="rect">
            <a:avLst/>
          </a:prstGeom>
        </p:spPr>
        <p:txBody>
          <a:bodyPr lIns="0" rIns="0" tIns="0" bIns="0">
            <a:normAutofit/>
          </a:bodyPr>
          <a:p>
            <a:endParaRPr b="0" lang="en-US" sz="3200" spc="-1" strike="noStrike">
              <a:latin typeface="Noto Sans CJK JP"/>
            </a:endParaRPr>
          </a:p>
        </p:txBody>
      </p:sp>
      <p:sp>
        <p:nvSpPr>
          <p:cNvPr id="66" name="PlaceHolder 3"/>
          <p:cNvSpPr>
            <a:spLocks noGrp="1"/>
          </p:cNvSpPr>
          <p:nvPr>
            <p:ph type="body"/>
          </p:nvPr>
        </p:nvSpPr>
        <p:spPr>
          <a:xfrm>
            <a:off x="5152320" y="1769040"/>
            <a:ext cx="4426560" cy="2090880"/>
          </a:xfrm>
          <a:prstGeom prst="rect">
            <a:avLst/>
          </a:prstGeom>
        </p:spPr>
        <p:txBody>
          <a:bodyPr lIns="0" rIns="0" tIns="0" bIns="0">
            <a:normAutofit/>
          </a:bodyPr>
          <a:p>
            <a:endParaRPr b="0" lang="en-US" sz="3200" spc="-1" strike="noStrike">
              <a:latin typeface="Noto Sans CJK JP"/>
            </a:endParaRPr>
          </a:p>
        </p:txBody>
      </p:sp>
      <p:sp>
        <p:nvSpPr>
          <p:cNvPr id="67" name="PlaceHolder 4"/>
          <p:cNvSpPr>
            <a:spLocks noGrp="1"/>
          </p:cNvSpPr>
          <p:nvPr>
            <p:ph type="body"/>
          </p:nvPr>
        </p:nvSpPr>
        <p:spPr>
          <a:xfrm>
            <a:off x="504000" y="4059000"/>
            <a:ext cx="4426560" cy="2090880"/>
          </a:xfrm>
          <a:prstGeom prst="rect">
            <a:avLst/>
          </a:prstGeom>
        </p:spPr>
        <p:txBody>
          <a:bodyPr lIns="0" rIns="0" tIns="0" bIns="0">
            <a:normAutofit/>
          </a:bodyPr>
          <a:p>
            <a:endParaRPr b="0" lang="en-US" sz="3200" spc="-1" strike="noStrike">
              <a:latin typeface="Noto Sans CJK JP"/>
            </a:endParaRPr>
          </a:p>
        </p:txBody>
      </p:sp>
      <p:sp>
        <p:nvSpPr>
          <p:cNvPr id="68" name="PlaceHolder 5"/>
          <p:cNvSpPr>
            <a:spLocks noGrp="1"/>
          </p:cNvSpPr>
          <p:nvPr>
            <p:ph type="body"/>
          </p:nvPr>
        </p:nvSpPr>
        <p:spPr>
          <a:xfrm>
            <a:off x="5152320" y="4059000"/>
            <a:ext cx="4426560" cy="2090880"/>
          </a:xfrm>
          <a:prstGeom prst="rect">
            <a:avLst/>
          </a:prstGeom>
        </p:spPr>
        <p:txBody>
          <a:bodyPr lIns="0" rIns="0" tIns="0" bIns="0">
            <a:normAutofit/>
          </a:bodyPr>
          <a:p>
            <a:endParaRPr b="0" lang="en-US" sz="3200" spc="-1" strike="noStrike">
              <a:latin typeface="Noto Sans CJK J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latin typeface="Noto Sans CJK JP"/>
            </a:endParaRPr>
          </a:p>
        </p:txBody>
      </p:sp>
      <p:sp>
        <p:nvSpPr>
          <p:cNvPr id="70" name="PlaceHolder 2"/>
          <p:cNvSpPr>
            <a:spLocks noGrp="1"/>
          </p:cNvSpPr>
          <p:nvPr>
            <p:ph type="body"/>
          </p:nvPr>
        </p:nvSpPr>
        <p:spPr>
          <a:xfrm>
            <a:off x="504000" y="1769040"/>
            <a:ext cx="2920680" cy="2090880"/>
          </a:xfrm>
          <a:prstGeom prst="rect">
            <a:avLst/>
          </a:prstGeom>
        </p:spPr>
        <p:txBody>
          <a:bodyPr lIns="0" rIns="0" tIns="0" bIns="0">
            <a:normAutofit/>
          </a:bodyPr>
          <a:p>
            <a:endParaRPr b="0" lang="en-US" sz="3200" spc="-1" strike="noStrike">
              <a:latin typeface="Noto Sans CJK JP"/>
            </a:endParaRPr>
          </a:p>
        </p:txBody>
      </p:sp>
      <p:sp>
        <p:nvSpPr>
          <p:cNvPr id="71" name="PlaceHolder 3"/>
          <p:cNvSpPr>
            <a:spLocks noGrp="1"/>
          </p:cNvSpPr>
          <p:nvPr>
            <p:ph type="body"/>
          </p:nvPr>
        </p:nvSpPr>
        <p:spPr>
          <a:xfrm>
            <a:off x="3571200" y="1769040"/>
            <a:ext cx="2920680" cy="2090880"/>
          </a:xfrm>
          <a:prstGeom prst="rect">
            <a:avLst/>
          </a:prstGeom>
        </p:spPr>
        <p:txBody>
          <a:bodyPr lIns="0" rIns="0" tIns="0" bIns="0">
            <a:normAutofit/>
          </a:bodyPr>
          <a:p>
            <a:endParaRPr b="0" lang="en-US" sz="3200" spc="-1" strike="noStrike">
              <a:latin typeface="Noto Sans CJK JP"/>
            </a:endParaRPr>
          </a:p>
        </p:txBody>
      </p:sp>
      <p:sp>
        <p:nvSpPr>
          <p:cNvPr id="72" name="PlaceHolder 4"/>
          <p:cNvSpPr>
            <a:spLocks noGrp="1"/>
          </p:cNvSpPr>
          <p:nvPr>
            <p:ph type="body"/>
          </p:nvPr>
        </p:nvSpPr>
        <p:spPr>
          <a:xfrm>
            <a:off x="6638040" y="1769040"/>
            <a:ext cx="2920680" cy="2090880"/>
          </a:xfrm>
          <a:prstGeom prst="rect">
            <a:avLst/>
          </a:prstGeom>
        </p:spPr>
        <p:txBody>
          <a:bodyPr lIns="0" rIns="0" tIns="0" bIns="0">
            <a:normAutofit/>
          </a:bodyPr>
          <a:p>
            <a:endParaRPr b="0" lang="en-US" sz="3200" spc="-1" strike="noStrike">
              <a:latin typeface="Noto Sans CJK JP"/>
            </a:endParaRPr>
          </a:p>
        </p:txBody>
      </p:sp>
      <p:sp>
        <p:nvSpPr>
          <p:cNvPr id="73" name="PlaceHolder 5"/>
          <p:cNvSpPr>
            <a:spLocks noGrp="1"/>
          </p:cNvSpPr>
          <p:nvPr>
            <p:ph type="body"/>
          </p:nvPr>
        </p:nvSpPr>
        <p:spPr>
          <a:xfrm>
            <a:off x="504000" y="4059000"/>
            <a:ext cx="2920680" cy="2090880"/>
          </a:xfrm>
          <a:prstGeom prst="rect">
            <a:avLst/>
          </a:prstGeom>
        </p:spPr>
        <p:txBody>
          <a:bodyPr lIns="0" rIns="0" tIns="0" bIns="0">
            <a:normAutofit/>
          </a:bodyPr>
          <a:p>
            <a:endParaRPr b="0" lang="en-US" sz="3200" spc="-1" strike="noStrike">
              <a:latin typeface="Noto Sans CJK JP"/>
            </a:endParaRPr>
          </a:p>
        </p:txBody>
      </p:sp>
      <p:sp>
        <p:nvSpPr>
          <p:cNvPr id="74" name="PlaceHolder 6"/>
          <p:cNvSpPr>
            <a:spLocks noGrp="1"/>
          </p:cNvSpPr>
          <p:nvPr>
            <p:ph type="body"/>
          </p:nvPr>
        </p:nvSpPr>
        <p:spPr>
          <a:xfrm>
            <a:off x="3571200" y="4059000"/>
            <a:ext cx="2920680" cy="2090880"/>
          </a:xfrm>
          <a:prstGeom prst="rect">
            <a:avLst/>
          </a:prstGeom>
        </p:spPr>
        <p:txBody>
          <a:bodyPr lIns="0" rIns="0" tIns="0" bIns="0">
            <a:normAutofit/>
          </a:bodyPr>
          <a:p>
            <a:endParaRPr b="0" lang="en-US" sz="3200" spc="-1" strike="noStrike">
              <a:latin typeface="Noto Sans CJK JP"/>
            </a:endParaRPr>
          </a:p>
        </p:txBody>
      </p:sp>
      <p:sp>
        <p:nvSpPr>
          <p:cNvPr id="75" name="PlaceHolder 7"/>
          <p:cNvSpPr>
            <a:spLocks noGrp="1"/>
          </p:cNvSpPr>
          <p:nvPr>
            <p:ph type="body"/>
          </p:nvPr>
        </p:nvSpPr>
        <p:spPr>
          <a:xfrm>
            <a:off x="6638040" y="4059000"/>
            <a:ext cx="2920680" cy="2090880"/>
          </a:xfrm>
          <a:prstGeom prst="rect">
            <a:avLst/>
          </a:prstGeom>
        </p:spPr>
        <p:txBody>
          <a:bodyPr lIns="0" rIns="0" tIns="0" bIns="0">
            <a:normAutofit/>
          </a:bodyPr>
          <a:p>
            <a:endParaRPr b="0" lang="en-US" sz="3200" spc="-1" strike="noStrike">
              <a:latin typeface="Noto Sans CJK JP"/>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latin typeface="Noto Sans CJK JP"/>
            </a:endParaRPr>
          </a:p>
        </p:txBody>
      </p:sp>
      <p:sp>
        <p:nvSpPr>
          <p:cNvPr id="5" name="PlaceHolder 2"/>
          <p:cNvSpPr>
            <a:spLocks noGrp="1"/>
          </p:cNvSpPr>
          <p:nvPr>
            <p:ph type="body"/>
          </p:nvPr>
        </p:nvSpPr>
        <p:spPr>
          <a:xfrm>
            <a:off x="504000" y="1769040"/>
            <a:ext cx="9071280" cy="4384080"/>
          </a:xfrm>
          <a:prstGeom prst="rect">
            <a:avLst/>
          </a:prstGeom>
        </p:spPr>
        <p:txBody>
          <a:bodyPr lIns="0" rIns="0" tIns="0" bIns="0">
            <a:normAutofit/>
          </a:bodyPr>
          <a:p>
            <a:endParaRPr b="0" lang="en-US" sz="3200" spc="-1" strike="noStrike">
              <a:latin typeface="Noto Sans CJK J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latin typeface="Noto Sans CJK JP"/>
            </a:endParaRPr>
          </a:p>
        </p:txBody>
      </p:sp>
      <p:sp>
        <p:nvSpPr>
          <p:cNvPr id="7" name="PlaceHolder 2"/>
          <p:cNvSpPr>
            <a:spLocks noGrp="1"/>
          </p:cNvSpPr>
          <p:nvPr>
            <p:ph type="body"/>
          </p:nvPr>
        </p:nvSpPr>
        <p:spPr>
          <a:xfrm>
            <a:off x="504000" y="1769040"/>
            <a:ext cx="4426560" cy="4384080"/>
          </a:xfrm>
          <a:prstGeom prst="rect">
            <a:avLst/>
          </a:prstGeom>
        </p:spPr>
        <p:txBody>
          <a:bodyPr lIns="0" rIns="0" tIns="0" bIns="0">
            <a:normAutofit/>
          </a:bodyPr>
          <a:p>
            <a:endParaRPr b="0" lang="en-US" sz="3200" spc="-1" strike="noStrike">
              <a:latin typeface="Noto Sans CJK JP"/>
            </a:endParaRPr>
          </a:p>
        </p:txBody>
      </p:sp>
      <p:sp>
        <p:nvSpPr>
          <p:cNvPr id="8" name="PlaceHolder 3"/>
          <p:cNvSpPr>
            <a:spLocks noGrp="1"/>
          </p:cNvSpPr>
          <p:nvPr>
            <p:ph type="body"/>
          </p:nvPr>
        </p:nvSpPr>
        <p:spPr>
          <a:xfrm>
            <a:off x="5152320" y="1769040"/>
            <a:ext cx="4426560" cy="4384080"/>
          </a:xfrm>
          <a:prstGeom prst="rect">
            <a:avLst/>
          </a:prstGeom>
        </p:spPr>
        <p:txBody>
          <a:bodyPr lIns="0" rIns="0" tIns="0" bIns="0">
            <a:normAutofit/>
          </a:bodyPr>
          <a:p>
            <a:endParaRPr b="0" lang="en-US" sz="3200" spc="-1" strike="noStrike">
              <a:latin typeface="Noto Sans CJK J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latin typeface="Noto Sans CJK J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1280" cy="5850360"/>
          </a:xfrm>
          <a:prstGeom prst="rect">
            <a:avLst/>
          </a:prstGeom>
        </p:spPr>
        <p:txBody>
          <a:bodyPr lIns="0" rIns="0" tIns="0" bIns="0" anchor="ctr"/>
          <a:p>
            <a:pPr algn="ctr"/>
            <a:endParaRPr b="0" lang="en-US" sz="3200" spc="-1" strike="noStrike">
              <a:latin typeface="Noto Sans CJK JP"/>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latin typeface="Noto Sans CJK JP"/>
            </a:endParaRPr>
          </a:p>
        </p:txBody>
      </p:sp>
      <p:sp>
        <p:nvSpPr>
          <p:cNvPr id="12" name="PlaceHolder 2"/>
          <p:cNvSpPr>
            <a:spLocks noGrp="1"/>
          </p:cNvSpPr>
          <p:nvPr>
            <p:ph type="body"/>
          </p:nvPr>
        </p:nvSpPr>
        <p:spPr>
          <a:xfrm>
            <a:off x="504000" y="1769040"/>
            <a:ext cx="4426560" cy="2090880"/>
          </a:xfrm>
          <a:prstGeom prst="rect">
            <a:avLst/>
          </a:prstGeom>
        </p:spPr>
        <p:txBody>
          <a:bodyPr lIns="0" rIns="0" tIns="0" bIns="0">
            <a:normAutofit/>
          </a:bodyPr>
          <a:p>
            <a:endParaRPr b="0" lang="en-US" sz="3200" spc="-1" strike="noStrike">
              <a:latin typeface="Noto Sans CJK JP"/>
            </a:endParaRPr>
          </a:p>
        </p:txBody>
      </p:sp>
      <p:sp>
        <p:nvSpPr>
          <p:cNvPr id="13" name="PlaceHolder 3"/>
          <p:cNvSpPr>
            <a:spLocks noGrp="1"/>
          </p:cNvSpPr>
          <p:nvPr>
            <p:ph type="body"/>
          </p:nvPr>
        </p:nvSpPr>
        <p:spPr>
          <a:xfrm>
            <a:off x="5152320" y="1769040"/>
            <a:ext cx="4426560" cy="4384080"/>
          </a:xfrm>
          <a:prstGeom prst="rect">
            <a:avLst/>
          </a:prstGeom>
        </p:spPr>
        <p:txBody>
          <a:bodyPr lIns="0" rIns="0" tIns="0" bIns="0">
            <a:normAutofit/>
          </a:bodyPr>
          <a:p>
            <a:endParaRPr b="0" lang="en-US" sz="3200" spc="-1" strike="noStrike">
              <a:latin typeface="Noto Sans CJK JP"/>
            </a:endParaRPr>
          </a:p>
        </p:txBody>
      </p:sp>
      <p:sp>
        <p:nvSpPr>
          <p:cNvPr id="14" name="PlaceHolder 4"/>
          <p:cNvSpPr>
            <a:spLocks noGrp="1"/>
          </p:cNvSpPr>
          <p:nvPr>
            <p:ph type="body"/>
          </p:nvPr>
        </p:nvSpPr>
        <p:spPr>
          <a:xfrm>
            <a:off x="504000" y="4059000"/>
            <a:ext cx="4426560" cy="2090880"/>
          </a:xfrm>
          <a:prstGeom prst="rect">
            <a:avLst/>
          </a:prstGeom>
        </p:spPr>
        <p:txBody>
          <a:bodyPr lIns="0" rIns="0" tIns="0" bIns="0">
            <a:normAutofit/>
          </a:bodyPr>
          <a:p>
            <a:endParaRPr b="0" lang="en-US" sz="3200" spc="-1" strike="noStrike">
              <a:latin typeface="Noto Sans CJK J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latin typeface="Noto Sans CJK JP"/>
            </a:endParaRPr>
          </a:p>
        </p:txBody>
      </p:sp>
      <p:sp>
        <p:nvSpPr>
          <p:cNvPr id="16" name="PlaceHolder 2"/>
          <p:cNvSpPr>
            <a:spLocks noGrp="1"/>
          </p:cNvSpPr>
          <p:nvPr>
            <p:ph type="body"/>
          </p:nvPr>
        </p:nvSpPr>
        <p:spPr>
          <a:xfrm>
            <a:off x="504000" y="1769040"/>
            <a:ext cx="4426560" cy="4384080"/>
          </a:xfrm>
          <a:prstGeom prst="rect">
            <a:avLst/>
          </a:prstGeom>
        </p:spPr>
        <p:txBody>
          <a:bodyPr lIns="0" rIns="0" tIns="0" bIns="0">
            <a:normAutofit/>
          </a:bodyPr>
          <a:p>
            <a:endParaRPr b="0" lang="en-US" sz="3200" spc="-1" strike="noStrike">
              <a:latin typeface="Noto Sans CJK JP"/>
            </a:endParaRPr>
          </a:p>
        </p:txBody>
      </p:sp>
      <p:sp>
        <p:nvSpPr>
          <p:cNvPr id="17" name="PlaceHolder 3"/>
          <p:cNvSpPr>
            <a:spLocks noGrp="1"/>
          </p:cNvSpPr>
          <p:nvPr>
            <p:ph type="body"/>
          </p:nvPr>
        </p:nvSpPr>
        <p:spPr>
          <a:xfrm>
            <a:off x="5152320" y="1769040"/>
            <a:ext cx="4426560" cy="2090880"/>
          </a:xfrm>
          <a:prstGeom prst="rect">
            <a:avLst/>
          </a:prstGeom>
        </p:spPr>
        <p:txBody>
          <a:bodyPr lIns="0" rIns="0" tIns="0" bIns="0">
            <a:normAutofit/>
          </a:bodyPr>
          <a:p>
            <a:endParaRPr b="0" lang="en-US" sz="3200" spc="-1" strike="noStrike">
              <a:latin typeface="Noto Sans CJK JP"/>
            </a:endParaRPr>
          </a:p>
        </p:txBody>
      </p:sp>
      <p:sp>
        <p:nvSpPr>
          <p:cNvPr id="18" name="PlaceHolder 4"/>
          <p:cNvSpPr>
            <a:spLocks noGrp="1"/>
          </p:cNvSpPr>
          <p:nvPr>
            <p:ph type="body"/>
          </p:nvPr>
        </p:nvSpPr>
        <p:spPr>
          <a:xfrm>
            <a:off x="5152320" y="4059000"/>
            <a:ext cx="4426560" cy="2090880"/>
          </a:xfrm>
          <a:prstGeom prst="rect">
            <a:avLst/>
          </a:prstGeom>
        </p:spPr>
        <p:txBody>
          <a:bodyPr lIns="0" rIns="0" tIns="0" bIns="0">
            <a:normAutofit/>
          </a:bodyPr>
          <a:p>
            <a:endParaRPr b="0" lang="en-US" sz="3200" spc="-1" strike="noStrike">
              <a:latin typeface="Noto Sans CJK J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latin typeface="Noto Sans CJK JP"/>
            </a:endParaRPr>
          </a:p>
        </p:txBody>
      </p:sp>
      <p:sp>
        <p:nvSpPr>
          <p:cNvPr id="20" name="PlaceHolder 2"/>
          <p:cNvSpPr>
            <a:spLocks noGrp="1"/>
          </p:cNvSpPr>
          <p:nvPr>
            <p:ph type="body"/>
          </p:nvPr>
        </p:nvSpPr>
        <p:spPr>
          <a:xfrm>
            <a:off x="504000" y="1769040"/>
            <a:ext cx="4426560" cy="2090880"/>
          </a:xfrm>
          <a:prstGeom prst="rect">
            <a:avLst/>
          </a:prstGeom>
        </p:spPr>
        <p:txBody>
          <a:bodyPr lIns="0" rIns="0" tIns="0" bIns="0">
            <a:normAutofit/>
          </a:bodyPr>
          <a:p>
            <a:endParaRPr b="0" lang="en-US" sz="3200" spc="-1" strike="noStrike">
              <a:latin typeface="Noto Sans CJK JP"/>
            </a:endParaRPr>
          </a:p>
        </p:txBody>
      </p:sp>
      <p:sp>
        <p:nvSpPr>
          <p:cNvPr id="21" name="PlaceHolder 3"/>
          <p:cNvSpPr>
            <a:spLocks noGrp="1"/>
          </p:cNvSpPr>
          <p:nvPr>
            <p:ph type="body"/>
          </p:nvPr>
        </p:nvSpPr>
        <p:spPr>
          <a:xfrm>
            <a:off x="5152320" y="1769040"/>
            <a:ext cx="4426560" cy="2090880"/>
          </a:xfrm>
          <a:prstGeom prst="rect">
            <a:avLst/>
          </a:prstGeom>
        </p:spPr>
        <p:txBody>
          <a:bodyPr lIns="0" rIns="0" tIns="0" bIns="0">
            <a:normAutofit/>
          </a:bodyPr>
          <a:p>
            <a:endParaRPr b="0" lang="en-US" sz="3200" spc="-1" strike="noStrike">
              <a:latin typeface="Noto Sans CJK JP"/>
            </a:endParaRPr>
          </a:p>
        </p:txBody>
      </p:sp>
      <p:sp>
        <p:nvSpPr>
          <p:cNvPr id="22" name="PlaceHolder 4"/>
          <p:cNvSpPr>
            <a:spLocks noGrp="1"/>
          </p:cNvSpPr>
          <p:nvPr>
            <p:ph type="body"/>
          </p:nvPr>
        </p:nvSpPr>
        <p:spPr>
          <a:xfrm>
            <a:off x="504000" y="4059000"/>
            <a:ext cx="9071280" cy="2090880"/>
          </a:xfrm>
          <a:prstGeom prst="rect">
            <a:avLst/>
          </a:prstGeom>
        </p:spPr>
        <p:txBody>
          <a:bodyPr lIns="0" rIns="0" tIns="0" bIns="0">
            <a:normAutofit/>
          </a:bodyPr>
          <a:p>
            <a:endParaRPr b="0" lang="en-US" sz="3200" spc="-1" strike="noStrike">
              <a:latin typeface="Noto Sans CJK J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280" cy="1261800"/>
          </a:xfrm>
          <a:prstGeom prst="rect">
            <a:avLst/>
          </a:prstGeom>
        </p:spPr>
        <p:txBody>
          <a:bodyPr lIns="0" rIns="0" tIns="0" bIns="0" anchor="ctr"/>
          <a:p>
            <a:r>
              <a:rPr b="0" lang="en-US" sz="1800" spc="-1" strike="noStrike">
                <a:latin typeface="Noto Sans CJK JP"/>
              </a:rPr>
              <a:t>제</a:t>
            </a:r>
            <a:r>
              <a:rPr b="0" lang="en-US" sz="1800" spc="-1" strike="noStrike">
                <a:latin typeface="Noto Sans CJK JP"/>
              </a:rPr>
              <a:t>목 </a:t>
            </a:r>
            <a:r>
              <a:rPr b="0" lang="en-US" sz="1800" spc="-1" strike="noStrike">
                <a:latin typeface="Noto Sans CJK JP"/>
              </a:rPr>
              <a:t>텍</a:t>
            </a:r>
            <a:r>
              <a:rPr b="0" lang="en-US" sz="1800" spc="-1" strike="noStrike">
                <a:latin typeface="Noto Sans CJK JP"/>
              </a:rPr>
              <a:t>스</a:t>
            </a:r>
            <a:r>
              <a:rPr b="0" lang="en-US" sz="1800" spc="-1" strike="noStrike">
                <a:latin typeface="Noto Sans CJK JP"/>
              </a:rPr>
              <a:t>트</a:t>
            </a:r>
            <a:r>
              <a:rPr b="0" lang="en-US" sz="1800" spc="-1" strike="noStrike">
                <a:latin typeface="Noto Sans CJK JP"/>
              </a:rPr>
              <a:t>의 </a:t>
            </a:r>
            <a:r>
              <a:rPr b="0" lang="en-US" sz="1800" spc="-1" strike="noStrike">
                <a:latin typeface="Noto Sans CJK JP"/>
              </a:rPr>
              <a:t>서</a:t>
            </a:r>
            <a:r>
              <a:rPr b="0" lang="en-US" sz="1800" spc="-1" strike="noStrike">
                <a:latin typeface="Noto Sans CJK JP"/>
              </a:rPr>
              <a:t>식</a:t>
            </a:r>
            <a:r>
              <a:rPr b="0" lang="en-US" sz="1800" spc="-1" strike="noStrike">
                <a:latin typeface="Noto Sans CJK JP"/>
              </a:rPr>
              <a:t>을 </a:t>
            </a:r>
            <a:r>
              <a:rPr b="0" lang="en-US" sz="1800" spc="-1" strike="noStrike">
                <a:latin typeface="Noto Sans CJK JP"/>
              </a:rPr>
              <a:t>편</a:t>
            </a:r>
            <a:r>
              <a:rPr b="0" lang="en-US" sz="1800" spc="-1" strike="noStrike">
                <a:latin typeface="Noto Sans CJK JP"/>
              </a:rPr>
              <a:t>집</a:t>
            </a:r>
            <a:r>
              <a:rPr b="0" lang="en-US" sz="1800" spc="-1" strike="noStrike">
                <a:latin typeface="Noto Sans CJK JP"/>
              </a:rPr>
              <a:t>하</a:t>
            </a:r>
            <a:r>
              <a:rPr b="0" lang="en-US" sz="1800" spc="-1" strike="noStrike">
                <a:latin typeface="Noto Sans CJK JP"/>
              </a:rPr>
              <a:t>려</a:t>
            </a:r>
            <a:r>
              <a:rPr b="0" lang="en-US" sz="1800" spc="-1" strike="noStrike">
                <a:latin typeface="Noto Sans CJK JP"/>
              </a:rPr>
              <a:t>면 </a:t>
            </a:r>
            <a:r>
              <a:rPr b="0" lang="en-US" sz="1800" spc="-1" strike="noStrike">
                <a:latin typeface="Noto Sans CJK JP"/>
              </a:rPr>
              <a:t>클</a:t>
            </a:r>
            <a:r>
              <a:rPr b="0" lang="en-US" sz="1800" spc="-1" strike="noStrike">
                <a:latin typeface="Noto Sans CJK JP"/>
              </a:rPr>
              <a:t>릭</a:t>
            </a:r>
            <a:r>
              <a:rPr b="0" lang="en-US" sz="1800" spc="-1" strike="noStrike">
                <a:latin typeface="Noto Sans CJK JP"/>
              </a:rPr>
              <a:t>하</a:t>
            </a:r>
            <a:r>
              <a:rPr b="0" lang="en-US" sz="1800" spc="-1" strike="noStrike">
                <a:latin typeface="Noto Sans CJK JP"/>
              </a:rPr>
              <a:t>십</a:t>
            </a:r>
            <a:r>
              <a:rPr b="0" lang="en-US" sz="1800" spc="-1" strike="noStrike">
                <a:latin typeface="Noto Sans CJK JP"/>
              </a:rPr>
              <a:t>시</a:t>
            </a:r>
            <a:r>
              <a:rPr b="0" lang="en-US" sz="1800" spc="-1" strike="noStrike">
                <a:latin typeface="Noto Sans CJK JP"/>
              </a:rPr>
              <a:t>오</a:t>
            </a:r>
            <a:r>
              <a:rPr b="0" lang="en-US" sz="1800" spc="-1" strike="noStrike">
                <a:latin typeface="Noto Sans CJK JP"/>
              </a:rPr>
              <a:t>.</a:t>
            </a:r>
            <a:endParaRPr b="0" lang="en-US" sz="1800" spc="-1" strike="noStrike">
              <a:latin typeface="Noto Sans CJK JP"/>
            </a:endParaRPr>
          </a:p>
        </p:txBody>
      </p:sp>
      <p:sp>
        <p:nvSpPr>
          <p:cNvPr id="1" name="PlaceHolder 2"/>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Noto Sans CJK JP"/>
              </a:rPr>
              <a:t>개요 텍스트의 서식을 편집하려면 클릭하십시오</a:t>
            </a:r>
            <a:endParaRPr b="0" lang="en-US" sz="3200" spc="-1" strike="noStrike">
              <a:latin typeface="Noto Sans CJK JP"/>
            </a:endParaRPr>
          </a:p>
          <a:p>
            <a:pPr lvl="1" marL="864000" indent="-324000">
              <a:spcBef>
                <a:spcPts val="1134"/>
              </a:spcBef>
              <a:buClr>
                <a:srgbClr val="000000"/>
              </a:buClr>
              <a:buSzPct val="75000"/>
              <a:buFont typeface="Symbol" charset="2"/>
              <a:buChar char=""/>
            </a:pPr>
            <a:r>
              <a:rPr b="0" lang="en-US" sz="2800" spc="-1" strike="noStrike">
                <a:latin typeface="Noto Sans CJK JP"/>
              </a:rPr>
              <a:t>2</a:t>
            </a:r>
            <a:r>
              <a:rPr b="0" lang="en-US" sz="2800" spc="-1" strike="noStrike">
                <a:latin typeface="Noto Sans CJK JP"/>
              </a:rPr>
              <a:t>번째 개요 수준</a:t>
            </a:r>
            <a:endParaRPr b="0" lang="en-US" sz="2800" spc="-1" strike="noStrike">
              <a:latin typeface="Noto Sans CJK JP"/>
            </a:endParaRPr>
          </a:p>
          <a:p>
            <a:pPr lvl="2" marL="1296000" indent="-288000">
              <a:spcBef>
                <a:spcPts val="850"/>
              </a:spcBef>
              <a:buClr>
                <a:srgbClr val="000000"/>
              </a:buClr>
              <a:buSzPct val="45000"/>
              <a:buFont typeface="Wingdings" charset="2"/>
              <a:buChar char=""/>
            </a:pPr>
            <a:r>
              <a:rPr b="0" lang="en-US" sz="2400" spc="-1" strike="noStrike">
                <a:latin typeface="Noto Sans CJK JP"/>
              </a:rPr>
              <a:t>3</a:t>
            </a:r>
            <a:r>
              <a:rPr b="0" lang="en-US" sz="2400" spc="-1" strike="noStrike">
                <a:latin typeface="Noto Sans CJK JP"/>
              </a:rPr>
              <a:t>번째 개요 수준</a:t>
            </a:r>
            <a:endParaRPr b="0" lang="en-US" sz="2400" spc="-1" strike="noStrike">
              <a:latin typeface="Noto Sans CJK JP"/>
            </a:endParaRPr>
          </a:p>
          <a:p>
            <a:pPr lvl="3" marL="1728000" indent="-216000">
              <a:spcBef>
                <a:spcPts val="567"/>
              </a:spcBef>
              <a:buClr>
                <a:srgbClr val="000000"/>
              </a:buClr>
              <a:buSzPct val="75000"/>
              <a:buFont typeface="Symbol" charset="2"/>
              <a:buChar char=""/>
            </a:pPr>
            <a:r>
              <a:rPr b="0" lang="en-US" sz="2000" spc="-1" strike="noStrike">
                <a:latin typeface="Noto Sans CJK JP"/>
              </a:rPr>
              <a:t>4</a:t>
            </a:r>
            <a:r>
              <a:rPr b="0" lang="en-US" sz="2000" spc="-1" strike="noStrike">
                <a:latin typeface="Noto Sans CJK JP"/>
              </a:rPr>
              <a:t>번째 개요 수준</a:t>
            </a:r>
            <a:endParaRPr b="0" lang="en-US" sz="2000" spc="-1" strike="noStrike">
              <a:latin typeface="Noto Sans CJK JP"/>
            </a:endParaRPr>
          </a:p>
          <a:p>
            <a:pPr lvl="4" marL="2160000" indent="-216000">
              <a:spcBef>
                <a:spcPts val="283"/>
              </a:spcBef>
              <a:buClr>
                <a:srgbClr val="000000"/>
              </a:buClr>
              <a:buSzPct val="45000"/>
              <a:buFont typeface="Wingdings" charset="2"/>
              <a:buChar char=""/>
            </a:pPr>
            <a:r>
              <a:rPr b="0" lang="en-US" sz="2000" spc="-1" strike="noStrike">
                <a:latin typeface="Noto Sans CJK JP"/>
              </a:rPr>
              <a:t>5</a:t>
            </a:r>
            <a:r>
              <a:rPr b="0" lang="en-US" sz="2000" spc="-1" strike="noStrike">
                <a:latin typeface="Noto Sans CJK JP"/>
              </a:rPr>
              <a:t>번째 개요 수준</a:t>
            </a:r>
            <a:endParaRPr b="0" lang="en-US" sz="2000" spc="-1" strike="noStrike">
              <a:latin typeface="Noto Sans CJK JP"/>
            </a:endParaRPr>
          </a:p>
          <a:p>
            <a:pPr lvl="5" marL="2592000" indent="-216000">
              <a:spcBef>
                <a:spcPts val="283"/>
              </a:spcBef>
              <a:buClr>
                <a:srgbClr val="000000"/>
              </a:buClr>
              <a:buSzPct val="45000"/>
              <a:buFont typeface="Wingdings" charset="2"/>
              <a:buChar char=""/>
            </a:pPr>
            <a:r>
              <a:rPr b="0" lang="en-US" sz="2000" spc="-1" strike="noStrike">
                <a:latin typeface="Noto Sans CJK JP"/>
              </a:rPr>
              <a:t>6</a:t>
            </a:r>
            <a:r>
              <a:rPr b="0" lang="en-US" sz="2000" spc="-1" strike="noStrike">
                <a:latin typeface="Noto Sans CJK JP"/>
              </a:rPr>
              <a:t>번째 개요 수준</a:t>
            </a:r>
            <a:endParaRPr b="0" lang="en-US" sz="2000" spc="-1" strike="noStrike">
              <a:latin typeface="Noto Sans CJK JP"/>
            </a:endParaRPr>
          </a:p>
          <a:p>
            <a:pPr lvl="6" marL="3024000" indent="-216000">
              <a:spcBef>
                <a:spcPts val="283"/>
              </a:spcBef>
              <a:buClr>
                <a:srgbClr val="000000"/>
              </a:buClr>
              <a:buSzPct val="45000"/>
              <a:buFont typeface="Wingdings" charset="2"/>
              <a:buChar char=""/>
            </a:pPr>
            <a:r>
              <a:rPr b="0" lang="en-US" sz="2000" spc="-1" strike="noStrike">
                <a:latin typeface="Noto Sans CJK JP"/>
              </a:rPr>
              <a:t>7</a:t>
            </a:r>
            <a:r>
              <a:rPr b="0" lang="en-US" sz="2000" spc="-1" strike="noStrike">
                <a:latin typeface="Noto Sans CJK JP"/>
              </a:rPr>
              <a:t>번째 개요 수준</a:t>
            </a:r>
            <a:endParaRPr b="0" lang="en-US" sz="2000" spc="-1" strike="noStrike">
              <a:latin typeface="Noto Sans CJK JP"/>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301320"/>
            <a:ext cx="9071280" cy="1261800"/>
          </a:xfrm>
          <a:prstGeom prst="rect">
            <a:avLst/>
          </a:prstGeom>
        </p:spPr>
        <p:txBody>
          <a:bodyPr lIns="0" rIns="0" tIns="0" bIns="0" anchor="ctr"/>
          <a:p>
            <a:r>
              <a:rPr b="0" lang="en-US" sz="1800" spc="-1" strike="noStrike">
                <a:latin typeface="Noto Sans CJK JP"/>
              </a:rPr>
              <a:t>제목 텍스트의 서식을 편집하려면 클릭하십시오</a:t>
            </a:r>
            <a:r>
              <a:rPr b="0" lang="en-US" sz="1800" spc="-1" strike="noStrike">
                <a:latin typeface="Noto Sans CJK JP"/>
              </a:rPr>
              <a:t>.</a:t>
            </a:r>
            <a:endParaRPr b="0" lang="en-US" sz="1800" spc="-1" strike="noStrike">
              <a:latin typeface="Noto Sans CJK JP"/>
            </a:endParaRPr>
          </a:p>
        </p:txBody>
      </p:sp>
      <p:sp>
        <p:nvSpPr>
          <p:cNvPr id="39" name="PlaceHolder 2"/>
          <p:cNvSpPr>
            <a:spLocks noGrp="1"/>
          </p:cNvSpPr>
          <p:nvPr>
            <p:ph type="body"/>
          </p:nvPr>
        </p:nvSpPr>
        <p:spPr>
          <a:xfrm>
            <a:off x="504000" y="1769040"/>
            <a:ext cx="9071280" cy="4384080"/>
          </a:xfrm>
          <a:prstGeom prst="rect">
            <a:avLst/>
          </a:prstGeom>
        </p:spPr>
        <p:txBody>
          <a:bodyPr lIns="0" rIns="0" tIns="0" bIns="0"/>
          <a:p>
            <a:pPr marL="432000" indent="-324000">
              <a:spcBef>
                <a:spcPts val="1417"/>
              </a:spcBef>
              <a:buClr>
                <a:srgbClr val="000000"/>
              </a:buClr>
              <a:buSzPct val="45000"/>
              <a:buFont typeface="Wingdings" charset="2"/>
              <a:buChar char=""/>
            </a:pPr>
            <a:r>
              <a:rPr b="0" lang="en-US" sz="1800" spc="-1" strike="noStrike">
                <a:latin typeface="Noto Sans CJK JP"/>
              </a:rPr>
              <a:t>개요 텍스트의 서식을 편집하려면 클릭하십시오</a:t>
            </a:r>
            <a:endParaRPr b="0" lang="en-US" sz="1800" spc="-1" strike="noStrike">
              <a:latin typeface="Noto Sans CJK JP"/>
            </a:endParaRPr>
          </a:p>
          <a:p>
            <a:pPr lvl="1" marL="864000" indent="-324000">
              <a:spcBef>
                <a:spcPts val="1134"/>
              </a:spcBef>
              <a:buClr>
                <a:srgbClr val="000000"/>
              </a:buClr>
              <a:buSzPct val="75000"/>
              <a:buFont typeface="Symbol" charset="2"/>
              <a:buChar char=""/>
            </a:pPr>
            <a:r>
              <a:rPr b="0" lang="en-US" sz="1800" spc="-1" strike="noStrike">
                <a:latin typeface="Noto Sans CJK JP"/>
              </a:rPr>
              <a:t>2</a:t>
            </a:r>
            <a:r>
              <a:rPr b="0" lang="en-US" sz="1800" spc="-1" strike="noStrike">
                <a:latin typeface="Noto Sans CJK JP"/>
              </a:rPr>
              <a:t>번째 개요 수준</a:t>
            </a:r>
            <a:endParaRPr b="0" lang="en-US" sz="1800" spc="-1" strike="noStrike">
              <a:latin typeface="Noto Sans CJK JP"/>
            </a:endParaRPr>
          </a:p>
          <a:p>
            <a:pPr lvl="2" marL="1296000" indent="-288000">
              <a:spcBef>
                <a:spcPts val="850"/>
              </a:spcBef>
              <a:buClr>
                <a:srgbClr val="000000"/>
              </a:buClr>
              <a:buSzPct val="45000"/>
              <a:buFont typeface="Wingdings" charset="2"/>
              <a:buChar char=""/>
            </a:pPr>
            <a:r>
              <a:rPr b="0" lang="en-US" sz="1800" spc="-1" strike="noStrike">
                <a:latin typeface="Noto Sans CJK JP"/>
              </a:rPr>
              <a:t>3</a:t>
            </a:r>
            <a:r>
              <a:rPr b="0" lang="en-US" sz="1800" spc="-1" strike="noStrike">
                <a:latin typeface="Noto Sans CJK JP"/>
              </a:rPr>
              <a:t>번째 개요 수준</a:t>
            </a:r>
            <a:endParaRPr b="0" lang="en-US" sz="1800" spc="-1" strike="noStrike">
              <a:latin typeface="Noto Sans CJK JP"/>
            </a:endParaRPr>
          </a:p>
          <a:p>
            <a:pPr lvl="3" marL="1728000" indent="-216000">
              <a:spcBef>
                <a:spcPts val="567"/>
              </a:spcBef>
              <a:buClr>
                <a:srgbClr val="000000"/>
              </a:buClr>
              <a:buSzPct val="75000"/>
              <a:buFont typeface="Symbol" charset="2"/>
              <a:buChar char=""/>
            </a:pPr>
            <a:r>
              <a:rPr b="0" lang="en-US" sz="1800" spc="-1" strike="noStrike">
                <a:latin typeface="Noto Sans CJK JP"/>
              </a:rPr>
              <a:t>4</a:t>
            </a:r>
            <a:r>
              <a:rPr b="0" lang="en-US" sz="1800" spc="-1" strike="noStrike">
                <a:latin typeface="Noto Sans CJK JP"/>
              </a:rPr>
              <a:t>번째 개요 수준</a:t>
            </a:r>
            <a:endParaRPr b="0" lang="en-US" sz="1800" spc="-1" strike="noStrike">
              <a:latin typeface="Noto Sans CJK JP"/>
            </a:endParaRPr>
          </a:p>
          <a:p>
            <a:pPr lvl="4" marL="2160000" indent="-216000">
              <a:spcBef>
                <a:spcPts val="283"/>
              </a:spcBef>
              <a:buClr>
                <a:srgbClr val="000000"/>
              </a:buClr>
              <a:buSzPct val="45000"/>
              <a:buFont typeface="Wingdings" charset="2"/>
              <a:buChar char=""/>
            </a:pPr>
            <a:r>
              <a:rPr b="0" lang="en-US" sz="1800" spc="-1" strike="noStrike">
                <a:latin typeface="Noto Sans CJK JP"/>
              </a:rPr>
              <a:t>5</a:t>
            </a:r>
            <a:r>
              <a:rPr b="0" lang="en-US" sz="1800" spc="-1" strike="noStrike">
                <a:latin typeface="Noto Sans CJK JP"/>
              </a:rPr>
              <a:t>번째 개요 수준</a:t>
            </a:r>
            <a:endParaRPr b="0" lang="en-US" sz="1800" spc="-1" strike="noStrike">
              <a:latin typeface="Noto Sans CJK JP"/>
            </a:endParaRPr>
          </a:p>
          <a:p>
            <a:pPr lvl="5" marL="2592000" indent="-216000">
              <a:spcBef>
                <a:spcPts val="283"/>
              </a:spcBef>
              <a:buClr>
                <a:srgbClr val="000000"/>
              </a:buClr>
              <a:buSzPct val="45000"/>
              <a:buFont typeface="Wingdings" charset="2"/>
              <a:buChar char=""/>
            </a:pPr>
            <a:r>
              <a:rPr b="0" lang="en-US" sz="1800" spc="-1" strike="noStrike">
                <a:latin typeface="Noto Sans CJK JP"/>
              </a:rPr>
              <a:t>6</a:t>
            </a:r>
            <a:r>
              <a:rPr b="0" lang="en-US" sz="1800" spc="-1" strike="noStrike">
                <a:latin typeface="Noto Sans CJK JP"/>
              </a:rPr>
              <a:t>번째 개요 수준</a:t>
            </a:r>
            <a:endParaRPr b="0" lang="en-US" sz="1800" spc="-1" strike="noStrike">
              <a:latin typeface="Noto Sans CJK JP"/>
            </a:endParaRPr>
          </a:p>
          <a:p>
            <a:pPr lvl="6" marL="3024000" indent="-216000">
              <a:spcBef>
                <a:spcPts val="283"/>
              </a:spcBef>
              <a:buClr>
                <a:srgbClr val="000000"/>
              </a:buClr>
              <a:buSzPct val="45000"/>
              <a:buFont typeface="Wingdings" charset="2"/>
              <a:buChar char=""/>
            </a:pPr>
            <a:r>
              <a:rPr b="0" lang="en-US" sz="1800" spc="-1" strike="noStrike">
                <a:latin typeface="Noto Sans CJK JP"/>
              </a:rPr>
              <a:t>7</a:t>
            </a:r>
            <a:r>
              <a:rPr b="0" lang="en-US" sz="1800" spc="-1" strike="noStrike">
                <a:latin typeface="Noto Sans CJK JP"/>
              </a:rPr>
              <a:t>번째 개요 수준</a:t>
            </a:r>
            <a:endParaRPr b="0" lang="en-US" sz="1800" spc="-1" strike="noStrike">
              <a:latin typeface="Noto Sans CJK JP"/>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png"/><Relationship Id="rId3" Type="http://schemas.openxmlformats.org/officeDocument/2006/relationships/image" Target="../media/image3.jpeg"/><Relationship Id="rId4"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rPr>
              <a:t>네이버 파파고</a:t>
            </a:r>
            <a:endParaRPr b="0" lang="en-US" sz="4400" spc="-1" strike="noStrike">
              <a:latin typeface="Noto Sans CJK JP"/>
            </a:endParaRPr>
          </a:p>
        </p:txBody>
      </p:sp>
      <p:sp>
        <p:nvSpPr>
          <p:cNvPr id="77"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marL="432000" indent="-323640">
              <a:lnSpc>
                <a:spcPct val="100000"/>
              </a:lnSpc>
              <a:buClr>
                <a:srgbClr val="000000"/>
              </a:buClr>
              <a:buSzPct val="45000"/>
              <a:buFont typeface="Wingdings" charset="2"/>
              <a:buChar char=""/>
            </a:pPr>
            <a:r>
              <a:rPr b="0" lang="en-US" sz="3200" spc="-1" strike="noStrike">
                <a:solidFill>
                  <a:srgbClr val="000000"/>
                </a:solidFill>
                <a:latin typeface="Arial"/>
              </a:rPr>
              <a:t>파파고 </a:t>
            </a:r>
            <a:r>
              <a:rPr b="0" lang="en-US" sz="3200" spc="-1" strike="noStrike">
                <a:solidFill>
                  <a:srgbClr val="000000"/>
                </a:solidFill>
                <a:latin typeface="Arial"/>
              </a:rPr>
              <a:t>(Papago)=</a:t>
            </a:r>
            <a:r>
              <a:rPr b="0" lang="en-US" sz="3200" spc="-1" strike="noStrike">
                <a:solidFill>
                  <a:srgbClr val="000000"/>
                </a:solidFill>
                <a:latin typeface="Arial"/>
              </a:rPr>
              <a:t>앵무새 </a:t>
            </a:r>
            <a:r>
              <a:rPr b="0" lang="en-US" sz="3200" spc="-1" strike="noStrike">
                <a:solidFill>
                  <a:srgbClr val="000000"/>
                </a:solidFill>
                <a:latin typeface="Arial"/>
              </a:rPr>
              <a:t>(</a:t>
            </a:r>
            <a:r>
              <a:rPr b="0" lang="en-US" sz="3200" spc="-1" strike="noStrike">
                <a:solidFill>
                  <a:srgbClr val="000000"/>
                </a:solidFill>
                <a:latin typeface="Arial"/>
              </a:rPr>
              <a:t>에스페란토어</a:t>
            </a:r>
            <a:r>
              <a:rPr b="0" lang="en-US" sz="3200" spc="-1" strike="noStrike">
                <a:solidFill>
                  <a:srgbClr val="000000"/>
                </a:solidFill>
                <a:latin typeface="Arial"/>
              </a:rPr>
              <a:t>)</a:t>
            </a:r>
            <a:endParaRPr b="0" lang="en-US" sz="3200" spc="-1" strike="noStrike">
              <a:latin typeface="Noto Sans CJK JP"/>
            </a:endParaRPr>
          </a:p>
          <a:p>
            <a:pPr marL="432000" indent="-323640">
              <a:lnSpc>
                <a:spcPct val="100000"/>
              </a:lnSpc>
              <a:buClr>
                <a:srgbClr val="000000"/>
              </a:buClr>
              <a:buSzPct val="45000"/>
              <a:buFont typeface="Wingdings" charset="2"/>
              <a:buChar char=""/>
            </a:pPr>
            <a:r>
              <a:rPr b="0" lang="en-US" sz="3200" spc="-1" strike="noStrike">
                <a:solidFill>
                  <a:srgbClr val="000000"/>
                </a:solidFill>
                <a:latin typeface="Arial"/>
              </a:rPr>
              <a:t>N2MT (Naver Neural Machine Translation)</a:t>
            </a:r>
            <a:endParaRPr b="0" lang="en-US" sz="3200" spc="-1" strike="noStrike">
              <a:latin typeface="Noto Sans CJK JP"/>
            </a:endParaRPr>
          </a:p>
          <a:p>
            <a:pPr marL="432000" indent="-323640">
              <a:lnSpc>
                <a:spcPct val="100000"/>
              </a:lnSpc>
              <a:buClr>
                <a:srgbClr val="000000"/>
              </a:buClr>
              <a:buSzPct val="45000"/>
              <a:buFont typeface="Wingdings" charset="2"/>
              <a:buChar char=""/>
            </a:pPr>
            <a:r>
              <a:rPr b="0" lang="en-US" sz="3200" spc="-1" strike="noStrike">
                <a:solidFill>
                  <a:srgbClr val="000000"/>
                </a:solidFill>
                <a:latin typeface="Arial"/>
              </a:rPr>
              <a:t>베타서비스</a:t>
            </a:r>
            <a:r>
              <a:rPr b="0" lang="en-US" sz="3200" spc="-1" strike="noStrike">
                <a:solidFill>
                  <a:srgbClr val="000000"/>
                </a:solidFill>
                <a:latin typeface="Arial"/>
              </a:rPr>
              <a:t>. </a:t>
            </a:r>
            <a:r>
              <a:rPr b="0" lang="en-US" sz="3200" spc="-1" strike="noStrike">
                <a:solidFill>
                  <a:srgbClr val="000000"/>
                </a:solidFill>
                <a:latin typeface="Arial"/>
              </a:rPr>
              <a:t>영어</a:t>
            </a:r>
            <a:r>
              <a:rPr b="0" lang="en-US" sz="3200" spc="-1" strike="noStrike">
                <a:solidFill>
                  <a:srgbClr val="000000"/>
                </a:solidFill>
                <a:latin typeface="Arial"/>
              </a:rPr>
              <a:t>only. 200</a:t>
            </a:r>
            <a:r>
              <a:rPr b="0" lang="en-US" sz="3200" spc="-1" strike="noStrike">
                <a:solidFill>
                  <a:srgbClr val="000000"/>
                </a:solidFill>
                <a:latin typeface="Arial"/>
              </a:rPr>
              <a:t>자로 제한</a:t>
            </a:r>
            <a:endParaRPr b="0" lang="en-US" sz="3200" spc="-1" strike="noStrike">
              <a:latin typeface="Noto Sans CJK JP"/>
            </a:endParaRPr>
          </a:p>
          <a:p>
            <a:pPr marL="432000" indent="-323640">
              <a:lnSpc>
                <a:spcPct val="100000"/>
              </a:lnSpc>
              <a:buClr>
                <a:srgbClr val="000000"/>
              </a:buClr>
              <a:buSzPct val="45000"/>
              <a:buFont typeface="Wingdings" charset="2"/>
              <a:buChar char=""/>
            </a:pPr>
            <a:r>
              <a:rPr b="0" lang="en-US" sz="3200" spc="-1" strike="noStrike">
                <a:solidFill>
                  <a:srgbClr val="000000"/>
                </a:solidFill>
                <a:latin typeface="Arial"/>
              </a:rPr>
              <a:t> </a:t>
            </a:r>
            <a:endParaRPr b="0" lang="en-US" sz="3200" spc="-1" strike="noStrike">
              <a:latin typeface="Noto Sans CJK JP"/>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504000" y="301320"/>
            <a:ext cx="9071280" cy="1261800"/>
          </a:xfrm>
          <a:prstGeom prst="rect">
            <a:avLst/>
          </a:prstGeom>
          <a:noFill/>
          <a:ln>
            <a:noFill/>
          </a:ln>
        </p:spPr>
        <p:style>
          <a:lnRef idx="0"/>
          <a:fillRef idx="0"/>
          <a:effectRef idx="0"/>
          <a:fontRef idx="minor"/>
        </p:style>
      </p:sp>
      <p:sp>
        <p:nvSpPr>
          <p:cNvPr id="79"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marL="432000" indent="-323640">
              <a:lnSpc>
                <a:spcPct val="100000"/>
              </a:lnSpc>
              <a:buClr>
                <a:srgbClr val="000000"/>
              </a:buClr>
              <a:buSzPct val="45000"/>
              <a:buFont typeface="Wingdings" charset="2"/>
              <a:buChar char=""/>
            </a:pPr>
            <a:r>
              <a:rPr b="0" lang="en-US" sz="3200" spc="-1" strike="noStrike">
                <a:solidFill>
                  <a:srgbClr val="000000"/>
                </a:solidFill>
                <a:latin typeface="Arial"/>
              </a:rPr>
              <a:t>http://blog.uplus.co.kr/2816</a:t>
            </a:r>
            <a:endParaRPr b="0" lang="en-US" sz="3200" spc="-1" strike="noStrike">
              <a:latin typeface="Noto Sans CJK JP"/>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rPr>
              <a:t>Iris</a:t>
            </a:r>
            <a:endParaRPr b="0" lang="en-US" sz="4400" spc="-1" strike="noStrike">
              <a:latin typeface="Noto Sans CJK JP"/>
            </a:endParaRPr>
          </a:p>
        </p:txBody>
      </p:sp>
      <p:sp>
        <p:nvSpPr>
          <p:cNvPr id="81" name="CustomShape 2"/>
          <p:cNvSpPr/>
          <p:nvPr/>
        </p:nvSpPr>
        <p:spPr>
          <a:xfrm>
            <a:off x="72360" y="1769040"/>
            <a:ext cx="9071280" cy="4384080"/>
          </a:xfrm>
          <a:prstGeom prst="rect">
            <a:avLst/>
          </a:prstGeom>
          <a:noFill/>
          <a:ln>
            <a:noFill/>
          </a:ln>
        </p:spPr>
        <p:style>
          <a:lnRef idx="0"/>
          <a:fillRef idx="0"/>
          <a:effectRef idx="0"/>
          <a:fontRef idx="minor"/>
        </p:style>
        <p:txBody>
          <a:bodyPr lIns="0" rIns="0" tIns="0" bIns="0"/>
          <a:p>
            <a:r>
              <a:rPr b="0" lang="en-US" sz="1400" spc="-1" strike="noStrike">
                <a:solidFill>
                  <a:srgbClr val="000000"/>
                </a:solidFill>
                <a:latin typeface="Arial"/>
              </a:rPr>
              <a:t>iris [aɪrɪs]</a:t>
            </a:r>
            <a:endParaRPr b="0" lang="en-US" sz="1400" spc="-1" strike="noStrike">
              <a:latin typeface="Noto Sans CJK JP"/>
            </a:endParaRPr>
          </a:p>
          <a:p>
            <a:r>
              <a:rPr b="0" lang="en-US" sz="1400" spc="-1" strike="noStrike">
                <a:solidFill>
                  <a:srgbClr val="000000"/>
                </a:solidFill>
                <a:latin typeface="Arial"/>
              </a:rPr>
              <a:t>Noun.</a:t>
            </a:r>
            <a:endParaRPr b="0" lang="en-US" sz="1400" spc="-1" strike="noStrike">
              <a:latin typeface="Noto Sans CJK JP"/>
            </a:endParaRPr>
          </a:p>
          <a:p>
            <a:r>
              <a:rPr b="0" lang="en-US" sz="1400" spc="-1" strike="noStrike">
                <a:solidFill>
                  <a:srgbClr val="000000"/>
                </a:solidFill>
                <a:latin typeface="Arial"/>
              </a:rPr>
              <a:t>1. (</a:t>
            </a:r>
            <a:r>
              <a:rPr b="0" lang="en-US" sz="1400" spc="-1" strike="noStrike">
                <a:solidFill>
                  <a:srgbClr val="000000"/>
                </a:solidFill>
                <a:latin typeface="Arial"/>
              </a:rPr>
              <a:t>안구의</a:t>
            </a:r>
            <a:r>
              <a:rPr b="0" lang="en-US" sz="1400" spc="-1" strike="noStrike">
                <a:solidFill>
                  <a:srgbClr val="000000"/>
                </a:solidFill>
                <a:latin typeface="Arial"/>
              </a:rPr>
              <a:t>) </a:t>
            </a:r>
            <a:r>
              <a:rPr b="0" lang="en-US" sz="1400" spc="-1" strike="noStrike">
                <a:solidFill>
                  <a:srgbClr val="000000"/>
                </a:solidFill>
                <a:latin typeface="Arial"/>
              </a:rPr>
              <a:t>홍채</a:t>
            </a:r>
            <a:endParaRPr b="0" lang="en-US" sz="1400" spc="-1" strike="noStrike">
              <a:latin typeface="Noto Sans CJK JP"/>
            </a:endParaRPr>
          </a:p>
          <a:p>
            <a:r>
              <a:rPr b="0" lang="en-US" sz="1400" spc="-1" strike="noStrike">
                <a:solidFill>
                  <a:srgbClr val="000000"/>
                </a:solidFill>
                <a:latin typeface="Arial"/>
              </a:rPr>
              <a:t>2. </a:t>
            </a:r>
            <a:r>
              <a:rPr b="0" lang="en-US" sz="1400" spc="-1" strike="noStrike">
                <a:solidFill>
                  <a:srgbClr val="000000"/>
                </a:solidFill>
                <a:latin typeface="Arial"/>
              </a:rPr>
              <a:t>붓꽃</a:t>
            </a:r>
            <a:endParaRPr b="0" lang="en-US" sz="1400" spc="-1" strike="noStrike">
              <a:latin typeface="Noto Sans CJK JP"/>
            </a:endParaRPr>
          </a:p>
          <a:p>
            <a:r>
              <a:rPr b="0" lang="en-US" sz="1400" spc="-1" strike="noStrike">
                <a:solidFill>
                  <a:srgbClr val="000000"/>
                </a:solidFill>
                <a:latin typeface="Arial"/>
              </a:rPr>
              <a:t>3. </a:t>
            </a:r>
            <a:r>
              <a:rPr b="0" lang="en-US" sz="1400" spc="-1" strike="noStrike">
                <a:solidFill>
                  <a:srgbClr val="000000"/>
                </a:solidFill>
                <a:latin typeface="Arial"/>
              </a:rPr>
              <a:t>이리스 </a:t>
            </a:r>
            <a:r>
              <a:rPr b="0" lang="en-US" sz="1400" spc="-1" strike="noStrike">
                <a:solidFill>
                  <a:srgbClr val="000000"/>
                </a:solidFill>
                <a:latin typeface="Arial"/>
              </a:rPr>
              <a:t>(</a:t>
            </a:r>
            <a:r>
              <a:rPr b="0" lang="en-US" sz="1400" spc="-1" strike="noStrike">
                <a:solidFill>
                  <a:srgbClr val="000000"/>
                </a:solidFill>
                <a:latin typeface="Arial"/>
              </a:rPr>
              <a:t>그리스 여신</a:t>
            </a:r>
            <a:r>
              <a:rPr b="0" lang="en-US" sz="1400" spc="-1" strike="noStrike">
                <a:solidFill>
                  <a:srgbClr val="000000"/>
                </a:solidFill>
                <a:latin typeface="Arial"/>
              </a:rPr>
              <a:t>)</a:t>
            </a:r>
            <a:endParaRPr b="0" lang="en-US" sz="1400" spc="-1" strike="noStrike">
              <a:latin typeface="Noto Sans CJK JP"/>
            </a:endParaRPr>
          </a:p>
          <a:p>
            <a:pPr marL="432000" indent="-323640">
              <a:lnSpc>
                <a:spcPct val="100000"/>
              </a:lnSpc>
              <a:buClr>
                <a:srgbClr val="000000"/>
              </a:buClr>
              <a:buSzPct val="45000"/>
              <a:buFont typeface="Wingdings" charset="2"/>
              <a:buChar char=""/>
            </a:pPr>
            <a:r>
              <a:rPr b="0" lang="en-US" sz="1400" spc="-1" strike="noStrike">
                <a:solidFill>
                  <a:srgbClr val="000000"/>
                </a:solidFill>
                <a:latin typeface="Arial"/>
              </a:rPr>
              <a:t>4. </a:t>
            </a:r>
            <a:r>
              <a:rPr b="0" lang="en-US" sz="1400" spc="-1" strike="noStrike">
                <a:solidFill>
                  <a:srgbClr val="000000"/>
                </a:solidFill>
                <a:latin typeface="Arial"/>
              </a:rPr>
              <a:t>여자 이름</a:t>
            </a:r>
            <a:endParaRPr b="0" lang="en-US" sz="1400" spc="-1" strike="noStrike">
              <a:latin typeface="Noto Sans CJK JP"/>
            </a:endParaRPr>
          </a:p>
        </p:txBody>
      </p:sp>
      <p:pic>
        <p:nvPicPr>
          <p:cNvPr id="82" name="" descr=""/>
          <p:cNvPicPr/>
          <p:nvPr/>
        </p:nvPicPr>
        <p:blipFill>
          <a:blip r:embed="rId1"/>
          <a:stretch/>
        </p:blipFill>
        <p:spPr>
          <a:xfrm>
            <a:off x="568080" y="4754880"/>
            <a:ext cx="1055880" cy="1462680"/>
          </a:xfrm>
          <a:prstGeom prst="rect">
            <a:avLst/>
          </a:prstGeom>
          <a:ln>
            <a:noFill/>
          </a:ln>
        </p:spPr>
      </p:pic>
      <p:sp>
        <p:nvSpPr>
          <p:cNvPr id="83" name="CustomShape 3"/>
          <p:cNvSpPr/>
          <p:nvPr/>
        </p:nvSpPr>
        <p:spPr>
          <a:xfrm>
            <a:off x="512640" y="7054200"/>
            <a:ext cx="3697920" cy="515520"/>
          </a:xfrm>
          <a:prstGeom prst="rect">
            <a:avLst/>
          </a:prstGeom>
          <a:noFill/>
          <a:ln>
            <a:noFill/>
          </a:ln>
        </p:spPr>
        <p:style>
          <a:lnRef idx="0"/>
          <a:fillRef idx="0"/>
          <a:effectRef idx="0"/>
          <a:fontRef idx="minor"/>
        </p:style>
        <p:txBody>
          <a:bodyPr lIns="90000" rIns="90000" tIns="45000" bIns="45000"/>
          <a:p>
            <a:pPr>
              <a:lnSpc>
                <a:spcPct val="100000"/>
              </a:lnSpc>
            </a:pPr>
            <a:r>
              <a:rPr b="0" lang="en-US" sz="1000" spc="-1" strike="noStrike">
                <a:solidFill>
                  <a:srgbClr val="000000"/>
                </a:solidFill>
                <a:latin typeface="Arial"/>
              </a:rPr>
              <a:t>[1] https://www.ldoceonline.com/dictionary/iris</a:t>
            </a:r>
            <a:endParaRPr b="0" lang="en-US" sz="1000" spc="-1" strike="noStrike">
              <a:latin typeface="Noto Sans CJK JP"/>
            </a:endParaRPr>
          </a:p>
          <a:p>
            <a:pPr>
              <a:lnSpc>
                <a:spcPct val="100000"/>
              </a:lnSpc>
            </a:pPr>
            <a:r>
              <a:rPr b="0" lang="en-US" sz="1000" spc="-1" strike="noStrike">
                <a:solidFill>
                  <a:srgbClr val="000000"/>
                </a:solidFill>
                <a:latin typeface="Arial"/>
              </a:rPr>
              <a:t>[2] http://www.being-here.net/page/8030/fresh-ten-iris-jpg</a:t>
            </a:r>
            <a:endParaRPr b="0" lang="en-US" sz="1000" spc="-1" strike="noStrike">
              <a:latin typeface="Noto Sans CJK JP"/>
            </a:endParaRPr>
          </a:p>
          <a:p>
            <a:pPr>
              <a:lnSpc>
                <a:spcPct val="100000"/>
              </a:lnSpc>
            </a:pPr>
            <a:r>
              <a:rPr b="0" lang="en-US" sz="1000" spc="-1" strike="noStrike">
                <a:solidFill>
                  <a:srgbClr val="000000"/>
                </a:solidFill>
                <a:latin typeface="Arial"/>
              </a:rPr>
              <a:t>[3] https://en.wikipedia.org/wiki/Iris_(mythology)</a:t>
            </a:r>
            <a:endParaRPr b="0" lang="en-US" sz="1000" spc="-1" strike="noStrike">
              <a:latin typeface="Noto Sans CJK JP"/>
            </a:endParaRPr>
          </a:p>
        </p:txBody>
      </p:sp>
      <p:pic>
        <p:nvPicPr>
          <p:cNvPr id="84" name="" descr=""/>
          <p:cNvPicPr/>
          <p:nvPr/>
        </p:nvPicPr>
        <p:blipFill>
          <a:blip r:embed="rId2"/>
          <a:stretch/>
        </p:blipFill>
        <p:spPr>
          <a:xfrm>
            <a:off x="523440" y="3397680"/>
            <a:ext cx="1945080" cy="1077120"/>
          </a:xfrm>
          <a:prstGeom prst="rect">
            <a:avLst/>
          </a:prstGeom>
          <a:ln>
            <a:noFill/>
          </a:ln>
        </p:spPr>
      </p:pic>
      <p:pic>
        <p:nvPicPr>
          <p:cNvPr id="85" name="" descr=""/>
          <p:cNvPicPr/>
          <p:nvPr/>
        </p:nvPicPr>
        <p:blipFill>
          <a:blip r:embed="rId3"/>
          <a:stretch/>
        </p:blipFill>
        <p:spPr>
          <a:xfrm>
            <a:off x="2579040" y="3394440"/>
            <a:ext cx="1992600" cy="2365920"/>
          </a:xfrm>
          <a:prstGeom prst="rect">
            <a:avLst/>
          </a:prstGeom>
          <a:ln>
            <a:noFill/>
          </a:ln>
        </p:spPr>
      </p:pic>
      <p:sp>
        <p:nvSpPr>
          <p:cNvPr id="86" name="CustomShape 4"/>
          <p:cNvSpPr/>
          <p:nvPr/>
        </p:nvSpPr>
        <p:spPr>
          <a:xfrm>
            <a:off x="1235520" y="4937760"/>
            <a:ext cx="958680" cy="273960"/>
          </a:xfrm>
          <a:prstGeom prst="rect">
            <a:avLst/>
          </a:prstGeom>
          <a:noFill/>
          <a:ln>
            <a:noFill/>
          </a:ln>
        </p:spPr>
        <p:style>
          <a:lnRef idx="0"/>
          <a:fillRef idx="0"/>
          <a:effectRef idx="0"/>
          <a:fontRef idx="minor"/>
        </p:style>
      </p:sp>
      <p:sp>
        <p:nvSpPr>
          <p:cNvPr id="87" name="CustomShape 5"/>
          <p:cNvSpPr/>
          <p:nvPr/>
        </p:nvSpPr>
        <p:spPr>
          <a:xfrm>
            <a:off x="385200" y="6309360"/>
            <a:ext cx="1554120" cy="456840"/>
          </a:xfrm>
          <a:prstGeom prst="rect">
            <a:avLst/>
          </a:prstGeom>
          <a:noFill/>
          <a:ln>
            <a:noFill/>
          </a:ln>
        </p:spPr>
        <p:style>
          <a:lnRef idx="0"/>
          <a:fillRef idx="0"/>
          <a:effectRef idx="0"/>
          <a:fontRef idx="minor"/>
        </p:style>
        <p:txBody>
          <a:bodyPr lIns="0" rIns="0" tIns="0" bIns="0"/>
          <a:p>
            <a:pPr marL="432000" indent="-323640">
              <a:lnSpc>
                <a:spcPct val="100000"/>
              </a:lnSpc>
              <a:buClr>
                <a:srgbClr val="000000"/>
              </a:buClr>
              <a:buSzPct val="45000"/>
              <a:buFont typeface="Wingdings" charset="2"/>
              <a:buChar char=""/>
            </a:pPr>
            <a:r>
              <a:rPr b="0" lang="en-US" sz="1000" spc="-1" strike="noStrike">
                <a:solidFill>
                  <a:srgbClr val="000000"/>
                </a:solidFill>
                <a:latin typeface="Arial"/>
              </a:rPr>
              <a:t>붓꽃 </a:t>
            </a:r>
            <a:r>
              <a:rPr b="0" lang="en-US" sz="1000" spc="-1" strike="noStrike">
                <a:solidFill>
                  <a:srgbClr val="000000"/>
                </a:solidFill>
                <a:latin typeface="Arial"/>
              </a:rPr>
              <a:t>[2]</a:t>
            </a:r>
            <a:endParaRPr b="0" lang="en-US" sz="1000" spc="-1" strike="noStrike">
              <a:latin typeface="Noto Sans CJK JP"/>
            </a:endParaRPr>
          </a:p>
        </p:txBody>
      </p:sp>
      <p:sp>
        <p:nvSpPr>
          <p:cNvPr id="88" name="CustomShape 6"/>
          <p:cNvSpPr/>
          <p:nvPr/>
        </p:nvSpPr>
        <p:spPr>
          <a:xfrm>
            <a:off x="5550480" y="5597280"/>
            <a:ext cx="3704040" cy="1458000"/>
          </a:xfrm>
          <a:prstGeom prst="rect">
            <a:avLst/>
          </a:prstGeom>
          <a:noFill/>
          <a:ln>
            <a:noFill/>
          </a:ln>
        </p:spPr>
        <p:style>
          <a:lnRef idx="0"/>
          <a:fillRef idx="0"/>
          <a:effectRef idx="0"/>
          <a:fontRef idx="minor"/>
        </p:style>
      </p:sp>
      <p:sp>
        <p:nvSpPr>
          <p:cNvPr id="89" name="CustomShape 7"/>
          <p:cNvSpPr/>
          <p:nvPr/>
        </p:nvSpPr>
        <p:spPr>
          <a:xfrm>
            <a:off x="731520" y="4475160"/>
            <a:ext cx="1021680" cy="279360"/>
          </a:xfrm>
          <a:prstGeom prst="rect">
            <a:avLst/>
          </a:prstGeom>
          <a:noFill/>
          <a:ln>
            <a:noFill/>
          </a:ln>
        </p:spPr>
        <p:style>
          <a:lnRef idx="0"/>
          <a:fillRef idx="0"/>
          <a:effectRef idx="0"/>
          <a:fontRef idx="minor"/>
        </p:style>
        <p:txBody>
          <a:bodyPr lIns="0" rIns="0" tIns="0" bIns="0"/>
          <a:p>
            <a:pPr marL="432000" indent="-323640">
              <a:lnSpc>
                <a:spcPct val="100000"/>
              </a:lnSpc>
              <a:buClr>
                <a:srgbClr val="000000"/>
              </a:buClr>
              <a:buSzPct val="45000"/>
              <a:buFont typeface="Wingdings" charset="2"/>
              <a:buChar char=""/>
            </a:pPr>
            <a:r>
              <a:rPr b="0" lang="en-US" sz="1000" spc="-1" strike="noStrike">
                <a:solidFill>
                  <a:srgbClr val="000000"/>
                </a:solidFill>
                <a:latin typeface="Arial"/>
              </a:rPr>
              <a:t>홍채</a:t>
            </a:r>
            <a:r>
              <a:rPr b="0" lang="en-US" sz="1000" spc="-1" strike="noStrike">
                <a:solidFill>
                  <a:srgbClr val="000000"/>
                </a:solidFill>
                <a:latin typeface="Arial"/>
              </a:rPr>
              <a:t>[1]</a:t>
            </a:r>
            <a:endParaRPr b="0" lang="en-US" sz="1000" spc="-1" strike="noStrike">
              <a:latin typeface="Noto Sans CJK JP"/>
            </a:endParaRPr>
          </a:p>
        </p:txBody>
      </p:sp>
      <p:sp>
        <p:nvSpPr>
          <p:cNvPr id="90" name="CustomShape 8"/>
          <p:cNvSpPr/>
          <p:nvPr/>
        </p:nvSpPr>
        <p:spPr>
          <a:xfrm>
            <a:off x="2926080" y="5755320"/>
            <a:ext cx="1166760" cy="279360"/>
          </a:xfrm>
          <a:prstGeom prst="rect">
            <a:avLst/>
          </a:prstGeom>
          <a:noFill/>
          <a:ln>
            <a:noFill/>
          </a:ln>
        </p:spPr>
        <p:style>
          <a:lnRef idx="0"/>
          <a:fillRef idx="0"/>
          <a:effectRef idx="0"/>
          <a:fontRef idx="minor"/>
        </p:style>
        <p:txBody>
          <a:bodyPr lIns="0" rIns="0" tIns="0" bIns="0"/>
          <a:p>
            <a:pPr marL="432000" indent="-323640">
              <a:lnSpc>
                <a:spcPct val="100000"/>
              </a:lnSpc>
              <a:buClr>
                <a:srgbClr val="000000"/>
              </a:buClr>
              <a:buSzPct val="45000"/>
              <a:buFont typeface="Wingdings" charset="2"/>
              <a:buChar char=""/>
            </a:pPr>
            <a:r>
              <a:rPr b="0" lang="en-US" sz="1000" spc="-1" strike="noStrike">
                <a:solidFill>
                  <a:srgbClr val="000000"/>
                </a:solidFill>
                <a:latin typeface="Arial"/>
              </a:rPr>
              <a:t>이리스 </a:t>
            </a:r>
            <a:r>
              <a:rPr b="0" lang="en-US" sz="1000" spc="-1" strike="noStrike">
                <a:solidFill>
                  <a:srgbClr val="000000"/>
                </a:solidFill>
                <a:latin typeface="Arial"/>
              </a:rPr>
              <a:t>[3]</a:t>
            </a:r>
            <a:endParaRPr b="0" lang="en-US" sz="1000" spc="-1" strike="noStrike">
              <a:latin typeface="Noto Sans CJK JP"/>
            </a:endParaRPr>
          </a:p>
        </p:txBody>
      </p:sp>
      <p:sp>
        <p:nvSpPr>
          <p:cNvPr id="91" name="CustomShape 9"/>
          <p:cNvSpPr/>
          <p:nvPr/>
        </p:nvSpPr>
        <p:spPr>
          <a:xfrm>
            <a:off x="4572000" y="3394440"/>
            <a:ext cx="5486040" cy="179640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rPr>
              <a:t>The personification of the </a:t>
            </a:r>
            <a:r>
              <a:rPr b="0" lang="en-US" sz="1200" spc="-1" strike="noStrike">
                <a:solidFill>
                  <a:srgbClr val="ff3333"/>
                </a:solidFill>
                <a:latin typeface="Arial"/>
              </a:rPr>
              <a:t>r</a:t>
            </a:r>
            <a:r>
              <a:rPr b="0" lang="en-US" sz="1200" spc="-1" strike="noStrike">
                <a:solidFill>
                  <a:srgbClr val="ff9900"/>
                </a:solidFill>
                <a:latin typeface="Arial"/>
              </a:rPr>
              <a:t>a</a:t>
            </a:r>
            <a:r>
              <a:rPr b="0" lang="en-US" sz="1200" spc="-1" strike="noStrike">
                <a:solidFill>
                  <a:srgbClr val="ffff00"/>
                </a:solidFill>
                <a:latin typeface="Arial"/>
              </a:rPr>
              <a:t>i</a:t>
            </a:r>
            <a:r>
              <a:rPr b="0" lang="en-US" sz="1200" spc="-1" strike="noStrike">
                <a:solidFill>
                  <a:srgbClr val="009900"/>
                </a:solidFill>
                <a:latin typeface="Arial"/>
              </a:rPr>
              <a:t>n</a:t>
            </a:r>
            <a:r>
              <a:rPr b="0" lang="en-US" sz="1200" spc="-1" strike="noStrike">
                <a:solidFill>
                  <a:srgbClr val="3333ff"/>
                </a:solidFill>
                <a:latin typeface="Arial"/>
              </a:rPr>
              <a:t>b</a:t>
            </a:r>
            <a:r>
              <a:rPr b="0" lang="en-US" sz="1200" spc="-1" strike="noStrike">
                <a:solidFill>
                  <a:srgbClr val="000099"/>
                </a:solidFill>
                <a:latin typeface="Arial"/>
              </a:rPr>
              <a:t>o</a:t>
            </a:r>
            <a:r>
              <a:rPr b="0" lang="en-US" sz="1200" spc="-1" strike="noStrike">
                <a:solidFill>
                  <a:srgbClr val="330099"/>
                </a:solidFill>
                <a:latin typeface="Arial"/>
              </a:rPr>
              <a:t>w</a:t>
            </a:r>
            <a:r>
              <a:rPr b="0" lang="en-US" sz="1200" spc="-1" strike="noStrike">
                <a:solidFill>
                  <a:srgbClr val="000000"/>
                </a:solidFill>
                <a:latin typeface="Arial"/>
              </a:rPr>
              <a:t> and messenger of the gods.</a:t>
            </a:r>
            <a:endParaRPr b="0" lang="en-US" sz="1200" spc="-1" strike="noStrike">
              <a:latin typeface="Noto Sans CJK JP"/>
            </a:endParaRPr>
          </a:p>
          <a:p>
            <a:pPr>
              <a:lnSpc>
                <a:spcPct val="100000"/>
              </a:lnSpc>
            </a:pPr>
            <a:r>
              <a:rPr b="0" lang="en-US" sz="1200" spc="-1" strike="noStrike">
                <a:solidFill>
                  <a:srgbClr val="000000"/>
                </a:solidFill>
                <a:latin typeface="Arial"/>
              </a:rPr>
              <a:t>This personification of a rainbow was once described as being a link to the heavens and earth.</a:t>
            </a:r>
            <a:endParaRPr b="0" lang="en-US" sz="1200" spc="-1" strike="noStrike">
              <a:latin typeface="Noto Sans CJK JP"/>
            </a:endParaRPr>
          </a:p>
          <a:p>
            <a:pPr>
              <a:lnSpc>
                <a:spcPct val="100000"/>
              </a:lnSpc>
            </a:pPr>
            <a:r>
              <a:rPr b="0" lang="en-US" sz="1200" spc="-1" strike="noStrike">
                <a:solidFill>
                  <a:srgbClr val="000000"/>
                </a:solidFill>
                <a:latin typeface="Arial"/>
              </a:rPr>
              <a:t>As a goddess, Iris is associated with communication, messages, the rainbow and new endeavors. </a:t>
            </a:r>
            <a:endParaRPr b="0" lang="en-US" sz="1200" spc="-1" strike="noStrike">
              <a:latin typeface="Noto Sans CJK JP"/>
            </a:endParaRPr>
          </a:p>
          <a:p>
            <a:pPr>
              <a:lnSpc>
                <a:spcPct val="100000"/>
              </a:lnSpc>
            </a:pPr>
            <a:r>
              <a:rPr b="0" lang="en-US" sz="1200" spc="-1" strike="noStrike">
                <a:solidFill>
                  <a:srgbClr val="000000"/>
                </a:solidFill>
                <a:latin typeface="Arial"/>
              </a:rPr>
              <a:t>Though Iris was principally associated with communication and messages, she was also believed to aid in the fulfillment of humans' prayers, either by fulfilling them herself or by bringing them to the attention of other deities</a:t>
            </a:r>
            <a:endParaRPr b="0" lang="en-US" sz="1200" spc="-1" strike="noStrike">
              <a:latin typeface="Noto Sans CJK JP"/>
            </a:endParaRPr>
          </a:p>
          <a:p>
            <a:pPr>
              <a:lnSpc>
                <a:spcPct val="100000"/>
              </a:lnSpc>
            </a:pPr>
            <a:r>
              <a:rPr b="0" lang="en-US" sz="1200" spc="-1" strike="noStrike">
                <a:solidFill>
                  <a:srgbClr val="000000"/>
                </a:solidFill>
                <a:latin typeface="Arial"/>
              </a:rPr>
              <a:t>[Iris (Mythology) wikipedia]</a:t>
            </a:r>
            <a:endParaRPr b="0" lang="en-US" sz="1200" spc="-1" strike="noStrike">
              <a:latin typeface="Noto Sans CJK JP"/>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rPr>
              <a:t>Building parallel corpora</a:t>
            </a:r>
            <a:endParaRPr b="0" lang="en-US" sz="4400" spc="-1" strike="noStrike">
              <a:latin typeface="Noto Sans CJK JP"/>
            </a:endParaRPr>
          </a:p>
        </p:txBody>
      </p:sp>
      <p:sp>
        <p:nvSpPr>
          <p:cNvPr id="93"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marL="432000" indent="-323640">
              <a:lnSpc>
                <a:spcPct val="100000"/>
              </a:lnSpc>
              <a:buClr>
                <a:srgbClr val="000000"/>
              </a:buClr>
              <a:buSzPct val="45000"/>
              <a:buFont typeface="Wingdings" charset="2"/>
              <a:buChar char=""/>
            </a:pPr>
            <a:r>
              <a:rPr b="0" lang="en-US" sz="3200" spc="-1" strike="noStrike">
                <a:solidFill>
                  <a:srgbClr val="000000"/>
                </a:solidFill>
                <a:latin typeface="Arial"/>
              </a:rPr>
              <a:t>TED</a:t>
            </a:r>
            <a:endParaRPr b="0" lang="en-US" sz="3200" spc="-1" strike="noStrike">
              <a:latin typeface="Noto Sans CJK JP"/>
            </a:endParaRPr>
          </a:p>
          <a:p>
            <a:pPr lvl="1" marL="864000" indent="-323640">
              <a:lnSpc>
                <a:spcPct val="100000"/>
              </a:lnSpc>
              <a:buClr>
                <a:srgbClr val="000000"/>
              </a:buClr>
              <a:buSzPct val="75000"/>
              <a:buFont typeface="Symbol"/>
              <a:buChar char=""/>
            </a:pPr>
            <a:r>
              <a:rPr b="0" lang="en-US" sz="2800" spc="-1" strike="noStrike">
                <a:solidFill>
                  <a:srgbClr val="000000"/>
                </a:solidFill>
                <a:latin typeface="Arial"/>
              </a:rPr>
              <a:t>Scripts exist</a:t>
            </a:r>
            <a:endParaRPr b="0" lang="en-US" sz="2800" spc="-1" strike="noStrike">
              <a:latin typeface="Noto Sans CJK JP"/>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504000" y="301320"/>
            <a:ext cx="9071280" cy="1261800"/>
          </a:xfrm>
          <a:prstGeom prst="rect">
            <a:avLst/>
          </a:prstGeom>
          <a:noFill/>
          <a:ln>
            <a:noFill/>
          </a:ln>
        </p:spPr>
        <p:style>
          <a:lnRef idx="0"/>
          <a:fillRef idx="0"/>
          <a:effectRef idx="0"/>
          <a:fontRef idx="minor"/>
        </p:style>
      </p:sp>
      <p:pic>
        <p:nvPicPr>
          <p:cNvPr id="95" name="" descr=""/>
          <p:cNvPicPr/>
          <p:nvPr/>
        </p:nvPicPr>
        <p:blipFill>
          <a:blip r:embed="rId1"/>
          <a:stretch/>
        </p:blipFill>
        <p:spPr>
          <a:xfrm>
            <a:off x="365760" y="1645920"/>
            <a:ext cx="8320680" cy="5303160"/>
          </a:xfrm>
          <a:prstGeom prst="rect">
            <a:avLst/>
          </a:prstGeom>
          <a:ln>
            <a:noFill/>
          </a:ln>
        </p:spPr>
      </p:pic>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241</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2017-10-25T09:54:09Z</dcterms:created>
  <dc:creator/>
  <dc:description/>
  <dc:language>en-US</dc:language>
  <cp:lastModifiedBy/>
  <dcterms:modified xsi:type="dcterms:W3CDTF">2020-11-30T14:10:21Z</dcterms:modified>
  <cp:revision>8</cp:revision>
  <dc:subject/>
  <dc:title/>
</cp:coreProperties>
</file>