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AC8A8-099B-4926-A687-F69FF0BE0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090B4-3ABB-4C38-BC23-9E7AA6385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F3B08-6ADB-4682-89C7-09405884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912-BB83-4F58-9EC6-6E912129D15B}" type="datetimeFigureOut">
              <a:rPr lang="ko-KR" altLang="en-US" smtClean="0"/>
              <a:t>2020-03-24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DDF8E-101A-4C00-A33A-045C6811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9058B-A02F-46C7-9791-C53BC818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0082-6938-4567-95BA-9D2701A58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4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64462-AFA8-4497-BB3D-309A1166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2BB6EF-2E47-4EDC-88FE-376B4A16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525FD-83BE-49D2-8CA1-DE015720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912-BB83-4F58-9EC6-6E912129D15B}" type="datetimeFigureOut">
              <a:rPr lang="ko-KR" altLang="en-US" smtClean="0"/>
              <a:t>2020-03-24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66FB3-1517-416A-80D6-FC5B0000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0D530-B57A-4685-AE98-7FC5D669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0082-6938-4567-95BA-9D2701A58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8F4B43-801F-4DFB-AFBB-BA84543D9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6CC4AB-7185-4032-B3C4-F156B716B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825F7-9530-4C71-92CF-B16CB06C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912-BB83-4F58-9EC6-6E912129D15B}" type="datetimeFigureOut">
              <a:rPr lang="ko-KR" altLang="en-US" smtClean="0"/>
              <a:t>2020-03-24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A292B-705F-49E6-B4CD-32A0BA72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2166B-C30A-41DB-8B49-07D1F067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0082-6938-4567-95BA-9D2701A58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BDF30-9B1B-479D-BEC2-7024FAE4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F83EF-D8CE-4DB9-9E1E-E2D1FDCC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5CD43-661A-4C4D-B0AB-806CBC58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912-BB83-4F58-9EC6-6E912129D15B}" type="datetimeFigureOut">
              <a:rPr lang="ko-KR" altLang="en-US" smtClean="0"/>
              <a:t>2020-03-24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EDF87-1DF0-4DA4-8DCA-18EE807A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38E9B-7182-4E01-AA88-7048F270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0082-6938-4567-95BA-9D2701A58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9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525-4FD3-44AE-8D68-A45CAC05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E2F23-E1E8-4700-B861-646E992F8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2EE93-042C-4915-8B23-AD0A46F8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912-BB83-4F58-9EC6-6E912129D15B}" type="datetimeFigureOut">
              <a:rPr lang="ko-KR" altLang="en-US" smtClean="0"/>
              <a:t>2020-03-24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3791B-21D9-4A86-88C4-F8E4831D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84919-BD9F-4A81-A52B-DC3143EA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0082-6938-4567-95BA-9D2701A58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B3375-8C44-47D2-A707-4140E991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8D472-B029-44B6-A2CF-32C4C3995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92A1BF-20C1-44B0-9BC5-042FB7D48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B6C71-2FA8-407D-A2CE-40DF2AB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912-BB83-4F58-9EC6-6E912129D15B}" type="datetimeFigureOut">
              <a:rPr lang="ko-KR" altLang="en-US" smtClean="0"/>
              <a:t>2020-03-24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748D9-457B-43FD-9C32-13AE6EAB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E83CB-A23D-42ED-A346-39A5E07D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0082-6938-4567-95BA-9D2701A58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5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7D28D-BD6C-49D7-BA01-C2CA0E9C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B6EEF9-84C2-492A-903E-DBBBD843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3AF0C3-6104-4BD1-8EFE-61B115BA4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8E029-DC10-487D-955A-660991990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03B79-5DE4-49F8-84F4-BEDF58368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A7945-80A3-45C3-A0C6-CEAECA41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912-BB83-4F58-9EC6-6E912129D15B}" type="datetimeFigureOut">
              <a:rPr lang="ko-KR" altLang="en-US" smtClean="0"/>
              <a:t>2020-03-24 Tue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95BA9E-F224-4608-BB5B-1395F54D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27FD4B-F434-467E-880D-B3E92D56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0082-6938-4567-95BA-9D2701A58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1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8C8CE-E9DE-4478-B48B-92433C48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4BA88D-B70B-40BF-ACBA-A1B9B750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912-BB83-4F58-9EC6-6E912129D15B}" type="datetimeFigureOut">
              <a:rPr lang="ko-KR" altLang="en-US" smtClean="0"/>
              <a:t>2020-03-24 Tue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8EE26B-1E7C-42C4-A869-8BC502A2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89EC29-F975-4156-AAF5-F85ED26B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0082-6938-4567-95BA-9D2701A58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7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8D11EC-EE67-40AE-BE78-5D581F50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912-BB83-4F58-9EC6-6E912129D15B}" type="datetimeFigureOut">
              <a:rPr lang="ko-KR" altLang="en-US" smtClean="0"/>
              <a:t>2020-03-24 Tue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09915C-A969-4E31-9598-4911F846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4A85CC-1C08-45AC-A993-211AF9DC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0082-6938-4567-95BA-9D2701A58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6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E22CB-DDC5-4933-96A0-BA4A6E8F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0C8A3-A59C-4BBD-96D7-73081404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3DC47F-920D-497B-9EBB-FA629AE86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4DD44-9D01-42B8-B45B-E4F2127F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912-BB83-4F58-9EC6-6E912129D15B}" type="datetimeFigureOut">
              <a:rPr lang="ko-KR" altLang="en-US" smtClean="0"/>
              <a:t>2020-03-24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2D87D-4AD2-4C61-B2E6-8292A8FE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E7A366-6651-41D4-A9F8-369169A5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0082-6938-4567-95BA-9D2701A58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8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9A478-B483-4A85-A67B-BEACA792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CC9C4C-EBC6-4428-B8D6-DF40EABAF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7FE88-4045-4CB3-AAE1-7AD7D086D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4FF9A-3CB0-4FB8-9897-F84AEE5F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912-BB83-4F58-9EC6-6E912129D15B}" type="datetimeFigureOut">
              <a:rPr lang="ko-KR" altLang="en-US" smtClean="0"/>
              <a:t>2020-03-24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291A0-746D-4B26-869D-4712469B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AA7F1-1014-41C2-8184-0A36A7AE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0082-6938-4567-95BA-9D2701A58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4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DA63B2-BCC5-41D6-8766-9025B210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25538-B78F-43A4-92B0-0CE9F9EC7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D8A93-59E3-49FB-A632-4C31B7A90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F912-BB83-4F58-9EC6-6E912129D15B}" type="datetimeFigureOut">
              <a:rPr lang="ko-KR" altLang="en-US" smtClean="0"/>
              <a:t>2020-03-24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CC07A-4A0F-49A1-8FE4-76F15482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8A39B-CA06-4CAB-88B5-B6AED8968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0082-6938-4567-95BA-9D2701A58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7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tfalconcom/7-incredible-tech-solutions-to-inspire-innovative-pet-startups-979a5f26bc4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varram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WRwjavu6Ts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BD2251-8711-464F-9B5C-48C0E3C79DD8}"/>
              </a:ext>
            </a:extLst>
          </p:cNvPr>
          <p:cNvSpPr txBox="1"/>
          <p:nvPr/>
        </p:nvSpPr>
        <p:spPr>
          <a:xfrm>
            <a:off x="3313652" y="2642532"/>
            <a:ext cx="4556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Pet Tech </a:t>
            </a:r>
            <a:r>
              <a:rPr lang="ko-KR" altLang="en-US" sz="3600" dirty="0" err="1"/>
              <a:t>유니콘</a:t>
            </a:r>
            <a:r>
              <a:rPr lang="ko-KR" altLang="en-US" sz="3600" dirty="0"/>
              <a:t> 기업</a:t>
            </a:r>
          </a:p>
        </p:txBody>
      </p:sp>
    </p:spTree>
    <p:extLst>
      <p:ext uri="{BB962C8B-B14F-4D97-AF65-F5344CB8AC3E}">
        <p14:creationId xmlns:p14="http://schemas.microsoft.com/office/powerpoint/2010/main" val="73938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4692EE-CD9E-4C90-B194-3F4E44BA5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16" y="1544447"/>
            <a:ext cx="6682968" cy="39878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DDD8953-9FDE-40E1-B2B0-35D95FE892D4}"/>
              </a:ext>
            </a:extLst>
          </p:cNvPr>
          <p:cNvSpPr/>
          <p:nvPr/>
        </p:nvSpPr>
        <p:spPr>
          <a:xfrm>
            <a:off x="3283024" y="5431540"/>
            <a:ext cx="59364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7 Incredible Tech Solutions to Inspire Innovative Pet Startups</a:t>
            </a:r>
            <a:r>
              <a:rPr lang="en-US" altLang="ko-KR" sz="1400" dirty="0"/>
              <a:t>, medium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909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4692EE-CD9E-4C90-B194-3F4E44BA5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1695450"/>
            <a:ext cx="5810250" cy="3467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960BD0-23D0-4C1D-AE05-5640EA800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491"/>
            <a:ext cx="12192000" cy="48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3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DCA6A9-EDD5-4377-8EDB-0D398DBC6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4" y="2604076"/>
            <a:ext cx="3326482" cy="36591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C93936A-4BD1-4DB9-8326-C6FCE2A1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146" y="901597"/>
            <a:ext cx="5136797" cy="24832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ED00E28-8C32-4CF6-9208-B76471C84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75" y="910773"/>
            <a:ext cx="3326482" cy="12165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97B27E-53E1-4301-BEF0-77148E777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145" y="3444741"/>
            <a:ext cx="5136797" cy="28268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9C97AB-9B64-460F-A8B4-E1378CD68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6887" y="4520434"/>
            <a:ext cx="2879522" cy="17511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E519B61-03C4-496A-AA06-1EDAAF0616D0}"/>
              </a:ext>
            </a:extLst>
          </p:cNvPr>
          <p:cNvSpPr/>
          <p:nvPr/>
        </p:nvSpPr>
        <p:spPr>
          <a:xfrm>
            <a:off x="959140" y="6443872"/>
            <a:ext cx="1800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7"/>
              </a:rPr>
              <a:t>https://varram.com/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7A917-520E-42D6-8AEF-41EE97307B66}"/>
              </a:ext>
            </a:extLst>
          </p:cNvPr>
          <p:cNvSpPr txBox="1"/>
          <p:nvPr/>
        </p:nvSpPr>
        <p:spPr>
          <a:xfrm>
            <a:off x="351057" y="234886"/>
            <a:ext cx="116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Varram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629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온라인 미디어 6" title="VARRAM Pet Robot: A Smart Fitness Robot For Your Pet">
            <a:hlinkClick r:id="" action="ppaction://media"/>
            <a:extLst>
              <a:ext uri="{FF2B5EF4-FFF2-40B4-BE49-F238E27FC236}">
                <a16:creationId xmlns:a16="http://schemas.microsoft.com/office/drawing/2014/main" id="{2FEA7F2A-7D11-449E-A072-503736F2DA3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9174" y="491846"/>
            <a:ext cx="10670797" cy="60023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17C03E-B19F-49E5-AF45-4744359F147E}"/>
              </a:ext>
            </a:extLst>
          </p:cNvPr>
          <p:cNvSpPr/>
          <p:nvPr/>
        </p:nvSpPr>
        <p:spPr>
          <a:xfrm>
            <a:off x="2258552" y="6527726"/>
            <a:ext cx="8017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VARRAM Pet Robot: A Smart Fitness Robot For Your Pet </a:t>
            </a:r>
            <a:r>
              <a:rPr lang="ko-KR" altLang="en-US" sz="1400" dirty="0"/>
              <a:t>https://youtu.be/PWRwjavu6Ts</a:t>
            </a:r>
          </a:p>
        </p:txBody>
      </p:sp>
    </p:spTree>
    <p:extLst>
      <p:ext uri="{BB962C8B-B14F-4D97-AF65-F5344CB8AC3E}">
        <p14:creationId xmlns:p14="http://schemas.microsoft.com/office/powerpoint/2010/main" val="37356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</Words>
  <Application>Microsoft Office PowerPoint</Application>
  <PresentationFormat>와이드스크린</PresentationFormat>
  <Paragraphs>5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Tae-Hyung</dc:creator>
  <cp:lastModifiedBy>Kim Tae-Hyung</cp:lastModifiedBy>
  <cp:revision>11</cp:revision>
  <dcterms:created xsi:type="dcterms:W3CDTF">2020-03-23T22:22:42Z</dcterms:created>
  <dcterms:modified xsi:type="dcterms:W3CDTF">2020-03-23T22:41:55Z</dcterms:modified>
</cp:coreProperties>
</file>