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"/>
              </a:rPr>
              <a:t>제목 </a:t>
            </a:r>
            <a:r>
              <a:rPr b="0" lang="en-US" sz="4400" spc="-1" strike="noStrike">
                <a:latin typeface="Noto Sans CJK JP"/>
              </a:rPr>
              <a:t>텍스트</a:t>
            </a:r>
            <a:r>
              <a:rPr b="0" lang="en-US" sz="4400" spc="-1" strike="noStrike">
                <a:latin typeface="Noto Sans CJK JP"/>
              </a:rPr>
              <a:t>의 </a:t>
            </a:r>
            <a:r>
              <a:rPr b="0" lang="en-US" sz="4400" spc="-1" strike="noStrike">
                <a:latin typeface="Noto Sans CJK JP"/>
              </a:rPr>
              <a:t>서식을 </a:t>
            </a:r>
            <a:r>
              <a:rPr b="0" lang="en-US" sz="4400" spc="-1" strike="noStrike">
                <a:latin typeface="Noto Sans CJK JP"/>
              </a:rPr>
              <a:t>편집하</a:t>
            </a:r>
            <a:r>
              <a:rPr b="0" lang="en-US" sz="4400" spc="-1" strike="noStrike">
                <a:latin typeface="Noto Sans CJK JP"/>
              </a:rPr>
              <a:t>려면 </a:t>
            </a:r>
            <a:r>
              <a:rPr b="0" lang="en-US" sz="4400" spc="-1" strike="noStrike">
                <a:latin typeface="Noto Sans CJK JP"/>
              </a:rPr>
              <a:t>클릭하</a:t>
            </a:r>
            <a:r>
              <a:rPr b="0" lang="en-US" sz="4400" spc="-1" strike="noStrike">
                <a:latin typeface="Noto Sans CJK JP"/>
              </a:rPr>
              <a:t>십시오</a:t>
            </a:r>
            <a:r>
              <a:rPr b="0" lang="en-US" sz="4400" spc="-1" strike="noStrike">
                <a:latin typeface="Noto Sans CJK JP"/>
              </a:rPr>
              <a:t>.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"/>
              </a:rPr>
              <a:t>개요 텍스트의 서식을 편집하려면 클릭하십시오</a:t>
            </a:r>
            <a:endParaRPr b="0" lang="en-US" sz="3200" spc="-1" strike="noStrike">
              <a:latin typeface="Noto Sans CJK JP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"/>
              </a:rPr>
              <a:t>2</a:t>
            </a:r>
            <a:r>
              <a:rPr b="0" lang="en-US" sz="2800" spc="-1" strike="noStrike">
                <a:latin typeface="Noto Sans CJK JP"/>
              </a:rPr>
              <a:t>번째 개요 수준</a:t>
            </a:r>
            <a:endParaRPr b="0" lang="en-US" sz="2800" spc="-1" strike="noStrike">
              <a:latin typeface="Noto Sans CJK JP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"/>
              </a:rPr>
              <a:t>3</a:t>
            </a:r>
            <a:r>
              <a:rPr b="0" lang="en-US" sz="2400" spc="-1" strike="noStrike">
                <a:latin typeface="Noto Sans CJK JP"/>
              </a:rPr>
              <a:t>번째 개요 수준</a:t>
            </a:r>
            <a:endParaRPr b="0" lang="en-US" sz="2400" spc="-1" strike="noStrike">
              <a:latin typeface="Noto Sans CJK JP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"/>
              </a:rPr>
              <a:t>4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5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6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7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"/>
              </a:rPr>
              <a:t>제</a:t>
            </a:r>
            <a:r>
              <a:rPr b="0" lang="en-US" sz="4400" spc="-1" strike="noStrike">
                <a:latin typeface="Noto Sans CJK JP"/>
              </a:rPr>
              <a:t>목</a:t>
            </a:r>
            <a:r>
              <a:rPr b="0" lang="en-US" sz="4400" spc="-1" strike="noStrike">
                <a:latin typeface="Noto Sans CJK JP"/>
              </a:rPr>
              <a:t> </a:t>
            </a:r>
            <a:r>
              <a:rPr b="0" lang="en-US" sz="4400" spc="-1" strike="noStrike">
                <a:latin typeface="Noto Sans CJK JP"/>
              </a:rPr>
              <a:t>텍</a:t>
            </a:r>
            <a:r>
              <a:rPr b="0" lang="en-US" sz="4400" spc="-1" strike="noStrike">
                <a:latin typeface="Noto Sans CJK JP"/>
              </a:rPr>
              <a:t>스</a:t>
            </a:r>
            <a:r>
              <a:rPr b="0" lang="en-US" sz="4400" spc="-1" strike="noStrike">
                <a:latin typeface="Noto Sans CJK JP"/>
              </a:rPr>
              <a:t>트</a:t>
            </a:r>
            <a:r>
              <a:rPr b="0" lang="en-US" sz="4400" spc="-1" strike="noStrike">
                <a:latin typeface="Noto Sans CJK JP"/>
              </a:rPr>
              <a:t>의</a:t>
            </a:r>
            <a:r>
              <a:rPr b="0" lang="en-US" sz="4400" spc="-1" strike="noStrike">
                <a:latin typeface="Noto Sans CJK JP"/>
              </a:rPr>
              <a:t> </a:t>
            </a:r>
            <a:r>
              <a:rPr b="0" lang="en-US" sz="4400" spc="-1" strike="noStrike">
                <a:latin typeface="Noto Sans CJK JP"/>
              </a:rPr>
              <a:t>서</a:t>
            </a:r>
            <a:r>
              <a:rPr b="0" lang="en-US" sz="4400" spc="-1" strike="noStrike">
                <a:latin typeface="Noto Sans CJK JP"/>
              </a:rPr>
              <a:t>식</a:t>
            </a:r>
            <a:r>
              <a:rPr b="0" lang="en-US" sz="4400" spc="-1" strike="noStrike">
                <a:latin typeface="Noto Sans CJK JP"/>
              </a:rPr>
              <a:t>을</a:t>
            </a:r>
            <a:r>
              <a:rPr b="0" lang="en-US" sz="4400" spc="-1" strike="noStrike">
                <a:latin typeface="Noto Sans CJK JP"/>
              </a:rPr>
              <a:t> </a:t>
            </a:r>
            <a:r>
              <a:rPr b="0" lang="en-US" sz="4400" spc="-1" strike="noStrike">
                <a:latin typeface="Noto Sans CJK JP"/>
              </a:rPr>
              <a:t>편</a:t>
            </a:r>
            <a:r>
              <a:rPr b="0" lang="en-US" sz="4400" spc="-1" strike="noStrike">
                <a:latin typeface="Noto Sans CJK JP"/>
              </a:rPr>
              <a:t>집</a:t>
            </a:r>
            <a:r>
              <a:rPr b="0" lang="en-US" sz="4400" spc="-1" strike="noStrike">
                <a:latin typeface="Noto Sans CJK JP"/>
              </a:rPr>
              <a:t>하</a:t>
            </a:r>
            <a:r>
              <a:rPr b="0" lang="en-US" sz="4400" spc="-1" strike="noStrike">
                <a:latin typeface="Noto Sans CJK JP"/>
              </a:rPr>
              <a:t>려</a:t>
            </a:r>
            <a:r>
              <a:rPr b="0" lang="en-US" sz="4400" spc="-1" strike="noStrike">
                <a:latin typeface="Noto Sans CJK JP"/>
              </a:rPr>
              <a:t>면</a:t>
            </a:r>
            <a:r>
              <a:rPr b="0" lang="en-US" sz="4400" spc="-1" strike="noStrike">
                <a:latin typeface="Noto Sans CJK JP"/>
              </a:rPr>
              <a:t> </a:t>
            </a:r>
            <a:r>
              <a:rPr b="0" lang="en-US" sz="4400" spc="-1" strike="noStrike">
                <a:latin typeface="Noto Sans CJK JP"/>
              </a:rPr>
              <a:t>클</a:t>
            </a:r>
            <a:r>
              <a:rPr b="0" lang="en-US" sz="4400" spc="-1" strike="noStrike">
                <a:latin typeface="Noto Sans CJK JP"/>
              </a:rPr>
              <a:t>릭</a:t>
            </a:r>
            <a:r>
              <a:rPr b="0" lang="en-US" sz="4400" spc="-1" strike="noStrike">
                <a:latin typeface="Noto Sans CJK JP"/>
              </a:rPr>
              <a:t>하</a:t>
            </a:r>
            <a:r>
              <a:rPr b="0" lang="en-US" sz="4400" spc="-1" strike="noStrike">
                <a:latin typeface="Noto Sans CJK JP"/>
              </a:rPr>
              <a:t>십</a:t>
            </a:r>
            <a:r>
              <a:rPr b="0" lang="en-US" sz="4400" spc="-1" strike="noStrike">
                <a:latin typeface="Noto Sans CJK JP"/>
              </a:rPr>
              <a:t>시</a:t>
            </a:r>
            <a:r>
              <a:rPr b="0" lang="en-US" sz="4400" spc="-1" strike="noStrike">
                <a:latin typeface="Noto Sans CJK JP"/>
              </a:rPr>
              <a:t>오</a:t>
            </a:r>
            <a:r>
              <a:rPr b="0" lang="en-US" sz="4400" spc="-1" strike="noStrike">
                <a:latin typeface="Noto Sans CJK JP"/>
              </a:rPr>
              <a:t>.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"/>
              </a:rPr>
              <a:t>개요 텍스트의 서식을 편집하려면 클릭하십시오</a:t>
            </a:r>
            <a:endParaRPr b="0" lang="en-US" sz="3200" spc="-1" strike="noStrike">
              <a:latin typeface="Noto Sans CJK JP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"/>
              </a:rPr>
              <a:t>2</a:t>
            </a:r>
            <a:r>
              <a:rPr b="0" lang="en-US" sz="2800" spc="-1" strike="noStrike">
                <a:latin typeface="Noto Sans CJK JP"/>
              </a:rPr>
              <a:t>번째 개요 수준</a:t>
            </a:r>
            <a:endParaRPr b="0" lang="en-US" sz="2800" spc="-1" strike="noStrike">
              <a:latin typeface="Noto Sans CJK JP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"/>
              </a:rPr>
              <a:t>3</a:t>
            </a:r>
            <a:r>
              <a:rPr b="0" lang="en-US" sz="2400" spc="-1" strike="noStrike">
                <a:latin typeface="Noto Sans CJK JP"/>
              </a:rPr>
              <a:t>번째 개요 수준</a:t>
            </a:r>
            <a:endParaRPr b="0" lang="en-US" sz="2400" spc="-1" strike="noStrike">
              <a:latin typeface="Noto Sans CJK JP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"/>
              </a:rPr>
              <a:t>4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5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6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7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cloud.google.com/automl/?utm_source=google&amp;utm_medium=cpc&amp;utm_campaign=japac-KR-all-en-dr-bkws-all-all-trial-e-dr-1009137&amp;utm_content=text-ad-none-none-DEV_c-CRE_284340685144-ADGP_Hybrid+%7C+AW+SEM+%7C+BKWS+~+T1+%7C+EXA+%7C+ML+%7C+M:1+%7C+KR+%7C+en+%7C+AutoML+%7C+Vision-KWID_43700029858433486-kwd-408553802771&amp;userloc_1009871-network_g&amp;utm_term=KW_automl%20vision&amp;gclid=CjwKCAjwnK36BRBVEiwAsMT8WCM8F6h_cIfTe9KgSwJliHu50d_XVEOYieHJtf4fiyisZQfF-vAjEhoCmJUQAvD_BwE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352160" y="444240"/>
            <a:ext cx="7899480" cy="31993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4206240" y="3931920"/>
            <a:ext cx="25905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How AutoML works,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Google Cloud AutoML</a:t>
            </a: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743320" y="2648880"/>
            <a:ext cx="12250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495000" y="2140560"/>
            <a:ext cx="76176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Supported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.jpg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.gif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80" name="Line 3"/>
          <p:cNvSpPr/>
          <p:nvPr/>
        </p:nvSpPr>
        <p:spPr>
          <a:xfrm>
            <a:off x="468000" y="-14400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690480" y="-10080"/>
            <a:ext cx="691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2558520" y="678960"/>
            <a:ext cx="1760400" cy="4166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Web / WAS</a:t>
            </a:r>
            <a:endParaRPr b="0" lang="en-US" sz="1000" spc="-1" strike="noStrike">
              <a:latin typeface="Noto Sans CJK JP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34320" y="668520"/>
            <a:ext cx="949680" cy="1263240"/>
          </a:xfrm>
          <a:prstGeom prst="rect">
            <a:avLst/>
          </a:prstGeom>
          <a:ln>
            <a:noFill/>
          </a:ln>
        </p:spPr>
      </p:pic>
      <p:sp>
        <p:nvSpPr>
          <p:cNvPr id="84" name="CustomShape 6"/>
          <p:cNvSpPr/>
          <p:nvPr/>
        </p:nvSpPr>
        <p:spPr>
          <a:xfrm>
            <a:off x="4253040" y="2039040"/>
            <a:ext cx="45648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4248360" y="1136160"/>
            <a:ext cx="121140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id,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engine_options,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uri2dataset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86" name="Line 8"/>
          <p:cNvSpPr/>
          <p:nvPr/>
        </p:nvSpPr>
        <p:spPr>
          <a:xfrm>
            <a:off x="1682640" y="1370520"/>
            <a:ext cx="8661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>
            <a:off x="1748880" y="2076480"/>
            <a:ext cx="89136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uri2dataset 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88" name="CustomShape 10"/>
          <p:cNvSpPr/>
          <p:nvPr/>
        </p:nvSpPr>
        <p:spPr>
          <a:xfrm>
            <a:off x="4680000" y="2172960"/>
            <a:ext cx="263520" cy="117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89" name="Line 11"/>
          <p:cNvSpPr/>
          <p:nvPr/>
        </p:nvSpPr>
        <p:spPr>
          <a:xfrm>
            <a:off x="4300920" y="1626480"/>
            <a:ext cx="959040" cy="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>
            <a:off x="2670480" y="-10080"/>
            <a:ext cx="153144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GUI (Dashboard)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6054840" y="-10080"/>
            <a:ext cx="831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AutoDL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92" name="Line 14"/>
          <p:cNvSpPr/>
          <p:nvPr/>
        </p:nvSpPr>
        <p:spPr>
          <a:xfrm>
            <a:off x="6490800" y="2493000"/>
            <a:ext cx="360" cy="22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5"/>
          <p:cNvSpPr/>
          <p:nvPr/>
        </p:nvSpPr>
        <p:spPr>
          <a:xfrm>
            <a:off x="4895280" y="2908080"/>
            <a:ext cx="60120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mount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94" name="CustomShape 16"/>
          <p:cNvSpPr/>
          <p:nvPr/>
        </p:nvSpPr>
        <p:spPr>
          <a:xfrm>
            <a:off x="4552920" y="3536640"/>
            <a:ext cx="94068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metrics etc.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95" name="Line 17"/>
          <p:cNvSpPr/>
          <p:nvPr/>
        </p:nvSpPr>
        <p:spPr>
          <a:xfrm>
            <a:off x="4312080" y="2274480"/>
            <a:ext cx="351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8"/>
          <p:cNvSpPr/>
          <p:nvPr/>
        </p:nvSpPr>
        <p:spPr>
          <a:xfrm>
            <a:off x="1692720" y="3532320"/>
            <a:ext cx="94752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dashboard(?)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97" name="CustomShape 19"/>
          <p:cNvSpPr/>
          <p:nvPr/>
        </p:nvSpPr>
        <p:spPr>
          <a:xfrm>
            <a:off x="569520" y="314280"/>
            <a:ext cx="88560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(formatted)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dataset 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98" name="Line 20"/>
          <p:cNvSpPr/>
          <p:nvPr/>
        </p:nvSpPr>
        <p:spPr>
          <a:xfrm>
            <a:off x="1682640" y="1461240"/>
            <a:ext cx="866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1"/>
          <p:cNvSpPr/>
          <p:nvPr/>
        </p:nvSpPr>
        <p:spPr>
          <a:xfrm>
            <a:off x="1418400" y="1443240"/>
            <a:ext cx="127944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selected_ options,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dataset_files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00" name="Line 22"/>
          <p:cNvSpPr/>
          <p:nvPr/>
        </p:nvSpPr>
        <p:spPr>
          <a:xfrm>
            <a:off x="1646640" y="1118880"/>
            <a:ext cx="8661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3"/>
          <p:cNvSpPr/>
          <p:nvPr/>
        </p:nvSpPr>
        <p:spPr>
          <a:xfrm>
            <a:off x="1961280" y="1064880"/>
            <a:ext cx="66456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success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02" name="Line 24"/>
          <p:cNvSpPr/>
          <p:nvPr/>
        </p:nvSpPr>
        <p:spPr>
          <a:xfrm>
            <a:off x="1682640" y="1029600"/>
            <a:ext cx="866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5"/>
          <p:cNvSpPr/>
          <p:nvPr/>
        </p:nvSpPr>
        <p:spPr>
          <a:xfrm>
            <a:off x="1493280" y="795600"/>
            <a:ext cx="109656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id, credentials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04" name="CustomShape 26"/>
          <p:cNvSpPr/>
          <p:nvPr/>
        </p:nvSpPr>
        <p:spPr>
          <a:xfrm>
            <a:off x="2625120" y="908280"/>
            <a:ext cx="1591200" cy="1454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monitor_access_request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grant_access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show_initial_gui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fetch_selected_options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set_uri2dataset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(uncompress)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check_image_validity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convert_image_format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store_files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sp>
        <p:nvSpPr>
          <p:cNvPr id="105" name="CustomShape 27"/>
          <p:cNvSpPr/>
          <p:nvPr/>
        </p:nvSpPr>
        <p:spPr>
          <a:xfrm>
            <a:off x="1875600" y="1172880"/>
            <a:ext cx="78624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initial_gui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06" name="Line 28"/>
          <p:cNvSpPr/>
          <p:nvPr/>
        </p:nvSpPr>
        <p:spPr>
          <a:xfrm>
            <a:off x="1683000" y="2270880"/>
            <a:ext cx="8661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9"/>
          <p:cNvSpPr/>
          <p:nvPr/>
        </p:nvSpPr>
        <p:spPr>
          <a:xfrm>
            <a:off x="5691960" y="861840"/>
            <a:ext cx="1738440" cy="163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AutoDL Engine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08" name="CustomShape 30"/>
          <p:cNvSpPr/>
          <p:nvPr/>
        </p:nvSpPr>
        <p:spPr>
          <a:xfrm>
            <a:off x="5757120" y="1484280"/>
            <a:ext cx="1591200" cy="644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prep_cluster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(Pull CNN Models)</a:t>
            </a:r>
            <a:endParaRPr b="0" lang="en-US" sz="9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Mount uri2dataset</a:t>
            </a:r>
            <a:endParaRPr b="0" lang="en-US" sz="9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(Launch more nodes)</a:t>
            </a:r>
            <a:endParaRPr b="0" lang="en-US" sz="900" spc="-1" strike="noStrike">
              <a:latin typeface="Noto Sans CJK JP"/>
            </a:endParaRPr>
          </a:p>
        </p:txBody>
      </p:sp>
      <p:sp>
        <p:nvSpPr>
          <p:cNvPr id="109" name="CustomShape 31"/>
          <p:cNvSpPr/>
          <p:nvPr/>
        </p:nvSpPr>
        <p:spPr>
          <a:xfrm>
            <a:off x="5752440" y="2180880"/>
            <a:ext cx="1591200" cy="249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run_training_cluster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sp>
        <p:nvSpPr>
          <p:cNvPr id="110" name="CustomShape 32"/>
          <p:cNvSpPr/>
          <p:nvPr/>
        </p:nvSpPr>
        <p:spPr>
          <a:xfrm>
            <a:off x="5752440" y="2726640"/>
            <a:ext cx="1591200" cy="603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Training Cluster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sp>
        <p:nvSpPr>
          <p:cNvPr id="111" name="CustomShape 33"/>
          <p:cNvSpPr/>
          <p:nvPr/>
        </p:nvSpPr>
        <p:spPr>
          <a:xfrm>
            <a:off x="5824440" y="2936880"/>
            <a:ext cx="1403640" cy="357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Docker Image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(CNN Models)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sp>
        <p:nvSpPr>
          <p:cNvPr id="112" name="CustomShape 34"/>
          <p:cNvSpPr/>
          <p:nvPr/>
        </p:nvSpPr>
        <p:spPr>
          <a:xfrm>
            <a:off x="6449040" y="2435040"/>
            <a:ext cx="54072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trigger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13" name="CustomShape 35"/>
          <p:cNvSpPr/>
          <p:nvPr/>
        </p:nvSpPr>
        <p:spPr>
          <a:xfrm>
            <a:off x="5691960" y="3558960"/>
            <a:ext cx="1738440" cy="1063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6"/>
          <p:cNvSpPr/>
          <p:nvPr/>
        </p:nvSpPr>
        <p:spPr>
          <a:xfrm>
            <a:off x="5757120" y="3644280"/>
            <a:ext cx="1591200" cy="270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fetch_training_results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15" name="CustomShape 37"/>
          <p:cNvSpPr/>
          <p:nvPr/>
        </p:nvSpPr>
        <p:spPr>
          <a:xfrm>
            <a:off x="5752440" y="3944880"/>
            <a:ext cx="1591200" cy="249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re-run_training_cluster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sp>
        <p:nvSpPr>
          <p:cNvPr id="116" name="Line 38"/>
          <p:cNvSpPr/>
          <p:nvPr/>
        </p:nvSpPr>
        <p:spPr>
          <a:xfrm>
            <a:off x="6979320" y="3336480"/>
            <a:ext cx="360" cy="22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39"/>
          <p:cNvSpPr/>
          <p:nvPr/>
        </p:nvSpPr>
        <p:spPr>
          <a:xfrm flipV="1">
            <a:off x="6131520" y="3330720"/>
            <a:ext cx="360" cy="228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0"/>
          <p:cNvSpPr/>
          <p:nvPr/>
        </p:nvSpPr>
        <p:spPr>
          <a:xfrm>
            <a:off x="5621040" y="3299040"/>
            <a:ext cx="54072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trigger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19" name="CustomShape 41"/>
          <p:cNvSpPr/>
          <p:nvPr/>
        </p:nvSpPr>
        <p:spPr>
          <a:xfrm>
            <a:off x="6955920" y="3299400"/>
            <a:ext cx="63792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20" name="CustomShape 42"/>
          <p:cNvSpPr/>
          <p:nvPr/>
        </p:nvSpPr>
        <p:spPr>
          <a:xfrm>
            <a:off x="2625480" y="4004280"/>
            <a:ext cx="1591200" cy="270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select_a_model_or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21" name="CustomShape 43"/>
          <p:cNvSpPr/>
          <p:nvPr/>
        </p:nvSpPr>
        <p:spPr>
          <a:xfrm>
            <a:off x="2620800" y="4304880"/>
            <a:ext cx="1591200" cy="249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(fetch_selected_options)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sp>
        <p:nvSpPr>
          <p:cNvPr id="122" name="CustomShape 44"/>
          <p:cNvSpPr/>
          <p:nvPr/>
        </p:nvSpPr>
        <p:spPr>
          <a:xfrm>
            <a:off x="5256000" y="1136160"/>
            <a:ext cx="263520" cy="697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23" name="Line 45"/>
          <p:cNvSpPr/>
          <p:nvPr/>
        </p:nvSpPr>
        <p:spPr>
          <a:xfrm>
            <a:off x="4944240" y="3112920"/>
            <a:ext cx="819720" cy="5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46"/>
          <p:cNvSpPr/>
          <p:nvPr/>
        </p:nvSpPr>
        <p:spPr>
          <a:xfrm flipH="1">
            <a:off x="4308480" y="3787920"/>
            <a:ext cx="13834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7"/>
          <p:cNvSpPr/>
          <p:nvPr/>
        </p:nvSpPr>
        <p:spPr>
          <a:xfrm>
            <a:off x="4307040" y="3839400"/>
            <a:ext cx="10846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engine_options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26" name="Line 48"/>
          <p:cNvSpPr/>
          <p:nvPr/>
        </p:nvSpPr>
        <p:spPr>
          <a:xfrm>
            <a:off x="-122400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9"/>
          <p:cNvSpPr/>
          <p:nvPr/>
        </p:nvSpPr>
        <p:spPr>
          <a:xfrm>
            <a:off x="5757120" y="1152360"/>
            <a:ext cx="1591200" cy="257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fetch_database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28" name="CustomShape 50"/>
          <p:cNvSpPr/>
          <p:nvPr/>
        </p:nvSpPr>
        <p:spPr>
          <a:xfrm>
            <a:off x="8020440" y="2936880"/>
            <a:ext cx="1403640" cy="357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Registries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(Docker, TF Models)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29" name="Line 51"/>
          <p:cNvSpPr/>
          <p:nvPr/>
        </p:nvSpPr>
        <p:spPr>
          <a:xfrm>
            <a:off x="-122400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2"/>
          <p:cNvSpPr/>
          <p:nvPr/>
        </p:nvSpPr>
        <p:spPr>
          <a:xfrm>
            <a:off x="2625480" y="3680280"/>
            <a:ext cx="1591200" cy="270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show_results_on_gui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31" name="Line 53"/>
          <p:cNvSpPr/>
          <p:nvPr/>
        </p:nvSpPr>
        <p:spPr>
          <a:xfrm flipH="1">
            <a:off x="1656720" y="3787920"/>
            <a:ext cx="9036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54"/>
          <p:cNvSpPr/>
          <p:nvPr/>
        </p:nvSpPr>
        <p:spPr>
          <a:xfrm>
            <a:off x="1682640" y="4151520"/>
            <a:ext cx="866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5"/>
          <p:cNvSpPr/>
          <p:nvPr/>
        </p:nvSpPr>
        <p:spPr>
          <a:xfrm>
            <a:off x="1565280" y="4133520"/>
            <a:ext cx="109656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decision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34" name="CustomShape 56"/>
          <p:cNvSpPr/>
          <p:nvPr/>
        </p:nvSpPr>
        <p:spPr>
          <a:xfrm>
            <a:off x="5752440" y="4850640"/>
            <a:ext cx="1591200" cy="771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Deployed</a:t>
            </a:r>
            <a:br/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Server / Instance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sp>
        <p:nvSpPr>
          <p:cNvPr id="135" name="CustomShape 57"/>
          <p:cNvSpPr/>
          <p:nvPr/>
        </p:nvSpPr>
        <p:spPr>
          <a:xfrm>
            <a:off x="5752440" y="4268880"/>
            <a:ext cx="1591200" cy="249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deploy_a_model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sp>
        <p:nvSpPr>
          <p:cNvPr id="136" name="Line 58"/>
          <p:cNvSpPr/>
          <p:nvPr/>
        </p:nvSpPr>
        <p:spPr>
          <a:xfrm>
            <a:off x="6490800" y="4617360"/>
            <a:ext cx="360" cy="22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9"/>
          <p:cNvSpPr/>
          <p:nvPr/>
        </p:nvSpPr>
        <p:spPr>
          <a:xfrm>
            <a:off x="6449040" y="4559400"/>
            <a:ext cx="54072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trigger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38" name="CustomShape 60"/>
          <p:cNvSpPr/>
          <p:nvPr/>
        </p:nvSpPr>
        <p:spPr>
          <a:xfrm>
            <a:off x="5824440" y="5204880"/>
            <a:ext cx="1403640" cy="357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Docker Image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(selected model)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sp>
        <p:nvSpPr>
          <p:cNvPr id="139" name="Line 61"/>
          <p:cNvSpPr/>
          <p:nvPr/>
        </p:nvSpPr>
        <p:spPr>
          <a:xfrm>
            <a:off x="5520240" y="1280160"/>
            <a:ext cx="2368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2"/>
          <p:cNvSpPr/>
          <p:nvPr/>
        </p:nvSpPr>
        <p:spPr>
          <a:xfrm>
            <a:off x="1595520" y="4901760"/>
            <a:ext cx="219384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request_to_generate_prediction(s)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41" name="Line 63"/>
          <p:cNvSpPr/>
          <p:nvPr/>
        </p:nvSpPr>
        <p:spPr>
          <a:xfrm>
            <a:off x="1599120" y="5159520"/>
            <a:ext cx="4164840" cy="12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4"/>
          <p:cNvSpPr/>
          <p:nvPr/>
        </p:nvSpPr>
        <p:spPr>
          <a:xfrm>
            <a:off x="4547520" y="5261760"/>
            <a:ext cx="13024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prediction_result(s)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43" name="Line 65"/>
          <p:cNvSpPr/>
          <p:nvPr/>
        </p:nvSpPr>
        <p:spPr>
          <a:xfrm flipH="1">
            <a:off x="1656720" y="5286960"/>
            <a:ext cx="40957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2020-08-31T13:49:41Z</dcterms:created>
  <dc:creator/>
  <dc:description/>
  <dc:language>en-US</dc:language>
  <cp:lastModifiedBy/>
  <dcterms:modified xsi:type="dcterms:W3CDTF">2020-11-30T09:18:09Z</dcterms:modified>
  <cp:revision>168</cp:revision>
  <dc:subject/>
  <dc:title/>
</cp:coreProperties>
</file>