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C8B8-21BB-455B-9991-BA14A25A6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EF4D4-9474-4245-AFE4-D5B540AB7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84545-A4D2-4F73-ADD6-0B659828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B3362-2698-4BF9-B274-EA1F70A6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A0C62-B9D2-4643-ACA9-6C2FACDB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B0528-87AE-41D2-89A6-8FB6AB7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B3B2DA-83C9-4CAC-829B-72923D97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B969F-0110-49FC-8F28-B54F8E11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B6784-FBDB-4561-8DDE-FAC7791A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E13DD-AD5A-4F8B-A4A6-FBF9FF85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7AABA-DDD3-4E67-B264-4F514EDA8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4AC50-FE4D-41CA-A0B9-0DB939B52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D689F-CB7E-4627-A72A-B520318C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A470D-342C-47B0-AA84-17C8AF0E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40C24-626F-4686-B966-6CCFB11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6555C-39BD-4159-972D-CE1EC3D9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3D556-1CD2-4AED-A2FA-EC3E96F5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9895E-BF6B-4BC3-8719-E41F302E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EE632-2DBD-4E2E-A1F6-BAEC817F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E7BE2-4464-43A1-B72B-759C4382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1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BBF20-8545-442F-8C67-240B361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08E77-1720-4593-894D-4762BF7F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784C1-3CB2-4B28-AE08-0F315F52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FBD8A-8889-4C34-AFFC-01F4DAAB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90789-D2B8-4DA6-B6F8-7989CE29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0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395EB-107E-49FB-83B1-22D6F5E9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322EB-7FAF-45FF-968A-ADD02F786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88B91-8BBC-416D-9119-D5E2F2F5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52529-0B17-4FF5-A88E-D880763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A37C4-9A26-42FB-B565-3636BF02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DDE01-E7C6-42AC-93FB-841EA021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9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4C77-6843-4883-8CED-BABF12E7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63848-C590-4F54-BEFF-2EB5FF14A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B0F28-5DEE-4D2E-BA4D-3E9C0330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2C9D8-B867-405E-9599-6C10BE895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EB84C6-28C7-4694-8AE6-F23C54715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D9AB6-1547-4AC1-A740-A106F37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F42B3A-4011-41AA-8C69-6116D94D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608C9-5F4D-490D-A87F-20568559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6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41B7-27AD-4D01-9366-01694DCD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00AB1D-8322-4B0A-8743-D79D9C75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B08B1-BAC4-4E69-B91C-71EF753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56622-B1FD-4CBA-999B-A7C33773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3BD2A5-71C1-4992-8A63-8276FD13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2546D-21A0-450F-ABD3-E0F856FA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7229B-87B6-4099-AF7C-0E13AA28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2D48-6209-47D6-B658-61E718FF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9E9B2-2AA2-4CF6-A03C-0E982F03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5C3AC-236B-4CDB-91D5-97C9F695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2A8F9-EEE0-499D-85EE-E5F5C24A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456E8-EA1A-45B2-903F-EF39F90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1C76C-16B3-46DB-82D4-EDE52A1A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5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E6D1E-74D5-403C-8718-9224970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2BEB1-D547-4906-A1AD-9908D8E9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B8BAD4-0254-439A-B15F-9B42859E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43F44-F634-416A-B882-04AEF300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EE472-D763-4BD4-AAB1-BE9D87CB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A27B6-0DC0-4C9F-B20E-CAF61615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9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27BDFD-2446-4E79-B226-7726D69D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657C3-66CF-42F9-9241-6C78F28A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859E2-1D75-4EC8-B326-6B6EE3BAF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F491-9045-4D30-996C-E1D3AA1264DE}" type="datetimeFigureOut">
              <a:rPr lang="ko-KR" altLang="en-US" smtClean="0"/>
              <a:t>2020-03-03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3BFE5-2311-4D50-94D6-18DCFAEA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85C2F-74FD-4A04-B428-DCB44817A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51F81-3217-4B36-BC5C-5EC839608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7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5ED03B-4274-4430-9C1B-B841434F5CB6}"/>
              </a:ext>
            </a:extLst>
          </p:cNvPr>
          <p:cNvSpPr txBox="1"/>
          <p:nvPr/>
        </p:nvSpPr>
        <p:spPr>
          <a:xfrm>
            <a:off x="0" y="209725"/>
            <a:ext cx="622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요약</a:t>
            </a:r>
            <a:r>
              <a:rPr lang="en-US" altLang="ko-KR" dirty="0"/>
              <a:t>/</a:t>
            </a:r>
            <a:r>
              <a:rPr lang="ko-KR" altLang="en-US" dirty="0"/>
              <a:t>정리</a:t>
            </a:r>
            <a:r>
              <a:rPr lang="en-US" altLang="ko-KR" dirty="0"/>
              <a:t>: 3. Diverse Algorithms + 4. Algorithm Selection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CC729AE4-593B-4C4B-A7EC-3DB6AF77E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03980"/>
              </p:ext>
            </p:extLst>
          </p:nvPr>
        </p:nvGraphicFramePr>
        <p:xfrm>
          <a:off x="103929" y="721064"/>
          <a:ext cx="12019561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754">
                  <a:extLst>
                    <a:ext uri="{9D8B030D-6E8A-4147-A177-3AD203B41FA5}">
                      <a16:colId xmlns:a16="http://schemas.microsoft.com/office/drawing/2014/main" val="819408981"/>
                    </a:ext>
                  </a:extLst>
                </a:gridCol>
                <a:gridCol w="4648898">
                  <a:extLst>
                    <a:ext uri="{9D8B030D-6E8A-4147-A177-3AD203B41FA5}">
                      <a16:colId xmlns:a16="http://schemas.microsoft.com/office/drawing/2014/main" val="2358842634"/>
                    </a:ext>
                  </a:extLst>
                </a:gridCol>
                <a:gridCol w="6165909">
                  <a:extLst>
                    <a:ext uri="{9D8B030D-6E8A-4147-A177-3AD203B41FA5}">
                      <a16:colId xmlns:a16="http://schemas.microsoft.com/office/drawing/2014/main" val="481337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특징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3. Diverse Algorithms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lt"/>
                        </a:rPr>
                        <a:t>4.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Algorithm Selection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4141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설명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모든 문제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데이터를 해결하는 단일 알고리즘은 없다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그러므로 </a:t>
                      </a:r>
                      <a:r>
                        <a:rPr lang="en-US" altLang="ko-KR" sz="1000" dirty="0" err="1"/>
                        <a:t>DataRobot</a:t>
                      </a:r>
                      <a:r>
                        <a:rPr lang="ko-KR" altLang="en-US" sz="1000" dirty="0"/>
                        <a:t>은 당신 문제에 </a:t>
                      </a:r>
                      <a:r>
                        <a:rPr lang="ko-KR" altLang="en-US" sz="1000" dirty="0" err="1"/>
                        <a:t>맞을만한</a:t>
                      </a:r>
                      <a:r>
                        <a:rPr lang="ko-KR" altLang="en-US" sz="1000" dirty="0"/>
                        <a:t> 수백개의 알고리즘을 준비하고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모든 알고리즘을 적용할 시간은 없고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어떤 알고리즘은 주어진 데이터에 부적합하다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 err="1"/>
                        <a:t>DataRobot</a:t>
                      </a:r>
                      <a:r>
                        <a:rPr lang="ko-KR" altLang="en-US" sz="1000" dirty="0"/>
                        <a:t>은 당신 데이터에 적합한 알고리즘만 돌린다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4055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해석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수백개의 알고리즘은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DataRobot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이 지원하는 오픈 소스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/Custom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라이브러리에 포함된 알고리즘 중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활요하는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것의 합계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입력데이터 </a:t>
                      </a:r>
                      <a:r>
                        <a:rPr lang="en-US" altLang="ko-KR" sz="1000"/>
                        <a:t>-&gt;</a:t>
                      </a:r>
                      <a:r>
                        <a:rPr lang="ko-KR" altLang="en-US" sz="1000"/>
                        <a:t> 타겟 데이터로 사용할 </a:t>
                      </a:r>
                      <a:r>
                        <a:rPr lang="en-US" altLang="ko-KR" sz="1000"/>
                        <a:t>Column</a:t>
                      </a:r>
                      <a:r>
                        <a:rPr lang="ko-KR" altLang="en-US" sz="1000"/>
                        <a:t>을 선택 </a:t>
                      </a:r>
                      <a:r>
                        <a:rPr lang="en-US" altLang="ko-KR" sz="1000"/>
                        <a:t>-&gt; </a:t>
                      </a:r>
                      <a:r>
                        <a:rPr lang="ko-KR" altLang="en-US" sz="1000"/>
                        <a:t>해당 </a:t>
                      </a:r>
                      <a:r>
                        <a:rPr lang="en-US" altLang="ko-KR" sz="1000"/>
                        <a:t>Column</a:t>
                      </a:r>
                      <a:r>
                        <a:rPr lang="ko-KR" altLang="en-US" sz="1000"/>
                        <a:t>의 </a:t>
                      </a:r>
                      <a:r>
                        <a:rPr lang="en-US" altLang="ko-KR" sz="1000"/>
                        <a:t>Data type</a:t>
                      </a:r>
                      <a:r>
                        <a:rPr lang="ko-KR" altLang="en-US" sz="1000"/>
                        <a:t>을 이용에서 </a:t>
                      </a:r>
                      <a:r>
                        <a:rPr lang="en-US" altLang="ko-KR" sz="1000"/>
                        <a:t>Categorial vs. Numerical Data</a:t>
                      </a:r>
                      <a:r>
                        <a:rPr lang="ko-KR" altLang="en-US" sz="1000"/>
                        <a:t>로 구분 </a:t>
                      </a:r>
                      <a:r>
                        <a:rPr lang="en-US" altLang="ko-KR" sz="1000"/>
                        <a:t>-&gt; </a:t>
                      </a:r>
                      <a:r>
                        <a:rPr lang="ko-KR" altLang="en-US" sz="1000"/>
                        <a:t>이에 맞게 선택가능한 옵션으로 설정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예</a:t>
                      </a:r>
                      <a:r>
                        <a:rPr lang="en-US" altLang="ko-KR" sz="1000"/>
                        <a:t>: Classification vs. Regression, </a:t>
                      </a:r>
                      <a:r>
                        <a:rPr lang="ko-KR" altLang="en-US" sz="1000"/>
                        <a:t>분류일 경우 </a:t>
                      </a:r>
                      <a:r>
                        <a:rPr lang="en-US" altLang="ko-KR" sz="1000"/>
                        <a:t>Class</a:t>
                      </a:r>
                      <a:r>
                        <a:rPr lang="ko-KR" altLang="en-US" sz="1000"/>
                        <a:t>의 숫자 자동 결정 등</a:t>
                      </a:r>
                      <a:r>
                        <a:rPr lang="en-US" altLang="ko-KR" sz="100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158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세부사항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lt"/>
                        </a:rPr>
                        <a:t>관련 라이브러리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R, Python,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scikit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-learn, H20, TensorFlow,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Vowpal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Wabbit, Spark ML,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XGBoost</a:t>
                      </a:r>
                      <a:br>
                        <a:rPr lang="en-US" altLang="ko-KR" sz="1000" u="none" strike="noStrike" dirty="0">
                          <a:effectLst/>
                          <a:latin typeface="+mn-lt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?: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pennai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tpot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auto-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sklearn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transmogriAI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MLBox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수동 선택 권장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수동이 불가능할 경우에 자동을 권장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985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사용자가 선택한 서비스에 해당하는 라이브러리의 알고리즘 리스트를 제공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“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DataRobot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메뉴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 &gt; Models &gt; Leaderboard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에 있는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Classifier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* </a:t>
                      </a:r>
                      <a:r>
                        <a:rPr lang="en-US" altLang="ko-KR" sz="1000" dirty="0"/>
                        <a:t>Config</a:t>
                      </a:r>
                      <a:r>
                        <a:rPr lang="ko-KR" altLang="en-US" sz="1000" dirty="0"/>
                        <a:t>파일의 주요선택 사항을 </a:t>
                      </a:r>
                      <a:r>
                        <a:rPr lang="en-US" altLang="ko-KR" sz="1000" dirty="0"/>
                        <a:t>Leaderboard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text</a:t>
                      </a:r>
                      <a:r>
                        <a:rPr lang="ko-KR" altLang="en-US" sz="1000" dirty="0"/>
                        <a:t>로 표시 </a:t>
                      </a:r>
                      <a:r>
                        <a:rPr lang="en-US" altLang="ko-KR" sz="1000" dirty="0"/>
                        <a:t>&amp; Blueprint</a:t>
                      </a:r>
                      <a:r>
                        <a:rPr lang="ko-KR" altLang="en-US" sz="1000" dirty="0"/>
                        <a:t>로 시각화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Leaderboard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Classifier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리스트에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전처리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방식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&gt;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알고리즘 등 세팅 현황 제공</a:t>
                      </a: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71755"/>
                  </a:ext>
                </a:extLst>
              </a:tr>
              <a:tr h="81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Classifier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RandomForest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Classifier (Gini), Naive Bayes combiner classifier,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Eureqa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Generalized Additive Mode...,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RuleFit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Classifier,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eXtreme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Gradient Boosted,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eXtreme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Gradient Boosted Trees Classifier with Early Stopping, Gradient Boosted Trees, Light Gradient Boosting on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ElasticNet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Predictions, Generalized Additive2 Model,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Nystroem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Kernel SVM Classifier, Elastic-Net Classifier (L2 / Binomial Deviance), TensorFlow Neural Network Classifier, Deep Neural Network Classifier, </a:t>
                      </a:r>
                      <a:r>
                        <a:rPr lang="en-US" altLang="ko-KR" sz="1000" u="none" strike="noStrike" dirty="0" err="1">
                          <a:effectLst/>
                          <a:latin typeface="+mn-lt"/>
                        </a:rPr>
                        <a:t>Vowpal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 Wabbit Classifier</a:t>
                      </a:r>
                      <a:endParaRPr lang="en-US" altLang="ko-KR" sz="1000" b="1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Regressor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ARIMA, Facebook Prophet, AVG Blender,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eXtreme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Grandient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Boosted Trees Regressor, Ridge Regressor with Forecast Distance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Leaderboard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Blueprint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119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580EA201-0D8D-48D5-B6F4-91B2531B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09" y="3263415"/>
            <a:ext cx="4003414" cy="6180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C80E07-0B91-417B-8ADE-668F98F2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09" y="4156082"/>
            <a:ext cx="4417371" cy="12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AD823-6B9A-4F3E-9909-55AC8F89E205}"/>
              </a:ext>
            </a:extLst>
          </p:cNvPr>
          <p:cNvSpPr txBox="1"/>
          <p:nvPr/>
        </p:nvSpPr>
        <p:spPr>
          <a:xfrm>
            <a:off x="0" y="209725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Leaderboard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B692B-2BF0-44AC-90DF-A228D326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488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5990C5-16CD-4204-A9B6-B833F4AF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4559"/>
            <a:ext cx="12192001" cy="6206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1AFCC-6375-4DDD-81C0-ABAF9CD38C5A}"/>
              </a:ext>
            </a:extLst>
          </p:cNvPr>
          <p:cNvSpPr txBox="1"/>
          <p:nvPr/>
        </p:nvSpPr>
        <p:spPr>
          <a:xfrm>
            <a:off x="0" y="20972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Blueprint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314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Tae-Hyung</dc:creator>
  <cp:lastModifiedBy>Kim Tae-Hyung</cp:lastModifiedBy>
  <cp:revision>12</cp:revision>
  <dcterms:created xsi:type="dcterms:W3CDTF">2020-03-03T00:20:54Z</dcterms:created>
  <dcterms:modified xsi:type="dcterms:W3CDTF">2020-03-03T01:13:08Z</dcterms:modified>
</cp:coreProperties>
</file>