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oto Sans CJK JP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JP"/>
              </a:rPr>
              <a:t>.</a:t>
            </a:r>
            <a:endParaRPr b="0" lang="en-US" sz="4400" spc="-1" strike="noStrike">
              <a:latin typeface="Noto Sans CJK JP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 CJK JP"/>
              </a:rPr>
              <a:t>개요 텍스트의 서식을 편집하려면 클릭하십시오</a:t>
            </a:r>
            <a:endParaRPr b="0" lang="en-US" sz="3200" spc="-1" strike="noStrike">
              <a:latin typeface="Noto Sans CJK JP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JP"/>
              </a:rPr>
              <a:t>2</a:t>
            </a:r>
            <a:r>
              <a:rPr b="0" lang="en-US" sz="2800" spc="-1" strike="noStrike">
                <a:latin typeface="Noto Sans CJK JP"/>
              </a:rPr>
              <a:t>번째 개요 수준</a:t>
            </a:r>
            <a:endParaRPr b="0" lang="en-US" sz="2800" spc="-1" strike="noStrike">
              <a:latin typeface="Noto Sans CJK JP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JP"/>
              </a:rPr>
              <a:t>3</a:t>
            </a:r>
            <a:r>
              <a:rPr b="0" lang="en-US" sz="2400" spc="-1" strike="noStrike">
                <a:latin typeface="Noto Sans CJK JP"/>
              </a:rPr>
              <a:t>번째 개요 수준</a:t>
            </a:r>
            <a:endParaRPr b="0" lang="en-US" sz="2400" spc="-1" strike="noStrike">
              <a:latin typeface="Noto Sans CJK JP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JP"/>
              </a:rPr>
              <a:t>4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5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6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7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CJK JP"/>
              </a:rPr>
              <a:t>&lt;날짜/시간&gt;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CJK JP"/>
              </a:rPr>
              <a:t>&lt;바닥글&gt;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D60A31C-CB7F-4A8F-B48F-3192379F9DFE}" type="slidenum">
              <a:rPr b="0" lang="en-US" sz="1400" spc="-1" strike="noStrike">
                <a:latin typeface="Noto Sans CJK JP"/>
              </a:rPr>
              <a:t>&lt;숫자&gt;</a:t>
            </a:fld>
            <a:endParaRPr b="0" lang="en-US" sz="1400" spc="-1" strike="noStrike">
              <a:latin typeface="Noto Sans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720000" y="864000"/>
            <a:ext cx="5400000" cy="38664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727200" y="1096560"/>
            <a:ext cx="1618920" cy="606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736560" y="1734480"/>
            <a:ext cx="1609560" cy="156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722160" y="1922400"/>
            <a:ext cx="3120840" cy="2797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Shape 4"/>
          <p:cNvSpPr txBox="1"/>
          <p:nvPr/>
        </p:nvSpPr>
        <p:spPr>
          <a:xfrm>
            <a:off x="2378880" y="1656360"/>
            <a:ext cx="776520" cy="2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solidFill>
                  <a:srgbClr val="0066b3"/>
                </a:solidFill>
                <a:latin typeface="Noto Sans CJK JP"/>
              </a:rPr>
              <a:t>Windows</a:t>
            </a:r>
            <a:endParaRPr b="0" lang="en-US" sz="1100" spc="-1" strike="noStrike">
              <a:solidFill>
                <a:srgbClr val="0066b3"/>
              </a:solidFill>
              <a:latin typeface="Noto Sans CJK JP"/>
            </a:endParaRPr>
          </a:p>
        </p:txBody>
      </p:sp>
      <p:sp>
        <p:nvSpPr>
          <p:cNvPr id="46" name="TextShape 5"/>
          <p:cNvSpPr txBox="1"/>
          <p:nvPr/>
        </p:nvSpPr>
        <p:spPr>
          <a:xfrm>
            <a:off x="2416320" y="1215000"/>
            <a:ext cx="535680" cy="2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solidFill>
                  <a:srgbClr val="0066b3"/>
                </a:solidFill>
                <a:latin typeface="Noto Sans CJK JP"/>
              </a:rPr>
              <a:t>Linux</a:t>
            </a:r>
            <a:endParaRPr b="0" lang="en-US" sz="1100" spc="-1" strike="noStrike">
              <a:solidFill>
                <a:srgbClr val="0066b3"/>
              </a:solidFill>
              <a:latin typeface="Noto Sans CJK JP"/>
            </a:endParaRPr>
          </a:p>
        </p:txBody>
      </p:sp>
      <p:sp>
        <p:nvSpPr>
          <p:cNvPr id="47" name="TextShape 6"/>
          <p:cNvSpPr txBox="1"/>
          <p:nvPr/>
        </p:nvSpPr>
        <p:spPr>
          <a:xfrm>
            <a:off x="3866040" y="3170880"/>
            <a:ext cx="677520" cy="2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solidFill>
                  <a:srgbClr val="0066b3"/>
                </a:solidFill>
                <a:latin typeface="Noto Sans CJK JP"/>
              </a:rPr>
              <a:t>Ubuntu</a:t>
            </a:r>
            <a:endParaRPr b="0" lang="en-US" sz="1100" spc="-1" strike="noStrike">
              <a:solidFill>
                <a:srgbClr val="0066b3"/>
              </a:solidFill>
              <a:latin typeface="Noto Sans CJK JP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727200" y="1096560"/>
            <a:ext cx="1618920" cy="606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8"/>
          <p:cNvSpPr/>
          <p:nvPr/>
        </p:nvSpPr>
        <p:spPr>
          <a:xfrm>
            <a:off x="745920" y="1944360"/>
            <a:ext cx="2745000" cy="54828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9"/>
          <p:cNvSpPr/>
          <p:nvPr/>
        </p:nvSpPr>
        <p:spPr>
          <a:xfrm>
            <a:off x="745920" y="2520360"/>
            <a:ext cx="3070080" cy="97056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745920" y="3528360"/>
            <a:ext cx="2782080" cy="57564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1"/>
          <p:cNvSpPr/>
          <p:nvPr/>
        </p:nvSpPr>
        <p:spPr>
          <a:xfrm>
            <a:off x="745920" y="4142880"/>
            <a:ext cx="2782080" cy="53712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2021-02-10T10:03:39Z</dcterms:created>
  <dc:creator/>
  <dc:description/>
  <dc:language>ko-KR</dc:language>
  <cp:lastModifiedBy/>
  <dcterms:modified xsi:type="dcterms:W3CDTF">2021-02-10T10:14:42Z</dcterms:modified>
  <cp:revision>1</cp:revision>
  <dc:subject/>
  <dc:title/>
</cp:coreProperties>
</file>