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72B205E-2F53-412D-9F4C-9AFB725A11A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4096800"/>
            <a:ext cx="10062360" cy="65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Skateboard99.2 %Sport99.2 %Sports99.2 %Human99.2 %People99.2 %Person99.2 %Parking97.4 %Parking Lot97.4 %Automobile91.5 %Car91.5 %Transportation91.5 %Vehicle91.5 %Intersection76.8 %Road76.8 %Path76.2 %Pavement76.2 %Sidewalk76.2 %Walkway76.2 %Building66.7 %Coupe62 %Sports Car62 %Urban61.9 %Neighborhood60.9 %Sedan59.2 %City57.3 %Town57.3 %Street56.4 %Housing54.2 %Downtown53.8 %Office Building52 %Suv51.3 %Apartment Building51.2 %High Rise51.2 %Pedestrian50.6 %Freeway50.5 %Bumper50.5 %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6880" y="0"/>
            <a:ext cx="5486400" cy="36576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9600" y="129960"/>
            <a:ext cx="6272640" cy="54864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6492240" y="182880"/>
            <a:ext cx="3520440" cy="18288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6475680" y="2011680"/>
            <a:ext cx="1710000" cy="32004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8321040" y="2430000"/>
            <a:ext cx="1472040" cy="27432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6843600" y="2691000"/>
            <a:ext cx="9144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8447760" y="2685960"/>
            <a:ext cx="1062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30320" y="97200"/>
            <a:ext cx="7178040" cy="36576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74240" y="3840480"/>
            <a:ext cx="2898720" cy="18288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99440" y="3840480"/>
            <a:ext cx="2452320" cy="73152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11920" y="705240"/>
            <a:ext cx="2322720" cy="16459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35520" y="47520"/>
            <a:ext cx="7745040" cy="4572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728600" y="3660480"/>
            <a:ext cx="3154680" cy="32004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631520" y="3666240"/>
            <a:ext cx="3008520" cy="32004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2018-01-11T14:11:04Z</dcterms:created>
  <dc:creator/>
  <dc:description/>
  <dc:language>en-US</dc:language>
  <cp:lastModifiedBy/>
  <dcterms:modified xsi:type="dcterms:W3CDTF">2018-01-11T18:52:25Z</dcterms:modified>
  <cp:revision>9</cp:revision>
  <dc:subject/>
  <dc:title/>
</cp:coreProperties>
</file>