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342E873F-D1D9-4B7E-B94C-09A74926E08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4277160" y="429120"/>
            <a:ext cx="2998800" cy="216000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4277160" y="2589120"/>
            <a:ext cx="2998800" cy="203400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1210320" y="439200"/>
            <a:ext cx="2998800" cy="2160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4"/>
          <a:stretch/>
        </p:blipFill>
        <p:spPr>
          <a:xfrm>
            <a:off x="1146240" y="2599200"/>
            <a:ext cx="2998800" cy="19980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2019-10-02T10:02:21Z</dcterms:created>
  <dc:creator/>
  <dc:description/>
  <dc:language>zh-CN</dc:language>
  <cp:lastModifiedBy/>
  <dcterms:modified xsi:type="dcterms:W3CDTF">2019-10-02T10:09:25Z</dcterms:modified>
  <cp:revision>1</cp:revision>
  <dc:subject/>
  <dc:title/>
</cp:coreProperties>
</file>