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147480110" r:id="rId2"/>
    <p:sldId id="2147480112" r:id="rId3"/>
    <p:sldId id="2147480123" r:id="rId4"/>
    <p:sldId id="2147480102" r:id="rId5"/>
    <p:sldId id="2147480101" r:id="rId6"/>
    <p:sldId id="2147480113" r:id="rId7"/>
    <p:sldId id="2147480116" r:id="rId8"/>
    <p:sldId id="2147480117" r:id="rId9"/>
    <p:sldId id="2147480118" r:id="rId10"/>
    <p:sldId id="2147480115" r:id="rId11"/>
    <p:sldId id="2147480114" r:id="rId12"/>
    <p:sldId id="2147480109" r:id="rId13"/>
    <p:sldId id="2147480119" r:id="rId14"/>
    <p:sldId id="2147480120" r:id="rId15"/>
    <p:sldId id="2147480121" r:id="rId16"/>
    <p:sldId id="2147480124" r:id="rId17"/>
    <p:sldId id="21474801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4DC87-1F4C-1F61-E4E5-D089537C6661}" v="1861" dt="2024-05-02T12:44:28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war Poluri" userId="S::epoluri@randomtrees.com::fd24bcb7-c1b6-49c8-bde4-da94608a5112" providerId="AD" clId="Web-{1634DC87-1F4C-1F61-E4E5-D089537C6661}"/>
    <pc:docChg chg="addSld delSld modSld sldOrd">
      <pc:chgData name="Eswar Poluri" userId="S::epoluri@randomtrees.com::fd24bcb7-c1b6-49c8-bde4-da94608a5112" providerId="AD" clId="Web-{1634DC87-1F4C-1F61-E4E5-D089537C6661}" dt="2024-05-02T12:44:26.927" v="1105" actId="20577"/>
      <pc:docMkLst>
        <pc:docMk/>
      </pc:docMkLst>
      <pc:sldChg chg="addSp delSp modSp">
        <pc:chgData name="Eswar Poluri" userId="S::epoluri@randomtrees.com::fd24bcb7-c1b6-49c8-bde4-da94608a5112" providerId="AD" clId="Web-{1634DC87-1F4C-1F61-E4E5-D089537C6661}" dt="2024-05-02T08:30:58.383" v="663" actId="20577"/>
        <pc:sldMkLst>
          <pc:docMk/>
          <pc:sldMk cId="0" sldId="2147480101"/>
        </pc:sldMkLst>
        <pc:spChg chg="del">
          <ac:chgData name="Eswar Poluri" userId="S::epoluri@randomtrees.com::fd24bcb7-c1b6-49c8-bde4-da94608a5112" providerId="AD" clId="Web-{1634DC87-1F4C-1F61-E4E5-D089537C6661}" dt="2024-05-01T19:24:17.278" v="113"/>
          <ac:spMkLst>
            <pc:docMk/>
            <pc:sldMk cId="0" sldId="2147480101"/>
            <ac:spMk id="2" creationId="{2B2E9663-C01D-20BC-9354-7C5EA33D47AA}"/>
          </ac:spMkLst>
        </pc:spChg>
        <pc:spChg chg="add del mod">
          <ac:chgData name="Eswar Poluri" userId="S::epoluri@randomtrees.com::fd24bcb7-c1b6-49c8-bde4-da94608a5112" providerId="AD" clId="Web-{1634DC87-1F4C-1F61-E4E5-D089537C6661}" dt="2024-05-01T19:23:50.980" v="110"/>
          <ac:spMkLst>
            <pc:docMk/>
            <pc:sldMk cId="0" sldId="2147480101"/>
            <ac:spMk id="4" creationId="{7A7688C6-EFC3-CA22-9651-D0EC11843D88}"/>
          </ac:spMkLst>
        </pc:spChg>
        <pc:spChg chg="add del">
          <ac:chgData name="Eswar Poluri" userId="S::epoluri@randomtrees.com::fd24bcb7-c1b6-49c8-bde4-da94608a5112" providerId="AD" clId="Web-{1634DC87-1F4C-1F61-E4E5-D089537C6661}" dt="2024-05-01T19:23:41.167" v="108"/>
          <ac:spMkLst>
            <pc:docMk/>
            <pc:sldMk cId="0" sldId="2147480101"/>
            <ac:spMk id="12" creationId="{2FC4180F-AD3A-FED3-6D36-3289BCEAEB29}"/>
          </ac:spMkLst>
        </pc:spChg>
        <pc:spChg chg="mod">
          <ac:chgData name="Eswar Poluri" userId="S::epoluri@randomtrees.com::fd24bcb7-c1b6-49c8-bde4-da94608a5112" providerId="AD" clId="Web-{1634DC87-1F4C-1F61-E4E5-D089537C6661}" dt="2024-05-02T08:22:14.630" v="581" actId="20577"/>
          <ac:spMkLst>
            <pc:docMk/>
            <pc:sldMk cId="0" sldId="2147480101"/>
            <ac:spMk id="13" creationId="{02DE4F57-A017-8291-51CE-71C7366A4C70}"/>
          </ac:spMkLst>
        </pc:spChg>
        <pc:spChg chg="mod">
          <ac:chgData name="Eswar Poluri" userId="S::epoluri@randomtrees.com::fd24bcb7-c1b6-49c8-bde4-da94608a5112" providerId="AD" clId="Web-{1634DC87-1F4C-1F61-E4E5-D089537C6661}" dt="2024-05-02T08:19:39.109" v="518" actId="20577"/>
          <ac:spMkLst>
            <pc:docMk/>
            <pc:sldMk cId="0" sldId="2147480101"/>
            <ac:spMk id="14" creationId="{E23074AA-6C20-1CA5-D408-FB223CB30210}"/>
          </ac:spMkLst>
        </pc:spChg>
        <pc:spChg chg="add mod ord">
          <ac:chgData name="Eswar Poluri" userId="S::epoluri@randomtrees.com::fd24bcb7-c1b6-49c8-bde4-da94608a5112" providerId="AD" clId="Web-{1634DC87-1F4C-1F61-E4E5-D089537C6661}" dt="2024-05-02T08:18:47.889" v="514" actId="14100"/>
          <ac:spMkLst>
            <pc:docMk/>
            <pc:sldMk cId="0" sldId="2147480101"/>
            <ac:spMk id="18" creationId="{C9EF8B7F-8BD7-F424-D4D7-AED9D2198848}"/>
          </ac:spMkLst>
        </pc:spChg>
        <pc:spChg chg="add mod ord">
          <ac:chgData name="Eswar Poluri" userId="S::epoluri@randomtrees.com::fd24bcb7-c1b6-49c8-bde4-da94608a5112" providerId="AD" clId="Web-{1634DC87-1F4C-1F61-E4E5-D089537C6661}" dt="2024-05-02T08:18:38.670" v="513" actId="14100"/>
          <ac:spMkLst>
            <pc:docMk/>
            <pc:sldMk cId="0" sldId="2147480101"/>
            <ac:spMk id="20" creationId="{A5D8F8BA-BFBD-8585-CBCA-8DA3631269D0}"/>
          </ac:spMkLst>
        </pc:spChg>
        <pc:spChg chg="add mod ord">
          <ac:chgData name="Eswar Poluri" userId="S::epoluri@randomtrees.com::fd24bcb7-c1b6-49c8-bde4-da94608a5112" providerId="AD" clId="Web-{1634DC87-1F4C-1F61-E4E5-D089537C6661}" dt="2024-05-02T08:15:46.289" v="470"/>
          <ac:spMkLst>
            <pc:docMk/>
            <pc:sldMk cId="0" sldId="2147480101"/>
            <ac:spMk id="30" creationId="{33AC0E0C-60BD-7322-3AFE-71B7C28F73AD}"/>
          </ac:spMkLst>
        </pc:spChg>
        <pc:spChg chg="add mod">
          <ac:chgData name="Eswar Poluri" userId="S::epoluri@randomtrees.com::fd24bcb7-c1b6-49c8-bde4-da94608a5112" providerId="AD" clId="Web-{1634DC87-1F4C-1F61-E4E5-D089537C6661}" dt="2024-05-02T08:17:20.589" v="478" actId="14100"/>
          <ac:spMkLst>
            <pc:docMk/>
            <pc:sldMk cId="0" sldId="2147480101"/>
            <ac:spMk id="31" creationId="{9CAB5EBE-C6BF-DC96-8E95-35F1F9CBBA41}"/>
          </ac:spMkLst>
        </pc:spChg>
        <pc:spChg chg="add mod">
          <ac:chgData name="Eswar Poluri" userId="S::epoluri@randomtrees.com::fd24bcb7-c1b6-49c8-bde4-da94608a5112" providerId="AD" clId="Web-{1634DC87-1F4C-1F61-E4E5-D089537C6661}" dt="2024-05-02T08:22:11.036" v="577" actId="20577"/>
          <ac:spMkLst>
            <pc:docMk/>
            <pc:sldMk cId="0" sldId="2147480101"/>
            <ac:spMk id="32" creationId="{FF6ED126-8727-82EF-7C6C-AFBDE6A6B443}"/>
          </ac:spMkLst>
        </pc:spChg>
        <pc:spChg chg="add mod">
          <ac:chgData name="Eswar Poluri" userId="S::epoluri@randomtrees.com::fd24bcb7-c1b6-49c8-bde4-da94608a5112" providerId="AD" clId="Web-{1634DC87-1F4C-1F61-E4E5-D089537C6661}" dt="2024-05-02T08:23:37.774" v="608" actId="20577"/>
          <ac:spMkLst>
            <pc:docMk/>
            <pc:sldMk cId="0" sldId="2147480101"/>
            <ac:spMk id="33" creationId="{F720AF5C-E041-D3F7-7125-CD80A84C367D}"/>
          </ac:spMkLst>
        </pc:spChg>
        <pc:spChg chg="mod">
          <ac:chgData name="Eswar Poluri" userId="S::epoluri@randomtrees.com::fd24bcb7-c1b6-49c8-bde4-da94608a5112" providerId="AD" clId="Web-{1634DC87-1F4C-1F61-E4E5-D089537C6661}" dt="2024-05-02T08:19:05.311" v="517" actId="14100"/>
          <ac:spMkLst>
            <pc:docMk/>
            <pc:sldMk cId="0" sldId="2147480101"/>
            <ac:spMk id="56" creationId="{00000000-0000-0000-0000-000000000000}"/>
          </ac:spMkLst>
        </pc:spChg>
        <pc:spChg chg="mod">
          <ac:chgData name="Eswar Poluri" userId="S::epoluri@randomtrees.com::fd24bcb7-c1b6-49c8-bde4-da94608a5112" providerId="AD" clId="Web-{1634DC87-1F4C-1F61-E4E5-D089537C6661}" dt="2024-05-02T08:18:59.030" v="516" actId="14100"/>
          <ac:spMkLst>
            <pc:docMk/>
            <pc:sldMk cId="0" sldId="2147480101"/>
            <ac:spMk id="64" creationId="{00000000-0000-0000-0000-000000000000}"/>
          </ac:spMkLst>
        </pc:spChg>
        <pc:spChg chg="mod">
          <ac:chgData name="Eswar Poluri" userId="S::epoluri@randomtrees.com::fd24bcb7-c1b6-49c8-bde4-da94608a5112" providerId="AD" clId="Web-{1634DC87-1F4C-1F61-E4E5-D089537C6661}" dt="2024-05-02T08:13:04.893" v="445" actId="14100"/>
          <ac:spMkLst>
            <pc:docMk/>
            <pc:sldMk cId="0" sldId="2147480101"/>
            <ac:spMk id="65" creationId="{9B2A9FD3-EE32-0449-8161-723544B890B3}"/>
          </ac:spMkLst>
        </pc:spChg>
        <pc:spChg chg="mod">
          <ac:chgData name="Eswar Poluri" userId="S::epoluri@randomtrees.com::fd24bcb7-c1b6-49c8-bde4-da94608a5112" providerId="AD" clId="Web-{1634DC87-1F4C-1F61-E4E5-D089537C6661}" dt="2024-05-02T08:18:54.701" v="515" actId="14100"/>
          <ac:spMkLst>
            <pc:docMk/>
            <pc:sldMk cId="0" sldId="2147480101"/>
            <ac:spMk id="68" creationId="{00000000-0000-0000-0000-000000000000}"/>
          </ac:spMkLst>
        </pc:spChg>
        <pc:spChg chg="mod">
          <ac:chgData name="Eswar Poluri" userId="S::epoluri@randomtrees.com::fd24bcb7-c1b6-49c8-bde4-da94608a5112" providerId="AD" clId="Web-{1634DC87-1F4C-1F61-E4E5-D089537C6661}" dt="2024-05-02T08:22:33.209" v="584" actId="1076"/>
          <ac:spMkLst>
            <pc:docMk/>
            <pc:sldMk cId="0" sldId="2147480101"/>
            <ac:spMk id="98" creationId="{27F8C5F8-BE0A-4DDC-B699-366CBDC14921}"/>
          </ac:spMkLst>
        </pc:spChg>
        <pc:spChg chg="mod">
          <ac:chgData name="Eswar Poluri" userId="S::epoluri@randomtrees.com::fd24bcb7-c1b6-49c8-bde4-da94608a5112" providerId="AD" clId="Web-{1634DC87-1F4C-1F61-E4E5-D089537C6661}" dt="2024-05-02T08:22:25.849" v="583" actId="1076"/>
          <ac:spMkLst>
            <pc:docMk/>
            <pc:sldMk cId="0" sldId="2147480101"/>
            <ac:spMk id="99" creationId="{27F8C5F8-BE0A-4DDC-B699-366CBDC14921}"/>
          </ac:spMkLst>
        </pc:spChg>
        <pc:spChg chg="mod">
          <ac:chgData name="Eswar Poluri" userId="S::epoluri@randomtrees.com::fd24bcb7-c1b6-49c8-bde4-da94608a5112" providerId="AD" clId="Web-{1634DC87-1F4C-1F61-E4E5-D089537C6661}" dt="2024-05-02T08:22:21.896" v="582" actId="1076"/>
          <ac:spMkLst>
            <pc:docMk/>
            <pc:sldMk cId="0" sldId="2147480101"/>
            <ac:spMk id="100" creationId="{27F8C5F8-BE0A-4DDC-B699-366CBDC14921}"/>
          </ac:spMkLst>
        </pc:spChg>
        <pc:spChg chg="mod">
          <ac:chgData name="Eswar Poluri" userId="S::epoluri@randomtrees.com::fd24bcb7-c1b6-49c8-bde4-da94608a5112" providerId="AD" clId="Web-{1634DC87-1F4C-1F61-E4E5-D089537C6661}" dt="2024-05-02T08:11:26.045" v="412" actId="20577"/>
          <ac:spMkLst>
            <pc:docMk/>
            <pc:sldMk cId="0" sldId="2147480101"/>
            <ac:spMk id="107" creationId="{9B2A9FD3-EE32-0449-8161-723544B890B3}"/>
          </ac:spMkLst>
        </pc:spChg>
        <pc:spChg chg="mod">
          <ac:chgData name="Eswar Poluri" userId="S::epoluri@randomtrees.com::fd24bcb7-c1b6-49c8-bde4-da94608a5112" providerId="AD" clId="Web-{1634DC87-1F4C-1F61-E4E5-D089537C6661}" dt="2024-05-02T08:28:20.018" v="633" actId="20577"/>
          <ac:spMkLst>
            <pc:docMk/>
            <pc:sldMk cId="0" sldId="2147480101"/>
            <ac:spMk id="108" creationId="{27F8C5F8-BE0A-4DDC-B699-366CBDC14921}"/>
          </ac:spMkLst>
        </pc:spChg>
        <pc:spChg chg="del mod">
          <ac:chgData name="Eswar Poluri" userId="S::epoluri@randomtrees.com::fd24bcb7-c1b6-49c8-bde4-da94608a5112" providerId="AD" clId="Web-{1634DC87-1F4C-1F61-E4E5-D089537C6661}" dt="2024-05-02T08:06:05.081" v="404"/>
          <ac:spMkLst>
            <pc:docMk/>
            <pc:sldMk cId="0" sldId="2147480101"/>
            <ac:spMk id="109" creationId="{27F8C5F8-BE0A-4DDC-B699-366CBDC14921}"/>
          </ac:spMkLst>
        </pc:spChg>
        <pc:spChg chg="del mod">
          <ac:chgData name="Eswar Poluri" userId="S::epoluri@randomtrees.com::fd24bcb7-c1b6-49c8-bde4-da94608a5112" providerId="AD" clId="Web-{1634DC87-1F4C-1F61-E4E5-D089537C6661}" dt="2024-05-02T08:08:38.149" v="406"/>
          <ac:spMkLst>
            <pc:docMk/>
            <pc:sldMk cId="0" sldId="2147480101"/>
            <ac:spMk id="110" creationId="{27F8C5F8-BE0A-4DDC-B699-366CBDC14921}"/>
          </ac:spMkLst>
        </pc:spChg>
        <pc:spChg chg="mod">
          <ac:chgData name="Eswar Poluri" userId="S::epoluri@randomtrees.com::fd24bcb7-c1b6-49c8-bde4-da94608a5112" providerId="AD" clId="Web-{1634DC87-1F4C-1F61-E4E5-D089537C6661}" dt="2024-05-02T08:30:58.383" v="663" actId="20577"/>
          <ac:spMkLst>
            <pc:docMk/>
            <pc:sldMk cId="0" sldId="2147480101"/>
            <ac:spMk id="123" creationId="{00000000-0000-0000-0000-000000000000}"/>
          </ac:spMkLst>
        </pc:spChg>
        <pc:spChg chg="del">
          <ac:chgData name="Eswar Poluri" userId="S::epoluri@randomtrees.com::fd24bcb7-c1b6-49c8-bde4-da94608a5112" providerId="AD" clId="Web-{1634DC87-1F4C-1F61-E4E5-D089537C6661}" dt="2024-05-01T19:23:29.323" v="104"/>
          <ac:spMkLst>
            <pc:docMk/>
            <pc:sldMk cId="0" sldId="2147480101"/>
            <ac:spMk id="1072" creationId="{00000000-0000-0000-0000-000000000000}"/>
          </ac:spMkLst>
        </pc:spChg>
        <pc:grpChg chg="add del">
          <ac:chgData name="Eswar Poluri" userId="S::epoluri@randomtrees.com::fd24bcb7-c1b6-49c8-bde4-da94608a5112" providerId="AD" clId="Web-{1634DC87-1F4C-1F61-E4E5-D089537C6661}" dt="2024-05-02T08:14:05.363" v="447"/>
          <ac:grpSpMkLst>
            <pc:docMk/>
            <pc:sldMk cId="0" sldId="2147480101"/>
            <ac:grpSpMk id="2" creationId="{065A1F08-43AE-7898-8497-8D2DF00A1F86}"/>
          </ac:grpSpMkLst>
        </pc:grpChg>
        <pc:grpChg chg="del">
          <ac:chgData name="Eswar Poluri" userId="S::epoluri@randomtrees.com::fd24bcb7-c1b6-49c8-bde4-da94608a5112" providerId="AD" clId="Web-{1634DC87-1F4C-1F61-E4E5-D089537C6661}" dt="2024-05-01T19:23:29.979" v="105"/>
          <ac:grpSpMkLst>
            <pc:docMk/>
            <pc:sldMk cId="0" sldId="2147480101"/>
            <ac:grpSpMk id="6" creationId="{09930107-3850-17B1-2476-9311485813D9}"/>
          </ac:grpSpMkLst>
        </pc:grpChg>
        <pc:grpChg chg="add del">
          <ac:chgData name="Eswar Poluri" userId="S::epoluri@randomtrees.com::fd24bcb7-c1b6-49c8-bde4-da94608a5112" providerId="AD" clId="Web-{1634DC87-1F4C-1F61-E4E5-D089537C6661}" dt="2024-05-01T19:23:45.402" v="109"/>
          <ac:grpSpMkLst>
            <pc:docMk/>
            <pc:sldMk cId="0" sldId="2147480101"/>
            <ac:grpSpMk id="19" creationId="{E8E353D3-52FA-8EC5-5BD7-F9E1A4D18671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3:52.214" v="111"/>
          <ac:grpSpMkLst>
            <pc:docMk/>
            <pc:sldMk cId="0" sldId="2147480101"/>
            <ac:grpSpMk id="26" creationId="{29FC9FA5-8497-177A-826E-FACB8561A803}"/>
          </ac:grpSpMkLst>
        </pc:grpChg>
        <pc:picChg chg="add del mod">
          <ac:chgData name="Eswar Poluri" userId="S::epoluri@randomtrees.com::fd24bcb7-c1b6-49c8-bde4-da94608a5112" providerId="AD" clId="Web-{1634DC87-1F4C-1F61-E4E5-D089537C6661}" dt="2024-05-02T08:17:10.526" v="475"/>
          <ac:picMkLst>
            <pc:docMk/>
            <pc:sldMk cId="0" sldId="2147480101"/>
            <ac:picMk id="28" creationId="{304319AC-AD6D-89EF-FE61-F172C72FCC06}"/>
          </ac:picMkLst>
        </pc:picChg>
      </pc:sldChg>
      <pc:sldChg chg="addSp delSp modSp">
        <pc:chgData name="Eswar Poluri" userId="S::epoluri@randomtrees.com::fd24bcb7-c1b6-49c8-bde4-da94608a5112" providerId="AD" clId="Web-{1634DC87-1F4C-1F61-E4E5-D089537C6661}" dt="2024-05-02T07:57:12.532" v="320" actId="20577"/>
        <pc:sldMkLst>
          <pc:docMk/>
          <pc:sldMk cId="1384032740" sldId="2147480102"/>
        </pc:sldMkLst>
        <pc:spChg chg="del">
          <ac:chgData name="Eswar Poluri" userId="S::epoluri@randomtrees.com::fd24bcb7-c1b6-49c8-bde4-da94608a5112" providerId="AD" clId="Web-{1634DC87-1F4C-1F61-E4E5-D089537C6661}" dt="2024-05-01T19:24:11.809" v="112"/>
          <ac:spMkLst>
            <pc:docMk/>
            <pc:sldMk cId="1384032740" sldId="2147480102"/>
            <ac:spMk id="7" creationId="{B4BFE55E-9F0F-D2E4-0A9A-5B7398C22C32}"/>
          </ac:spMkLst>
        </pc:spChg>
        <pc:spChg chg="add del mod">
          <ac:chgData name="Eswar Poluri" userId="S::epoluri@randomtrees.com::fd24bcb7-c1b6-49c8-bde4-da94608a5112" providerId="AD" clId="Web-{1634DC87-1F4C-1F61-E4E5-D089537C6661}" dt="2024-05-01T19:23:09.166" v="102"/>
          <ac:spMkLst>
            <pc:docMk/>
            <pc:sldMk cId="1384032740" sldId="2147480102"/>
            <ac:spMk id="11" creationId="{1C61DB13-5350-7121-400B-999971366A8D}"/>
          </ac:spMkLst>
        </pc:spChg>
        <pc:spChg chg="mod">
          <ac:chgData name="Eswar Poluri" userId="S::epoluri@randomtrees.com::fd24bcb7-c1b6-49c8-bde4-da94608a5112" providerId="AD" clId="Web-{1634DC87-1F4C-1F61-E4E5-D089537C6661}" dt="2024-05-01T19:23:02.478" v="100" actId="20577"/>
          <ac:spMkLst>
            <pc:docMk/>
            <pc:sldMk cId="1384032740" sldId="2147480102"/>
            <ac:spMk id="13" creationId="{CC5C5449-D81C-891A-B2E0-DC1BF38FBDEB}"/>
          </ac:spMkLst>
        </pc:spChg>
        <pc:spChg chg="del mod">
          <ac:chgData name="Eswar Poluri" userId="S::epoluri@randomtrees.com::fd24bcb7-c1b6-49c8-bde4-da94608a5112" providerId="AD" clId="Web-{1634DC87-1F4C-1F61-E4E5-D089537C6661}" dt="2024-05-01T19:22:31.899" v="88"/>
          <ac:spMkLst>
            <pc:docMk/>
            <pc:sldMk cId="1384032740" sldId="2147480102"/>
            <ac:spMk id="18" creationId="{00000000-0000-0000-0000-000000000000}"/>
          </ac:spMkLst>
        </pc:spChg>
        <pc:spChg chg="mod">
          <ac:chgData name="Eswar Poluri" userId="S::epoluri@randomtrees.com::fd24bcb7-c1b6-49c8-bde4-da94608a5112" providerId="AD" clId="Web-{1634DC87-1F4C-1F61-E4E5-D089537C6661}" dt="2024-05-02T07:21:31.520" v="158" actId="20577"/>
          <ac:spMkLst>
            <pc:docMk/>
            <pc:sldMk cId="1384032740" sldId="2147480102"/>
            <ac:spMk id="20" creationId="{1EFD3D84-00E4-DBA7-64BE-112E8D9C5123}"/>
          </ac:spMkLst>
        </pc:spChg>
        <pc:spChg chg="mod">
          <ac:chgData name="Eswar Poluri" userId="S::epoluri@randomtrees.com::fd24bcb7-c1b6-49c8-bde4-da94608a5112" providerId="AD" clId="Web-{1634DC87-1F4C-1F61-E4E5-D089537C6661}" dt="2024-05-02T07:57:12.532" v="320" actId="20577"/>
          <ac:spMkLst>
            <pc:docMk/>
            <pc:sldMk cId="1384032740" sldId="2147480102"/>
            <ac:spMk id="32" creationId="{B5A7EA24-23FA-3146-6DA7-800519500BAA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1:07.459" v="82"/>
          <ac:grpSpMkLst>
            <pc:docMk/>
            <pc:sldMk cId="1384032740" sldId="2147480102"/>
            <ac:grpSpMk id="4" creationId="{FA2EF32C-2B94-2E3B-5E70-A703E1729ECB}"/>
          </ac:grpSpMkLst>
        </pc:grpChg>
        <pc:grpChg chg="add del">
          <ac:chgData name="Eswar Poluri" userId="S::epoluri@randomtrees.com::fd24bcb7-c1b6-49c8-bde4-da94608a5112" providerId="AD" clId="Web-{1634DC87-1F4C-1F61-E4E5-D089537C6661}" dt="2024-05-01T19:22:35.634" v="89"/>
          <ac:grpSpMkLst>
            <pc:docMk/>
            <pc:sldMk cId="1384032740" sldId="2147480102"/>
            <ac:grpSpMk id="9" creationId="{CC647B67-EFB5-25BD-7513-6491EF550EBD}"/>
          </ac:grpSpMkLst>
        </pc:grpChg>
        <pc:grpChg chg="add del">
          <ac:chgData name="Eswar Poluri" userId="S::epoluri@randomtrees.com::fd24bcb7-c1b6-49c8-bde4-da94608a5112" providerId="AD" clId="Web-{1634DC87-1F4C-1F61-E4E5-D089537C6661}" dt="2024-05-01T19:23:03.635" v="101"/>
          <ac:grpSpMkLst>
            <pc:docMk/>
            <pc:sldMk cId="1384032740" sldId="2147480102"/>
            <ac:grpSpMk id="19" creationId="{3D8F2574-8A39-3368-142B-960B6DC90581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3:11.135" v="103"/>
          <ac:grpSpMkLst>
            <pc:docMk/>
            <pc:sldMk cId="1384032740" sldId="2147480102"/>
            <ac:grpSpMk id="34" creationId="{DA26864F-6B21-A0F5-EE81-0E0D5905149D}"/>
          </ac:grpSpMkLst>
        </pc:grpChg>
        <pc:picChg chg="add mod">
          <ac:chgData name="Eswar Poluri" userId="S::epoluri@randomtrees.com::fd24bcb7-c1b6-49c8-bde4-da94608a5112" providerId="AD" clId="Web-{1634DC87-1F4C-1F61-E4E5-D089537C6661}" dt="2024-05-02T07:04:35.705" v="155" actId="1076"/>
          <ac:picMkLst>
            <pc:docMk/>
            <pc:sldMk cId="1384032740" sldId="2147480102"/>
            <ac:picMk id="4" creationId="{296B61ED-5394-6C7C-1E2F-AE1EF798ADF2}"/>
          </ac:picMkLst>
        </pc:picChg>
        <pc:picChg chg="del">
          <ac:chgData name="Eswar Poluri" userId="S::epoluri@randomtrees.com::fd24bcb7-c1b6-49c8-bde4-da94608a5112" providerId="AD" clId="Web-{1634DC87-1F4C-1F61-E4E5-D089537C6661}" dt="2024-05-02T07:04:21.141" v="150"/>
          <ac:picMkLst>
            <pc:docMk/>
            <pc:sldMk cId="1384032740" sldId="2147480102"/>
            <ac:picMk id="1026" creationId="{7F10BCB9-17DB-A1BB-7F36-C5CE955FA376}"/>
          </ac:picMkLst>
        </pc:picChg>
      </pc:sldChg>
      <pc:sldChg chg="addSp delSp del">
        <pc:chgData name="Eswar Poluri" userId="S::epoluri@randomtrees.com::fd24bcb7-c1b6-49c8-bde4-da94608a5112" providerId="AD" clId="Web-{1634DC87-1F4C-1F61-E4E5-D089537C6661}" dt="2024-05-02T08:32:18.542" v="664"/>
        <pc:sldMkLst>
          <pc:docMk/>
          <pc:sldMk cId="3358283271" sldId="2147480105"/>
        </pc:sldMkLst>
        <pc:spChg chg="del">
          <ac:chgData name="Eswar Poluri" userId="S::epoluri@randomtrees.com::fd24bcb7-c1b6-49c8-bde4-da94608a5112" providerId="AD" clId="Web-{1634DC87-1F4C-1F61-E4E5-D089537C6661}" dt="2024-05-01T19:25:49.499" v="126"/>
          <ac:spMkLst>
            <pc:docMk/>
            <pc:sldMk cId="3358283271" sldId="2147480105"/>
            <ac:spMk id="3" creationId="{6FDA5417-EB91-56E8-7B19-0B7EC9C947F6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5:51.234" v="127"/>
          <ac:grpSpMkLst>
            <pc:docMk/>
            <pc:sldMk cId="3358283271" sldId="2147480105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5:52.468" v="128"/>
          <ac:grpSpMkLst>
            <pc:docMk/>
            <pc:sldMk cId="3358283271" sldId="2147480105"/>
            <ac:grpSpMk id="18" creationId="{4F8D7EB7-5E85-624A-CC5C-9526B3B881A3}"/>
          </ac:grpSpMkLst>
        </pc:grpChg>
      </pc:sldChg>
      <pc:sldChg chg="addSp delSp del">
        <pc:chgData name="Eswar Poluri" userId="S::epoluri@randomtrees.com::fd24bcb7-c1b6-49c8-bde4-da94608a5112" providerId="AD" clId="Web-{1634DC87-1F4C-1F61-E4E5-D089537C6661}" dt="2024-05-02T07:59:45.646" v="324"/>
        <pc:sldMkLst>
          <pc:docMk/>
          <pc:sldMk cId="2120256694" sldId="2147480106"/>
        </pc:sldMkLst>
        <pc:spChg chg="del">
          <ac:chgData name="Eswar Poluri" userId="S::epoluri@randomtrees.com::fd24bcb7-c1b6-49c8-bde4-da94608a5112" providerId="AD" clId="Web-{1634DC87-1F4C-1F61-E4E5-D089537C6661}" dt="2024-05-01T19:25:59.797" v="129"/>
          <ac:spMkLst>
            <pc:docMk/>
            <pc:sldMk cId="2120256694" sldId="2147480106"/>
            <ac:spMk id="3" creationId="{6FDA5417-EB91-56E8-7B19-0B7EC9C947F6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6:03.734" v="130"/>
          <ac:grpSpMkLst>
            <pc:docMk/>
            <pc:sldMk cId="2120256694" sldId="2147480106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6:05.094" v="131"/>
          <ac:grpSpMkLst>
            <pc:docMk/>
            <pc:sldMk cId="2120256694" sldId="2147480106"/>
            <ac:grpSpMk id="17" creationId="{F1ADCF2B-4D6F-6817-6FEC-40BF0CC3F9B1}"/>
          </ac:grpSpMkLst>
        </pc:grpChg>
      </pc:sldChg>
      <pc:sldChg chg="addSp delSp del">
        <pc:chgData name="Eswar Poluri" userId="S::epoluri@randomtrees.com::fd24bcb7-c1b6-49c8-bde4-da94608a5112" providerId="AD" clId="Web-{1634DC87-1F4C-1F61-E4E5-D089537C6661}" dt="2024-05-02T07:58:08.268" v="321"/>
        <pc:sldMkLst>
          <pc:docMk/>
          <pc:sldMk cId="201960835" sldId="2147480107"/>
        </pc:sldMkLst>
        <pc:spChg chg="del">
          <ac:chgData name="Eswar Poluri" userId="S::epoluri@randomtrees.com::fd24bcb7-c1b6-49c8-bde4-da94608a5112" providerId="AD" clId="Web-{1634DC87-1F4C-1F61-E4E5-D089537C6661}" dt="2024-05-01T19:24:46.013" v="117"/>
          <ac:spMkLst>
            <pc:docMk/>
            <pc:sldMk cId="201960835" sldId="2147480107"/>
            <ac:spMk id="3" creationId="{6FDA5417-EB91-56E8-7B19-0B7EC9C947F6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4:49.185" v="118"/>
          <ac:grpSpMkLst>
            <pc:docMk/>
            <pc:sldMk cId="201960835" sldId="2147480107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4:50.732" v="119"/>
          <ac:grpSpMkLst>
            <pc:docMk/>
            <pc:sldMk cId="201960835" sldId="2147480107"/>
            <ac:grpSpMk id="43" creationId="{E820BD00-1B06-5F31-5D0F-1F036BA89A65}"/>
          </ac:grpSpMkLst>
        </pc:grpChg>
      </pc:sldChg>
      <pc:sldChg chg="addSp delSp del">
        <pc:chgData name="Eswar Poluri" userId="S::epoluri@randomtrees.com::fd24bcb7-c1b6-49c8-bde4-da94608a5112" providerId="AD" clId="Web-{1634DC87-1F4C-1F61-E4E5-D089537C6661}" dt="2024-05-02T07:58:57.160" v="323"/>
        <pc:sldMkLst>
          <pc:docMk/>
          <pc:sldMk cId="2365230195" sldId="2147480108"/>
        </pc:sldMkLst>
        <pc:spChg chg="del">
          <ac:chgData name="Eswar Poluri" userId="S::epoluri@randomtrees.com::fd24bcb7-c1b6-49c8-bde4-da94608a5112" providerId="AD" clId="Web-{1634DC87-1F4C-1F61-E4E5-D089537C6661}" dt="2024-05-01T19:25:37.218" v="123"/>
          <ac:spMkLst>
            <pc:docMk/>
            <pc:sldMk cId="2365230195" sldId="2147480108"/>
            <ac:spMk id="3" creationId="{6FDA5417-EB91-56E8-7B19-0B7EC9C947F6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5:39.624" v="124"/>
          <ac:grpSpMkLst>
            <pc:docMk/>
            <pc:sldMk cId="2365230195" sldId="2147480108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5:40.984" v="125"/>
          <ac:grpSpMkLst>
            <pc:docMk/>
            <pc:sldMk cId="2365230195" sldId="2147480108"/>
            <ac:grpSpMk id="16" creationId="{14934C0F-B9C7-8A2F-AF4A-355C186F3545}"/>
          </ac:grpSpMkLst>
        </pc:grpChg>
      </pc:sldChg>
      <pc:sldChg chg="addSp delSp modSp ord">
        <pc:chgData name="Eswar Poluri" userId="S::epoluri@randomtrees.com::fd24bcb7-c1b6-49c8-bde4-da94608a5112" providerId="AD" clId="Web-{1634DC87-1F4C-1F61-E4E5-D089537C6661}" dt="2024-05-02T10:48:17.292" v="943" actId="1076"/>
        <pc:sldMkLst>
          <pc:docMk/>
          <pc:sldMk cId="1288852810" sldId="2147480109"/>
        </pc:sldMkLst>
        <pc:spChg chg="del">
          <ac:chgData name="Eswar Poluri" userId="S::epoluri@randomtrees.com::fd24bcb7-c1b6-49c8-bde4-da94608a5112" providerId="AD" clId="Web-{1634DC87-1F4C-1F61-E4E5-D089537C6661}" dt="2024-05-01T19:25:07.482" v="120"/>
          <ac:spMkLst>
            <pc:docMk/>
            <pc:sldMk cId="1288852810" sldId="2147480109"/>
            <ac:spMk id="3" creationId="{6FDA5417-EB91-56E8-7B19-0B7EC9C947F6}"/>
          </ac:spMkLst>
        </pc:spChg>
        <pc:spChg chg="mod">
          <ac:chgData name="Eswar Poluri" userId="S::epoluri@randomtrees.com::fd24bcb7-c1b6-49c8-bde4-da94608a5112" providerId="AD" clId="Web-{1634DC87-1F4C-1F61-E4E5-D089537C6661}" dt="2024-05-02T10:48:07.885" v="940" actId="20577"/>
          <ac:spMkLst>
            <pc:docMk/>
            <pc:sldMk cId="1288852810" sldId="2147480109"/>
            <ac:spMk id="10" creationId="{6A38B037-E4CA-D561-1246-40CC118CABC2}"/>
          </ac:spMkLst>
        </pc:spChg>
        <pc:spChg chg="mod">
          <ac:chgData name="Eswar Poluri" userId="S::epoluri@randomtrees.com::fd24bcb7-c1b6-49c8-bde4-da94608a5112" providerId="AD" clId="Web-{1634DC87-1F4C-1F61-E4E5-D089537C6661}" dt="2024-05-02T10:48:12.698" v="941" actId="1076"/>
          <ac:spMkLst>
            <pc:docMk/>
            <pc:sldMk cId="1288852810" sldId="2147480109"/>
            <ac:spMk id="39" creationId="{DA9826DD-1C21-F7A7-B73B-E849936DA601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5:12.529" v="121"/>
          <ac:grpSpMkLst>
            <pc:docMk/>
            <pc:sldMk cId="1288852810" sldId="2147480109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5:13.826" v="122"/>
          <ac:grpSpMkLst>
            <pc:docMk/>
            <pc:sldMk cId="1288852810" sldId="2147480109"/>
            <ac:grpSpMk id="17" creationId="{60C6F7F4-F8AF-D54E-255D-1DAFC6E7C4A5}"/>
          </ac:grpSpMkLst>
        </pc:grpChg>
        <pc:picChg chg="del">
          <ac:chgData name="Eswar Poluri" userId="S::epoluri@randomtrees.com::fd24bcb7-c1b6-49c8-bde4-da94608a5112" providerId="AD" clId="Web-{1634DC87-1F4C-1F61-E4E5-D089537C6661}" dt="2024-05-02T09:24:56.329" v="665"/>
          <ac:picMkLst>
            <pc:docMk/>
            <pc:sldMk cId="1288852810" sldId="2147480109"/>
            <ac:picMk id="2" creationId="{0977A5CE-D520-F32F-E55F-7726146A6AFA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0:48:15.182" v="942" actId="1076"/>
          <ac:picMkLst>
            <pc:docMk/>
            <pc:sldMk cId="1288852810" sldId="2147480109"/>
            <ac:picMk id="3" creationId="{3EFF1E19-20C1-0DD0-E7B4-5625CBCCF7C8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0:48:17.292" v="943" actId="1076"/>
          <ac:picMkLst>
            <pc:docMk/>
            <pc:sldMk cId="1288852810" sldId="2147480109"/>
            <ac:picMk id="4" creationId="{20CB97F9-6040-4928-C4D9-EC31A24A30B0}"/>
          </ac:picMkLst>
        </pc:picChg>
      </pc:sldChg>
      <pc:sldChg chg="addSp delSp modSp">
        <pc:chgData name="Eswar Poluri" userId="S::epoluri@randomtrees.com::fd24bcb7-c1b6-49c8-bde4-da94608a5112" providerId="AD" clId="Web-{1634DC87-1F4C-1F61-E4E5-D089537C6661}" dt="2024-05-02T05:49:31.539" v="144" actId="1076"/>
        <pc:sldMkLst>
          <pc:docMk/>
          <pc:sldMk cId="1870879326" sldId="2147480110"/>
        </pc:sldMkLst>
        <pc:spChg chg="mod">
          <ac:chgData name="Eswar Poluri" userId="S::epoluri@randomtrees.com::fd24bcb7-c1b6-49c8-bde4-da94608a5112" providerId="AD" clId="Web-{1634DC87-1F4C-1F61-E4E5-D089537C6661}" dt="2024-05-01T19:18:53.861" v="72" actId="20577"/>
          <ac:spMkLst>
            <pc:docMk/>
            <pc:sldMk cId="1870879326" sldId="2147480110"/>
            <ac:spMk id="3" creationId="{6FDA5417-EB91-56E8-7B19-0B7EC9C947F6}"/>
          </ac:spMkLst>
        </pc:spChg>
        <pc:spChg chg="topLvl">
          <ac:chgData name="Eswar Poluri" userId="S::epoluri@randomtrees.com::fd24bcb7-c1b6-49c8-bde4-da94608a5112" providerId="AD" clId="Web-{1634DC87-1F4C-1F61-E4E5-D089537C6661}" dt="2024-05-01T19:22:09.508" v="86"/>
          <ac:spMkLst>
            <pc:docMk/>
            <pc:sldMk cId="1870879326" sldId="2147480110"/>
            <ac:spMk id="8" creationId="{1768D0D3-CAC4-2F5B-41AD-2F30B0CAF683}"/>
          </ac:spMkLst>
        </pc:spChg>
        <pc:spChg chg="mod topLvl">
          <ac:chgData name="Eswar Poluri" userId="S::epoluri@randomtrees.com::fd24bcb7-c1b6-49c8-bde4-da94608a5112" providerId="AD" clId="Web-{1634DC87-1F4C-1F61-E4E5-D089537C6661}" dt="2024-05-01T19:22:09.508" v="86"/>
          <ac:spMkLst>
            <pc:docMk/>
            <pc:sldMk cId="1870879326" sldId="2147480110"/>
            <ac:spMk id="10" creationId="{6A38B037-E4CA-D561-1246-40CC118CABC2}"/>
          </ac:spMkLst>
        </pc:spChg>
        <pc:grpChg chg="del mod">
          <ac:chgData name="Eswar Poluri" userId="S::epoluri@randomtrees.com::fd24bcb7-c1b6-49c8-bde4-da94608a5112" providerId="AD" clId="Web-{1634DC87-1F4C-1F61-E4E5-D089537C6661}" dt="2024-05-01T18:14:58.731" v="49"/>
          <ac:grpSpMkLst>
            <pc:docMk/>
            <pc:sldMk cId="1870879326" sldId="2147480110"/>
            <ac:grpSpMk id="4" creationId="{564FD3DF-AA24-490F-1CF2-550E3CB75B9D}"/>
          </ac:grpSpMkLst>
        </pc:grpChg>
        <pc:grpChg chg="add del">
          <ac:chgData name="Eswar Poluri" userId="S::epoluri@randomtrees.com::fd24bcb7-c1b6-49c8-bde4-da94608a5112" providerId="AD" clId="Web-{1634DC87-1F4C-1F61-E4E5-D089537C6661}" dt="2024-05-01T19:22:09.508" v="86"/>
          <ac:grpSpMkLst>
            <pc:docMk/>
            <pc:sldMk cId="1870879326" sldId="2147480110"/>
            <ac:grpSpMk id="4" creationId="{CD0EFC18-62EF-E897-7B63-DFDA5F84BC24}"/>
          </ac:grpSpMkLst>
        </pc:grpChg>
        <pc:grpChg chg="del mod topLvl">
          <ac:chgData name="Eswar Poluri" userId="S::epoluri@randomtrees.com::fd24bcb7-c1b6-49c8-bde4-da94608a5112" providerId="AD" clId="Web-{1634DC87-1F4C-1F61-E4E5-D089537C6661}" dt="2024-05-01T19:21:41.601" v="84"/>
          <ac:grpSpMkLst>
            <pc:docMk/>
            <pc:sldMk cId="1870879326" sldId="2147480110"/>
            <ac:grpSpMk id="5" creationId="{E606B359-6BE0-A524-E3BA-ED1E2EDBA66B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2:23.774" v="87"/>
          <ac:grpSpMkLst>
            <pc:docMk/>
            <pc:sldMk cId="1870879326" sldId="2147480110"/>
            <ac:grpSpMk id="7" creationId="{01673D08-3317-8B17-50C5-D6BE1D8889E1}"/>
          </ac:grpSpMkLst>
        </pc:grpChg>
        <pc:picChg chg="add del mod">
          <ac:chgData name="Eswar Poluri" userId="S::epoluri@randomtrees.com::fd24bcb7-c1b6-49c8-bde4-da94608a5112" providerId="AD" clId="Web-{1634DC87-1F4C-1F61-E4E5-D089537C6661}" dt="2024-05-01T18:13:01.490" v="33"/>
          <ac:picMkLst>
            <pc:docMk/>
            <pc:sldMk cId="1870879326" sldId="2147480110"/>
            <ac:picMk id="2" creationId="{349D182B-331C-4599-D931-CD927835A01A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05:49:31.539" v="144" actId="1076"/>
          <ac:picMkLst>
            <pc:docMk/>
            <pc:sldMk cId="1870879326" sldId="2147480110"/>
            <ac:picMk id="2" creationId="{74BCBC9F-471C-63F9-D59C-95F4A4BF8CAC}"/>
          </ac:picMkLst>
        </pc:picChg>
        <pc:picChg chg="mod topLvl">
          <ac:chgData name="Eswar Poluri" userId="S::epoluri@randomtrees.com::fd24bcb7-c1b6-49c8-bde4-da94608a5112" providerId="AD" clId="Web-{1634DC87-1F4C-1F61-E4E5-D089537C6661}" dt="2024-05-01T19:22:09.508" v="86"/>
          <ac:picMkLst>
            <pc:docMk/>
            <pc:sldMk cId="1870879326" sldId="2147480110"/>
            <ac:picMk id="6" creationId="{43FEF656-DC77-4211-60B8-C9D7B2C7C5EC}"/>
          </ac:picMkLst>
        </pc:picChg>
        <pc:picChg chg="del">
          <ac:chgData name="Eswar Poluri" userId="S::epoluri@randomtrees.com::fd24bcb7-c1b6-49c8-bde4-da94608a5112" providerId="AD" clId="Web-{1634DC87-1F4C-1F61-E4E5-D089537C6661}" dt="2024-05-01T18:12:12.597" v="29"/>
          <ac:picMkLst>
            <pc:docMk/>
            <pc:sldMk cId="1870879326" sldId="2147480110"/>
            <ac:picMk id="7" creationId="{A5520FEF-1A9D-FDB6-0A99-5BEAC95E9FB3}"/>
          </ac:picMkLst>
        </pc:picChg>
        <pc:picChg chg="add mod topLvl modCrop">
          <ac:chgData name="Eswar Poluri" userId="S::epoluri@randomtrees.com::fd24bcb7-c1b6-49c8-bde4-da94608a5112" providerId="AD" clId="Web-{1634DC87-1F4C-1F61-E4E5-D089537C6661}" dt="2024-05-01T19:22:09.508" v="86"/>
          <ac:picMkLst>
            <pc:docMk/>
            <pc:sldMk cId="1870879326" sldId="2147480110"/>
            <ac:picMk id="11" creationId="{D2E2C96E-DC8F-F624-BA0F-07A4FCB1547F}"/>
          </ac:picMkLst>
        </pc:picChg>
        <pc:picChg chg="del">
          <ac:chgData name="Eswar Poluri" userId="S::epoluri@randomtrees.com::fd24bcb7-c1b6-49c8-bde4-da94608a5112" providerId="AD" clId="Web-{1634DC87-1F4C-1F61-E4E5-D089537C6661}" dt="2024-05-01T19:16:52.279" v="65"/>
          <ac:picMkLst>
            <pc:docMk/>
            <pc:sldMk cId="1870879326" sldId="2147480110"/>
            <ac:picMk id="12" creationId="{9A495ECE-D3DB-4830-E00B-654CBD5355B9}"/>
          </ac:picMkLst>
        </pc:picChg>
        <pc:cxnChg chg="mod topLvl">
          <ac:chgData name="Eswar Poluri" userId="S::epoluri@randomtrees.com::fd24bcb7-c1b6-49c8-bde4-da94608a5112" providerId="AD" clId="Web-{1634DC87-1F4C-1F61-E4E5-D089537C6661}" dt="2024-05-01T19:22:09.508" v="86"/>
          <ac:cxnSpMkLst>
            <pc:docMk/>
            <pc:sldMk cId="1870879326" sldId="2147480110"/>
            <ac:cxnSpMk id="9" creationId="{08B03FB6-3EB0-4A81-95A2-FE622A6A019B}"/>
          </ac:cxnSpMkLst>
        </pc:cxnChg>
      </pc:sldChg>
      <pc:sldChg chg="addSp delSp del">
        <pc:chgData name="Eswar Poluri" userId="S::epoluri@randomtrees.com::fd24bcb7-c1b6-49c8-bde4-da94608a5112" providerId="AD" clId="Web-{1634DC87-1F4C-1F61-E4E5-D089537C6661}" dt="2024-05-02T07:58:12.127" v="322"/>
        <pc:sldMkLst>
          <pc:docMk/>
          <pc:sldMk cId="3506592329" sldId="2147480111"/>
        </pc:sldMkLst>
        <pc:spChg chg="del">
          <ac:chgData name="Eswar Poluri" userId="S::epoluri@randomtrees.com::fd24bcb7-c1b6-49c8-bde4-da94608a5112" providerId="AD" clId="Web-{1634DC87-1F4C-1F61-E4E5-D089537C6661}" dt="2024-05-01T19:24:27.200" v="114"/>
          <ac:spMkLst>
            <pc:docMk/>
            <pc:sldMk cId="3506592329" sldId="2147480111"/>
            <ac:spMk id="3" creationId="{6FDA5417-EB91-56E8-7B19-0B7EC9C947F6}"/>
          </ac:spMkLst>
        </pc:spChg>
        <pc:grpChg chg="del">
          <ac:chgData name="Eswar Poluri" userId="S::epoluri@randomtrees.com::fd24bcb7-c1b6-49c8-bde4-da94608a5112" providerId="AD" clId="Web-{1634DC87-1F4C-1F61-E4E5-D089537C6661}" dt="2024-05-01T19:24:30.325" v="115"/>
          <ac:grpSpMkLst>
            <pc:docMk/>
            <pc:sldMk cId="3506592329" sldId="2147480111"/>
            <ac:grpSpMk id="4" creationId="{564FD3DF-AA24-490F-1CF2-550E3CB75B9D}"/>
          </ac:grpSpMkLst>
        </pc:grpChg>
        <pc:grpChg chg="add">
          <ac:chgData name="Eswar Poluri" userId="S::epoluri@randomtrees.com::fd24bcb7-c1b6-49c8-bde4-da94608a5112" providerId="AD" clId="Web-{1634DC87-1F4C-1F61-E4E5-D089537C6661}" dt="2024-05-01T19:24:31.731" v="116"/>
          <ac:grpSpMkLst>
            <pc:docMk/>
            <pc:sldMk cId="3506592329" sldId="2147480111"/>
            <ac:grpSpMk id="18" creationId="{5AFA36CF-77B8-85E3-6123-96C5A3429389}"/>
          </ac:grpSpMkLst>
        </pc:grpChg>
      </pc:sldChg>
      <pc:sldChg chg="addSp delSp modSp add replId">
        <pc:chgData name="Eswar Poluri" userId="S::epoluri@randomtrees.com::fd24bcb7-c1b6-49c8-bde4-da94608a5112" providerId="AD" clId="Web-{1634DC87-1F4C-1F61-E4E5-D089537C6661}" dt="2024-05-02T05:50:25.994" v="149" actId="20577"/>
        <pc:sldMkLst>
          <pc:docMk/>
          <pc:sldMk cId="2468861464" sldId="2147480112"/>
        </pc:sldMkLst>
        <pc:spChg chg="mod">
          <ac:chgData name="Eswar Poluri" userId="S::epoluri@randomtrees.com::fd24bcb7-c1b6-49c8-bde4-da94608a5112" providerId="AD" clId="Web-{1634DC87-1F4C-1F61-E4E5-D089537C6661}" dt="2024-05-02T05:50:25.994" v="149" actId="20577"/>
          <ac:spMkLst>
            <pc:docMk/>
            <pc:sldMk cId="2468861464" sldId="2147480112"/>
            <ac:spMk id="10" creationId="{6A38B037-E4CA-D561-1246-40CC118CABC2}"/>
          </ac:spMkLst>
        </pc:spChg>
        <pc:picChg chg="del">
          <ac:chgData name="Eswar Poluri" userId="S::epoluri@randomtrees.com::fd24bcb7-c1b6-49c8-bde4-da94608a5112" providerId="AD" clId="Web-{1634DC87-1F4C-1F61-E4E5-D089537C6661}" dt="2024-05-02T05:48:01.880" v="133"/>
          <ac:picMkLst>
            <pc:docMk/>
            <pc:sldMk cId="2468861464" sldId="2147480112"/>
            <ac:picMk id="2" creationId="{74BCBC9F-471C-63F9-D59C-95F4A4BF8CAC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05:49:00.366" v="141" actId="1076"/>
          <ac:picMkLst>
            <pc:docMk/>
            <pc:sldMk cId="2468861464" sldId="2147480112"/>
            <ac:picMk id="4" creationId="{E13A20E4-45E4-1214-A853-46A1D5F55A65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19:37.552" v="785" actId="1076"/>
        <pc:sldMkLst>
          <pc:docMk/>
          <pc:sldMk cId="900328313" sldId="2147480113"/>
        </pc:sldMkLst>
        <pc:spChg chg="mod">
          <ac:chgData name="Eswar Poluri" userId="S::epoluri@randomtrees.com::fd24bcb7-c1b6-49c8-bde4-da94608a5112" providerId="AD" clId="Web-{1634DC87-1F4C-1F61-E4E5-D089537C6661}" dt="2024-05-02T10:19:05.239" v="780" actId="20577"/>
          <ac:spMkLst>
            <pc:docMk/>
            <pc:sldMk cId="900328313" sldId="2147480113"/>
            <ac:spMk id="10" creationId="{6A38B037-E4CA-D561-1246-40CC118CABC2}"/>
          </ac:spMkLst>
        </pc:spChg>
        <pc:spChg chg="del mod">
          <ac:chgData name="Eswar Poluri" userId="S::epoluri@randomtrees.com::fd24bcb7-c1b6-49c8-bde4-da94608a5112" providerId="AD" clId="Web-{1634DC87-1F4C-1F61-E4E5-D089537C6661}" dt="2024-05-02T10:19:14.067" v="781"/>
          <ac:spMkLst>
            <pc:docMk/>
            <pc:sldMk cId="900328313" sldId="2147480113"/>
            <ac:spMk id="39" creationId="{DA9826DD-1C21-F7A7-B73B-E849936DA601}"/>
          </ac:spMkLst>
        </pc:spChg>
        <pc:picChg chg="add del mod">
          <ac:chgData name="Eswar Poluri" userId="S::epoluri@randomtrees.com::fd24bcb7-c1b6-49c8-bde4-da94608a5112" providerId="AD" clId="Web-{1634DC87-1F4C-1F61-E4E5-D089537C6661}" dt="2024-05-02T10:18:40.739" v="758"/>
          <ac:picMkLst>
            <pc:docMk/>
            <pc:sldMk cId="900328313" sldId="2147480113"/>
            <ac:picMk id="2" creationId="{23EF0A7A-DC3B-CE5D-270F-F699288BEEB7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0:19:37.552" v="785" actId="1076"/>
          <ac:picMkLst>
            <pc:docMk/>
            <pc:sldMk cId="900328313" sldId="2147480113"/>
            <ac:picMk id="3" creationId="{0E73F49E-4727-B70D-EA80-B31BC8C147F8}"/>
          </ac:picMkLst>
        </pc:picChg>
        <pc:picChg chg="del">
          <ac:chgData name="Eswar Poluri" userId="S::epoluri@randomtrees.com::fd24bcb7-c1b6-49c8-bde4-da94608a5112" providerId="AD" clId="Web-{1634DC87-1F4C-1F61-E4E5-D089537C6661}" dt="2024-05-02T09:25:23.877" v="671"/>
          <ac:picMkLst>
            <pc:docMk/>
            <pc:sldMk cId="900328313" sldId="2147480113"/>
            <ac:picMk id="3" creationId="{3EFF1E19-20C1-0DD0-E7B4-5625CBCCF7C8}"/>
          </ac:picMkLst>
        </pc:picChg>
      </pc:sldChg>
      <pc:sldChg chg="addSp delSp modSp add ord replId">
        <pc:chgData name="Eswar Poluri" userId="S::epoluri@randomtrees.com::fd24bcb7-c1b6-49c8-bde4-da94608a5112" providerId="AD" clId="Web-{1634DC87-1F4C-1F61-E4E5-D089537C6661}" dt="2024-05-02T10:48:28.370" v="949" actId="1076"/>
        <pc:sldMkLst>
          <pc:docMk/>
          <pc:sldMk cId="4284542659" sldId="2147480114"/>
        </pc:sldMkLst>
        <pc:spChg chg="mod">
          <ac:chgData name="Eswar Poluri" userId="S::epoluri@randomtrees.com::fd24bcb7-c1b6-49c8-bde4-da94608a5112" providerId="AD" clId="Web-{1634DC87-1F4C-1F61-E4E5-D089537C6661}" dt="2024-05-02T10:48:23.917" v="947" actId="20577"/>
          <ac:spMkLst>
            <pc:docMk/>
            <pc:sldMk cId="4284542659" sldId="2147480114"/>
            <ac:spMk id="10" creationId="{6A38B037-E4CA-D561-1246-40CC118CABC2}"/>
          </ac:spMkLst>
        </pc:spChg>
        <pc:spChg chg="mod">
          <ac:chgData name="Eswar Poluri" userId="S::epoluri@randomtrees.com::fd24bcb7-c1b6-49c8-bde4-da94608a5112" providerId="AD" clId="Web-{1634DC87-1F4C-1F61-E4E5-D089537C6661}" dt="2024-05-02T10:48:26.276" v="948" actId="1076"/>
          <ac:spMkLst>
            <pc:docMk/>
            <pc:sldMk cId="4284542659" sldId="2147480114"/>
            <ac:spMk id="39" creationId="{DA9826DD-1C21-F7A7-B73B-E849936DA601}"/>
          </ac:spMkLst>
        </pc:spChg>
        <pc:picChg chg="add mod">
          <ac:chgData name="Eswar Poluri" userId="S::epoluri@randomtrees.com::fd24bcb7-c1b6-49c8-bde4-da94608a5112" providerId="AD" clId="Web-{1634DC87-1F4C-1F61-E4E5-D089537C6661}" dt="2024-05-02T10:48:28.370" v="949" actId="1076"/>
          <ac:picMkLst>
            <pc:docMk/>
            <pc:sldMk cId="4284542659" sldId="2147480114"/>
            <ac:picMk id="2" creationId="{AE799CD8-F514-F06D-5D0B-22866BBA2295}"/>
          </ac:picMkLst>
        </pc:picChg>
        <pc:picChg chg="del">
          <ac:chgData name="Eswar Poluri" userId="S::epoluri@randomtrees.com::fd24bcb7-c1b6-49c8-bde4-da94608a5112" providerId="AD" clId="Web-{1634DC87-1F4C-1F61-E4E5-D089537C6661}" dt="2024-05-02T09:39:37.637" v="683"/>
          <ac:picMkLst>
            <pc:docMk/>
            <pc:sldMk cId="4284542659" sldId="2147480114"/>
            <ac:picMk id="3" creationId="{3EFF1E19-20C1-0DD0-E7B4-5625CBCCF7C8}"/>
          </ac:picMkLst>
        </pc:picChg>
        <pc:picChg chg="del">
          <ac:chgData name="Eswar Poluri" userId="S::epoluri@randomtrees.com::fd24bcb7-c1b6-49c8-bde4-da94608a5112" providerId="AD" clId="Web-{1634DC87-1F4C-1F61-E4E5-D089537C6661}" dt="2024-05-02T09:39:38.715" v="684"/>
          <ac:picMkLst>
            <pc:docMk/>
            <pc:sldMk cId="4284542659" sldId="2147480114"/>
            <ac:picMk id="4" creationId="{20CB97F9-6040-4928-C4D9-EC31A24A30B0}"/>
          </ac:picMkLst>
        </pc:picChg>
      </pc:sldChg>
      <pc:sldChg chg="add del replId">
        <pc:chgData name="Eswar Poluri" userId="S::epoluri@randomtrees.com::fd24bcb7-c1b6-49c8-bde4-da94608a5112" providerId="AD" clId="Web-{1634DC87-1F4C-1F61-E4E5-D089537C6661}" dt="2024-05-02T09:39:45.356" v="686"/>
        <pc:sldMkLst>
          <pc:docMk/>
          <pc:sldMk cId="626166465" sldId="2147480115"/>
        </pc:sldMkLst>
      </pc:sldChg>
      <pc:sldChg chg="modSp add replId">
        <pc:chgData name="Eswar Poluri" userId="S::epoluri@randomtrees.com::fd24bcb7-c1b6-49c8-bde4-da94608a5112" providerId="AD" clId="Web-{1634DC87-1F4C-1F61-E4E5-D089537C6661}" dt="2024-05-02T10:30:07.269" v="846" actId="1076"/>
        <pc:sldMkLst>
          <pc:docMk/>
          <pc:sldMk cId="3624297010" sldId="2147480115"/>
        </pc:sldMkLst>
        <pc:spChg chg="mod">
          <ac:chgData name="Eswar Poluri" userId="S::epoluri@randomtrees.com::fd24bcb7-c1b6-49c8-bde4-da94608a5112" providerId="AD" clId="Web-{1634DC87-1F4C-1F61-E4E5-D089537C6661}" dt="2024-05-02T10:29:54.987" v="843" actId="20577"/>
          <ac:spMkLst>
            <pc:docMk/>
            <pc:sldMk cId="3624297010" sldId="2147480115"/>
            <ac:spMk id="39" creationId="{DA9826DD-1C21-F7A7-B73B-E849936DA601}"/>
          </ac:spMkLst>
        </pc:spChg>
        <pc:picChg chg="mod">
          <ac:chgData name="Eswar Poluri" userId="S::epoluri@randomtrees.com::fd24bcb7-c1b6-49c8-bde4-da94608a5112" providerId="AD" clId="Web-{1634DC87-1F4C-1F61-E4E5-D089537C6661}" dt="2024-05-02T10:30:07.269" v="846" actId="1076"/>
          <ac:picMkLst>
            <pc:docMk/>
            <pc:sldMk cId="3624297010" sldId="2147480115"/>
            <ac:picMk id="2" creationId="{23EF0A7A-DC3B-CE5D-270F-F699288BEEB7}"/>
          </ac:picMkLst>
        </pc:picChg>
      </pc:sldChg>
      <pc:sldChg chg="addSp modSp add replId">
        <pc:chgData name="Eswar Poluri" userId="S::epoluri@randomtrees.com::fd24bcb7-c1b6-49c8-bde4-da94608a5112" providerId="AD" clId="Web-{1634DC87-1F4C-1F61-E4E5-D089537C6661}" dt="2024-05-02T10:21:25.992" v="801" actId="20577"/>
        <pc:sldMkLst>
          <pc:docMk/>
          <pc:sldMk cId="252095603" sldId="2147480116"/>
        </pc:sldMkLst>
        <pc:spChg chg="mod">
          <ac:chgData name="Eswar Poluri" userId="S::epoluri@randomtrees.com::fd24bcb7-c1b6-49c8-bde4-da94608a5112" providerId="AD" clId="Web-{1634DC87-1F4C-1F61-E4E5-D089537C6661}" dt="2024-05-02T10:21:25.992" v="801" actId="20577"/>
          <ac:spMkLst>
            <pc:docMk/>
            <pc:sldMk cId="252095603" sldId="2147480116"/>
            <ac:spMk id="10" creationId="{6A38B037-E4CA-D561-1246-40CC118CABC2}"/>
          </ac:spMkLst>
        </pc:spChg>
        <pc:picChg chg="add mod">
          <ac:chgData name="Eswar Poluri" userId="S::epoluri@randomtrees.com::fd24bcb7-c1b6-49c8-bde4-da94608a5112" providerId="AD" clId="Web-{1634DC87-1F4C-1F61-E4E5-D089537C6661}" dt="2024-05-02T10:21:05.804" v="792" actId="1076"/>
          <ac:picMkLst>
            <pc:docMk/>
            <pc:sldMk cId="252095603" sldId="2147480116"/>
            <ac:picMk id="2" creationId="{C592B59B-5FE3-C2C8-35A2-C2F01DBC7BBD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25:04.512" v="828" actId="1076"/>
        <pc:sldMkLst>
          <pc:docMk/>
          <pc:sldMk cId="4224885942" sldId="2147480117"/>
        </pc:sldMkLst>
        <pc:spChg chg="mod">
          <ac:chgData name="Eswar Poluri" userId="S::epoluri@randomtrees.com::fd24bcb7-c1b6-49c8-bde4-da94608a5112" providerId="AD" clId="Web-{1634DC87-1F4C-1F61-E4E5-D089537C6661}" dt="2024-05-02T10:22:04.508" v="823" actId="20577"/>
          <ac:spMkLst>
            <pc:docMk/>
            <pc:sldMk cId="4224885942" sldId="2147480117"/>
            <ac:spMk id="10" creationId="{6A38B037-E4CA-D561-1246-40CC118CABC2}"/>
          </ac:spMkLst>
        </pc:spChg>
        <pc:picChg chg="del">
          <ac:chgData name="Eswar Poluri" userId="S::epoluri@randomtrees.com::fd24bcb7-c1b6-49c8-bde4-da94608a5112" providerId="AD" clId="Web-{1634DC87-1F4C-1F61-E4E5-D089537C6661}" dt="2024-05-02T10:22:08.790" v="824"/>
          <ac:picMkLst>
            <pc:docMk/>
            <pc:sldMk cId="4224885942" sldId="2147480117"/>
            <ac:picMk id="2" creationId="{C592B59B-5FE3-C2C8-35A2-C2F01DBC7BBD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0:25:04.512" v="828" actId="1076"/>
          <ac:picMkLst>
            <pc:docMk/>
            <pc:sldMk cId="4224885942" sldId="2147480117"/>
            <ac:picMk id="3" creationId="{D29AE17F-FED9-6602-35F8-3260B128427E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29:01.783" v="836" actId="1076"/>
        <pc:sldMkLst>
          <pc:docMk/>
          <pc:sldMk cId="1501892946" sldId="2147480118"/>
        </pc:sldMkLst>
        <pc:picChg chg="add mod">
          <ac:chgData name="Eswar Poluri" userId="S::epoluri@randomtrees.com::fd24bcb7-c1b6-49c8-bde4-da94608a5112" providerId="AD" clId="Web-{1634DC87-1F4C-1F61-E4E5-D089537C6661}" dt="2024-05-02T10:29:01.783" v="836" actId="1076"/>
          <ac:picMkLst>
            <pc:docMk/>
            <pc:sldMk cId="1501892946" sldId="2147480118"/>
            <ac:picMk id="2" creationId="{A061BA5F-06A0-42D8-95F1-BEF94017775A}"/>
          </ac:picMkLst>
        </pc:picChg>
        <pc:picChg chg="del">
          <ac:chgData name="Eswar Poluri" userId="S::epoluri@randomtrees.com::fd24bcb7-c1b6-49c8-bde4-da94608a5112" providerId="AD" clId="Web-{1634DC87-1F4C-1F61-E4E5-D089537C6661}" dt="2024-05-02T10:28:34.689" v="830"/>
          <ac:picMkLst>
            <pc:docMk/>
            <pc:sldMk cId="1501892946" sldId="2147480118"/>
            <ac:picMk id="3" creationId="{D29AE17F-FED9-6602-35F8-3260B128427E}"/>
          </ac:picMkLst>
        </pc:picChg>
      </pc:sldChg>
      <pc:sldChg chg="delSp add del replId">
        <pc:chgData name="Eswar Poluri" userId="S::epoluri@randomtrees.com::fd24bcb7-c1b6-49c8-bde4-da94608a5112" providerId="AD" clId="Web-{1634DC87-1F4C-1F61-E4E5-D089537C6661}" dt="2024-05-02T10:29:28.440" v="838"/>
        <pc:sldMkLst>
          <pc:docMk/>
          <pc:sldMk cId="252355793" sldId="2147480119"/>
        </pc:sldMkLst>
        <pc:picChg chg="del">
          <ac:chgData name="Eswar Poluri" userId="S::epoluri@randomtrees.com::fd24bcb7-c1b6-49c8-bde4-da94608a5112" providerId="AD" clId="Web-{1634DC87-1F4C-1F61-E4E5-D089537C6661}" dt="2024-05-02T10:29:15.440" v="837"/>
          <ac:picMkLst>
            <pc:docMk/>
            <pc:sldMk cId="252355793" sldId="2147480119"/>
            <ac:picMk id="3" creationId="{D29AE17F-FED9-6602-35F8-3260B128427E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49:13.324" v="963" actId="1076"/>
        <pc:sldMkLst>
          <pc:docMk/>
          <pc:sldMk cId="1764554081" sldId="2147480119"/>
        </pc:sldMkLst>
        <pc:spChg chg="mod">
          <ac:chgData name="Eswar Poluri" userId="S::epoluri@randomtrees.com::fd24bcb7-c1b6-49c8-bde4-da94608a5112" providerId="AD" clId="Web-{1634DC87-1F4C-1F61-E4E5-D089537C6661}" dt="2024-05-02T10:49:06.059" v="961" actId="20577"/>
          <ac:spMkLst>
            <pc:docMk/>
            <pc:sldMk cId="1764554081" sldId="2147480119"/>
            <ac:spMk id="10" creationId="{6A38B037-E4CA-D561-1246-40CC118CABC2}"/>
          </ac:spMkLst>
        </pc:spChg>
        <pc:spChg chg="del">
          <ac:chgData name="Eswar Poluri" userId="S::epoluri@randomtrees.com::fd24bcb7-c1b6-49c8-bde4-da94608a5112" providerId="AD" clId="Web-{1634DC87-1F4C-1F61-E4E5-D089537C6661}" dt="2024-05-02T10:47:27.353" v="931"/>
          <ac:spMkLst>
            <pc:docMk/>
            <pc:sldMk cId="1764554081" sldId="2147480119"/>
            <ac:spMk id="39" creationId="{DA9826DD-1C21-F7A7-B73B-E849936DA601}"/>
          </ac:spMkLst>
        </pc:spChg>
        <pc:picChg chg="add mod">
          <ac:chgData name="Eswar Poluri" userId="S::epoluri@randomtrees.com::fd24bcb7-c1b6-49c8-bde4-da94608a5112" providerId="AD" clId="Web-{1634DC87-1F4C-1F61-E4E5-D089537C6661}" dt="2024-05-02T10:49:13.324" v="963" actId="1076"/>
          <ac:picMkLst>
            <pc:docMk/>
            <pc:sldMk cId="1764554081" sldId="2147480119"/>
            <ac:picMk id="2" creationId="{B6237555-59D5-580C-7DBC-B0D752AD7CB1}"/>
          </ac:picMkLst>
        </pc:picChg>
        <pc:picChg chg="del">
          <ac:chgData name="Eswar Poluri" userId="S::epoluri@randomtrees.com::fd24bcb7-c1b6-49c8-bde4-da94608a5112" providerId="AD" clId="Web-{1634DC87-1F4C-1F61-E4E5-D089537C6661}" dt="2024-05-02T10:47:22.588" v="929"/>
          <ac:picMkLst>
            <pc:docMk/>
            <pc:sldMk cId="1764554081" sldId="2147480119"/>
            <ac:picMk id="3" creationId="{3EFF1E19-20C1-0DD0-E7B4-5625CBCCF7C8}"/>
          </ac:picMkLst>
        </pc:picChg>
        <pc:picChg chg="del">
          <ac:chgData name="Eswar Poluri" userId="S::epoluri@randomtrees.com::fd24bcb7-c1b6-49c8-bde4-da94608a5112" providerId="AD" clId="Web-{1634DC87-1F4C-1F61-E4E5-D089537C6661}" dt="2024-05-02T10:47:23.775" v="930"/>
          <ac:picMkLst>
            <pc:docMk/>
            <pc:sldMk cId="1764554081" sldId="2147480119"/>
            <ac:picMk id="4" creationId="{20CB97F9-6040-4928-C4D9-EC31A24A30B0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51:43.265" v="975" actId="20577"/>
        <pc:sldMkLst>
          <pc:docMk/>
          <pc:sldMk cId="26898999" sldId="2147480120"/>
        </pc:sldMkLst>
        <pc:spChg chg="mod">
          <ac:chgData name="Eswar Poluri" userId="S::epoluri@randomtrees.com::fd24bcb7-c1b6-49c8-bde4-da94608a5112" providerId="AD" clId="Web-{1634DC87-1F4C-1F61-E4E5-D089537C6661}" dt="2024-05-02T10:51:43.265" v="975" actId="20577"/>
          <ac:spMkLst>
            <pc:docMk/>
            <pc:sldMk cId="26898999" sldId="2147480120"/>
            <ac:spMk id="10" creationId="{6A38B037-E4CA-D561-1246-40CC118CABC2}"/>
          </ac:spMkLst>
        </pc:spChg>
        <pc:picChg chg="del">
          <ac:chgData name="Eswar Poluri" userId="S::epoluri@randomtrees.com::fd24bcb7-c1b6-49c8-bde4-da94608a5112" providerId="AD" clId="Web-{1634DC87-1F4C-1F61-E4E5-D089537C6661}" dt="2024-05-02T10:51:22.249" v="965"/>
          <ac:picMkLst>
            <pc:docMk/>
            <pc:sldMk cId="26898999" sldId="2147480120"/>
            <ac:picMk id="2" creationId="{B6237555-59D5-580C-7DBC-B0D752AD7CB1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0:51:33.249" v="969" actId="1076"/>
          <ac:picMkLst>
            <pc:docMk/>
            <pc:sldMk cId="26898999" sldId="2147480120"/>
            <ac:picMk id="3" creationId="{35F50700-2202-DC19-E80D-4F3298827472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0:53:15.470" v="999" actId="20577"/>
        <pc:sldMkLst>
          <pc:docMk/>
          <pc:sldMk cId="2337960889" sldId="2147480121"/>
        </pc:sldMkLst>
        <pc:spChg chg="mod">
          <ac:chgData name="Eswar Poluri" userId="S::epoluri@randomtrees.com::fd24bcb7-c1b6-49c8-bde4-da94608a5112" providerId="AD" clId="Web-{1634DC87-1F4C-1F61-E4E5-D089537C6661}" dt="2024-05-02T10:53:15.470" v="999" actId="20577"/>
          <ac:spMkLst>
            <pc:docMk/>
            <pc:sldMk cId="2337960889" sldId="2147480121"/>
            <ac:spMk id="10" creationId="{6A38B037-E4CA-D561-1246-40CC118CABC2}"/>
          </ac:spMkLst>
        </pc:spChg>
        <pc:picChg chg="add mod">
          <ac:chgData name="Eswar Poluri" userId="S::epoluri@randomtrees.com::fd24bcb7-c1b6-49c8-bde4-da94608a5112" providerId="AD" clId="Web-{1634DC87-1F4C-1F61-E4E5-D089537C6661}" dt="2024-05-02T10:52:57.063" v="980" actId="1076"/>
          <ac:picMkLst>
            <pc:docMk/>
            <pc:sldMk cId="2337960889" sldId="2147480121"/>
            <ac:picMk id="2" creationId="{4141BF1A-6692-67C1-9AC5-F02CDAA8AA6F}"/>
          </ac:picMkLst>
        </pc:picChg>
        <pc:picChg chg="del">
          <ac:chgData name="Eswar Poluri" userId="S::epoluri@randomtrees.com::fd24bcb7-c1b6-49c8-bde4-da94608a5112" providerId="AD" clId="Web-{1634DC87-1F4C-1F61-E4E5-D089537C6661}" dt="2024-05-02T10:52:47.860" v="977"/>
          <ac:picMkLst>
            <pc:docMk/>
            <pc:sldMk cId="2337960889" sldId="2147480121"/>
            <ac:picMk id="3" creationId="{35F50700-2202-DC19-E80D-4F3298827472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1:01:51.934" v="1023" actId="1076"/>
        <pc:sldMkLst>
          <pc:docMk/>
          <pc:sldMk cId="82235270" sldId="2147480122"/>
        </pc:sldMkLst>
        <pc:spChg chg="add mod">
          <ac:chgData name="Eswar Poluri" userId="S::epoluri@randomtrees.com::fd24bcb7-c1b6-49c8-bde4-da94608a5112" providerId="AD" clId="Web-{1634DC87-1F4C-1F61-E4E5-D089537C6661}" dt="2024-05-02T11:01:51.934" v="1023" actId="1076"/>
          <ac:spMkLst>
            <pc:docMk/>
            <pc:sldMk cId="82235270" sldId="2147480122"/>
            <ac:spMk id="4" creationId="{595F09C9-9654-0827-64CD-B5BC53D7249A}"/>
          </ac:spMkLst>
        </pc:spChg>
        <pc:spChg chg="mod">
          <ac:chgData name="Eswar Poluri" userId="S::epoluri@randomtrees.com::fd24bcb7-c1b6-49c8-bde4-da94608a5112" providerId="AD" clId="Web-{1634DC87-1F4C-1F61-E4E5-D089537C6661}" dt="2024-05-02T10:58:32.914" v="1002" actId="20577"/>
          <ac:spMkLst>
            <pc:docMk/>
            <pc:sldMk cId="82235270" sldId="2147480122"/>
            <ac:spMk id="10" creationId="{6A38B037-E4CA-D561-1246-40CC118CABC2}"/>
          </ac:spMkLst>
        </pc:spChg>
        <pc:grpChg chg="mod">
          <ac:chgData name="Eswar Poluri" userId="S::epoluri@randomtrees.com::fd24bcb7-c1b6-49c8-bde4-da94608a5112" providerId="AD" clId="Web-{1634DC87-1F4C-1F61-E4E5-D089537C6661}" dt="2024-05-02T11:00:46.402" v="1004" actId="1076"/>
          <ac:grpSpMkLst>
            <pc:docMk/>
            <pc:sldMk cId="82235270" sldId="2147480122"/>
            <ac:grpSpMk id="17" creationId="{60C6F7F4-F8AF-D54E-255D-1DAFC6E7C4A5}"/>
          </ac:grpSpMkLst>
        </pc:grpChg>
        <pc:picChg chg="del">
          <ac:chgData name="Eswar Poluri" userId="S::epoluri@randomtrees.com::fd24bcb7-c1b6-49c8-bde4-da94608a5112" providerId="AD" clId="Web-{1634DC87-1F4C-1F61-E4E5-D089537C6661}" dt="2024-05-02T10:58:28.586" v="1001"/>
          <ac:picMkLst>
            <pc:docMk/>
            <pc:sldMk cId="82235270" sldId="2147480122"/>
            <ac:picMk id="2" creationId="{4141BF1A-6692-67C1-9AC5-F02CDAA8AA6F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2:34:20.305" v="1040" actId="1076"/>
        <pc:sldMkLst>
          <pc:docMk/>
          <pc:sldMk cId="3087932021" sldId="2147480123"/>
        </pc:sldMkLst>
        <pc:spChg chg="mod">
          <ac:chgData name="Eswar Poluri" userId="S::epoluri@randomtrees.com::fd24bcb7-c1b6-49c8-bde4-da94608a5112" providerId="AD" clId="Web-{1634DC87-1F4C-1F61-E4E5-D089537C6661}" dt="2024-05-02T12:33:18.446" v="1035" actId="20577"/>
          <ac:spMkLst>
            <pc:docMk/>
            <pc:sldMk cId="3087932021" sldId="2147480123"/>
            <ac:spMk id="10" creationId="{6A38B037-E4CA-D561-1246-40CC118CABC2}"/>
          </ac:spMkLst>
        </pc:spChg>
        <pc:picChg chg="add del mod">
          <ac:chgData name="Eswar Poluri" userId="S::epoluri@randomtrees.com::fd24bcb7-c1b6-49c8-bde4-da94608a5112" providerId="AD" clId="Web-{1634DC87-1F4C-1F61-E4E5-D089537C6661}" dt="2024-05-02T12:34:14.618" v="1038"/>
          <ac:picMkLst>
            <pc:docMk/>
            <pc:sldMk cId="3087932021" sldId="2147480123"/>
            <ac:picMk id="2" creationId="{43B93EE9-24B4-104C-4047-07519C3B6148}"/>
          </ac:picMkLst>
        </pc:picChg>
        <pc:picChg chg="del">
          <ac:chgData name="Eswar Poluri" userId="S::epoluri@randomtrees.com::fd24bcb7-c1b6-49c8-bde4-da94608a5112" providerId="AD" clId="Web-{1634DC87-1F4C-1F61-E4E5-D089537C6661}" dt="2024-05-02T12:33:23.728" v="1036"/>
          <ac:picMkLst>
            <pc:docMk/>
            <pc:sldMk cId="3087932021" sldId="2147480123"/>
            <ac:picMk id="4" creationId="{E13A20E4-45E4-1214-A853-46A1D5F55A65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2:34:20.305" v="1040" actId="1076"/>
          <ac:picMkLst>
            <pc:docMk/>
            <pc:sldMk cId="3087932021" sldId="2147480123"/>
            <ac:picMk id="5" creationId="{102D426B-F230-9A72-31E7-4E1488FF8C3D}"/>
          </ac:picMkLst>
        </pc:picChg>
      </pc:sldChg>
      <pc:sldChg chg="addSp delSp modSp add replId">
        <pc:chgData name="Eswar Poluri" userId="S::epoluri@randomtrees.com::fd24bcb7-c1b6-49c8-bde4-da94608a5112" providerId="AD" clId="Web-{1634DC87-1F4C-1F61-E4E5-D089537C6661}" dt="2024-05-02T12:44:26.927" v="1105" actId="20577"/>
        <pc:sldMkLst>
          <pc:docMk/>
          <pc:sldMk cId="2383065880" sldId="2147480124"/>
        </pc:sldMkLst>
        <pc:spChg chg="add mod">
          <ac:chgData name="Eswar Poluri" userId="S::epoluri@randomtrees.com::fd24bcb7-c1b6-49c8-bde4-da94608a5112" providerId="AD" clId="Web-{1634DC87-1F4C-1F61-E4E5-D089537C6661}" dt="2024-05-02T12:43:19.990" v="1084" actId="20577"/>
          <ac:spMkLst>
            <pc:docMk/>
            <pc:sldMk cId="2383065880" sldId="2147480124"/>
            <ac:spMk id="5" creationId="{5EBB106A-95BD-ADD9-BAFD-BC05011B22BA}"/>
          </ac:spMkLst>
        </pc:spChg>
        <pc:spChg chg="add mod">
          <ac:chgData name="Eswar Poluri" userId="S::epoluri@randomtrees.com::fd24bcb7-c1b6-49c8-bde4-da94608a5112" providerId="AD" clId="Web-{1634DC87-1F4C-1F61-E4E5-D089537C6661}" dt="2024-05-02T12:44:26.927" v="1105" actId="20577"/>
          <ac:spMkLst>
            <pc:docMk/>
            <pc:sldMk cId="2383065880" sldId="2147480124"/>
            <ac:spMk id="7" creationId="{3D7BF3E4-1328-58AE-FDAB-AB27049147B7}"/>
          </ac:spMkLst>
        </pc:spChg>
        <pc:spChg chg="mod">
          <ac:chgData name="Eswar Poluri" userId="S::epoluri@randomtrees.com::fd24bcb7-c1b6-49c8-bde4-da94608a5112" providerId="AD" clId="Web-{1634DC87-1F4C-1F61-E4E5-D089537C6661}" dt="2024-05-02T12:42:19.506" v="1064" actId="20577"/>
          <ac:spMkLst>
            <pc:docMk/>
            <pc:sldMk cId="2383065880" sldId="2147480124"/>
            <ac:spMk id="10" creationId="{6A38B037-E4CA-D561-1246-40CC118CABC2}"/>
          </ac:spMkLst>
        </pc:spChg>
        <pc:picChg chg="del">
          <ac:chgData name="Eswar Poluri" userId="S::epoluri@randomtrees.com::fd24bcb7-c1b6-49c8-bde4-da94608a5112" providerId="AD" clId="Web-{1634DC87-1F4C-1F61-E4E5-D089537C6661}" dt="2024-05-02T12:42:09.600" v="1063"/>
          <ac:picMkLst>
            <pc:docMk/>
            <pc:sldMk cId="2383065880" sldId="2147480124"/>
            <ac:picMk id="2" creationId="{4141BF1A-6692-67C1-9AC5-F02CDAA8AA6F}"/>
          </ac:picMkLst>
        </pc:picChg>
        <pc:picChg chg="add mod">
          <ac:chgData name="Eswar Poluri" userId="S::epoluri@randomtrees.com::fd24bcb7-c1b6-49c8-bde4-da94608a5112" providerId="AD" clId="Web-{1634DC87-1F4C-1F61-E4E5-D089537C6661}" dt="2024-05-02T12:42:59.553" v="1071" actId="14100"/>
          <ac:picMkLst>
            <pc:docMk/>
            <pc:sldMk cId="2383065880" sldId="2147480124"/>
            <ac:picMk id="3" creationId="{330D81A6-1D21-22F5-BC66-B4589F641D74}"/>
          </ac:picMkLst>
        </pc:picChg>
        <pc:picChg chg="add del mod">
          <ac:chgData name="Eswar Poluri" userId="S::epoluri@randomtrees.com::fd24bcb7-c1b6-49c8-bde4-da94608a5112" providerId="AD" clId="Web-{1634DC87-1F4C-1F61-E4E5-D089537C6661}" dt="2024-05-02T12:43:33.599" v="1085"/>
          <ac:picMkLst>
            <pc:docMk/>
            <pc:sldMk cId="2383065880" sldId="2147480124"/>
            <ac:picMk id="4" creationId="{2C3F6097-9566-F329-6B5B-0F031B00A9B5}"/>
          </ac:picMkLst>
        </pc:picChg>
        <pc:picChg chg="add mod modCrop">
          <ac:chgData name="Eswar Poluri" userId="S::epoluri@randomtrees.com::fd24bcb7-c1b6-49c8-bde4-da94608a5112" providerId="AD" clId="Web-{1634DC87-1F4C-1F61-E4E5-D089537C6661}" dt="2024-05-02T12:43:55.021" v="1091"/>
          <ac:picMkLst>
            <pc:docMk/>
            <pc:sldMk cId="2383065880" sldId="2147480124"/>
            <ac:picMk id="6" creationId="{FF40DDE9-6927-EE8C-9D73-AE21A697C3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40A7E-2163-FD47-9843-D4AAE12604E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EB94-0BF2-434A-AD60-ED65E8DE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9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8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EEB94-0BF2-434A-AD60-ED65E8DE9F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40F8-AC3F-84A4-AB4C-7A6AD040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31B4F-57AB-620E-6A38-54B11809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FF79-0574-07F8-F201-0AED9C3E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ACAE-474C-E796-0FA0-F814E33D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9A8C-8498-AE95-DD08-0B73B31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EB14-4545-336B-AF4F-D4917E04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30625-D161-36D4-D92B-8C64E67F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0FBE-C685-4C80-80DD-E5353889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4077-1579-46B1-1421-FAB17E94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EBEC-3AD8-3835-0EE6-7B96AA58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D6630-60E2-DF6F-B60F-36076AC1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84F9F-73FB-907A-D464-93452C6F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E4B9-4ACF-40C9-0151-694E937D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0750-5E63-338A-C819-22A84C3C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24AD-180E-520A-A60F-B9DCFDF0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5B5BD0-7C1E-0B56-1407-AB93D3BA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8"/>
            <a:ext cx="10870096" cy="80858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0C6C5-6346-1257-6F05-8396005B3217}"/>
              </a:ext>
            </a:extLst>
          </p:cNvPr>
          <p:cNvSpPr/>
          <p:nvPr userDrawn="1"/>
        </p:nvSpPr>
        <p:spPr>
          <a:xfrm>
            <a:off x="-9427" y="-9427"/>
            <a:ext cx="749643" cy="6957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E2B0A-CCB7-A35D-6786-C39A874D6C57}"/>
              </a:ext>
            </a:extLst>
          </p:cNvPr>
          <p:cNvSpPr txBox="1"/>
          <p:nvPr userDrawn="1"/>
        </p:nvSpPr>
        <p:spPr>
          <a:xfrm>
            <a:off x="316393" y="6507893"/>
            <a:ext cx="331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2B2B2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Copyright © RandomTrees LLC. All Rights Reserved.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6B9C47-F2C6-98BA-D5A5-684B5EDC14F7}"/>
              </a:ext>
            </a:extLst>
          </p:cNvPr>
          <p:cNvCxnSpPr>
            <a:cxnSpLocks/>
          </p:cNvCxnSpPr>
          <p:nvPr userDrawn="1"/>
        </p:nvCxnSpPr>
        <p:spPr>
          <a:xfrm>
            <a:off x="316393" y="6366076"/>
            <a:ext cx="11559214" cy="0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3FF5C9-F1D0-AB51-F8E4-A62090138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4757" y="6504604"/>
            <a:ext cx="342114" cy="2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31DB-1B3F-9CBD-5ABB-463E4B2F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4BFF-85B8-7836-6897-FFD2DD27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8F09-29D9-76A5-35F1-02D993B5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D8D5-2BD9-0864-2446-6C9A24D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0B4A-01ED-EEE7-32C7-0EA0EA0F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43D4-61B3-ACA2-41AE-BE3003F9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7D2F-5DBA-1199-F5E7-1310E738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7929-598B-E2A9-28EA-1F8BE37A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ECF8-3CBD-73C7-7B09-9FBF2593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B23D-A0F1-A5C3-8F79-B0FCF580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35C0-08A8-7CF0-3E70-8530468A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A743-476A-3E20-217A-71D7EB7C8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C3C1-024E-2679-2A9B-100C9894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08EE-00EC-2054-43BC-A9B71332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3D0C-719F-B9E5-2FD8-4401CF4B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9DD02-BEE8-862A-CFE4-1AC51BD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6E1A-B168-FF90-172C-04AE293B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DFFD-AC29-4455-3219-F7F49929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D9D7-EA71-1A06-2E02-C52D6D847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505A6-A3F7-43EC-FF49-1A55D0861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C31E3-D823-D6F8-9B69-A533D5A6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7B680-EF63-B88A-51B4-F22D2C3E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1124-B2F2-5B1C-942E-00B1DEA6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4C57A-2F6B-2CA3-D835-F37A944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AE4-CBFA-312F-030C-08B55070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8C6CA-0285-3244-1994-8BA5531C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305D-34BC-102E-948D-F2904C10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98572-2890-CDAA-7D42-65F83A81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A2E60-1508-D74E-EBCC-D87FA3E5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1B983-6CDD-C4CC-6330-DDE16BD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99E7-C793-6DCF-245A-65BDA4C0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F43-4FA9-9A01-C94A-7A26C2A3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296-E8BA-28B1-7FDE-1BCC83BF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0247-5C6E-B121-CFDB-ED7138F5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0257-7994-99EF-F76D-592B46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28FE-4138-CE0C-BF6A-23BDA520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BE0A-2BBE-A9B8-88A9-96A7F778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6481-DBE8-375E-354B-2E24E162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BF53B-E5F8-F01D-D722-F95BFF26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80A5-BFFE-4C92-CE17-274F4A10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5A54-F840-A0DF-52A4-1B354A74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3E44-1016-CBC4-6DD0-9ED459FF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9B4B-B773-C350-9B92-79550453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335BB-84D6-B902-2FCE-F66BBA15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2FD4-3F56-1B74-B383-962CD4D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3399-031B-94D7-76FB-BBA319F9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E4828-0718-4744-8096-C6B098D114C7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0D9-F479-EAB6-73DD-63458F3C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2D8C-0E2F-4FB6-D4EF-E61ADB5E8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EED48-13A3-5E4E-A2B2-6ED3DB8E9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Use case: Knowledge based Q&amp;A Chatbot</a:t>
            </a:r>
            <a:endParaRPr lang="en-US" sz="1600" b="1" dirty="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73D08-3317-8B17-50C5-D6BE1D8889E1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3" name="Title 5">
              <a:extLst>
                <a:ext uri="{FF2B5EF4-FFF2-40B4-BE49-F238E27FC236}">
                  <a16:creationId xmlns:a16="http://schemas.microsoft.com/office/drawing/2014/main" id="{6FDA5417-EB91-56E8-7B19-0B7EC9C947F6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8" name="Round Same Side Corner Rectangle 34">
              <a:extLst>
                <a:ext uri="{FF2B5EF4-FFF2-40B4-BE49-F238E27FC236}">
                  <a16:creationId xmlns:a16="http://schemas.microsoft.com/office/drawing/2014/main" id="{1768D0D3-CAC4-2F5B-41AD-2F30B0CAF68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B03FB6-3EB0-4A81-95A2-FE622A6A019B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ogo">
              <a:extLst>
                <a:ext uri="{FF2B5EF4-FFF2-40B4-BE49-F238E27FC236}">
                  <a16:creationId xmlns:a16="http://schemas.microsoft.com/office/drawing/2014/main" id="{43FEF656-DC77-4211-60B8-C9D7B2C7C5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blue and white logo&#10;&#10;Description automatically generated">
              <a:extLst>
                <a:ext uri="{FF2B5EF4-FFF2-40B4-BE49-F238E27FC236}">
                  <a16:creationId xmlns:a16="http://schemas.microsoft.com/office/drawing/2014/main" id="{D2E2C96E-DC8F-F624-BA0F-07A4FCB15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74BCBC9F-471C-63F9-D59C-95F4A4BF8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783918"/>
            <a:ext cx="9144000" cy="34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Theia – Text to SQL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9826DD-1C21-F7A7-B73B-E849936DA601}"/>
              </a:ext>
            </a:extLst>
          </p:cNvPr>
          <p:cNvSpPr txBox="1"/>
          <p:nvPr/>
        </p:nvSpPr>
        <p:spPr>
          <a:xfrm>
            <a:off x="325930" y="1587841"/>
            <a:ext cx="6189170" cy="3835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/>
              </a:rPr>
              <a:t>Basic queries for fetching the top Personal individuals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EF0A7A-DC3B-CE5D-270F-F699288BE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543" y="2033260"/>
            <a:ext cx="7603192" cy="41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Theia – Text to SQL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9826DD-1C21-F7A7-B73B-E849936DA601}"/>
              </a:ext>
            </a:extLst>
          </p:cNvPr>
          <p:cNvSpPr txBox="1"/>
          <p:nvPr/>
        </p:nvSpPr>
        <p:spPr>
          <a:xfrm>
            <a:off x="325930" y="1335709"/>
            <a:ext cx="6189170" cy="3802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/>
              </a:rPr>
              <a:t>Complex query involving multiple columns.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E799CD8-F514-F06D-5D0B-22866BBA2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67" y="1848552"/>
            <a:ext cx="8964706" cy="41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Theia – Text to SQL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9826DD-1C21-F7A7-B73B-E849936DA601}"/>
              </a:ext>
            </a:extLst>
          </p:cNvPr>
          <p:cNvSpPr txBox="1"/>
          <p:nvPr/>
        </p:nvSpPr>
        <p:spPr>
          <a:xfrm>
            <a:off x="320327" y="1330106"/>
            <a:ext cx="6189170" cy="3835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/>
              </a:rPr>
              <a:t>Queries based on aggregation and computations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FF1E19-20C1-0DD0-E7B4-5625CBCCF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529" y="1715353"/>
            <a:ext cx="5927912" cy="2923029"/>
          </a:xfrm>
          <a:prstGeom prst="rect">
            <a:avLst/>
          </a:prstGeom>
        </p:spPr>
      </p:pic>
      <p:pic>
        <p:nvPicPr>
          <p:cNvPr id="4" name="Picture 3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20CB97F9-6040-4928-C4D9-EC31A24A3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307" y="4861629"/>
            <a:ext cx="5927913" cy="12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Theia – Grants Dashboard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map&#10;&#10;Description automatically generated">
            <a:extLst>
              <a:ext uri="{FF2B5EF4-FFF2-40B4-BE49-F238E27FC236}">
                <a16:creationId xmlns:a16="http://schemas.microsoft.com/office/drawing/2014/main" id="{B6237555-59D5-580C-7DBC-B0D752AD7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80" y="1361515"/>
            <a:ext cx="7175697" cy="47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Theia – Grants Insights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F50700-2202-DC19-E80D-4F3298827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911" y="1288676"/>
            <a:ext cx="7522575" cy="44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Theia – User Feedback Logs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141BF1A-6692-67C1-9AC5-F02CDAA8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823" y="1216591"/>
            <a:ext cx="9928412" cy="46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SMPC to PIL Conversion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3" name="Picture 2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330D81A6-1D21-22F5-BC66-B4589F641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61" y="1961074"/>
            <a:ext cx="4994480" cy="3593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B106A-95BD-ADD9-BAFD-BC05011B22BA}"/>
              </a:ext>
            </a:extLst>
          </p:cNvPr>
          <p:cNvSpPr txBox="1"/>
          <p:nvPr/>
        </p:nvSpPr>
        <p:spPr>
          <a:xfrm>
            <a:off x="1812822" y="1499419"/>
            <a:ext cx="2611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SMPC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0DDE9-6927-EE8C-9D73-AE21A697C3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61" b="171"/>
          <a:stretch/>
        </p:blipFill>
        <p:spPr>
          <a:xfrm>
            <a:off x="6009814" y="1959846"/>
            <a:ext cx="5076353" cy="3589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BF3E4-1328-58AE-FDAB-AB27049147B7}"/>
              </a:ext>
            </a:extLst>
          </p:cNvPr>
          <p:cNvSpPr txBox="1"/>
          <p:nvPr/>
        </p:nvSpPr>
        <p:spPr>
          <a:xfrm>
            <a:off x="7238998" y="1499418"/>
            <a:ext cx="2611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PIL Document</a:t>
            </a:r>
          </a:p>
        </p:txBody>
      </p:sp>
    </p:spTree>
    <p:extLst>
      <p:ext uri="{BB962C8B-B14F-4D97-AF65-F5344CB8AC3E}">
        <p14:creationId xmlns:p14="http://schemas.microsoft.com/office/powerpoint/2010/main" val="238306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sp>
        <p:nvSpPr>
          <p:cNvPr id="4" name="Title 5">
            <a:extLst>
              <a:ext uri="{FF2B5EF4-FFF2-40B4-BE49-F238E27FC236}">
                <a16:creationId xmlns:a16="http://schemas.microsoft.com/office/drawing/2014/main" id="{595F09C9-9654-0827-64CD-B5BC53D7249A}"/>
              </a:ext>
            </a:extLst>
          </p:cNvPr>
          <p:cNvSpPr txBox="1">
            <a:spLocks/>
          </p:cNvSpPr>
          <p:nvPr/>
        </p:nvSpPr>
        <p:spPr>
          <a:xfrm>
            <a:off x="4405758" y="3023260"/>
            <a:ext cx="7655136" cy="80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 cap="small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en-IN" sz="4000" dirty="0">
                <a:latin typeface="Roboto Black"/>
                <a:cs typeface="Poppins Light"/>
              </a:rPr>
              <a:t>Thank you ...</a:t>
            </a:r>
          </a:p>
        </p:txBody>
      </p:sp>
    </p:spTree>
    <p:extLst>
      <p:ext uri="{BB962C8B-B14F-4D97-AF65-F5344CB8AC3E}">
        <p14:creationId xmlns:p14="http://schemas.microsoft.com/office/powerpoint/2010/main" val="822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Use case: NSQL Q&amp;A Chatbot</a:t>
            </a:r>
            <a:endParaRPr lang="en-US" sz="1600" b="1" dirty="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73D08-3317-8B17-50C5-D6BE1D8889E1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3" name="Title 5">
              <a:extLst>
                <a:ext uri="{FF2B5EF4-FFF2-40B4-BE49-F238E27FC236}">
                  <a16:creationId xmlns:a16="http://schemas.microsoft.com/office/drawing/2014/main" id="{6FDA5417-EB91-56E8-7B19-0B7EC9C947F6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8" name="Round Same Side Corner Rectangle 34">
              <a:extLst>
                <a:ext uri="{FF2B5EF4-FFF2-40B4-BE49-F238E27FC236}">
                  <a16:creationId xmlns:a16="http://schemas.microsoft.com/office/drawing/2014/main" id="{1768D0D3-CAC4-2F5B-41AD-2F30B0CAF68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B03FB6-3EB0-4A81-95A2-FE622A6A019B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ogo">
              <a:extLst>
                <a:ext uri="{FF2B5EF4-FFF2-40B4-BE49-F238E27FC236}">
                  <a16:creationId xmlns:a16="http://schemas.microsoft.com/office/drawing/2014/main" id="{43FEF656-DC77-4211-60B8-C9D7B2C7C5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blue and white logo&#10;&#10;Description automatically generated">
              <a:extLst>
                <a:ext uri="{FF2B5EF4-FFF2-40B4-BE49-F238E27FC236}">
                  <a16:creationId xmlns:a16="http://schemas.microsoft.com/office/drawing/2014/main" id="{D2E2C96E-DC8F-F624-BA0F-07A4FCB15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4" name="Picture 3" descr="A diagram of a business&#10;&#10;Description automatically generated">
            <a:extLst>
              <a:ext uri="{FF2B5EF4-FFF2-40B4-BE49-F238E27FC236}">
                <a16:creationId xmlns:a16="http://schemas.microsoft.com/office/drawing/2014/main" id="{E13A20E4-45E4-1214-A853-46A1D5F55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418" y="1837765"/>
            <a:ext cx="9522198" cy="4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Use case: SMPC to PIL Conversion</a:t>
            </a:r>
            <a:endParaRPr lang="en-US" sz="1600" b="1" dirty="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73D08-3317-8B17-50C5-D6BE1D8889E1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3" name="Title 5">
              <a:extLst>
                <a:ext uri="{FF2B5EF4-FFF2-40B4-BE49-F238E27FC236}">
                  <a16:creationId xmlns:a16="http://schemas.microsoft.com/office/drawing/2014/main" id="{6FDA5417-EB91-56E8-7B19-0B7EC9C947F6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8" name="Round Same Side Corner Rectangle 34">
              <a:extLst>
                <a:ext uri="{FF2B5EF4-FFF2-40B4-BE49-F238E27FC236}">
                  <a16:creationId xmlns:a16="http://schemas.microsoft.com/office/drawing/2014/main" id="{1768D0D3-CAC4-2F5B-41AD-2F30B0CAF68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B03FB6-3EB0-4A81-95A2-FE622A6A019B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ogo">
              <a:extLst>
                <a:ext uri="{FF2B5EF4-FFF2-40B4-BE49-F238E27FC236}">
                  <a16:creationId xmlns:a16="http://schemas.microsoft.com/office/drawing/2014/main" id="{43FEF656-DC77-4211-60B8-C9D7B2C7C5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blue and white logo&#10;&#10;Description automatically generated">
              <a:extLst>
                <a:ext uri="{FF2B5EF4-FFF2-40B4-BE49-F238E27FC236}">
                  <a16:creationId xmlns:a16="http://schemas.microsoft.com/office/drawing/2014/main" id="{D2E2C96E-DC8F-F624-BA0F-07A4FCB15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2D426B-F230-9A72-31E7-4E1488FF8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1525998"/>
            <a:ext cx="11229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A2AB39-2642-4688-88AF-B8D4546011C5}"/>
              </a:ext>
            </a:extLst>
          </p:cNvPr>
          <p:cNvCxnSpPr>
            <a:cxnSpLocks/>
          </p:cNvCxnSpPr>
          <p:nvPr/>
        </p:nvCxnSpPr>
        <p:spPr>
          <a:xfrm>
            <a:off x="322118" y="2152358"/>
            <a:ext cx="3429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6C0736-1FC1-9499-4EA2-0C9C66F7EA59}"/>
              </a:ext>
            </a:extLst>
          </p:cNvPr>
          <p:cNvGrpSpPr/>
          <p:nvPr/>
        </p:nvGrpSpPr>
        <p:grpSpPr>
          <a:xfrm>
            <a:off x="402957" y="820088"/>
            <a:ext cx="3743015" cy="1207047"/>
            <a:chOff x="808203" y="882434"/>
            <a:chExt cx="6096000" cy="12070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FD3D84-00E4-DBA7-64BE-112E8D9C5123}"/>
                </a:ext>
              </a:extLst>
            </p:cNvPr>
            <p:cNvSpPr txBox="1"/>
            <p:nvPr/>
          </p:nvSpPr>
          <p:spPr>
            <a:xfrm>
              <a:off x="808205" y="1258484"/>
              <a:ext cx="555446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dirty="0"/>
                <a:t>Theia is designed to assist healthcare professionals and researchers in accessing medical grants information quickly and efficiently.  </a:t>
              </a:r>
              <a:endParaRPr lang="en-US" sz="1200" dirty="0">
                <a:latin typeface="Roboto Light" panose="02000000000000000000" pitchFamily="2" charset="0"/>
                <a:ea typeface="Roboto Light"/>
                <a:cs typeface="Roboto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A28727-721F-69CD-355B-753FE9A530BA}"/>
                </a:ext>
              </a:extLst>
            </p:cNvPr>
            <p:cNvSpPr txBox="1"/>
            <p:nvPr/>
          </p:nvSpPr>
          <p:spPr>
            <a:xfrm>
              <a:off x="808203" y="882434"/>
              <a:ext cx="609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 b="1">
                  <a:latin typeface="Roboto Light" panose="02000000000000000000" pitchFamily="2" charset="0"/>
                </a:rPr>
                <a:t>Business Scenario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C9C589-4BD3-5EE7-874C-F5A046916A7C}"/>
              </a:ext>
            </a:extLst>
          </p:cNvPr>
          <p:cNvSpPr/>
          <p:nvPr/>
        </p:nvSpPr>
        <p:spPr>
          <a:xfrm>
            <a:off x="319418" y="2309344"/>
            <a:ext cx="3421309" cy="3966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D90525-2ABF-B6A2-2CB7-F4C137310BF9}"/>
              </a:ext>
            </a:extLst>
          </p:cNvPr>
          <p:cNvSpPr/>
          <p:nvPr/>
        </p:nvSpPr>
        <p:spPr>
          <a:xfrm>
            <a:off x="319418" y="2319736"/>
            <a:ext cx="3431700" cy="543110"/>
          </a:xfrm>
          <a:prstGeom prst="rect">
            <a:avLst/>
          </a:prstGeom>
          <a:solidFill>
            <a:schemeClr val="tx1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A7EA24-23FA-3146-6DA7-800519500BAA}"/>
              </a:ext>
            </a:extLst>
          </p:cNvPr>
          <p:cNvSpPr txBox="1"/>
          <p:nvPr/>
        </p:nvSpPr>
        <p:spPr>
          <a:xfrm>
            <a:off x="402957" y="2862846"/>
            <a:ext cx="3271899" cy="35702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914143">
              <a:defRPr/>
            </a:pPr>
            <a:r>
              <a:rPr lang="en-US" sz="1100" dirty="0"/>
              <a:t>Theia is a chatbot assistant meant for retrieving the Grants research data including research data, approvals and payments.</a:t>
            </a:r>
            <a:br>
              <a:rPr lang="en-US" sz="1100" b="1" dirty="0">
                <a:latin typeface="Roboto Light" panose="02000000000000000000" pitchFamily="2" charset="0"/>
              </a:rPr>
            </a:br>
            <a:endParaRPr lang="en-US" sz="1100" b="1">
              <a:latin typeface="Roboto Light" panose="02000000000000000000" pitchFamily="2" charset="0"/>
            </a:endParaRPr>
          </a:p>
          <a:p>
            <a:pPr marL="171450" lvl="0" indent="-171450" defTabSz="914143">
              <a:defRPr/>
            </a:pPr>
            <a:r>
              <a:rPr lang="en-US" sz="1100" b="1" dirty="0">
                <a:latin typeface="Roboto Light"/>
                <a:ea typeface="Roboto Light"/>
                <a:cs typeface="Roboto Light"/>
              </a:rPr>
              <a:t>Main objectives: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/>
                <a:ea typeface="+mn-lt"/>
                <a:cs typeface="Arial"/>
                <a:sym typeface="IBM Plex Sans Light"/>
              </a:rPr>
              <a:t>Developing pipelines to access the user data from S3, chunk them &amp; generating the embedding for documents. 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Utilize </a:t>
            </a:r>
            <a:r>
              <a:rPr lang="en-US" sz="1000" err="1">
                <a:solidFill>
                  <a:srgbClr val="000000"/>
                </a:solidFill>
                <a:ea typeface="+mn-lt"/>
                <a:cs typeface="+mn-lt"/>
              </a:rPr>
              <a:t>VectorDB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 for Storing Embeddings.</a:t>
            </a:r>
            <a:endParaRPr lang="en-US" sz="1000">
              <a:solidFill>
                <a:srgbClr val="000000"/>
              </a:solidFill>
              <a:ea typeface="+mn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Developing the document retrieval pipelines using RAG 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Leverage OpenAI Models for Generating Responses.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Set up AWS Gateway to monitor and manage the traffic to and from the chatbot. 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Developing a user-friendly frontend interface using React. 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Implement </a:t>
            </a:r>
            <a:r>
              <a:rPr lang="en-US" sz="1000" err="1">
                <a:solidFill>
                  <a:srgbClr val="000000"/>
                </a:solidFill>
                <a:ea typeface="+mn-lt"/>
                <a:cs typeface="+mn-lt"/>
              </a:rPr>
              <a:t>DocumentDB</a:t>
            </a: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 for Storing User Feedbacks and Logs and utilize for finetuning the models. </a:t>
            </a:r>
          </a:p>
          <a:p>
            <a:pPr marL="171450" indent="-171450">
              <a:buFont typeface="Arial" panose="020B0604020202020204" pitchFamily="34" charset="0"/>
              <a:buChar char="•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r>
              <a:rPr lang="en-US" sz="1000" dirty="0">
                <a:solidFill>
                  <a:srgbClr val="000000"/>
                </a:solidFill>
                <a:ea typeface="+mn-lt"/>
                <a:cs typeface="+mn-lt"/>
              </a:rPr>
              <a:t>Containerize the application components using Docker to ensure portability, scalability.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  <a:defRPr b="0" spc="0"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E3ADD7-865C-F885-D5DD-7C1775F24FEE}"/>
              </a:ext>
            </a:extLst>
          </p:cNvPr>
          <p:cNvSpPr txBox="1"/>
          <p:nvPr/>
        </p:nvSpPr>
        <p:spPr>
          <a:xfrm>
            <a:off x="385699" y="2375837"/>
            <a:ext cx="2508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669E43D-A91F-1EC5-74BC-BD147CBD2103}"/>
              </a:ext>
            </a:extLst>
          </p:cNvPr>
          <p:cNvSpPr txBox="1">
            <a:spLocks/>
          </p:cNvSpPr>
          <p:nvPr/>
        </p:nvSpPr>
        <p:spPr>
          <a:xfrm>
            <a:off x="4484649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4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43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16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88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1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34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03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77" algn="l" defTabSz="91414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pPr marL="0" marR="0" lvl="0" indent="0" algn="ctr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674A3F-9F2E-B2BC-0C7D-0E93ACA1BB41}"/>
              </a:ext>
            </a:extLst>
          </p:cNvPr>
          <p:cNvSpPr txBox="1"/>
          <p:nvPr/>
        </p:nvSpPr>
        <p:spPr>
          <a:xfrm>
            <a:off x="4114800" y="768868"/>
            <a:ext cx="7917873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 Architecture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A2AB39-2642-4688-88AF-B8D4546011C5}"/>
              </a:ext>
            </a:extLst>
          </p:cNvPr>
          <p:cNvCxnSpPr>
            <a:cxnSpLocks/>
          </p:cNvCxnSpPr>
          <p:nvPr/>
        </p:nvCxnSpPr>
        <p:spPr>
          <a:xfrm>
            <a:off x="3965864" y="775372"/>
            <a:ext cx="51020" cy="550073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6864F-6B21-A0F5-EE81-0E0D5905149D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23" name="Title 5">
              <a:extLst>
                <a:ext uri="{FF2B5EF4-FFF2-40B4-BE49-F238E27FC236}">
                  <a16:creationId xmlns:a16="http://schemas.microsoft.com/office/drawing/2014/main" id="{0123FF8F-4BAE-3A9B-C3F9-DFF47D2EE2AC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24" name="Round Same Side Corner Rectangle 34">
              <a:extLst>
                <a:ext uri="{FF2B5EF4-FFF2-40B4-BE49-F238E27FC236}">
                  <a16:creationId xmlns:a16="http://schemas.microsoft.com/office/drawing/2014/main" id="{B7E6E8DB-66BC-4623-C184-F4D726A4C500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85FB4C-DF06-E1D1-CAAD-ED28FE19F7DF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Logo">
              <a:extLst>
                <a:ext uri="{FF2B5EF4-FFF2-40B4-BE49-F238E27FC236}">
                  <a16:creationId xmlns:a16="http://schemas.microsoft.com/office/drawing/2014/main" id="{D2B51CD9-5192-3C61-88F0-5026A40CC7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A blue and white logo&#10;&#10;Description automatically generated">
              <a:extLst>
                <a:ext uri="{FF2B5EF4-FFF2-40B4-BE49-F238E27FC236}">
                  <a16:creationId xmlns:a16="http://schemas.microsoft.com/office/drawing/2014/main" id="{A8D56C3C-EC1C-385A-789E-9182848E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6B61ED-5394-6C7C-1E2F-AE1EF798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025" y="1267558"/>
            <a:ext cx="7165700" cy="45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3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7">
            <a:extLst>
              <a:ext uri="{FF2B5EF4-FFF2-40B4-BE49-F238E27FC236}">
                <a16:creationId xmlns:a16="http://schemas.microsoft.com/office/drawing/2014/main" id="{C9EF8B7F-8BD7-F424-D4D7-AED9D2198848}"/>
              </a:ext>
            </a:extLst>
          </p:cNvPr>
          <p:cNvSpPr/>
          <p:nvPr/>
        </p:nvSpPr>
        <p:spPr>
          <a:xfrm>
            <a:off x="7633066" y="2354573"/>
            <a:ext cx="3874259" cy="3588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AC0E0C-60BD-7322-3AFE-71B7C28F73AD}"/>
              </a:ext>
            </a:extLst>
          </p:cNvPr>
          <p:cNvSpPr/>
          <p:nvPr/>
        </p:nvSpPr>
        <p:spPr>
          <a:xfrm>
            <a:off x="7674495" y="2356292"/>
            <a:ext cx="359528" cy="35952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Slide Number Placeholder 11"/>
          <p:cNvSpPr txBox="1">
            <a:spLocks noGrp="1"/>
          </p:cNvSpPr>
          <p:nvPr>
            <p:ph type="sldNum" sz="quarter" idx="4294967295"/>
          </p:nvPr>
        </p:nvSpPr>
        <p:spPr>
          <a:xfrm>
            <a:off x="5719421" y="6492875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pPr marL="0" marR="0" lvl="0" indent="0" algn="r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0" name="object 10"/>
          <p:cNvSpPr txBox="1"/>
          <p:nvPr/>
        </p:nvSpPr>
        <p:spPr>
          <a:xfrm>
            <a:off x="562231" y="4970676"/>
            <a:ext cx="725607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marL="63500" marR="5080" indent="-51435">
              <a:lnSpc>
                <a:spcPct val="101400"/>
              </a:lnSpc>
              <a:defRPr sz="1300" b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marL="63500" marR="5080" lvl="0" indent="-51435" algn="l" defTabSz="914143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cs typeface="Roboto Light"/>
                <a:sym typeface="Roboto Light"/>
              </a:rPr>
              <a:t>Business Impact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571935" y="933867"/>
            <a:ext cx="3935893" cy="1353028"/>
            <a:chOff x="6873524" y="2783445"/>
            <a:chExt cx="6729842" cy="2313493"/>
          </a:xfrm>
        </p:grpSpPr>
        <p:sp>
          <p:nvSpPr>
            <p:cNvPr id="56" name="Rounded Rectangle 55"/>
            <p:cNvSpPr/>
            <p:nvPr/>
          </p:nvSpPr>
          <p:spPr>
            <a:xfrm>
              <a:off x="6873524" y="2783445"/>
              <a:ext cx="6729842" cy="6902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2A9FD3-EE32-0449-8161-723544B890B3}"/>
                </a:ext>
              </a:extLst>
            </p:cNvPr>
            <p:cNvSpPr txBox="1"/>
            <p:nvPr/>
          </p:nvSpPr>
          <p:spPr>
            <a:xfrm>
              <a:off x="7635008" y="2892639"/>
              <a:ext cx="5450936" cy="52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00206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Improve Productivity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6930444" y="2834283"/>
              <a:ext cx="614744" cy="61474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182" y="2978730"/>
              <a:ext cx="411269" cy="325851"/>
            </a:xfrm>
            <a:prstGeom prst="rect">
              <a:avLst/>
            </a:prstGeom>
          </p:spPr>
        </p:pic>
        <p:sp>
          <p:nvSpPr>
            <p:cNvPr id="64" name="Rounded Rectangle 63"/>
            <p:cNvSpPr/>
            <p:nvPr/>
          </p:nvSpPr>
          <p:spPr>
            <a:xfrm>
              <a:off x="6978344" y="3584513"/>
              <a:ext cx="6624456" cy="718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2A9FD3-EE32-0449-8161-723544B890B3}"/>
                </a:ext>
              </a:extLst>
            </p:cNvPr>
            <p:cNvSpPr txBox="1"/>
            <p:nvPr/>
          </p:nvSpPr>
          <p:spPr>
            <a:xfrm>
              <a:off x="7691921" y="3693706"/>
              <a:ext cx="5706268" cy="5262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Roboto Black"/>
                  <a:ea typeface="Roboto Black"/>
                  <a:cs typeface="Roboto Black"/>
                </a:rPr>
                <a:t>Faster retrieval of required information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987362" y="3635349"/>
              <a:ext cx="614744" cy="61474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100" y="3779796"/>
              <a:ext cx="411269" cy="325850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6978344" y="4377997"/>
              <a:ext cx="6624458" cy="718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B2A9FD3-EE32-0449-8161-723544B890B3}"/>
                </a:ext>
              </a:extLst>
            </p:cNvPr>
            <p:cNvSpPr txBox="1"/>
            <p:nvPr/>
          </p:nvSpPr>
          <p:spPr>
            <a:xfrm>
              <a:off x="7693317" y="4473902"/>
              <a:ext cx="5570665" cy="52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00206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Reduce Research time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6988754" y="4428837"/>
              <a:ext cx="614744" cy="61474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8" y="4566932"/>
              <a:ext cx="400896" cy="400896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239682" y="1116955"/>
            <a:ext cx="7220991" cy="2784743"/>
            <a:chOff x="239682" y="1116955"/>
            <a:chExt cx="7220991" cy="2784743"/>
          </a:xfrm>
        </p:grpSpPr>
        <p:sp>
          <p:nvSpPr>
            <p:cNvPr id="1074" name="object 4"/>
            <p:cNvSpPr/>
            <p:nvPr/>
          </p:nvSpPr>
          <p:spPr>
            <a:xfrm>
              <a:off x="921374" y="1116955"/>
              <a:ext cx="6269136" cy="1532728"/>
            </a:xfrm>
            <a:prstGeom prst="rect">
              <a:avLst/>
            </a:prstGeom>
            <a:ln w="12700">
              <a:solidFill>
                <a:srgbClr val="7F7F7F"/>
              </a:solidFill>
            </a:ln>
          </p:spPr>
          <p:txBody>
            <a:bodyPr lIns="45719" rIns="45719"/>
            <a:lstStyle/>
            <a:p>
              <a:pPr marL="0" marR="0" lvl="0" indent="0" algn="l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6" name="Rectangle 26"/>
            <p:cNvSpPr/>
            <p:nvPr/>
          </p:nvSpPr>
          <p:spPr>
            <a:xfrm>
              <a:off x="239682" y="1463656"/>
              <a:ext cx="1589118" cy="623679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A1A1A1"/>
              </a:solidFill>
              <a:miter/>
            </a:ln>
          </p:spPr>
          <p:txBody>
            <a:bodyPr lIns="45719" rIns="45719" anchor="ctr"/>
            <a:lstStyle/>
            <a:p>
              <a:pPr marL="0" marR="0" lvl="0" indent="0" algn="ctr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8" name="object 6"/>
            <p:cNvSpPr txBox="1"/>
            <p:nvPr/>
          </p:nvSpPr>
          <p:spPr>
            <a:xfrm>
              <a:off x="385586" y="1570832"/>
              <a:ext cx="1214614" cy="4040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>
              <a:spAutoFit/>
            </a:bodyPr>
            <a:lstStyle>
              <a:lvl1pPr marL="5714" marR="5080" indent="6350">
                <a:lnSpc>
                  <a:spcPct val="101400"/>
                </a:lnSpc>
                <a:defRPr sz="1300" b="1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marL="5714" marR="5080" lvl="0" indent="6350" algn="l" defTabSz="914143" rtl="0" eaLnBrk="1" fontAlgn="auto" latinLnBrk="0" hangingPunct="1">
                <a:lnSpc>
                  <a:spcPct val="10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3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Light"/>
                  <a:cs typeface="Roboto Light"/>
                  <a:sym typeface="Roboto Light"/>
                </a:rPr>
                <a:t>Project High level Objective</a:t>
              </a:r>
              <a:endParaRPr kumimoji="0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object 12"/>
            <p:cNvSpPr txBox="1"/>
            <p:nvPr/>
          </p:nvSpPr>
          <p:spPr>
            <a:xfrm>
              <a:off x="1974273" y="3717032"/>
              <a:ext cx="5091545" cy="1846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285750" indent="-285750"/>
              <a:endParaRPr lang="en-US" sz="120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FC96736C-6524-4C58-B8D8-FB92685A9474}"/>
                </a:ext>
              </a:extLst>
            </p:cNvPr>
            <p:cNvSpPr/>
            <p:nvPr/>
          </p:nvSpPr>
          <p:spPr>
            <a:xfrm rot="5400000">
              <a:off x="7103918" y="1742211"/>
              <a:ext cx="451665" cy="261844"/>
            </a:xfrm>
            <a:prstGeom prst="triangle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IN" sz="2400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" name="object 4"/>
          <p:cNvSpPr/>
          <p:nvPr/>
        </p:nvSpPr>
        <p:spPr>
          <a:xfrm>
            <a:off x="928300" y="2994245"/>
            <a:ext cx="10917335" cy="3271474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lIns="45719" rIns="45719"/>
          <a:lstStyle/>
          <a:p>
            <a:pPr marL="0" marR="0" lvl="0" indent="0" algn="l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7" name="Rectangle 27"/>
          <p:cNvSpPr/>
          <p:nvPr/>
        </p:nvSpPr>
        <p:spPr>
          <a:xfrm>
            <a:off x="166945" y="4256460"/>
            <a:ext cx="1557945" cy="637659"/>
          </a:xfrm>
          <a:prstGeom prst="rect">
            <a:avLst/>
          </a:prstGeom>
          <a:solidFill>
            <a:srgbClr val="000000"/>
          </a:solidFill>
          <a:ln w="12700">
            <a:solidFill>
              <a:srgbClr val="A1A1A1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9" name="object 8"/>
          <p:cNvSpPr txBox="1"/>
          <p:nvPr/>
        </p:nvSpPr>
        <p:spPr>
          <a:xfrm>
            <a:off x="238991" y="4369779"/>
            <a:ext cx="1402773" cy="40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 marR="5080" indent="57150">
              <a:lnSpc>
                <a:spcPct val="101400"/>
              </a:lnSpc>
              <a:defRPr sz="1300" b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defTabSz="914143">
              <a:defRPr/>
            </a:pPr>
            <a:r>
              <a:rPr lang="en-US"/>
              <a:t>Scope of work and Assumptions</a:t>
            </a:r>
            <a:endParaRPr kumimoji="0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cs typeface="Roboto Light"/>
              <a:sym typeface="Roboto Ligh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608866" y="3055926"/>
            <a:ext cx="2503467" cy="461665"/>
            <a:chOff x="1933453" y="2962407"/>
            <a:chExt cx="2503467" cy="461665"/>
          </a:xfrm>
        </p:grpSpPr>
        <p:sp>
          <p:nvSpPr>
            <p:cNvPr id="88" name="Rounded Rectangle 87"/>
            <p:cNvSpPr/>
            <p:nvPr/>
          </p:nvSpPr>
          <p:spPr>
            <a:xfrm>
              <a:off x="1933453" y="3030682"/>
              <a:ext cx="2015092" cy="36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2052540" y="2962407"/>
              <a:ext cx="238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SCOPE OF WORK 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24132" y="3620930"/>
            <a:ext cx="4154217" cy="1626355"/>
            <a:chOff x="2426805" y="3444282"/>
            <a:chExt cx="4154217" cy="162635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2426805" y="3466314"/>
              <a:ext cx="215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Roboto Black" panose="02000000000000000000" pitchFamily="2" charset="0"/>
                  <a:ea typeface="Roboto Black" panose="02000000000000000000" pitchFamily="2" charset="0"/>
                </a:rPr>
                <a:t>Type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2437196" y="3837779"/>
              <a:ext cx="215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Roboto Black" panose="02000000000000000000" pitchFamily="2" charset="0"/>
                  <a:ea typeface="Roboto Black" panose="02000000000000000000" pitchFamily="2" charset="0"/>
                </a:rPr>
                <a:t>Hosting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2426805" y="4184415"/>
              <a:ext cx="215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Roboto Black" panose="02000000000000000000" pitchFamily="2" charset="0"/>
                  <a:ea typeface="Roboto Black" panose="02000000000000000000" pitchFamily="2" charset="0"/>
                </a:rPr>
                <a:t>Conversation Language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4154314" y="3444282"/>
              <a:ext cx="22291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dirty="0">
                  <a:latin typeface="Roboto"/>
                  <a:ea typeface="Roboto"/>
                  <a:cs typeface="Roboto"/>
                </a:rPr>
                <a:t>: Q&amp;A Chatbot</a:t>
              </a:r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4127171" y="3878229"/>
              <a:ext cx="225670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dirty="0">
                  <a:latin typeface="Roboto"/>
                  <a:ea typeface="Roboto"/>
                  <a:cs typeface="Roboto"/>
                </a:rPr>
                <a:t>: EC2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4120753" y="4192601"/>
              <a:ext cx="215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Roboto" panose="02000000000000000000" pitchFamily="2" charset="0"/>
                  <a:ea typeface="Roboto" panose="02000000000000000000" pitchFamily="2" charset="0"/>
                </a:rPr>
                <a:t>: English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3074AA-6C20-1CA5-D408-FB223CB30210}"/>
                </a:ext>
              </a:extLst>
            </p:cNvPr>
            <p:cNvSpPr txBox="1"/>
            <p:nvPr/>
          </p:nvSpPr>
          <p:spPr>
            <a:xfrm>
              <a:off x="2447516" y="4793638"/>
              <a:ext cx="413350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200" dirty="0"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B2A9FD3-EE32-0449-8161-723544B890B3}"/>
              </a:ext>
            </a:extLst>
          </p:cNvPr>
          <p:cNvSpPr txBox="1"/>
          <p:nvPr/>
        </p:nvSpPr>
        <p:spPr>
          <a:xfrm>
            <a:off x="1977665" y="1334534"/>
            <a:ext cx="51098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-18" dirty="0">
                <a:latin typeface="Arial"/>
                <a:cs typeface="Arial"/>
                <a:sym typeface="IBM Plex Sans Light"/>
              </a:rPr>
              <a:t>Develop</a:t>
            </a:r>
            <a:r>
              <a:rPr lang="en-US" sz="1200" spc="-18" dirty="0">
                <a:latin typeface="Arial"/>
                <a:cs typeface="Arial"/>
              </a:rPr>
              <a:t> a document Q&amp;A chatbot capable </a:t>
            </a:r>
            <a:r>
              <a:rPr lang="en-US" sz="1200" spc="-18" dirty="0">
                <a:latin typeface="Arial"/>
                <a:cs typeface="Arial"/>
                <a:sym typeface="IBM Plex Sans Light"/>
              </a:rPr>
              <a:t>of </a:t>
            </a:r>
            <a:r>
              <a:rPr lang="en-US" sz="1200" spc="-18" dirty="0">
                <a:latin typeface="Arial"/>
                <a:cs typeface="Arial"/>
              </a:rPr>
              <a:t>retrieving </a:t>
            </a:r>
            <a:r>
              <a:rPr lang="en-US" sz="1200" spc="-18" dirty="0">
                <a:latin typeface="Arial"/>
                <a:ea typeface="Roboto"/>
                <a:cs typeface="Arial"/>
              </a:rPr>
              <a:t>medical grant details from multiple data sources using natural language queries.</a:t>
            </a:r>
            <a:endParaRPr lang="en-US" sz="1200" dirty="0"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-18" dirty="0">
                <a:latin typeface="Arial"/>
                <a:ea typeface="Roboto"/>
                <a:cs typeface="Arial"/>
              </a:rPr>
              <a:t>Implement advanced natural language processing (NLP) techniques to understand user queries and generate accurate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pc="-18" dirty="0">
                <a:latin typeface="Arial"/>
                <a:ea typeface="Roboto"/>
                <a:cs typeface="Arial"/>
              </a:rPr>
              <a:t>Develop a user-friendly frontend interface using React for seamless interaction with the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spc="-18" dirty="0">
              <a:latin typeface="Arial"/>
              <a:ea typeface="Roboto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6148066" y="3607032"/>
            <a:ext cx="3141406" cy="2486505"/>
            <a:chOff x="7343022" y="3503122"/>
            <a:chExt cx="3141406" cy="248650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7343022" y="3503122"/>
              <a:ext cx="2577233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rgbClr val="002060"/>
                  </a:solidFill>
                  <a:latin typeface="Roboto "/>
                  <a:ea typeface="Roboto Black"/>
                </a:rPr>
                <a:t>Building data pipeline and injecting data from Oracle to snowflake.</a:t>
              </a:r>
              <a:endParaRPr lang="en-US"/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rgbClr val="002060"/>
                  </a:solidFill>
                  <a:ea typeface="+mn-lt"/>
                  <a:cs typeface="+mn-lt"/>
                </a:rPr>
                <a:t>Manual validation of chat  responses.</a:t>
              </a:r>
              <a:endParaRPr lang="en-US" dirty="0">
                <a:ea typeface="+mn-lt"/>
                <a:cs typeface="+mn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7343022" y="4674032"/>
              <a:ext cx="314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>
                <a:solidFill>
                  <a:srgbClr val="002060"/>
                </a:solidFill>
                <a:latin typeface="Roboto "/>
                <a:ea typeface="Roboto Black" panose="02000000000000000000" pitchFamily="2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7343022" y="4992521"/>
              <a:ext cx="314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>
                <a:solidFill>
                  <a:srgbClr val="002060"/>
                </a:solidFill>
                <a:latin typeface="Roboto "/>
                <a:ea typeface="Roboto Black" panose="020000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7343022" y="5362965"/>
              <a:ext cx="314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>
                <a:solidFill>
                  <a:srgbClr val="002060"/>
                </a:solidFill>
                <a:latin typeface="Roboto "/>
                <a:ea typeface="Roboto Black" panose="020000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7343022" y="5712628"/>
              <a:ext cx="3141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>
                <a:solidFill>
                  <a:srgbClr val="002060"/>
                </a:solidFill>
                <a:latin typeface="Roboto "/>
                <a:ea typeface="Roboto Black" panose="02000000000000000000" pitchFamily="2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488134" y="3073244"/>
            <a:ext cx="2527712" cy="461665"/>
            <a:chOff x="6581652" y="3000507"/>
            <a:chExt cx="2527712" cy="461665"/>
          </a:xfrm>
        </p:grpSpPr>
        <p:sp>
          <p:nvSpPr>
            <p:cNvPr id="87" name="Rounded Rectangle 86"/>
            <p:cNvSpPr/>
            <p:nvPr/>
          </p:nvSpPr>
          <p:spPr>
            <a:xfrm>
              <a:off x="6581652" y="3065318"/>
              <a:ext cx="1866157" cy="36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6724984" y="3000507"/>
              <a:ext cx="238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OUT OF SCOPE</a:t>
              </a:r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5974772" y="3106882"/>
            <a:ext cx="0" cy="306531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707582" y="3522519"/>
            <a:ext cx="3096491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Assumption that sufficient labeled data will be available for training and fine-tuning.</a:t>
            </a:r>
            <a:endParaRPr lang="en-US"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Assumption that the integration with third-party services OpenAI will proceed smoothly with providing necessary access.</a:t>
            </a:r>
            <a:endParaRPr lang="en-US"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/>
          </a:p>
        </p:txBody>
      </p:sp>
      <p:grpSp>
        <p:nvGrpSpPr>
          <p:cNvPr id="126" name="Group 125"/>
          <p:cNvGrpSpPr/>
          <p:nvPr/>
        </p:nvGrpSpPr>
        <p:grpSpPr>
          <a:xfrm>
            <a:off x="9373343" y="3038605"/>
            <a:ext cx="2527712" cy="428493"/>
            <a:chOff x="6581652" y="2979725"/>
            <a:chExt cx="2527712" cy="428493"/>
          </a:xfrm>
        </p:grpSpPr>
        <p:sp>
          <p:nvSpPr>
            <p:cNvPr id="127" name="Rounded Rectangle 126"/>
            <p:cNvSpPr/>
            <p:nvPr/>
          </p:nvSpPr>
          <p:spPr>
            <a:xfrm>
              <a:off x="6581652" y="3044536"/>
              <a:ext cx="1866157" cy="36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7F8C5F8-BE0A-4DDC-B699-366CBDC14921}"/>
                </a:ext>
              </a:extLst>
            </p:cNvPr>
            <p:cNvSpPr txBox="1"/>
            <p:nvPr/>
          </p:nvSpPr>
          <p:spPr>
            <a:xfrm>
              <a:off x="6724984" y="2979725"/>
              <a:ext cx="2384380" cy="41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ASSUMPTIONS</a:t>
              </a:r>
              <a:endParaRPr lang="en-US" sz="16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8693726" y="3093027"/>
            <a:ext cx="0" cy="306531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DE4F57-A017-8291-51CE-71C7366A4C70}"/>
              </a:ext>
            </a:extLst>
          </p:cNvPr>
          <p:cNvSpPr txBox="1"/>
          <p:nvPr/>
        </p:nvSpPr>
        <p:spPr>
          <a:xfrm>
            <a:off x="1823005" y="4706690"/>
            <a:ext cx="39566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Roboto Black"/>
                <a:ea typeface="Roboto Black"/>
                <a:cs typeface="Roboto Black"/>
              </a:rPr>
              <a:t>Data sources     :</a:t>
            </a:r>
            <a:r>
              <a:rPr lang="en-US" sz="1200" b="1" dirty="0">
                <a:latin typeface="Roboto Black"/>
                <a:ea typeface="Roboto Black"/>
                <a:cs typeface="Roboto Black"/>
              </a:rPr>
              <a:t> </a:t>
            </a:r>
            <a:r>
              <a:rPr lang="en-US" sz="1200" dirty="0">
                <a:ea typeface="+mn-lt"/>
                <a:cs typeface="+mn-lt"/>
              </a:rPr>
              <a:t>S3, Snowflake</a:t>
            </a:r>
            <a:endParaRPr lang="en-US" sz="1200" dirty="0">
              <a:latin typeface="Roboto Black" panose="02000000000000000000" pitchFamily="2" charset="0"/>
              <a:ea typeface="Roboto Black" panose="02000000000000000000" pitchFamily="2" charset="0"/>
              <a:cs typeface="Roboto Black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FC9FA5-8497-177A-826E-FACB8561A803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21" name="Title 5">
              <a:extLst>
                <a:ext uri="{FF2B5EF4-FFF2-40B4-BE49-F238E27FC236}">
                  <a16:creationId xmlns:a16="http://schemas.microsoft.com/office/drawing/2014/main" id="{455A17EE-E9FC-5CCF-61A1-15C8FE7BB86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22" name="Round Same Side Corner Rectangle 34">
              <a:extLst>
                <a:ext uri="{FF2B5EF4-FFF2-40B4-BE49-F238E27FC236}">
                  <a16:creationId xmlns:a16="http://schemas.microsoft.com/office/drawing/2014/main" id="{6598C80E-DE11-EC79-0946-5BD41EBE1601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B24ED6-919B-FECD-F56C-7932A36D9DE0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Logo">
              <a:extLst>
                <a:ext uri="{FF2B5EF4-FFF2-40B4-BE49-F238E27FC236}">
                  <a16:creationId xmlns:a16="http://schemas.microsoft.com/office/drawing/2014/main" id="{2DBA1B88-0B87-6201-6B2F-B3BFB1800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25C51D01-D664-E68C-479B-95259A512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D8F8BA-BFBD-8585-CBCA-8DA3631269D0}"/>
              </a:ext>
            </a:extLst>
          </p:cNvPr>
          <p:cNvSpPr txBox="1"/>
          <p:nvPr/>
        </p:nvSpPr>
        <p:spPr>
          <a:xfrm>
            <a:off x="8079226" y="2354770"/>
            <a:ext cx="342987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oboto Black"/>
                <a:ea typeface="Roboto Black"/>
                <a:cs typeface="Roboto Black"/>
              </a:rPr>
              <a:t>User understandable conversational sys</a:t>
            </a:r>
            <a:endParaRPr lang="en-US" sz="1400" dirty="0">
              <a:solidFill>
                <a:srgbClr val="002060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/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9CAB5EBE-C6BF-DC96-8E95-35F1F9CBBA41}"/>
              </a:ext>
            </a:extLst>
          </p:cNvPr>
          <p:cNvSpPr/>
          <p:nvPr/>
        </p:nvSpPr>
        <p:spPr>
          <a:xfrm>
            <a:off x="7750097" y="2476499"/>
            <a:ext cx="227671" cy="130098"/>
          </a:xfrm>
          <a:prstGeom prst="wedgeRound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ED126-8727-82EF-7C6C-AFBDE6A6B443}"/>
              </a:ext>
            </a:extLst>
          </p:cNvPr>
          <p:cNvSpPr txBox="1"/>
          <p:nvPr/>
        </p:nvSpPr>
        <p:spPr>
          <a:xfrm>
            <a:off x="1823005" y="4981234"/>
            <a:ext cx="411917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Roboto Black"/>
                <a:ea typeface="Roboto Black"/>
                <a:cs typeface="Roboto Black"/>
              </a:rPr>
              <a:t>LLMs                   :</a:t>
            </a:r>
            <a:r>
              <a:rPr lang="en-US" sz="1200" b="1" dirty="0">
                <a:latin typeface="Roboto Black"/>
                <a:ea typeface="Roboto Black"/>
                <a:cs typeface="Roboto Black"/>
              </a:rPr>
              <a:t> </a:t>
            </a:r>
            <a:r>
              <a:rPr lang="en-US" sz="1200" dirty="0">
                <a:ea typeface="+mn-lt"/>
                <a:cs typeface="+mn-lt"/>
              </a:rPr>
              <a:t>VOX / OpenAI, Jumpstart models</a:t>
            </a:r>
            <a:endParaRPr lang="en-US" sz="1200" dirty="0">
              <a:latin typeface="Roboto Black" panose="02000000000000000000" pitchFamily="2" charset="0"/>
              <a:ea typeface="Roboto Black" panose="02000000000000000000" pitchFamily="2" charset="0"/>
              <a:cs typeface="Roboto Black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20AF5C-E041-D3F7-7125-CD80A84C367D}"/>
              </a:ext>
            </a:extLst>
          </p:cNvPr>
          <p:cNvSpPr txBox="1"/>
          <p:nvPr/>
        </p:nvSpPr>
        <p:spPr>
          <a:xfrm>
            <a:off x="1823004" y="5278189"/>
            <a:ext cx="39566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Roboto Black"/>
                <a:ea typeface="Roboto Black"/>
                <a:cs typeface="Roboto Black"/>
              </a:rPr>
              <a:t>Frameworks      :</a:t>
            </a:r>
            <a:r>
              <a:rPr lang="en-US" sz="1200" b="1" dirty="0">
                <a:latin typeface="Roboto Black"/>
                <a:ea typeface="Roboto Black"/>
                <a:cs typeface="Roboto Black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Langchain</a:t>
            </a:r>
            <a:r>
              <a:rPr lang="en-US" sz="1200" dirty="0">
                <a:ea typeface="+mn-lt"/>
                <a:cs typeface="+mn-lt"/>
              </a:rPr>
              <a:t> / Llama index</a:t>
            </a:r>
            <a:endParaRPr lang="en-US" sz="1200" dirty="0">
              <a:latin typeface="Roboto Black" panose="02000000000000000000" pitchFamily="2" charset="0"/>
              <a:ea typeface="Roboto Black" panose="02000000000000000000" pitchFamily="2" charset="0"/>
              <a:cs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Theia – Login Screen with SSO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73F49E-4727-B70D-EA80-B31BC8C14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29" y="1238962"/>
            <a:ext cx="10287000" cy="5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Theia – Chatbot Landing Page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92B59B-5FE3-C2C8-35A2-C2F01DBC7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279" y="1289578"/>
            <a:ext cx="8841442" cy="48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Theia – Chat Response for Document Q&amp;A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9AE17F-FED9-6602-35F8-3260B128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688" y="1193426"/>
            <a:ext cx="7836683" cy="49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8B037-E4CA-D561-1246-40CC118CABC2}"/>
              </a:ext>
            </a:extLst>
          </p:cNvPr>
          <p:cNvSpPr txBox="1"/>
          <p:nvPr/>
        </p:nvSpPr>
        <p:spPr>
          <a:xfrm>
            <a:off x="322120" y="779259"/>
            <a:ext cx="1165859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Theia – Chat Response for Document Q&amp;A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C6F7F4-F8AF-D54E-255D-1DAFC6E7C4A5}"/>
              </a:ext>
            </a:extLst>
          </p:cNvPr>
          <p:cNvGrpSpPr/>
          <p:nvPr/>
        </p:nvGrpSpPr>
        <p:grpSpPr>
          <a:xfrm>
            <a:off x="749170" y="43543"/>
            <a:ext cx="11230975" cy="808582"/>
            <a:chOff x="749170" y="43543"/>
            <a:chExt cx="11230975" cy="808582"/>
          </a:xfrm>
        </p:grpSpPr>
        <p:sp>
          <p:nvSpPr>
            <p:cNvPr id="12" name="Title 5">
              <a:extLst>
                <a:ext uri="{FF2B5EF4-FFF2-40B4-BE49-F238E27FC236}">
                  <a16:creationId xmlns:a16="http://schemas.microsoft.com/office/drawing/2014/main" id="{1DE89B0A-CC32-1257-C733-49F33B4F7ED9}"/>
                </a:ext>
              </a:extLst>
            </p:cNvPr>
            <p:cNvSpPr txBox="1">
              <a:spLocks/>
            </p:cNvSpPr>
            <p:nvPr/>
          </p:nvSpPr>
          <p:spPr>
            <a:xfrm>
              <a:off x="749170" y="43543"/>
              <a:ext cx="7655136" cy="8085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300" b="1" kern="1200" cap="small">
                  <a:solidFill>
                    <a:srgbClr val="000000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r>
                <a:rPr lang="en-IN" sz="2400" dirty="0">
                  <a:latin typeface="Roboto Black"/>
                  <a:cs typeface="Poppins Light"/>
                </a:rPr>
                <a:t>Pfizer – Theia</a:t>
              </a:r>
            </a:p>
          </p:txBody>
        </p:sp>
        <p:sp>
          <p:nvSpPr>
            <p:cNvPr id="13" name="Round Same Side Corner Rectangle 34">
              <a:extLst>
                <a:ext uri="{FF2B5EF4-FFF2-40B4-BE49-F238E27FC236}">
                  <a16:creationId xmlns:a16="http://schemas.microsoft.com/office/drawing/2014/main" id="{7362645E-4804-5CE0-E632-31ECD9772DF3}"/>
                </a:ext>
              </a:extLst>
            </p:cNvPr>
            <p:cNvSpPr/>
            <p:nvPr/>
          </p:nvSpPr>
          <p:spPr>
            <a:xfrm rot="16200000">
              <a:off x="10510216" y="-805858"/>
              <a:ext cx="552325" cy="238753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508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6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CBFB61-382A-65DE-66BB-4B69B38F87AC}"/>
                </a:ext>
              </a:extLst>
            </p:cNvPr>
            <p:cNvCxnSpPr/>
            <p:nvPr/>
          </p:nvCxnSpPr>
          <p:spPr>
            <a:xfrm flipH="1">
              <a:off x="10676906" y="260919"/>
              <a:ext cx="1" cy="2539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">
              <a:extLst>
                <a:ext uri="{FF2B5EF4-FFF2-40B4-BE49-F238E27FC236}">
                  <a16:creationId xmlns:a16="http://schemas.microsoft.com/office/drawing/2014/main" id="{7BFF2B87-C766-E753-8DA5-0DF7828B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5" t="29603" r="16337" b="29136"/>
            <a:stretch/>
          </p:blipFill>
          <p:spPr bwMode="auto">
            <a:xfrm>
              <a:off x="9718671" y="153684"/>
              <a:ext cx="792479" cy="468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60836DAA-7565-E364-13E9-1E029ABE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00"/>
            <a:stretch/>
          </p:blipFill>
          <p:spPr>
            <a:xfrm>
              <a:off x="10866896" y="187084"/>
              <a:ext cx="984001" cy="397983"/>
            </a:xfrm>
            <a:prstGeom prst="rect">
              <a:avLst/>
            </a:prstGeom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061BA5F-06A0-42D8-95F1-BEF940177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59" y="1227335"/>
            <a:ext cx="10936941" cy="48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Extraction from Data Sheets, Contracts</dc:title>
  <dc:creator>7314</dc:creator>
  <cp:revision>459</cp:revision>
  <dcterms:created xsi:type="dcterms:W3CDTF">2024-03-24T06:50:58Z</dcterms:created>
  <dcterms:modified xsi:type="dcterms:W3CDTF">2024-05-02T12:44:31Z</dcterms:modified>
</cp:coreProperties>
</file>