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Uninstall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64198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6372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 to : </a:t>
            </a:r>
            <a:r>
              <a:rPr lang="en-US" sz="2000" dirty="0" smtClean="0">
                <a:hlinkClick r:id="rId2"/>
              </a:rPr>
              <a:t>https://www.anaconda.com/distribution/#download-section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Download latest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anaconda+python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Follow the instructions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53721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</a:t>
            </a:r>
          </a:p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48101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‘I Agree’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‘Next’</a:t>
            </a:r>
          </a:p>
          <a:p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Choose the Installation directory and click Next</a:t>
            </a: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Better don’t check any box and click on Install</a:t>
            </a:r>
          </a:p>
          <a:p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101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 ( Install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IDE) and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complete Installation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00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Go </a:t>
            </a:r>
            <a:r>
              <a:rPr lang="en-US" sz="2000" dirty="0" smtClean="0">
                <a:solidFill>
                  <a:srgbClr val="FFFF00"/>
                </a:solidFill>
              </a:rPr>
              <a:t>to : </a:t>
            </a:r>
            <a:r>
              <a:rPr lang="en-US" sz="2000" dirty="0" smtClean="0">
                <a:solidFill>
                  <a:srgbClr val="FFFF00"/>
                </a:solidFill>
                <a:hlinkClick r:id="rId2"/>
              </a:rPr>
              <a:t>https://www.python.org/downloads/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Download latest Python executable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Run the executable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Follow the instructions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/>
              <a:t>Python Installation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81400" y="2895600"/>
            <a:ext cx="4648200" cy="24384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Anaconda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 should see 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Prompt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Jupyter Notebook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Spyder IDE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Powershell Prompt</a:t>
            </a:r>
          </a:p>
          <a:p>
            <a:pPr lvl="1"/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076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Navigate to Anaconda Installation directory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Locate Uninstall-Anaconda3 .exe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6172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48482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Reboot the system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48196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IDEs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6096000"/>
            <a:ext cx="2103120" cy="6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https://lh3.googleusercontent.com/XLQNbeDqelNK74wPBXzotA0QZ7ascXjBHd57lUjTO1FwxZL9AC_7pSdKeuvFAMlKfdPuDA=s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1828799" cy="1828800"/>
          </a:xfrm>
          <a:prstGeom prst="rect">
            <a:avLst/>
          </a:prstGeom>
          <a:noFill/>
        </p:spPr>
      </p:pic>
      <p:sp>
        <p:nvSpPr>
          <p:cNvPr id="1028" name="AutoShape 4" descr="Image result for spyder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spyder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lh3.googleusercontent.com/J9OFaGjy_eb9FaZdjkXudeFG86J9nliep1QGlwNOQLVu1u7W9FgZHOKGOnQLdGOOTQk5k3c=s8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590800"/>
            <a:ext cx="1828799" cy="1828800"/>
          </a:xfrm>
          <a:prstGeom prst="rect">
            <a:avLst/>
          </a:prstGeom>
          <a:noFill/>
        </p:spPr>
      </p:pic>
      <p:pic>
        <p:nvPicPr>
          <p:cNvPr id="1034" name="Picture 10" descr="https://lh3.googleusercontent.com/AlKR_r7Dxd7-2lwoxmPMNetIIcYc8B86b8H0IRpTwPU_R_zNkSafd8NEMH3Z-Y5JTjqle-M=s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590800"/>
            <a:ext cx="1893342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013910" y="2649826"/>
            <a:ext cx="3248527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3013874" y="3536629"/>
            <a:ext cx="324848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/>
              <a:t>Python Installation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the executable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install now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5867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Close once setup was successful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1"/>
            <a:ext cx="6172200" cy="385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3429000"/>
            <a:ext cx="44958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Python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3505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Print ‘Hello World’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47950"/>
            <a:ext cx="783733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199</Words>
  <Application>Microsoft Office PowerPoint</Application>
  <PresentationFormat>On-screen Show (4:3)</PresentationFormat>
  <Paragraphs>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Python Installation</vt:lpstr>
      <vt:lpstr>Python Installation</vt:lpstr>
      <vt:lpstr>Python Installation</vt:lpstr>
      <vt:lpstr>Python Verification</vt:lpstr>
      <vt:lpstr>Python Verification</vt:lpstr>
      <vt:lpstr>Python Un-Installation</vt:lpstr>
      <vt:lpstr>Python Un-Installation</vt:lpstr>
      <vt:lpstr>Python Un-Installation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Un-Installation</vt:lpstr>
      <vt:lpstr>Anaconda Un-Installation</vt:lpstr>
      <vt:lpstr>Anaconda Un-Installation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84</cp:revision>
  <dcterms:created xsi:type="dcterms:W3CDTF">2019-11-08T05:52:17Z</dcterms:created>
  <dcterms:modified xsi:type="dcterms:W3CDTF">2019-11-13T06:10:49Z</dcterms:modified>
</cp:coreProperties>
</file>