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=""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=""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6226342" y="-866273"/>
            <a:ext cx="3050005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6750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=""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2995741" y="809154"/>
            <a:ext cx="3320837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502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1F80-CB50-44AE-8443-B6A662D174DC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Welcome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133600"/>
            <a:ext cx="77152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7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AI Statistics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 AI market will grow to a $190 billion industry by 2025, according to research firm Markets and Markets (source).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Global spending on cognitive and AI systems will reach $57.6 billion in 2021, according to market research firm IDC (source)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IDC forecasts 75% of commercial enterprise apps will use AI by 2021 (source)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 Could Increase Productivity by 40%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Use of AI Chatbots Will Increase 136% by 2021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65.8% of Smartphone Owners Have Used an AI-Voice Assistant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27% of Executives Plan to Incorporate AI Into Their Cyber security Strategy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Google analysts believe that next year, 2020, robots will be smart enough to mimic complex human behavior like jokes and flirting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 startups grew 14 times over the last two decades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:\Users\hi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11" name="Picture 10" descr="C:\Users\hi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ARTIFICIAL INTELLIGENCE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MACHINE LEARNING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SCIENCE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DEEP LEARNING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VISUALIZATION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EXPLORATORY DATA ANALYSIS (EDA)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PANDAS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SCIPY, SCIKIT-LEARN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NUMPY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MATPLOTLIB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SEABORN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STATISTICS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NLP AND NLTK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9" descr="C:\Users\hi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7" name="Picture 10" descr="C:\Users\hi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C:\Users\hi\Downloads\IMG-20191028-WA00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327" y="1600201"/>
            <a:ext cx="7867994" cy="4419600"/>
          </a:xfrm>
          <a:prstGeom prst="rect">
            <a:avLst/>
          </a:prstGeom>
          <a:noFill/>
        </p:spPr>
      </p:pic>
      <p:pic>
        <p:nvPicPr>
          <p:cNvPr id="7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10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2819400" y="2649826"/>
            <a:ext cx="34430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4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9" descr="C:\Users\hi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5" name="Picture 10" descr="C:\Users\hi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21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</dc:creator>
  <cp:lastModifiedBy>hi</cp:lastModifiedBy>
  <cp:revision>43</cp:revision>
  <dcterms:created xsi:type="dcterms:W3CDTF">2019-11-08T05:52:17Z</dcterms:created>
  <dcterms:modified xsi:type="dcterms:W3CDTF">2019-11-13T06:07:48Z</dcterms:modified>
</cp:coreProperties>
</file>